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4"/>
  </p:handoutMasterIdLst>
  <p:sldIdLst>
    <p:sldId id="578" r:id="rId3"/>
    <p:sldId id="257" r:id="rId4"/>
    <p:sldId id="294" r:id="rId6"/>
    <p:sldId id="295" r:id="rId7"/>
    <p:sldId id="264" r:id="rId8"/>
    <p:sldId id="296" r:id="rId9"/>
    <p:sldId id="544" r:id="rId10"/>
    <p:sldId id="549" r:id="rId11"/>
    <p:sldId id="553" r:id="rId12"/>
    <p:sldId id="558" r:id="rId13"/>
    <p:sldId id="568" r:id="rId14"/>
    <p:sldId id="256" r:id="rId15"/>
    <p:sldId id="559" r:id="rId16"/>
    <p:sldId id="569" r:id="rId17"/>
    <p:sldId id="292" r:id="rId18"/>
    <p:sldId id="542" r:id="rId19"/>
    <p:sldId id="551" r:id="rId20"/>
    <p:sldId id="561" r:id="rId21"/>
    <p:sldId id="567" r:id="rId22"/>
    <p:sldId id="556"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B63E"/>
    <a:srgbClr val="FF3E3E"/>
    <a:srgbClr val="76AADB"/>
    <a:srgbClr val="70AD47"/>
    <a:srgbClr val="FF8F43"/>
    <a:srgbClr val="89BB68"/>
    <a:srgbClr val="FE8B45"/>
    <a:srgbClr val="A7729E"/>
    <a:srgbClr val="75AF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94660"/>
  </p:normalViewPr>
  <p:slideViewPr>
    <p:cSldViewPr snapToGrid="0">
      <p:cViewPr varScale="1">
        <p:scale>
          <a:sx n="62" d="100"/>
          <a:sy n="62" d="100"/>
        </p:scale>
        <p:origin x="8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B93D7-575E-4195-A0BD-90E2C727CDE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03FA2-A613-42FA-9687-609A920DA7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D03FA2-A613-42FA-9687-609A920DA77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D03FA2-A613-42FA-9687-609A920DA77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D03FA2-A613-42FA-9687-609A920DA77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 name="Slide Number Placeholder 4"/>
          <p:cNvSpPr txBox="1"/>
          <p:nvPr userDrawn="1"/>
        </p:nvSpPr>
        <p:spPr>
          <a:xfrm>
            <a:off x="11636729" y="6340868"/>
            <a:ext cx="610241" cy="366183"/>
          </a:xfrm>
          <a:prstGeom prst="rect">
            <a:avLst/>
          </a:prstGeom>
        </p:spPr>
        <p:txBody>
          <a:bodyPr anchor="ctr"/>
          <a:lstStyle>
            <a:defPPr>
              <a:defRPr lang="en-US"/>
            </a:defPPr>
            <a:lvl1pPr marL="0" algn="ctr" defTabSz="1374775" rtl="0" eaLnBrk="1" latinLnBrk="0" hangingPunct="1">
              <a:defRPr sz="1600" b="0" kern="1200">
                <a:solidFill>
                  <a:schemeClr val="tx1">
                    <a:lumMod val="50000"/>
                    <a:lumOff val="50000"/>
                  </a:schemeClr>
                </a:solidFill>
                <a:latin typeface="+mn-lt"/>
                <a:ea typeface="+mn-ea"/>
                <a:cs typeface="+mn-cs"/>
              </a:defRPr>
            </a:lvl1pPr>
            <a:lvl2pPr marL="687705" algn="l" defTabSz="1374775" rtl="0" eaLnBrk="1" latinLnBrk="0" hangingPunct="1">
              <a:defRPr sz="2665" kern="1200">
                <a:solidFill>
                  <a:schemeClr val="tx1"/>
                </a:solidFill>
                <a:latin typeface="+mn-lt"/>
                <a:ea typeface="+mn-ea"/>
                <a:cs typeface="+mn-cs"/>
              </a:defRPr>
            </a:lvl2pPr>
            <a:lvl3pPr marL="1375410" algn="l" defTabSz="1374775" rtl="0" eaLnBrk="1" latinLnBrk="0" hangingPunct="1">
              <a:defRPr sz="2665" kern="1200">
                <a:solidFill>
                  <a:schemeClr val="tx1"/>
                </a:solidFill>
                <a:latin typeface="+mn-lt"/>
                <a:ea typeface="+mn-ea"/>
                <a:cs typeface="+mn-cs"/>
              </a:defRPr>
            </a:lvl3pPr>
            <a:lvl4pPr marL="2063115" algn="l" defTabSz="1374775" rtl="0" eaLnBrk="1" latinLnBrk="0" hangingPunct="1">
              <a:defRPr sz="2665" kern="1200">
                <a:solidFill>
                  <a:schemeClr val="tx1"/>
                </a:solidFill>
                <a:latin typeface="+mn-lt"/>
                <a:ea typeface="+mn-ea"/>
                <a:cs typeface="+mn-cs"/>
              </a:defRPr>
            </a:lvl4pPr>
            <a:lvl5pPr marL="2750820" algn="l" defTabSz="1374775" rtl="0" eaLnBrk="1" latinLnBrk="0" hangingPunct="1">
              <a:defRPr sz="2665" kern="1200">
                <a:solidFill>
                  <a:schemeClr val="tx1"/>
                </a:solidFill>
                <a:latin typeface="+mn-lt"/>
                <a:ea typeface="+mn-ea"/>
                <a:cs typeface="+mn-cs"/>
              </a:defRPr>
            </a:lvl5pPr>
            <a:lvl6pPr marL="3437890" algn="l" defTabSz="1374775" rtl="0" eaLnBrk="1" latinLnBrk="0" hangingPunct="1">
              <a:defRPr sz="2665" kern="1200">
                <a:solidFill>
                  <a:schemeClr val="tx1"/>
                </a:solidFill>
                <a:latin typeface="+mn-lt"/>
                <a:ea typeface="+mn-ea"/>
                <a:cs typeface="+mn-cs"/>
              </a:defRPr>
            </a:lvl6pPr>
            <a:lvl7pPr marL="4125595" algn="l" defTabSz="1374775" rtl="0" eaLnBrk="1" latinLnBrk="0" hangingPunct="1">
              <a:defRPr sz="2665" kern="1200">
                <a:solidFill>
                  <a:schemeClr val="tx1"/>
                </a:solidFill>
                <a:latin typeface="+mn-lt"/>
                <a:ea typeface="+mn-ea"/>
                <a:cs typeface="+mn-cs"/>
              </a:defRPr>
            </a:lvl7pPr>
            <a:lvl8pPr marL="4813300" algn="l" defTabSz="1374775" rtl="0" eaLnBrk="1" latinLnBrk="0" hangingPunct="1">
              <a:defRPr sz="2665" kern="1200">
                <a:solidFill>
                  <a:schemeClr val="tx1"/>
                </a:solidFill>
                <a:latin typeface="+mn-lt"/>
                <a:ea typeface="+mn-ea"/>
                <a:cs typeface="+mn-cs"/>
              </a:defRPr>
            </a:lvl8pPr>
            <a:lvl9pPr marL="5501005" algn="l" defTabSz="1374775" rtl="0" eaLnBrk="1" latinLnBrk="0" hangingPunct="1">
              <a:defRPr sz="2665" kern="1200">
                <a:solidFill>
                  <a:schemeClr val="tx1"/>
                </a:solidFill>
                <a:latin typeface="+mn-lt"/>
                <a:ea typeface="+mn-ea"/>
                <a:cs typeface="+mn-cs"/>
              </a:defRPr>
            </a:lvl9pPr>
          </a:lstStyle>
          <a:p>
            <a:fld id="{C136B7D2-B98C-44FD-8D04-7EC62A564975}" type="slidenum">
              <a:rPr lang="en-US" sz="1600" smtClean="0"/>
            </a:fld>
            <a:endParaRPr lang="en-US" sz="16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endParaRPr lang="en-US" dirty="0"/>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dirty="0"/>
              <a:t>Subtext Goes Here</a:t>
            </a:r>
            <a:endParaRPr lang="en-US" dirty="0"/>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 name="Slide Number Placeholder 4"/>
          <p:cNvSpPr txBox="1"/>
          <p:nvPr userDrawn="1"/>
        </p:nvSpPr>
        <p:spPr>
          <a:xfrm>
            <a:off x="11667901" y="6337836"/>
            <a:ext cx="610241" cy="366183"/>
          </a:xfrm>
          <a:prstGeom prst="rect">
            <a:avLst/>
          </a:prstGeom>
        </p:spPr>
        <p:txBody>
          <a:bodyPr anchor="ctr"/>
          <a:lstStyle>
            <a:defPPr>
              <a:defRPr lang="en-US"/>
            </a:defPPr>
            <a:lvl1pPr marL="0" algn="ctr" defTabSz="1374775" rtl="0" eaLnBrk="1" latinLnBrk="0" hangingPunct="1">
              <a:defRPr sz="1600" b="0" kern="1200">
                <a:solidFill>
                  <a:schemeClr val="tx1">
                    <a:lumMod val="75000"/>
                    <a:lumOff val="25000"/>
                  </a:schemeClr>
                </a:solidFill>
                <a:latin typeface="+mn-lt"/>
                <a:ea typeface="+mn-ea"/>
                <a:cs typeface="+mn-cs"/>
              </a:defRPr>
            </a:lvl1pPr>
            <a:lvl2pPr marL="687705" algn="l" defTabSz="1374775" rtl="0" eaLnBrk="1" latinLnBrk="0" hangingPunct="1">
              <a:defRPr sz="2665" kern="1200">
                <a:solidFill>
                  <a:schemeClr val="tx1"/>
                </a:solidFill>
                <a:latin typeface="+mn-lt"/>
                <a:ea typeface="+mn-ea"/>
                <a:cs typeface="+mn-cs"/>
              </a:defRPr>
            </a:lvl2pPr>
            <a:lvl3pPr marL="1375410" algn="l" defTabSz="1374775" rtl="0" eaLnBrk="1" latinLnBrk="0" hangingPunct="1">
              <a:defRPr sz="2665" kern="1200">
                <a:solidFill>
                  <a:schemeClr val="tx1"/>
                </a:solidFill>
                <a:latin typeface="+mn-lt"/>
                <a:ea typeface="+mn-ea"/>
                <a:cs typeface="+mn-cs"/>
              </a:defRPr>
            </a:lvl3pPr>
            <a:lvl4pPr marL="2063115" algn="l" defTabSz="1374775" rtl="0" eaLnBrk="1" latinLnBrk="0" hangingPunct="1">
              <a:defRPr sz="2665" kern="1200">
                <a:solidFill>
                  <a:schemeClr val="tx1"/>
                </a:solidFill>
                <a:latin typeface="+mn-lt"/>
                <a:ea typeface="+mn-ea"/>
                <a:cs typeface="+mn-cs"/>
              </a:defRPr>
            </a:lvl4pPr>
            <a:lvl5pPr marL="2750820" algn="l" defTabSz="1374775" rtl="0" eaLnBrk="1" latinLnBrk="0" hangingPunct="1">
              <a:defRPr sz="2665" kern="1200">
                <a:solidFill>
                  <a:schemeClr val="tx1"/>
                </a:solidFill>
                <a:latin typeface="+mn-lt"/>
                <a:ea typeface="+mn-ea"/>
                <a:cs typeface="+mn-cs"/>
              </a:defRPr>
            </a:lvl5pPr>
            <a:lvl6pPr marL="3437890" algn="l" defTabSz="1374775" rtl="0" eaLnBrk="1" latinLnBrk="0" hangingPunct="1">
              <a:defRPr sz="2665" kern="1200">
                <a:solidFill>
                  <a:schemeClr val="tx1"/>
                </a:solidFill>
                <a:latin typeface="+mn-lt"/>
                <a:ea typeface="+mn-ea"/>
                <a:cs typeface="+mn-cs"/>
              </a:defRPr>
            </a:lvl6pPr>
            <a:lvl7pPr marL="4125595" algn="l" defTabSz="1374775" rtl="0" eaLnBrk="1" latinLnBrk="0" hangingPunct="1">
              <a:defRPr sz="2665" kern="1200">
                <a:solidFill>
                  <a:schemeClr val="tx1"/>
                </a:solidFill>
                <a:latin typeface="+mn-lt"/>
                <a:ea typeface="+mn-ea"/>
                <a:cs typeface="+mn-cs"/>
              </a:defRPr>
            </a:lvl7pPr>
            <a:lvl8pPr marL="4813300" algn="l" defTabSz="1374775" rtl="0" eaLnBrk="1" latinLnBrk="0" hangingPunct="1">
              <a:defRPr sz="2665" kern="1200">
                <a:solidFill>
                  <a:schemeClr val="tx1"/>
                </a:solidFill>
                <a:latin typeface="+mn-lt"/>
                <a:ea typeface="+mn-ea"/>
                <a:cs typeface="+mn-cs"/>
              </a:defRPr>
            </a:lvl8pPr>
            <a:lvl9pPr marL="5501005" algn="l" defTabSz="1374775" rtl="0" eaLnBrk="1" latinLnBrk="0" hangingPunct="1">
              <a:defRPr sz="2665" kern="1200">
                <a:solidFill>
                  <a:schemeClr val="tx1"/>
                </a:solidFill>
                <a:latin typeface="+mn-lt"/>
                <a:ea typeface="+mn-ea"/>
                <a:cs typeface="+mn-cs"/>
              </a:defRPr>
            </a:lvl9pPr>
          </a:lstStyle>
          <a:p>
            <a:fld id="{C136B7D2-B98C-44FD-8D04-7EC62A564975}" type="slidenum">
              <a:rPr lang="en-US" sz="1600" smtClean="0"/>
            </a:fld>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9D43B-8A00-44B8-9B81-0C251BDB1F3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33520-50DC-46AA-9E66-3DCD1E115259}" type="slidenum">
              <a:rPr lang="zh-CN" altLang="en-US" smtClean="0"/>
            </a:fld>
            <a:endParaRPr lang="zh-CN" altLang="en-US"/>
          </a:p>
        </p:txBody>
      </p:sp>
      <p:pic>
        <p:nvPicPr>
          <p:cNvPr id="12" name="图片 11" descr="水印"/>
          <p:cNvPicPr>
            <a:picLocks noChangeAspect="1"/>
          </p:cNvPicPr>
          <p:nvPr userDrawn="1"/>
        </p:nvPicPr>
        <p:blipFill>
          <a:blip r:embed="rId1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image33.wdp"/><Relationship Id="rId3" Type="http://schemas.openxmlformats.org/officeDocument/2006/relationships/image" Target="../media/image32.png"/><Relationship Id="rId2" Type="http://schemas.microsoft.com/office/2007/relationships/hdphoto" Target="../media/image31.wdp"/><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openxmlformats.org/officeDocument/2006/relationships/audio" Target="../media/audio1.wa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microsoft.com/office/2007/relationships/hdphoto" Target="../media/image41.wdp"/><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9" Type="http://schemas.openxmlformats.org/officeDocument/2006/relationships/slide" Target="slide6.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24.png"/><Relationship Id="rId11" Type="http://schemas.openxmlformats.org/officeDocument/2006/relationships/slideLayout" Target="../slideLayouts/slideLayout7.xml"/><Relationship Id="rId10" Type="http://schemas.openxmlformats.org/officeDocument/2006/relationships/image" Target="../media/image43.jpeg"/><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43.jpeg"/><Relationship Id="rId3" Type="http://schemas.openxmlformats.org/officeDocument/2006/relationships/slide" Target="slide9.xml"/><Relationship Id="rId2" Type="http://schemas.microsoft.com/office/2007/relationships/hdphoto" Target="../media/image45.wdp"/><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3.jpeg"/><Relationship Id="rId3" Type="http://schemas.openxmlformats.org/officeDocument/2006/relationships/slide" Target="slide9.xml"/><Relationship Id="rId2" Type="http://schemas.openxmlformats.org/officeDocument/2006/relationships/image" Target="../media/image18.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9" Type="http://schemas.openxmlformats.org/officeDocument/2006/relationships/slide" Target="slide6.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image" Target="../media/image24.png"/><Relationship Id="rId11" Type="http://schemas.openxmlformats.org/officeDocument/2006/relationships/slideLayout" Target="../slideLayouts/slideLayout7.xml"/><Relationship Id="rId10" Type="http://schemas.openxmlformats.org/officeDocument/2006/relationships/image" Target="../media/image43.jpeg"/><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hyperlink" Target="selfintroduce%20%5b&#33258;&#21160;&#20445;&#23384;&#30340;%5d.pptx" TargetMode="External"/><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media/media1.mp3"/></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microsoft.com/office/2007/relationships/hdphoto" Target="../media/image17.wdp"/><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image" Target="../media/image3.png"/><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microsoft.com/office/2007/relationships/hdphoto" Target="../media/image17.wdp"/><Relationship Id="rId13" Type="http://schemas.openxmlformats.org/officeDocument/2006/relationships/notesSlide" Target="../notesSlides/notesSlide5.xml"/><Relationship Id="rId12" Type="http://schemas.openxmlformats.org/officeDocument/2006/relationships/slideLayout" Target="../slideLayouts/slideLayout7.xml"/><Relationship Id="rId11" Type="http://schemas.openxmlformats.org/officeDocument/2006/relationships/image" Target="../media/image8.png"/><Relationship Id="rId10" Type="http://schemas.openxmlformats.org/officeDocument/2006/relationships/tags" Target="../tags/tag5.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9" Type="http://schemas.openxmlformats.org/officeDocument/2006/relationships/slide" Target="slide17.xml"/><Relationship Id="rId8" Type="http://schemas.openxmlformats.org/officeDocument/2006/relationships/image" Target="../media/image27.jpeg"/><Relationship Id="rId7" Type="http://schemas.openxmlformats.org/officeDocument/2006/relationships/image" Target="../media/image26.png"/><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19.png"/><Relationship Id="rId13" Type="http://schemas.openxmlformats.org/officeDocument/2006/relationships/notesSlide" Target="../notesSlides/notesSlide7.xml"/><Relationship Id="rId12" Type="http://schemas.openxmlformats.org/officeDocument/2006/relationships/slideLayout" Target="../slideLayouts/slideLayout7.xml"/><Relationship Id="rId11" Type="http://schemas.openxmlformats.org/officeDocument/2006/relationships/slide" Target="slide18.xml"/><Relationship Id="rId10" Type="http://schemas.openxmlformats.org/officeDocument/2006/relationships/image" Target="../media/image28.jpe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39918" y="132873"/>
            <a:ext cx="10018231" cy="85976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3600" b="1"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rPr>
              <a:t>Exchange your drafts and assess each other’s work </a:t>
            </a:r>
            <a:endParaRPr kumimoji="0" lang="en-US" altLang="zh-CN" sz="3600" b="0" i="1" u="none" strike="noStrike" kern="1200" cap="none" spc="0" normalizeH="0" baseline="0" noProof="0" dirty="0">
              <a:ln>
                <a:noFill/>
              </a:ln>
              <a:effectLst/>
              <a:uLnTx/>
              <a:uFillTx/>
              <a:latin typeface="Times New Roman" panose="02020603050405020304"/>
              <a:ea typeface="微软雅黑" panose="020B0503020204020204" charset="-122"/>
              <a:cs typeface="+mn-cs"/>
            </a:endParaRPr>
          </a:p>
        </p:txBody>
      </p:sp>
      <p:sp>
        <p:nvSpPr>
          <p:cNvPr id="3" name="任意多边形 100"/>
          <p:cNvSpPr/>
          <p:nvPr/>
        </p:nvSpPr>
        <p:spPr>
          <a:xfrm>
            <a:off x="0" y="666373"/>
            <a:ext cx="11169448" cy="400775"/>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charset="-122"/>
              <a:cs typeface="+mn-ea"/>
              <a:sym typeface="+mn-lt"/>
            </a:endParaRPr>
          </a:p>
        </p:txBody>
      </p:sp>
      <p:grpSp>
        <p:nvGrpSpPr>
          <p:cNvPr id="4" name="PA_chenying0907 4"/>
          <p:cNvGrpSpPr/>
          <p:nvPr/>
        </p:nvGrpSpPr>
        <p:grpSpPr>
          <a:xfrm>
            <a:off x="441601" y="94123"/>
            <a:ext cx="687441" cy="879632"/>
            <a:chOff x="3213101" y="3067051"/>
            <a:chExt cx="541337" cy="720725"/>
          </a:xfrm>
          <a:solidFill>
            <a:srgbClr val="4A67AA"/>
          </a:solidFill>
        </p:grpSpPr>
        <p:sp>
          <p:nvSpPr>
            <p:cNvPr id="5" name="chenying0907 873"/>
            <p:cNvSpPr/>
            <p:nvPr/>
          </p:nvSpPr>
          <p:spPr bwMode="auto">
            <a:xfrm>
              <a:off x="3225801" y="3094038"/>
              <a:ext cx="158750" cy="142875"/>
            </a:xfrm>
            <a:custGeom>
              <a:avLst/>
              <a:gdLst/>
              <a:ahLst/>
              <a:cxnLst>
                <a:cxn ang="0">
                  <a:pos x="393" y="0"/>
                </a:cxn>
                <a:cxn ang="0">
                  <a:pos x="393" y="0"/>
                </a:cxn>
                <a:cxn ang="0">
                  <a:pos x="381" y="3"/>
                </a:cxn>
                <a:cxn ang="0">
                  <a:pos x="369" y="5"/>
                </a:cxn>
                <a:cxn ang="0">
                  <a:pos x="358" y="10"/>
                </a:cxn>
                <a:cxn ang="0">
                  <a:pos x="347" y="16"/>
                </a:cxn>
                <a:cxn ang="0">
                  <a:pos x="326" y="27"/>
                </a:cxn>
                <a:cxn ang="0">
                  <a:pos x="307" y="42"/>
                </a:cxn>
                <a:cxn ang="0">
                  <a:pos x="307" y="42"/>
                </a:cxn>
                <a:cxn ang="0">
                  <a:pos x="252" y="86"/>
                </a:cxn>
                <a:cxn ang="0">
                  <a:pos x="224" y="108"/>
                </a:cxn>
                <a:cxn ang="0">
                  <a:pos x="198" y="132"/>
                </a:cxn>
                <a:cxn ang="0">
                  <a:pos x="198" y="132"/>
                </a:cxn>
                <a:cxn ang="0">
                  <a:pos x="172" y="157"/>
                </a:cxn>
                <a:cxn ang="0">
                  <a:pos x="146" y="183"/>
                </a:cxn>
                <a:cxn ang="0">
                  <a:pos x="122" y="210"/>
                </a:cxn>
                <a:cxn ang="0">
                  <a:pos x="97" y="238"/>
                </a:cxn>
                <a:cxn ang="0">
                  <a:pos x="50" y="294"/>
                </a:cxn>
                <a:cxn ang="0">
                  <a:pos x="2" y="349"/>
                </a:cxn>
                <a:cxn ang="0">
                  <a:pos x="2" y="349"/>
                </a:cxn>
                <a:cxn ang="0">
                  <a:pos x="0" y="352"/>
                </a:cxn>
                <a:cxn ang="0">
                  <a:pos x="0" y="353"/>
                </a:cxn>
                <a:cxn ang="0">
                  <a:pos x="2" y="357"/>
                </a:cxn>
                <a:cxn ang="0">
                  <a:pos x="6" y="360"/>
                </a:cxn>
                <a:cxn ang="0">
                  <a:pos x="8" y="358"/>
                </a:cxn>
                <a:cxn ang="0">
                  <a:pos x="10" y="357"/>
                </a:cxn>
                <a:cxn ang="0">
                  <a:pos x="10" y="357"/>
                </a:cxn>
                <a:cxn ang="0">
                  <a:pos x="55" y="306"/>
                </a:cxn>
                <a:cxn ang="0">
                  <a:pos x="99" y="254"/>
                </a:cxn>
                <a:cxn ang="0">
                  <a:pos x="144" y="203"/>
                </a:cxn>
                <a:cxn ang="0">
                  <a:pos x="167" y="178"/>
                </a:cxn>
                <a:cxn ang="0">
                  <a:pos x="190" y="154"/>
                </a:cxn>
                <a:cxn ang="0">
                  <a:pos x="190" y="154"/>
                </a:cxn>
                <a:cxn ang="0">
                  <a:pos x="215" y="131"/>
                </a:cxn>
                <a:cxn ang="0">
                  <a:pos x="240" y="110"/>
                </a:cxn>
                <a:cxn ang="0">
                  <a:pos x="266" y="89"/>
                </a:cxn>
                <a:cxn ang="0">
                  <a:pos x="292" y="68"/>
                </a:cxn>
                <a:cxn ang="0">
                  <a:pos x="292" y="68"/>
                </a:cxn>
                <a:cxn ang="0">
                  <a:pos x="316" y="50"/>
                </a:cxn>
                <a:cxn ang="0">
                  <a:pos x="341" y="33"/>
                </a:cxn>
                <a:cxn ang="0">
                  <a:pos x="354" y="25"/>
                </a:cxn>
                <a:cxn ang="0">
                  <a:pos x="367" y="20"/>
                </a:cxn>
                <a:cxn ang="0">
                  <a:pos x="381" y="14"/>
                </a:cxn>
                <a:cxn ang="0">
                  <a:pos x="395" y="10"/>
                </a:cxn>
                <a:cxn ang="0">
                  <a:pos x="395" y="10"/>
                </a:cxn>
                <a:cxn ang="0">
                  <a:pos x="398" y="9"/>
                </a:cxn>
                <a:cxn ang="0">
                  <a:pos x="399" y="8"/>
                </a:cxn>
                <a:cxn ang="0">
                  <a:pos x="399" y="6"/>
                </a:cxn>
                <a:cxn ang="0">
                  <a:pos x="399" y="4"/>
                </a:cxn>
                <a:cxn ang="0">
                  <a:pos x="397" y="0"/>
                </a:cxn>
                <a:cxn ang="0">
                  <a:pos x="395" y="0"/>
                </a:cxn>
                <a:cxn ang="0">
                  <a:pos x="393" y="0"/>
                </a:cxn>
                <a:cxn ang="0">
                  <a:pos x="393" y="0"/>
                </a:cxn>
              </a:cxnLst>
              <a:rect l="0" t="0" r="r" b="b"/>
              <a:pathLst>
                <a:path w="399" h="360">
                  <a:moveTo>
                    <a:pt x="393" y="0"/>
                  </a:moveTo>
                  <a:lnTo>
                    <a:pt x="393" y="0"/>
                  </a:lnTo>
                  <a:lnTo>
                    <a:pt x="381" y="3"/>
                  </a:lnTo>
                  <a:lnTo>
                    <a:pt x="369" y="5"/>
                  </a:lnTo>
                  <a:lnTo>
                    <a:pt x="358" y="10"/>
                  </a:lnTo>
                  <a:lnTo>
                    <a:pt x="347" y="16"/>
                  </a:lnTo>
                  <a:lnTo>
                    <a:pt x="326" y="27"/>
                  </a:lnTo>
                  <a:lnTo>
                    <a:pt x="307" y="42"/>
                  </a:lnTo>
                  <a:lnTo>
                    <a:pt x="307" y="42"/>
                  </a:lnTo>
                  <a:lnTo>
                    <a:pt x="252" y="86"/>
                  </a:lnTo>
                  <a:lnTo>
                    <a:pt x="224" y="108"/>
                  </a:lnTo>
                  <a:lnTo>
                    <a:pt x="198" y="132"/>
                  </a:lnTo>
                  <a:lnTo>
                    <a:pt x="198" y="132"/>
                  </a:lnTo>
                  <a:lnTo>
                    <a:pt x="172" y="157"/>
                  </a:lnTo>
                  <a:lnTo>
                    <a:pt x="146" y="183"/>
                  </a:lnTo>
                  <a:lnTo>
                    <a:pt x="122" y="210"/>
                  </a:lnTo>
                  <a:lnTo>
                    <a:pt x="97" y="238"/>
                  </a:lnTo>
                  <a:lnTo>
                    <a:pt x="50" y="294"/>
                  </a:lnTo>
                  <a:lnTo>
                    <a:pt x="2" y="349"/>
                  </a:lnTo>
                  <a:lnTo>
                    <a:pt x="2" y="349"/>
                  </a:lnTo>
                  <a:lnTo>
                    <a:pt x="0" y="352"/>
                  </a:lnTo>
                  <a:lnTo>
                    <a:pt x="0" y="353"/>
                  </a:lnTo>
                  <a:lnTo>
                    <a:pt x="2" y="357"/>
                  </a:lnTo>
                  <a:lnTo>
                    <a:pt x="6" y="360"/>
                  </a:lnTo>
                  <a:lnTo>
                    <a:pt x="8" y="358"/>
                  </a:lnTo>
                  <a:lnTo>
                    <a:pt x="10" y="357"/>
                  </a:lnTo>
                  <a:lnTo>
                    <a:pt x="10" y="357"/>
                  </a:lnTo>
                  <a:lnTo>
                    <a:pt x="55" y="306"/>
                  </a:lnTo>
                  <a:lnTo>
                    <a:pt x="99" y="254"/>
                  </a:lnTo>
                  <a:lnTo>
                    <a:pt x="144" y="203"/>
                  </a:lnTo>
                  <a:lnTo>
                    <a:pt x="167" y="178"/>
                  </a:lnTo>
                  <a:lnTo>
                    <a:pt x="190" y="154"/>
                  </a:lnTo>
                  <a:lnTo>
                    <a:pt x="190" y="154"/>
                  </a:lnTo>
                  <a:lnTo>
                    <a:pt x="215" y="131"/>
                  </a:lnTo>
                  <a:lnTo>
                    <a:pt x="240" y="110"/>
                  </a:lnTo>
                  <a:lnTo>
                    <a:pt x="266" y="89"/>
                  </a:lnTo>
                  <a:lnTo>
                    <a:pt x="292" y="68"/>
                  </a:lnTo>
                  <a:lnTo>
                    <a:pt x="292" y="68"/>
                  </a:lnTo>
                  <a:lnTo>
                    <a:pt x="316" y="50"/>
                  </a:lnTo>
                  <a:lnTo>
                    <a:pt x="341" y="33"/>
                  </a:lnTo>
                  <a:lnTo>
                    <a:pt x="354" y="25"/>
                  </a:lnTo>
                  <a:lnTo>
                    <a:pt x="367" y="20"/>
                  </a:lnTo>
                  <a:lnTo>
                    <a:pt x="381" y="14"/>
                  </a:lnTo>
                  <a:lnTo>
                    <a:pt x="395" y="10"/>
                  </a:lnTo>
                  <a:lnTo>
                    <a:pt x="395" y="10"/>
                  </a:lnTo>
                  <a:lnTo>
                    <a:pt x="398" y="9"/>
                  </a:lnTo>
                  <a:lnTo>
                    <a:pt x="399" y="8"/>
                  </a:lnTo>
                  <a:lnTo>
                    <a:pt x="399" y="6"/>
                  </a:lnTo>
                  <a:lnTo>
                    <a:pt x="399" y="4"/>
                  </a:lnTo>
                  <a:lnTo>
                    <a:pt x="397" y="0"/>
                  </a:lnTo>
                  <a:lnTo>
                    <a:pt x="395" y="0"/>
                  </a:lnTo>
                  <a:lnTo>
                    <a:pt x="393" y="0"/>
                  </a:lnTo>
                  <a:lnTo>
                    <a:pt x="393"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6" name="chenying0907 874"/>
            <p:cNvSpPr/>
            <p:nvPr/>
          </p:nvSpPr>
          <p:spPr bwMode="auto">
            <a:xfrm>
              <a:off x="3244851" y="3078163"/>
              <a:ext cx="209550" cy="179388"/>
            </a:xfrm>
            <a:custGeom>
              <a:avLst/>
              <a:gdLst/>
              <a:ahLst/>
              <a:cxnLst>
                <a:cxn ang="0">
                  <a:pos x="523" y="0"/>
                </a:cxn>
                <a:cxn ang="0">
                  <a:pos x="523" y="0"/>
                </a:cxn>
                <a:cxn ang="0">
                  <a:pos x="505" y="8"/>
                </a:cxn>
                <a:cxn ang="0">
                  <a:pos x="487" y="16"/>
                </a:cxn>
                <a:cxn ang="0">
                  <a:pos x="452" y="34"/>
                </a:cxn>
                <a:cxn ang="0">
                  <a:pos x="383" y="76"/>
                </a:cxn>
                <a:cxn ang="0">
                  <a:pos x="383" y="76"/>
                </a:cxn>
                <a:cxn ang="0">
                  <a:pos x="364" y="88"/>
                </a:cxn>
                <a:cxn ang="0">
                  <a:pos x="347" y="101"/>
                </a:cxn>
                <a:cxn ang="0">
                  <a:pos x="330" y="115"/>
                </a:cxn>
                <a:cxn ang="0">
                  <a:pos x="313" y="131"/>
                </a:cxn>
                <a:cxn ang="0">
                  <a:pos x="280" y="163"/>
                </a:cxn>
                <a:cxn ang="0">
                  <a:pos x="249" y="193"/>
                </a:cxn>
                <a:cxn ang="0">
                  <a:pos x="249" y="193"/>
                </a:cxn>
                <a:cxn ang="0">
                  <a:pos x="215" y="223"/>
                </a:cxn>
                <a:cxn ang="0">
                  <a:pos x="183" y="254"/>
                </a:cxn>
                <a:cxn ang="0">
                  <a:pos x="118" y="317"/>
                </a:cxn>
                <a:cxn ang="0">
                  <a:pos x="118" y="317"/>
                </a:cxn>
                <a:cxn ang="0">
                  <a:pos x="88" y="347"/>
                </a:cxn>
                <a:cxn ang="0">
                  <a:pos x="56" y="377"/>
                </a:cxn>
                <a:cxn ang="0">
                  <a:pos x="28" y="410"/>
                </a:cxn>
                <a:cxn ang="0">
                  <a:pos x="13" y="425"/>
                </a:cxn>
                <a:cxn ang="0">
                  <a:pos x="0" y="442"/>
                </a:cxn>
                <a:cxn ang="0">
                  <a:pos x="0" y="442"/>
                </a:cxn>
                <a:cxn ang="0">
                  <a:pos x="0" y="445"/>
                </a:cxn>
                <a:cxn ang="0">
                  <a:pos x="0" y="446"/>
                </a:cxn>
                <a:cxn ang="0">
                  <a:pos x="2" y="449"/>
                </a:cxn>
                <a:cxn ang="0">
                  <a:pos x="3" y="450"/>
                </a:cxn>
                <a:cxn ang="0">
                  <a:pos x="7" y="450"/>
                </a:cxn>
                <a:cxn ang="0">
                  <a:pos x="9" y="450"/>
                </a:cxn>
                <a:cxn ang="0">
                  <a:pos x="11" y="449"/>
                </a:cxn>
                <a:cxn ang="0">
                  <a:pos x="11" y="449"/>
                </a:cxn>
                <a:cxn ang="0">
                  <a:pos x="24" y="432"/>
                </a:cxn>
                <a:cxn ang="0">
                  <a:pos x="37" y="415"/>
                </a:cxn>
                <a:cxn ang="0">
                  <a:pos x="66" y="384"/>
                </a:cxn>
                <a:cxn ang="0">
                  <a:pos x="96" y="353"/>
                </a:cxn>
                <a:cxn ang="0">
                  <a:pos x="127" y="325"/>
                </a:cxn>
                <a:cxn ang="0">
                  <a:pos x="127" y="325"/>
                </a:cxn>
                <a:cxn ang="0">
                  <a:pos x="187" y="266"/>
                </a:cxn>
                <a:cxn ang="0">
                  <a:pos x="217" y="236"/>
                </a:cxn>
                <a:cxn ang="0">
                  <a:pos x="249" y="207"/>
                </a:cxn>
                <a:cxn ang="0">
                  <a:pos x="249" y="207"/>
                </a:cxn>
                <a:cxn ang="0">
                  <a:pos x="313" y="151"/>
                </a:cxn>
                <a:cxn ang="0">
                  <a:pos x="344" y="122"/>
                </a:cxn>
                <a:cxn ang="0">
                  <a:pos x="378" y="96"/>
                </a:cxn>
                <a:cxn ang="0">
                  <a:pos x="412" y="71"/>
                </a:cxn>
                <a:cxn ang="0">
                  <a:pos x="431" y="59"/>
                </a:cxn>
                <a:cxn ang="0">
                  <a:pos x="449" y="47"/>
                </a:cxn>
                <a:cxn ang="0">
                  <a:pos x="467" y="37"/>
                </a:cxn>
                <a:cxn ang="0">
                  <a:pos x="487" y="28"/>
                </a:cxn>
                <a:cxn ang="0">
                  <a:pos x="506" y="19"/>
                </a:cxn>
                <a:cxn ang="0">
                  <a:pos x="527" y="12"/>
                </a:cxn>
                <a:cxn ang="0">
                  <a:pos x="527" y="12"/>
                </a:cxn>
                <a:cxn ang="0">
                  <a:pos x="529" y="11"/>
                </a:cxn>
                <a:cxn ang="0">
                  <a:pos x="530" y="8"/>
                </a:cxn>
                <a:cxn ang="0">
                  <a:pos x="530" y="4"/>
                </a:cxn>
                <a:cxn ang="0">
                  <a:pos x="530" y="2"/>
                </a:cxn>
                <a:cxn ang="0">
                  <a:pos x="529" y="0"/>
                </a:cxn>
                <a:cxn ang="0">
                  <a:pos x="526" y="0"/>
                </a:cxn>
                <a:cxn ang="0">
                  <a:pos x="523" y="0"/>
                </a:cxn>
                <a:cxn ang="0">
                  <a:pos x="523" y="0"/>
                </a:cxn>
              </a:cxnLst>
              <a:rect l="0" t="0" r="r" b="b"/>
              <a:pathLst>
                <a:path w="530" h="450">
                  <a:moveTo>
                    <a:pt x="523" y="0"/>
                  </a:moveTo>
                  <a:lnTo>
                    <a:pt x="523" y="0"/>
                  </a:lnTo>
                  <a:lnTo>
                    <a:pt x="505" y="8"/>
                  </a:lnTo>
                  <a:lnTo>
                    <a:pt x="487" y="16"/>
                  </a:lnTo>
                  <a:lnTo>
                    <a:pt x="452" y="34"/>
                  </a:lnTo>
                  <a:lnTo>
                    <a:pt x="383" y="76"/>
                  </a:lnTo>
                  <a:lnTo>
                    <a:pt x="383" y="76"/>
                  </a:lnTo>
                  <a:lnTo>
                    <a:pt x="364" y="88"/>
                  </a:lnTo>
                  <a:lnTo>
                    <a:pt x="347" y="101"/>
                  </a:lnTo>
                  <a:lnTo>
                    <a:pt x="330" y="115"/>
                  </a:lnTo>
                  <a:lnTo>
                    <a:pt x="313" y="131"/>
                  </a:lnTo>
                  <a:lnTo>
                    <a:pt x="280" y="163"/>
                  </a:lnTo>
                  <a:lnTo>
                    <a:pt x="249" y="193"/>
                  </a:lnTo>
                  <a:lnTo>
                    <a:pt x="249" y="193"/>
                  </a:lnTo>
                  <a:lnTo>
                    <a:pt x="215" y="223"/>
                  </a:lnTo>
                  <a:lnTo>
                    <a:pt x="183" y="254"/>
                  </a:lnTo>
                  <a:lnTo>
                    <a:pt x="118" y="317"/>
                  </a:lnTo>
                  <a:lnTo>
                    <a:pt x="118" y="317"/>
                  </a:lnTo>
                  <a:lnTo>
                    <a:pt x="88" y="347"/>
                  </a:lnTo>
                  <a:lnTo>
                    <a:pt x="56" y="377"/>
                  </a:lnTo>
                  <a:lnTo>
                    <a:pt x="28" y="410"/>
                  </a:lnTo>
                  <a:lnTo>
                    <a:pt x="13" y="425"/>
                  </a:lnTo>
                  <a:lnTo>
                    <a:pt x="0" y="442"/>
                  </a:lnTo>
                  <a:lnTo>
                    <a:pt x="0" y="442"/>
                  </a:lnTo>
                  <a:lnTo>
                    <a:pt x="0" y="445"/>
                  </a:lnTo>
                  <a:lnTo>
                    <a:pt x="0" y="446"/>
                  </a:lnTo>
                  <a:lnTo>
                    <a:pt x="2" y="449"/>
                  </a:lnTo>
                  <a:lnTo>
                    <a:pt x="3" y="450"/>
                  </a:lnTo>
                  <a:lnTo>
                    <a:pt x="7" y="450"/>
                  </a:lnTo>
                  <a:lnTo>
                    <a:pt x="9" y="450"/>
                  </a:lnTo>
                  <a:lnTo>
                    <a:pt x="11" y="449"/>
                  </a:lnTo>
                  <a:lnTo>
                    <a:pt x="11" y="449"/>
                  </a:lnTo>
                  <a:lnTo>
                    <a:pt x="24" y="432"/>
                  </a:lnTo>
                  <a:lnTo>
                    <a:pt x="37" y="415"/>
                  </a:lnTo>
                  <a:lnTo>
                    <a:pt x="66" y="384"/>
                  </a:lnTo>
                  <a:lnTo>
                    <a:pt x="96" y="353"/>
                  </a:lnTo>
                  <a:lnTo>
                    <a:pt x="127" y="325"/>
                  </a:lnTo>
                  <a:lnTo>
                    <a:pt x="127" y="325"/>
                  </a:lnTo>
                  <a:lnTo>
                    <a:pt x="187" y="266"/>
                  </a:lnTo>
                  <a:lnTo>
                    <a:pt x="217" y="236"/>
                  </a:lnTo>
                  <a:lnTo>
                    <a:pt x="249" y="207"/>
                  </a:lnTo>
                  <a:lnTo>
                    <a:pt x="249" y="207"/>
                  </a:lnTo>
                  <a:lnTo>
                    <a:pt x="313" y="151"/>
                  </a:lnTo>
                  <a:lnTo>
                    <a:pt x="344" y="122"/>
                  </a:lnTo>
                  <a:lnTo>
                    <a:pt x="378" y="96"/>
                  </a:lnTo>
                  <a:lnTo>
                    <a:pt x="412" y="71"/>
                  </a:lnTo>
                  <a:lnTo>
                    <a:pt x="431" y="59"/>
                  </a:lnTo>
                  <a:lnTo>
                    <a:pt x="449" y="47"/>
                  </a:lnTo>
                  <a:lnTo>
                    <a:pt x="467" y="37"/>
                  </a:lnTo>
                  <a:lnTo>
                    <a:pt x="487" y="28"/>
                  </a:lnTo>
                  <a:lnTo>
                    <a:pt x="506" y="19"/>
                  </a:lnTo>
                  <a:lnTo>
                    <a:pt x="527" y="12"/>
                  </a:lnTo>
                  <a:lnTo>
                    <a:pt x="527" y="12"/>
                  </a:lnTo>
                  <a:lnTo>
                    <a:pt x="529" y="11"/>
                  </a:lnTo>
                  <a:lnTo>
                    <a:pt x="530" y="8"/>
                  </a:lnTo>
                  <a:lnTo>
                    <a:pt x="530" y="4"/>
                  </a:lnTo>
                  <a:lnTo>
                    <a:pt x="530" y="2"/>
                  </a:lnTo>
                  <a:lnTo>
                    <a:pt x="529" y="0"/>
                  </a:lnTo>
                  <a:lnTo>
                    <a:pt x="526" y="0"/>
                  </a:lnTo>
                  <a:lnTo>
                    <a:pt x="523" y="0"/>
                  </a:lnTo>
                  <a:lnTo>
                    <a:pt x="523"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7" name="chenying0907 875"/>
            <p:cNvSpPr/>
            <p:nvPr/>
          </p:nvSpPr>
          <p:spPr bwMode="auto">
            <a:xfrm>
              <a:off x="3276601" y="3081338"/>
              <a:ext cx="225425" cy="176213"/>
            </a:xfrm>
            <a:custGeom>
              <a:avLst/>
              <a:gdLst/>
              <a:ahLst/>
              <a:cxnLst>
                <a:cxn ang="0">
                  <a:pos x="560" y="4"/>
                </a:cxn>
                <a:cxn ang="0">
                  <a:pos x="557" y="5"/>
                </a:cxn>
                <a:cxn ang="0">
                  <a:pos x="547" y="5"/>
                </a:cxn>
                <a:cxn ang="0">
                  <a:pos x="539" y="8"/>
                </a:cxn>
                <a:cxn ang="0">
                  <a:pos x="518" y="23"/>
                </a:cxn>
                <a:cxn ang="0">
                  <a:pos x="479" y="52"/>
                </a:cxn>
                <a:cxn ang="0">
                  <a:pos x="440" y="81"/>
                </a:cxn>
                <a:cxn ang="0">
                  <a:pos x="323" y="159"/>
                </a:cxn>
                <a:cxn ang="0">
                  <a:pos x="286" y="187"/>
                </a:cxn>
                <a:cxn ang="0">
                  <a:pos x="177" y="276"/>
                </a:cxn>
                <a:cxn ang="0">
                  <a:pos x="141" y="309"/>
                </a:cxn>
                <a:cxn ang="0">
                  <a:pos x="75" y="373"/>
                </a:cxn>
                <a:cxn ang="0">
                  <a:pos x="56" y="388"/>
                </a:cxn>
                <a:cxn ang="0">
                  <a:pos x="38" y="404"/>
                </a:cxn>
                <a:cxn ang="0">
                  <a:pos x="13" y="428"/>
                </a:cxn>
                <a:cxn ang="0">
                  <a:pos x="4" y="433"/>
                </a:cxn>
                <a:cxn ang="0">
                  <a:pos x="3" y="434"/>
                </a:cxn>
                <a:cxn ang="0">
                  <a:pos x="0" y="441"/>
                </a:cxn>
                <a:cxn ang="0">
                  <a:pos x="5" y="445"/>
                </a:cxn>
                <a:cxn ang="0">
                  <a:pos x="7" y="445"/>
                </a:cxn>
                <a:cxn ang="0">
                  <a:pos x="20" y="438"/>
                </a:cxn>
                <a:cxn ang="0">
                  <a:pos x="43" y="416"/>
                </a:cxn>
                <a:cxn ang="0">
                  <a:pos x="54" y="407"/>
                </a:cxn>
                <a:cxn ang="0">
                  <a:pos x="127" y="337"/>
                </a:cxn>
                <a:cxn ang="0">
                  <a:pos x="166" y="301"/>
                </a:cxn>
                <a:cxn ang="0">
                  <a:pos x="286" y="201"/>
                </a:cxn>
                <a:cxn ang="0">
                  <a:pos x="307" y="186"/>
                </a:cxn>
                <a:cxn ang="0">
                  <a:pos x="373" y="139"/>
                </a:cxn>
                <a:cxn ang="0">
                  <a:pos x="462" y="80"/>
                </a:cxn>
                <a:cxn ang="0">
                  <a:pos x="500" y="51"/>
                </a:cxn>
                <a:cxn ang="0">
                  <a:pos x="538" y="22"/>
                </a:cxn>
                <a:cxn ang="0">
                  <a:pos x="543" y="21"/>
                </a:cxn>
                <a:cxn ang="0">
                  <a:pos x="557" y="18"/>
                </a:cxn>
                <a:cxn ang="0">
                  <a:pos x="565" y="14"/>
                </a:cxn>
                <a:cxn ang="0">
                  <a:pos x="570" y="6"/>
                </a:cxn>
                <a:cxn ang="0">
                  <a:pos x="570" y="4"/>
                </a:cxn>
                <a:cxn ang="0">
                  <a:pos x="566" y="0"/>
                </a:cxn>
                <a:cxn ang="0">
                  <a:pos x="561" y="1"/>
                </a:cxn>
                <a:cxn ang="0">
                  <a:pos x="560" y="4"/>
                </a:cxn>
              </a:cxnLst>
              <a:rect l="0" t="0" r="r" b="b"/>
              <a:pathLst>
                <a:path w="570" h="445">
                  <a:moveTo>
                    <a:pt x="560" y="4"/>
                  </a:moveTo>
                  <a:lnTo>
                    <a:pt x="560" y="4"/>
                  </a:lnTo>
                  <a:lnTo>
                    <a:pt x="559" y="4"/>
                  </a:lnTo>
                  <a:lnTo>
                    <a:pt x="557" y="5"/>
                  </a:lnTo>
                  <a:lnTo>
                    <a:pt x="553" y="5"/>
                  </a:lnTo>
                  <a:lnTo>
                    <a:pt x="547" y="5"/>
                  </a:lnTo>
                  <a:lnTo>
                    <a:pt x="547" y="5"/>
                  </a:lnTo>
                  <a:lnTo>
                    <a:pt x="539" y="8"/>
                  </a:lnTo>
                  <a:lnTo>
                    <a:pt x="531" y="13"/>
                  </a:lnTo>
                  <a:lnTo>
                    <a:pt x="518" y="23"/>
                  </a:lnTo>
                  <a:lnTo>
                    <a:pt x="518" y="23"/>
                  </a:lnTo>
                  <a:lnTo>
                    <a:pt x="479" y="52"/>
                  </a:lnTo>
                  <a:lnTo>
                    <a:pt x="440" y="81"/>
                  </a:lnTo>
                  <a:lnTo>
                    <a:pt x="440" y="81"/>
                  </a:lnTo>
                  <a:lnTo>
                    <a:pt x="361" y="132"/>
                  </a:lnTo>
                  <a:lnTo>
                    <a:pt x="323" y="159"/>
                  </a:lnTo>
                  <a:lnTo>
                    <a:pt x="286" y="187"/>
                  </a:lnTo>
                  <a:lnTo>
                    <a:pt x="286" y="187"/>
                  </a:lnTo>
                  <a:lnTo>
                    <a:pt x="212" y="246"/>
                  </a:lnTo>
                  <a:lnTo>
                    <a:pt x="177" y="276"/>
                  </a:lnTo>
                  <a:lnTo>
                    <a:pt x="141" y="309"/>
                  </a:lnTo>
                  <a:lnTo>
                    <a:pt x="141" y="309"/>
                  </a:lnTo>
                  <a:lnTo>
                    <a:pt x="107" y="340"/>
                  </a:lnTo>
                  <a:lnTo>
                    <a:pt x="75" y="373"/>
                  </a:lnTo>
                  <a:lnTo>
                    <a:pt x="75" y="373"/>
                  </a:lnTo>
                  <a:lnTo>
                    <a:pt x="56" y="388"/>
                  </a:lnTo>
                  <a:lnTo>
                    <a:pt x="38" y="404"/>
                  </a:lnTo>
                  <a:lnTo>
                    <a:pt x="38" y="404"/>
                  </a:lnTo>
                  <a:lnTo>
                    <a:pt x="22" y="421"/>
                  </a:lnTo>
                  <a:lnTo>
                    <a:pt x="13" y="428"/>
                  </a:lnTo>
                  <a:lnTo>
                    <a:pt x="9" y="431"/>
                  </a:lnTo>
                  <a:lnTo>
                    <a:pt x="4" y="433"/>
                  </a:lnTo>
                  <a:lnTo>
                    <a:pt x="4" y="433"/>
                  </a:lnTo>
                  <a:lnTo>
                    <a:pt x="3" y="434"/>
                  </a:lnTo>
                  <a:lnTo>
                    <a:pt x="1" y="435"/>
                  </a:lnTo>
                  <a:lnTo>
                    <a:pt x="0" y="441"/>
                  </a:lnTo>
                  <a:lnTo>
                    <a:pt x="3" y="443"/>
                  </a:lnTo>
                  <a:lnTo>
                    <a:pt x="5" y="445"/>
                  </a:lnTo>
                  <a:lnTo>
                    <a:pt x="7" y="445"/>
                  </a:lnTo>
                  <a:lnTo>
                    <a:pt x="7" y="445"/>
                  </a:lnTo>
                  <a:lnTo>
                    <a:pt x="14" y="441"/>
                  </a:lnTo>
                  <a:lnTo>
                    <a:pt x="20" y="438"/>
                  </a:lnTo>
                  <a:lnTo>
                    <a:pt x="33" y="428"/>
                  </a:lnTo>
                  <a:lnTo>
                    <a:pt x="43" y="416"/>
                  </a:lnTo>
                  <a:lnTo>
                    <a:pt x="54" y="407"/>
                  </a:lnTo>
                  <a:lnTo>
                    <a:pt x="54" y="407"/>
                  </a:lnTo>
                  <a:lnTo>
                    <a:pt x="92" y="371"/>
                  </a:lnTo>
                  <a:lnTo>
                    <a:pt x="127" y="337"/>
                  </a:lnTo>
                  <a:lnTo>
                    <a:pt x="127" y="337"/>
                  </a:lnTo>
                  <a:lnTo>
                    <a:pt x="166" y="301"/>
                  </a:lnTo>
                  <a:lnTo>
                    <a:pt x="205" y="268"/>
                  </a:lnTo>
                  <a:lnTo>
                    <a:pt x="286" y="201"/>
                  </a:lnTo>
                  <a:lnTo>
                    <a:pt x="286" y="201"/>
                  </a:lnTo>
                  <a:lnTo>
                    <a:pt x="307" y="186"/>
                  </a:lnTo>
                  <a:lnTo>
                    <a:pt x="328" y="169"/>
                  </a:lnTo>
                  <a:lnTo>
                    <a:pt x="373" y="139"/>
                  </a:lnTo>
                  <a:lnTo>
                    <a:pt x="462" y="80"/>
                  </a:lnTo>
                  <a:lnTo>
                    <a:pt x="462" y="80"/>
                  </a:lnTo>
                  <a:lnTo>
                    <a:pt x="481" y="65"/>
                  </a:lnTo>
                  <a:lnTo>
                    <a:pt x="500" y="51"/>
                  </a:lnTo>
                  <a:lnTo>
                    <a:pt x="519" y="37"/>
                  </a:lnTo>
                  <a:lnTo>
                    <a:pt x="538" y="22"/>
                  </a:lnTo>
                  <a:lnTo>
                    <a:pt x="538" y="22"/>
                  </a:lnTo>
                  <a:lnTo>
                    <a:pt x="543" y="21"/>
                  </a:lnTo>
                  <a:lnTo>
                    <a:pt x="548" y="20"/>
                  </a:lnTo>
                  <a:lnTo>
                    <a:pt x="557" y="18"/>
                  </a:lnTo>
                  <a:lnTo>
                    <a:pt x="561" y="17"/>
                  </a:lnTo>
                  <a:lnTo>
                    <a:pt x="565" y="14"/>
                  </a:lnTo>
                  <a:lnTo>
                    <a:pt x="569" y="12"/>
                  </a:lnTo>
                  <a:lnTo>
                    <a:pt x="570" y="6"/>
                  </a:lnTo>
                  <a:lnTo>
                    <a:pt x="570" y="6"/>
                  </a:lnTo>
                  <a:lnTo>
                    <a:pt x="570" y="4"/>
                  </a:lnTo>
                  <a:lnTo>
                    <a:pt x="570" y="1"/>
                  </a:lnTo>
                  <a:lnTo>
                    <a:pt x="566" y="0"/>
                  </a:lnTo>
                  <a:lnTo>
                    <a:pt x="562" y="0"/>
                  </a:lnTo>
                  <a:lnTo>
                    <a:pt x="561" y="1"/>
                  </a:lnTo>
                  <a:lnTo>
                    <a:pt x="560" y="4"/>
                  </a:lnTo>
                  <a:lnTo>
                    <a:pt x="560"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8" name="chenying0907 876"/>
            <p:cNvSpPr/>
            <p:nvPr/>
          </p:nvSpPr>
          <p:spPr bwMode="auto">
            <a:xfrm>
              <a:off x="3311526" y="3082926"/>
              <a:ext cx="227013" cy="171450"/>
            </a:xfrm>
            <a:custGeom>
              <a:avLst/>
              <a:gdLst/>
              <a:ahLst/>
              <a:cxnLst>
                <a:cxn ang="0">
                  <a:pos x="567" y="0"/>
                </a:cxn>
                <a:cxn ang="0">
                  <a:pos x="551" y="4"/>
                </a:cxn>
                <a:cxn ang="0">
                  <a:pos x="524" y="20"/>
                </a:cxn>
                <a:cxn ang="0">
                  <a:pos x="510" y="29"/>
                </a:cxn>
                <a:cxn ang="0">
                  <a:pos x="424" y="96"/>
                </a:cxn>
                <a:cxn ang="0">
                  <a:pos x="275" y="213"/>
                </a:cxn>
                <a:cxn ang="0">
                  <a:pos x="224" y="251"/>
                </a:cxn>
                <a:cxn ang="0">
                  <a:pos x="100" y="343"/>
                </a:cxn>
                <a:cxn ang="0">
                  <a:pos x="57" y="372"/>
                </a:cxn>
                <a:cxn ang="0">
                  <a:pos x="29" y="389"/>
                </a:cxn>
                <a:cxn ang="0">
                  <a:pos x="11" y="403"/>
                </a:cxn>
                <a:cxn ang="0">
                  <a:pos x="2" y="416"/>
                </a:cxn>
                <a:cxn ang="0">
                  <a:pos x="0" y="426"/>
                </a:cxn>
                <a:cxn ang="0">
                  <a:pos x="2" y="430"/>
                </a:cxn>
                <a:cxn ang="0">
                  <a:pos x="7" y="433"/>
                </a:cxn>
                <a:cxn ang="0">
                  <a:pos x="13" y="433"/>
                </a:cxn>
                <a:cxn ang="0">
                  <a:pos x="17" y="432"/>
                </a:cxn>
                <a:cxn ang="0">
                  <a:pos x="17" y="424"/>
                </a:cxn>
                <a:cxn ang="0">
                  <a:pos x="13" y="423"/>
                </a:cxn>
                <a:cxn ang="0">
                  <a:pos x="11" y="421"/>
                </a:cxn>
                <a:cxn ang="0">
                  <a:pos x="12" y="419"/>
                </a:cxn>
                <a:cxn ang="0">
                  <a:pos x="21" y="411"/>
                </a:cxn>
                <a:cxn ang="0">
                  <a:pos x="49" y="391"/>
                </a:cxn>
                <a:cxn ang="0">
                  <a:pos x="88" y="364"/>
                </a:cxn>
                <a:cxn ang="0">
                  <a:pos x="131" y="335"/>
                </a:cxn>
                <a:cxn ang="0">
                  <a:pos x="257" y="242"/>
                </a:cxn>
                <a:cxn ang="0">
                  <a:pos x="333" y="183"/>
                </a:cxn>
                <a:cxn ang="0">
                  <a:pos x="407" y="124"/>
                </a:cxn>
                <a:cxn ang="0">
                  <a:pos x="484" y="63"/>
                </a:cxn>
                <a:cxn ang="0">
                  <a:pos x="522" y="32"/>
                </a:cxn>
                <a:cxn ang="0">
                  <a:pos x="544" y="18"/>
                </a:cxn>
                <a:cxn ang="0">
                  <a:pos x="567" y="11"/>
                </a:cxn>
                <a:cxn ang="0">
                  <a:pos x="569" y="11"/>
                </a:cxn>
                <a:cxn ang="0">
                  <a:pos x="572" y="5"/>
                </a:cxn>
                <a:cxn ang="0">
                  <a:pos x="571" y="1"/>
                </a:cxn>
                <a:cxn ang="0">
                  <a:pos x="567" y="0"/>
                </a:cxn>
              </a:cxnLst>
              <a:rect l="0" t="0" r="r" b="b"/>
              <a:pathLst>
                <a:path w="572" h="433">
                  <a:moveTo>
                    <a:pt x="567" y="0"/>
                  </a:moveTo>
                  <a:lnTo>
                    <a:pt x="567" y="0"/>
                  </a:lnTo>
                  <a:lnTo>
                    <a:pt x="559" y="1"/>
                  </a:lnTo>
                  <a:lnTo>
                    <a:pt x="551" y="4"/>
                  </a:lnTo>
                  <a:lnTo>
                    <a:pt x="537" y="11"/>
                  </a:lnTo>
                  <a:lnTo>
                    <a:pt x="524" y="20"/>
                  </a:lnTo>
                  <a:lnTo>
                    <a:pt x="510" y="29"/>
                  </a:lnTo>
                  <a:lnTo>
                    <a:pt x="510" y="29"/>
                  </a:lnTo>
                  <a:lnTo>
                    <a:pt x="424" y="96"/>
                  </a:lnTo>
                  <a:lnTo>
                    <a:pt x="424" y="96"/>
                  </a:lnTo>
                  <a:lnTo>
                    <a:pt x="325" y="174"/>
                  </a:lnTo>
                  <a:lnTo>
                    <a:pt x="275" y="213"/>
                  </a:lnTo>
                  <a:lnTo>
                    <a:pt x="224" y="251"/>
                  </a:lnTo>
                  <a:lnTo>
                    <a:pt x="224" y="251"/>
                  </a:lnTo>
                  <a:lnTo>
                    <a:pt x="142" y="313"/>
                  </a:lnTo>
                  <a:lnTo>
                    <a:pt x="100" y="343"/>
                  </a:lnTo>
                  <a:lnTo>
                    <a:pt x="57" y="372"/>
                  </a:lnTo>
                  <a:lnTo>
                    <a:pt x="57" y="372"/>
                  </a:lnTo>
                  <a:lnTo>
                    <a:pt x="40" y="382"/>
                  </a:lnTo>
                  <a:lnTo>
                    <a:pt x="29" y="389"/>
                  </a:lnTo>
                  <a:lnTo>
                    <a:pt x="20" y="395"/>
                  </a:lnTo>
                  <a:lnTo>
                    <a:pt x="11" y="403"/>
                  </a:lnTo>
                  <a:lnTo>
                    <a:pt x="4" y="412"/>
                  </a:lnTo>
                  <a:lnTo>
                    <a:pt x="2" y="416"/>
                  </a:lnTo>
                  <a:lnTo>
                    <a:pt x="0" y="421"/>
                  </a:lnTo>
                  <a:lnTo>
                    <a:pt x="0" y="426"/>
                  </a:lnTo>
                  <a:lnTo>
                    <a:pt x="2" y="430"/>
                  </a:lnTo>
                  <a:lnTo>
                    <a:pt x="2" y="430"/>
                  </a:lnTo>
                  <a:lnTo>
                    <a:pt x="4" y="433"/>
                  </a:lnTo>
                  <a:lnTo>
                    <a:pt x="7" y="433"/>
                  </a:lnTo>
                  <a:lnTo>
                    <a:pt x="13" y="433"/>
                  </a:lnTo>
                  <a:lnTo>
                    <a:pt x="13" y="433"/>
                  </a:lnTo>
                  <a:lnTo>
                    <a:pt x="15" y="433"/>
                  </a:lnTo>
                  <a:lnTo>
                    <a:pt x="17" y="432"/>
                  </a:lnTo>
                  <a:lnTo>
                    <a:pt x="19" y="428"/>
                  </a:lnTo>
                  <a:lnTo>
                    <a:pt x="17" y="424"/>
                  </a:lnTo>
                  <a:lnTo>
                    <a:pt x="15" y="423"/>
                  </a:lnTo>
                  <a:lnTo>
                    <a:pt x="13" y="423"/>
                  </a:lnTo>
                  <a:lnTo>
                    <a:pt x="13" y="423"/>
                  </a:lnTo>
                  <a:lnTo>
                    <a:pt x="11" y="421"/>
                  </a:lnTo>
                  <a:lnTo>
                    <a:pt x="9" y="421"/>
                  </a:lnTo>
                  <a:lnTo>
                    <a:pt x="12" y="419"/>
                  </a:lnTo>
                  <a:lnTo>
                    <a:pt x="21" y="411"/>
                  </a:lnTo>
                  <a:lnTo>
                    <a:pt x="21" y="411"/>
                  </a:lnTo>
                  <a:lnTo>
                    <a:pt x="34" y="400"/>
                  </a:lnTo>
                  <a:lnTo>
                    <a:pt x="49" y="391"/>
                  </a:lnTo>
                  <a:lnTo>
                    <a:pt x="49" y="391"/>
                  </a:lnTo>
                  <a:lnTo>
                    <a:pt x="88" y="364"/>
                  </a:lnTo>
                  <a:lnTo>
                    <a:pt x="88" y="364"/>
                  </a:lnTo>
                  <a:lnTo>
                    <a:pt x="131" y="335"/>
                  </a:lnTo>
                  <a:lnTo>
                    <a:pt x="173" y="304"/>
                  </a:lnTo>
                  <a:lnTo>
                    <a:pt x="257" y="242"/>
                  </a:lnTo>
                  <a:lnTo>
                    <a:pt x="257" y="242"/>
                  </a:lnTo>
                  <a:lnTo>
                    <a:pt x="333" y="183"/>
                  </a:lnTo>
                  <a:lnTo>
                    <a:pt x="407" y="124"/>
                  </a:lnTo>
                  <a:lnTo>
                    <a:pt x="407" y="124"/>
                  </a:lnTo>
                  <a:lnTo>
                    <a:pt x="484" y="63"/>
                  </a:lnTo>
                  <a:lnTo>
                    <a:pt x="484" y="63"/>
                  </a:lnTo>
                  <a:lnTo>
                    <a:pt x="503" y="49"/>
                  </a:lnTo>
                  <a:lnTo>
                    <a:pt x="522" y="32"/>
                  </a:lnTo>
                  <a:lnTo>
                    <a:pt x="534" y="24"/>
                  </a:lnTo>
                  <a:lnTo>
                    <a:pt x="544" y="18"/>
                  </a:lnTo>
                  <a:lnTo>
                    <a:pt x="555" y="13"/>
                  </a:lnTo>
                  <a:lnTo>
                    <a:pt x="567" y="11"/>
                  </a:lnTo>
                  <a:lnTo>
                    <a:pt x="567" y="11"/>
                  </a:lnTo>
                  <a:lnTo>
                    <a:pt x="569" y="11"/>
                  </a:lnTo>
                  <a:lnTo>
                    <a:pt x="571" y="9"/>
                  </a:lnTo>
                  <a:lnTo>
                    <a:pt x="572" y="5"/>
                  </a:lnTo>
                  <a:lnTo>
                    <a:pt x="572" y="3"/>
                  </a:lnTo>
                  <a:lnTo>
                    <a:pt x="571" y="1"/>
                  </a:lnTo>
                  <a:lnTo>
                    <a:pt x="569" y="0"/>
                  </a:lnTo>
                  <a:lnTo>
                    <a:pt x="567" y="0"/>
                  </a:lnTo>
                  <a:lnTo>
                    <a:pt x="567"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 name="chenying0907 877"/>
            <p:cNvSpPr/>
            <p:nvPr/>
          </p:nvSpPr>
          <p:spPr bwMode="auto">
            <a:xfrm>
              <a:off x="3371851" y="3092451"/>
              <a:ext cx="185738" cy="153988"/>
            </a:xfrm>
            <a:custGeom>
              <a:avLst/>
              <a:gdLst/>
              <a:ahLst/>
              <a:cxnLst>
                <a:cxn ang="0">
                  <a:pos x="458" y="2"/>
                </a:cxn>
                <a:cxn ang="0">
                  <a:pos x="437" y="20"/>
                </a:cxn>
                <a:cxn ang="0">
                  <a:pos x="414" y="38"/>
                </a:cxn>
                <a:cxn ang="0">
                  <a:pos x="400" y="53"/>
                </a:cxn>
                <a:cxn ang="0">
                  <a:pos x="353" y="93"/>
                </a:cxn>
                <a:cxn ang="0">
                  <a:pos x="234" y="199"/>
                </a:cxn>
                <a:cxn ang="0">
                  <a:pos x="202" y="227"/>
                </a:cxn>
                <a:cxn ang="0">
                  <a:pos x="102" y="300"/>
                </a:cxn>
                <a:cxn ang="0">
                  <a:pos x="76" y="319"/>
                </a:cxn>
                <a:cxn ang="0">
                  <a:pos x="52" y="339"/>
                </a:cxn>
                <a:cxn ang="0">
                  <a:pos x="43" y="347"/>
                </a:cxn>
                <a:cxn ang="0">
                  <a:pos x="13" y="367"/>
                </a:cxn>
                <a:cxn ang="0">
                  <a:pos x="10" y="369"/>
                </a:cxn>
                <a:cxn ang="0">
                  <a:pos x="6" y="376"/>
                </a:cxn>
                <a:cxn ang="0">
                  <a:pos x="2" y="377"/>
                </a:cxn>
                <a:cxn ang="0">
                  <a:pos x="0" y="381"/>
                </a:cxn>
                <a:cxn ang="0">
                  <a:pos x="0" y="387"/>
                </a:cxn>
                <a:cxn ang="0">
                  <a:pos x="4" y="389"/>
                </a:cxn>
                <a:cxn ang="0">
                  <a:pos x="6" y="389"/>
                </a:cxn>
                <a:cxn ang="0">
                  <a:pos x="21" y="378"/>
                </a:cxn>
                <a:cxn ang="0">
                  <a:pos x="36" y="365"/>
                </a:cxn>
                <a:cxn ang="0">
                  <a:pos x="52" y="353"/>
                </a:cxn>
                <a:cxn ang="0">
                  <a:pos x="99" y="317"/>
                </a:cxn>
                <a:cxn ang="0">
                  <a:pos x="132" y="293"/>
                </a:cxn>
                <a:cxn ang="0">
                  <a:pos x="196" y="246"/>
                </a:cxn>
                <a:cxn ang="0">
                  <a:pos x="227" y="220"/>
                </a:cxn>
                <a:cxn ang="0">
                  <a:pos x="353" y="108"/>
                </a:cxn>
                <a:cxn ang="0">
                  <a:pos x="409" y="59"/>
                </a:cxn>
                <a:cxn ang="0">
                  <a:pos x="465" y="11"/>
                </a:cxn>
                <a:cxn ang="0">
                  <a:pos x="467" y="8"/>
                </a:cxn>
                <a:cxn ang="0">
                  <a:pos x="465" y="3"/>
                </a:cxn>
                <a:cxn ang="0">
                  <a:pos x="459" y="0"/>
                </a:cxn>
                <a:cxn ang="0">
                  <a:pos x="458" y="2"/>
                </a:cxn>
              </a:cxnLst>
              <a:rect l="0" t="0" r="r" b="b"/>
              <a:pathLst>
                <a:path w="467" h="389">
                  <a:moveTo>
                    <a:pt x="458" y="2"/>
                  </a:moveTo>
                  <a:lnTo>
                    <a:pt x="458" y="2"/>
                  </a:lnTo>
                  <a:lnTo>
                    <a:pt x="447" y="12"/>
                  </a:lnTo>
                  <a:lnTo>
                    <a:pt x="437" y="20"/>
                  </a:lnTo>
                  <a:lnTo>
                    <a:pt x="425" y="29"/>
                  </a:lnTo>
                  <a:lnTo>
                    <a:pt x="414" y="38"/>
                  </a:lnTo>
                  <a:lnTo>
                    <a:pt x="414" y="38"/>
                  </a:lnTo>
                  <a:lnTo>
                    <a:pt x="400" y="53"/>
                  </a:lnTo>
                  <a:lnTo>
                    <a:pt x="384" y="66"/>
                  </a:lnTo>
                  <a:lnTo>
                    <a:pt x="353" y="93"/>
                  </a:lnTo>
                  <a:lnTo>
                    <a:pt x="353" y="93"/>
                  </a:lnTo>
                  <a:lnTo>
                    <a:pt x="234" y="199"/>
                  </a:lnTo>
                  <a:lnTo>
                    <a:pt x="234" y="199"/>
                  </a:lnTo>
                  <a:lnTo>
                    <a:pt x="202" y="227"/>
                  </a:lnTo>
                  <a:lnTo>
                    <a:pt x="168" y="251"/>
                  </a:lnTo>
                  <a:lnTo>
                    <a:pt x="102" y="300"/>
                  </a:lnTo>
                  <a:lnTo>
                    <a:pt x="102" y="300"/>
                  </a:lnTo>
                  <a:lnTo>
                    <a:pt x="76" y="319"/>
                  </a:lnTo>
                  <a:lnTo>
                    <a:pt x="64" y="329"/>
                  </a:lnTo>
                  <a:lnTo>
                    <a:pt x="52" y="339"/>
                  </a:lnTo>
                  <a:lnTo>
                    <a:pt x="52" y="339"/>
                  </a:lnTo>
                  <a:lnTo>
                    <a:pt x="43" y="347"/>
                  </a:lnTo>
                  <a:lnTo>
                    <a:pt x="32" y="353"/>
                  </a:lnTo>
                  <a:lnTo>
                    <a:pt x="13" y="367"/>
                  </a:lnTo>
                  <a:lnTo>
                    <a:pt x="13" y="367"/>
                  </a:lnTo>
                  <a:lnTo>
                    <a:pt x="10" y="369"/>
                  </a:lnTo>
                  <a:lnTo>
                    <a:pt x="9" y="372"/>
                  </a:lnTo>
                  <a:lnTo>
                    <a:pt x="6" y="376"/>
                  </a:lnTo>
                  <a:lnTo>
                    <a:pt x="2" y="377"/>
                  </a:lnTo>
                  <a:lnTo>
                    <a:pt x="2" y="377"/>
                  </a:lnTo>
                  <a:lnTo>
                    <a:pt x="1" y="378"/>
                  </a:lnTo>
                  <a:lnTo>
                    <a:pt x="0" y="381"/>
                  </a:lnTo>
                  <a:lnTo>
                    <a:pt x="0" y="385"/>
                  </a:lnTo>
                  <a:lnTo>
                    <a:pt x="0" y="387"/>
                  </a:lnTo>
                  <a:lnTo>
                    <a:pt x="2" y="389"/>
                  </a:lnTo>
                  <a:lnTo>
                    <a:pt x="4" y="389"/>
                  </a:lnTo>
                  <a:lnTo>
                    <a:pt x="6" y="389"/>
                  </a:lnTo>
                  <a:lnTo>
                    <a:pt x="6" y="389"/>
                  </a:lnTo>
                  <a:lnTo>
                    <a:pt x="14" y="384"/>
                  </a:lnTo>
                  <a:lnTo>
                    <a:pt x="21" y="378"/>
                  </a:lnTo>
                  <a:lnTo>
                    <a:pt x="28" y="370"/>
                  </a:lnTo>
                  <a:lnTo>
                    <a:pt x="36" y="365"/>
                  </a:lnTo>
                  <a:lnTo>
                    <a:pt x="36" y="365"/>
                  </a:lnTo>
                  <a:lnTo>
                    <a:pt x="52" y="353"/>
                  </a:lnTo>
                  <a:lnTo>
                    <a:pt x="68" y="340"/>
                  </a:lnTo>
                  <a:lnTo>
                    <a:pt x="99" y="317"/>
                  </a:lnTo>
                  <a:lnTo>
                    <a:pt x="99" y="317"/>
                  </a:lnTo>
                  <a:lnTo>
                    <a:pt x="132" y="293"/>
                  </a:lnTo>
                  <a:lnTo>
                    <a:pt x="165" y="270"/>
                  </a:lnTo>
                  <a:lnTo>
                    <a:pt x="196" y="246"/>
                  </a:lnTo>
                  <a:lnTo>
                    <a:pt x="227" y="220"/>
                  </a:lnTo>
                  <a:lnTo>
                    <a:pt x="227" y="220"/>
                  </a:lnTo>
                  <a:lnTo>
                    <a:pt x="353" y="108"/>
                  </a:lnTo>
                  <a:lnTo>
                    <a:pt x="353" y="108"/>
                  </a:lnTo>
                  <a:lnTo>
                    <a:pt x="380" y="84"/>
                  </a:lnTo>
                  <a:lnTo>
                    <a:pt x="409" y="59"/>
                  </a:lnTo>
                  <a:lnTo>
                    <a:pt x="438" y="36"/>
                  </a:lnTo>
                  <a:lnTo>
                    <a:pt x="465" y="11"/>
                  </a:lnTo>
                  <a:lnTo>
                    <a:pt x="465" y="11"/>
                  </a:lnTo>
                  <a:lnTo>
                    <a:pt x="467" y="8"/>
                  </a:lnTo>
                  <a:lnTo>
                    <a:pt x="467" y="6"/>
                  </a:lnTo>
                  <a:lnTo>
                    <a:pt x="465" y="3"/>
                  </a:lnTo>
                  <a:lnTo>
                    <a:pt x="461" y="0"/>
                  </a:lnTo>
                  <a:lnTo>
                    <a:pt x="459" y="0"/>
                  </a:lnTo>
                  <a:lnTo>
                    <a:pt x="458" y="2"/>
                  </a:lnTo>
                  <a:lnTo>
                    <a:pt x="458"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0" name="chenying0907 878"/>
            <p:cNvSpPr/>
            <p:nvPr/>
          </p:nvSpPr>
          <p:spPr bwMode="auto">
            <a:xfrm>
              <a:off x="3521076" y="3098801"/>
              <a:ext cx="65088" cy="63500"/>
            </a:xfrm>
            <a:custGeom>
              <a:avLst/>
              <a:gdLst/>
              <a:ahLst/>
              <a:cxnLst>
                <a:cxn ang="0">
                  <a:pos x="158" y="0"/>
                </a:cxn>
                <a:cxn ang="0">
                  <a:pos x="158" y="0"/>
                </a:cxn>
                <a:cxn ang="0">
                  <a:pos x="145" y="7"/>
                </a:cxn>
                <a:cxn ang="0">
                  <a:pos x="134" y="15"/>
                </a:cxn>
                <a:cxn ang="0">
                  <a:pos x="122" y="24"/>
                </a:cxn>
                <a:cxn ang="0">
                  <a:pos x="111" y="34"/>
                </a:cxn>
                <a:cxn ang="0">
                  <a:pos x="90" y="55"/>
                </a:cxn>
                <a:cxn ang="0">
                  <a:pos x="71" y="76"/>
                </a:cxn>
                <a:cxn ang="0">
                  <a:pos x="71" y="76"/>
                </a:cxn>
                <a:cxn ang="0">
                  <a:pos x="62" y="85"/>
                </a:cxn>
                <a:cxn ang="0">
                  <a:pos x="51" y="95"/>
                </a:cxn>
                <a:cxn ang="0">
                  <a:pos x="30" y="110"/>
                </a:cxn>
                <a:cxn ang="0">
                  <a:pos x="21" y="119"/>
                </a:cxn>
                <a:cxn ang="0">
                  <a:pos x="12" y="129"/>
                </a:cxn>
                <a:cxn ang="0">
                  <a:pos x="5" y="140"/>
                </a:cxn>
                <a:cxn ang="0">
                  <a:pos x="1" y="153"/>
                </a:cxn>
                <a:cxn ang="0">
                  <a:pos x="1" y="153"/>
                </a:cxn>
                <a:cxn ang="0">
                  <a:pos x="0" y="156"/>
                </a:cxn>
                <a:cxn ang="0">
                  <a:pos x="1" y="157"/>
                </a:cxn>
                <a:cxn ang="0">
                  <a:pos x="5" y="160"/>
                </a:cxn>
                <a:cxn ang="0">
                  <a:pos x="9" y="160"/>
                </a:cxn>
                <a:cxn ang="0">
                  <a:pos x="11" y="159"/>
                </a:cxn>
                <a:cxn ang="0">
                  <a:pos x="12" y="156"/>
                </a:cxn>
                <a:cxn ang="0">
                  <a:pos x="12" y="156"/>
                </a:cxn>
                <a:cxn ang="0">
                  <a:pos x="16" y="146"/>
                </a:cxn>
                <a:cxn ang="0">
                  <a:pos x="21" y="135"/>
                </a:cxn>
                <a:cxn ang="0">
                  <a:pos x="29" y="126"/>
                </a:cxn>
                <a:cxn ang="0">
                  <a:pos x="38" y="118"/>
                </a:cxn>
                <a:cxn ang="0">
                  <a:pos x="56" y="102"/>
                </a:cxn>
                <a:cxn ang="0">
                  <a:pos x="75" y="88"/>
                </a:cxn>
                <a:cxn ang="0">
                  <a:pos x="75" y="88"/>
                </a:cxn>
                <a:cxn ang="0">
                  <a:pos x="86" y="79"/>
                </a:cxn>
                <a:cxn ang="0">
                  <a:pos x="96" y="68"/>
                </a:cxn>
                <a:cxn ang="0">
                  <a:pos x="115" y="46"/>
                </a:cxn>
                <a:cxn ang="0">
                  <a:pos x="126" y="36"/>
                </a:cxn>
                <a:cxn ang="0">
                  <a:pos x="136" y="27"/>
                </a:cxn>
                <a:cxn ang="0">
                  <a:pos x="148" y="19"/>
                </a:cxn>
                <a:cxn ang="0">
                  <a:pos x="162" y="12"/>
                </a:cxn>
                <a:cxn ang="0">
                  <a:pos x="162" y="12"/>
                </a:cxn>
                <a:cxn ang="0">
                  <a:pos x="164" y="11"/>
                </a:cxn>
                <a:cxn ang="0">
                  <a:pos x="165" y="8"/>
                </a:cxn>
                <a:cxn ang="0">
                  <a:pos x="165" y="4"/>
                </a:cxn>
                <a:cxn ang="0">
                  <a:pos x="165" y="3"/>
                </a:cxn>
                <a:cxn ang="0">
                  <a:pos x="164" y="2"/>
                </a:cxn>
                <a:cxn ang="0">
                  <a:pos x="161" y="0"/>
                </a:cxn>
                <a:cxn ang="0">
                  <a:pos x="158" y="0"/>
                </a:cxn>
                <a:cxn ang="0">
                  <a:pos x="158" y="0"/>
                </a:cxn>
              </a:cxnLst>
              <a:rect l="0" t="0" r="r" b="b"/>
              <a:pathLst>
                <a:path w="165" h="160">
                  <a:moveTo>
                    <a:pt x="158" y="0"/>
                  </a:moveTo>
                  <a:lnTo>
                    <a:pt x="158" y="0"/>
                  </a:lnTo>
                  <a:lnTo>
                    <a:pt x="145" y="7"/>
                  </a:lnTo>
                  <a:lnTo>
                    <a:pt x="134" y="15"/>
                  </a:lnTo>
                  <a:lnTo>
                    <a:pt x="122" y="24"/>
                  </a:lnTo>
                  <a:lnTo>
                    <a:pt x="111" y="34"/>
                  </a:lnTo>
                  <a:lnTo>
                    <a:pt x="90" y="55"/>
                  </a:lnTo>
                  <a:lnTo>
                    <a:pt x="71" y="76"/>
                  </a:lnTo>
                  <a:lnTo>
                    <a:pt x="71" y="76"/>
                  </a:lnTo>
                  <a:lnTo>
                    <a:pt x="62" y="85"/>
                  </a:lnTo>
                  <a:lnTo>
                    <a:pt x="51" y="95"/>
                  </a:lnTo>
                  <a:lnTo>
                    <a:pt x="30" y="110"/>
                  </a:lnTo>
                  <a:lnTo>
                    <a:pt x="21" y="119"/>
                  </a:lnTo>
                  <a:lnTo>
                    <a:pt x="12" y="129"/>
                  </a:lnTo>
                  <a:lnTo>
                    <a:pt x="5" y="140"/>
                  </a:lnTo>
                  <a:lnTo>
                    <a:pt x="1" y="153"/>
                  </a:lnTo>
                  <a:lnTo>
                    <a:pt x="1" y="153"/>
                  </a:lnTo>
                  <a:lnTo>
                    <a:pt x="0" y="156"/>
                  </a:lnTo>
                  <a:lnTo>
                    <a:pt x="1" y="157"/>
                  </a:lnTo>
                  <a:lnTo>
                    <a:pt x="5" y="160"/>
                  </a:lnTo>
                  <a:lnTo>
                    <a:pt x="9" y="160"/>
                  </a:lnTo>
                  <a:lnTo>
                    <a:pt x="11" y="159"/>
                  </a:lnTo>
                  <a:lnTo>
                    <a:pt x="12" y="156"/>
                  </a:lnTo>
                  <a:lnTo>
                    <a:pt x="12" y="156"/>
                  </a:lnTo>
                  <a:lnTo>
                    <a:pt x="16" y="146"/>
                  </a:lnTo>
                  <a:lnTo>
                    <a:pt x="21" y="135"/>
                  </a:lnTo>
                  <a:lnTo>
                    <a:pt x="29" y="126"/>
                  </a:lnTo>
                  <a:lnTo>
                    <a:pt x="38" y="118"/>
                  </a:lnTo>
                  <a:lnTo>
                    <a:pt x="56" y="102"/>
                  </a:lnTo>
                  <a:lnTo>
                    <a:pt x="75" y="88"/>
                  </a:lnTo>
                  <a:lnTo>
                    <a:pt x="75" y="88"/>
                  </a:lnTo>
                  <a:lnTo>
                    <a:pt x="86" y="79"/>
                  </a:lnTo>
                  <a:lnTo>
                    <a:pt x="96" y="68"/>
                  </a:lnTo>
                  <a:lnTo>
                    <a:pt x="115" y="46"/>
                  </a:lnTo>
                  <a:lnTo>
                    <a:pt x="126" y="36"/>
                  </a:lnTo>
                  <a:lnTo>
                    <a:pt x="136" y="27"/>
                  </a:lnTo>
                  <a:lnTo>
                    <a:pt x="148" y="19"/>
                  </a:lnTo>
                  <a:lnTo>
                    <a:pt x="162" y="12"/>
                  </a:lnTo>
                  <a:lnTo>
                    <a:pt x="162" y="12"/>
                  </a:lnTo>
                  <a:lnTo>
                    <a:pt x="164" y="11"/>
                  </a:lnTo>
                  <a:lnTo>
                    <a:pt x="165" y="8"/>
                  </a:lnTo>
                  <a:lnTo>
                    <a:pt x="165" y="4"/>
                  </a:lnTo>
                  <a:lnTo>
                    <a:pt x="165" y="3"/>
                  </a:lnTo>
                  <a:lnTo>
                    <a:pt x="164" y="2"/>
                  </a:lnTo>
                  <a:lnTo>
                    <a:pt x="161" y="0"/>
                  </a:lnTo>
                  <a:lnTo>
                    <a:pt x="158" y="0"/>
                  </a:lnTo>
                  <a:lnTo>
                    <a:pt x="158"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1" name="chenying0907 879"/>
            <p:cNvSpPr/>
            <p:nvPr/>
          </p:nvSpPr>
          <p:spPr bwMode="auto">
            <a:xfrm>
              <a:off x="3532188" y="3103563"/>
              <a:ext cx="90488" cy="82550"/>
            </a:xfrm>
            <a:custGeom>
              <a:avLst/>
              <a:gdLst/>
              <a:ahLst/>
              <a:cxnLst>
                <a:cxn ang="0">
                  <a:pos x="220" y="1"/>
                </a:cxn>
                <a:cxn ang="0">
                  <a:pos x="220" y="1"/>
                </a:cxn>
                <a:cxn ang="0">
                  <a:pos x="191" y="20"/>
                </a:cxn>
                <a:cxn ang="0">
                  <a:pos x="163" y="39"/>
                </a:cxn>
                <a:cxn ang="0">
                  <a:pos x="150" y="50"/>
                </a:cxn>
                <a:cxn ang="0">
                  <a:pos x="139" y="62"/>
                </a:cxn>
                <a:cxn ang="0">
                  <a:pos x="127" y="73"/>
                </a:cxn>
                <a:cxn ang="0">
                  <a:pos x="115" y="86"/>
                </a:cxn>
                <a:cxn ang="0">
                  <a:pos x="115" y="86"/>
                </a:cxn>
                <a:cxn ang="0">
                  <a:pos x="102" y="101"/>
                </a:cxn>
                <a:cxn ang="0">
                  <a:pos x="88" y="114"/>
                </a:cxn>
                <a:cxn ang="0">
                  <a:pos x="73" y="126"/>
                </a:cxn>
                <a:cxn ang="0">
                  <a:pos x="60" y="139"/>
                </a:cxn>
                <a:cxn ang="0">
                  <a:pos x="60" y="139"/>
                </a:cxn>
                <a:cxn ang="0">
                  <a:pos x="31" y="170"/>
                </a:cxn>
                <a:cxn ang="0">
                  <a:pos x="1" y="202"/>
                </a:cxn>
                <a:cxn ang="0">
                  <a:pos x="1" y="202"/>
                </a:cxn>
                <a:cxn ang="0">
                  <a:pos x="0" y="204"/>
                </a:cxn>
                <a:cxn ang="0">
                  <a:pos x="0" y="205"/>
                </a:cxn>
                <a:cxn ang="0">
                  <a:pos x="3" y="209"/>
                </a:cxn>
                <a:cxn ang="0">
                  <a:pos x="5" y="211"/>
                </a:cxn>
                <a:cxn ang="0">
                  <a:pos x="8" y="211"/>
                </a:cxn>
                <a:cxn ang="0">
                  <a:pos x="10" y="209"/>
                </a:cxn>
                <a:cxn ang="0">
                  <a:pos x="10" y="209"/>
                </a:cxn>
                <a:cxn ang="0">
                  <a:pos x="37" y="182"/>
                </a:cxn>
                <a:cxn ang="0">
                  <a:pos x="61" y="153"/>
                </a:cxn>
                <a:cxn ang="0">
                  <a:pos x="89" y="127"/>
                </a:cxn>
                <a:cxn ang="0">
                  <a:pos x="102" y="114"/>
                </a:cxn>
                <a:cxn ang="0">
                  <a:pos x="118" y="102"/>
                </a:cxn>
                <a:cxn ang="0">
                  <a:pos x="118" y="102"/>
                </a:cxn>
                <a:cxn ang="0">
                  <a:pos x="127" y="93"/>
                </a:cxn>
                <a:cxn ang="0">
                  <a:pos x="136" y="83"/>
                </a:cxn>
                <a:cxn ang="0">
                  <a:pos x="145" y="71"/>
                </a:cxn>
                <a:cxn ang="0">
                  <a:pos x="154" y="62"/>
                </a:cxn>
                <a:cxn ang="0">
                  <a:pos x="154" y="62"/>
                </a:cxn>
                <a:cxn ang="0">
                  <a:pos x="171" y="47"/>
                </a:cxn>
                <a:cxn ang="0">
                  <a:pos x="188" y="34"/>
                </a:cxn>
                <a:cxn ang="0">
                  <a:pos x="226" y="11"/>
                </a:cxn>
                <a:cxn ang="0">
                  <a:pos x="226" y="11"/>
                </a:cxn>
                <a:cxn ang="0">
                  <a:pos x="228" y="9"/>
                </a:cxn>
                <a:cxn ang="0">
                  <a:pos x="229" y="7"/>
                </a:cxn>
                <a:cxn ang="0">
                  <a:pos x="228" y="3"/>
                </a:cxn>
                <a:cxn ang="0">
                  <a:pos x="226" y="1"/>
                </a:cxn>
                <a:cxn ang="0">
                  <a:pos x="225" y="0"/>
                </a:cxn>
                <a:cxn ang="0">
                  <a:pos x="222" y="0"/>
                </a:cxn>
                <a:cxn ang="0">
                  <a:pos x="220" y="1"/>
                </a:cxn>
                <a:cxn ang="0">
                  <a:pos x="220" y="1"/>
                </a:cxn>
              </a:cxnLst>
              <a:rect l="0" t="0" r="r" b="b"/>
              <a:pathLst>
                <a:path w="229" h="211">
                  <a:moveTo>
                    <a:pt x="220" y="1"/>
                  </a:moveTo>
                  <a:lnTo>
                    <a:pt x="220" y="1"/>
                  </a:lnTo>
                  <a:lnTo>
                    <a:pt x="191" y="20"/>
                  </a:lnTo>
                  <a:lnTo>
                    <a:pt x="163" y="39"/>
                  </a:lnTo>
                  <a:lnTo>
                    <a:pt x="150" y="50"/>
                  </a:lnTo>
                  <a:lnTo>
                    <a:pt x="139" y="62"/>
                  </a:lnTo>
                  <a:lnTo>
                    <a:pt x="127" y="73"/>
                  </a:lnTo>
                  <a:lnTo>
                    <a:pt x="115" y="86"/>
                  </a:lnTo>
                  <a:lnTo>
                    <a:pt x="115" y="86"/>
                  </a:lnTo>
                  <a:lnTo>
                    <a:pt x="102" y="101"/>
                  </a:lnTo>
                  <a:lnTo>
                    <a:pt x="88" y="114"/>
                  </a:lnTo>
                  <a:lnTo>
                    <a:pt x="73" y="126"/>
                  </a:lnTo>
                  <a:lnTo>
                    <a:pt x="60" y="139"/>
                  </a:lnTo>
                  <a:lnTo>
                    <a:pt x="60" y="139"/>
                  </a:lnTo>
                  <a:lnTo>
                    <a:pt x="31" y="170"/>
                  </a:lnTo>
                  <a:lnTo>
                    <a:pt x="1" y="202"/>
                  </a:lnTo>
                  <a:lnTo>
                    <a:pt x="1" y="202"/>
                  </a:lnTo>
                  <a:lnTo>
                    <a:pt x="0" y="204"/>
                  </a:lnTo>
                  <a:lnTo>
                    <a:pt x="0" y="205"/>
                  </a:lnTo>
                  <a:lnTo>
                    <a:pt x="3" y="209"/>
                  </a:lnTo>
                  <a:lnTo>
                    <a:pt x="5" y="211"/>
                  </a:lnTo>
                  <a:lnTo>
                    <a:pt x="8" y="211"/>
                  </a:lnTo>
                  <a:lnTo>
                    <a:pt x="10" y="209"/>
                  </a:lnTo>
                  <a:lnTo>
                    <a:pt x="10" y="209"/>
                  </a:lnTo>
                  <a:lnTo>
                    <a:pt x="37" y="182"/>
                  </a:lnTo>
                  <a:lnTo>
                    <a:pt x="61" y="153"/>
                  </a:lnTo>
                  <a:lnTo>
                    <a:pt x="89" y="127"/>
                  </a:lnTo>
                  <a:lnTo>
                    <a:pt x="102" y="114"/>
                  </a:lnTo>
                  <a:lnTo>
                    <a:pt x="118" y="102"/>
                  </a:lnTo>
                  <a:lnTo>
                    <a:pt x="118" y="102"/>
                  </a:lnTo>
                  <a:lnTo>
                    <a:pt x="127" y="93"/>
                  </a:lnTo>
                  <a:lnTo>
                    <a:pt x="136" y="83"/>
                  </a:lnTo>
                  <a:lnTo>
                    <a:pt x="145" y="71"/>
                  </a:lnTo>
                  <a:lnTo>
                    <a:pt x="154" y="62"/>
                  </a:lnTo>
                  <a:lnTo>
                    <a:pt x="154" y="62"/>
                  </a:lnTo>
                  <a:lnTo>
                    <a:pt x="171" y="47"/>
                  </a:lnTo>
                  <a:lnTo>
                    <a:pt x="188" y="34"/>
                  </a:lnTo>
                  <a:lnTo>
                    <a:pt x="226" y="11"/>
                  </a:lnTo>
                  <a:lnTo>
                    <a:pt x="226" y="11"/>
                  </a:lnTo>
                  <a:lnTo>
                    <a:pt x="228" y="9"/>
                  </a:lnTo>
                  <a:lnTo>
                    <a:pt x="229" y="7"/>
                  </a:lnTo>
                  <a:lnTo>
                    <a:pt x="228" y="3"/>
                  </a:lnTo>
                  <a:lnTo>
                    <a:pt x="226" y="1"/>
                  </a:lnTo>
                  <a:lnTo>
                    <a:pt x="225" y="0"/>
                  </a:lnTo>
                  <a:lnTo>
                    <a:pt x="222" y="0"/>
                  </a:lnTo>
                  <a:lnTo>
                    <a:pt x="220" y="1"/>
                  </a:lnTo>
                  <a:lnTo>
                    <a:pt x="220"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2" name="chenying0907 880"/>
            <p:cNvSpPr/>
            <p:nvPr/>
          </p:nvSpPr>
          <p:spPr bwMode="auto">
            <a:xfrm>
              <a:off x="3559176" y="3119438"/>
              <a:ext cx="95250" cy="85725"/>
            </a:xfrm>
            <a:custGeom>
              <a:avLst/>
              <a:gdLst/>
              <a:ahLst/>
              <a:cxnLst>
                <a:cxn ang="0">
                  <a:pos x="230" y="0"/>
                </a:cxn>
                <a:cxn ang="0">
                  <a:pos x="230" y="0"/>
                </a:cxn>
                <a:cxn ang="0">
                  <a:pos x="217" y="8"/>
                </a:cxn>
                <a:cxn ang="0">
                  <a:pos x="206" y="17"/>
                </a:cxn>
                <a:cxn ang="0">
                  <a:pos x="194" y="27"/>
                </a:cxn>
                <a:cxn ang="0">
                  <a:pos x="182" y="39"/>
                </a:cxn>
                <a:cxn ang="0">
                  <a:pos x="161" y="61"/>
                </a:cxn>
                <a:cxn ang="0">
                  <a:pos x="140" y="85"/>
                </a:cxn>
                <a:cxn ang="0">
                  <a:pos x="140" y="85"/>
                </a:cxn>
                <a:cxn ang="0">
                  <a:pos x="110" y="115"/>
                </a:cxn>
                <a:cxn ang="0">
                  <a:pos x="77" y="145"/>
                </a:cxn>
                <a:cxn ang="0">
                  <a:pos x="45" y="172"/>
                </a:cxn>
                <a:cxn ang="0">
                  <a:pos x="11" y="200"/>
                </a:cxn>
                <a:cxn ang="0">
                  <a:pos x="11" y="200"/>
                </a:cxn>
                <a:cxn ang="0">
                  <a:pos x="8" y="200"/>
                </a:cxn>
                <a:cxn ang="0">
                  <a:pos x="5" y="202"/>
                </a:cxn>
                <a:cxn ang="0">
                  <a:pos x="5" y="202"/>
                </a:cxn>
                <a:cxn ang="0">
                  <a:pos x="3" y="205"/>
                </a:cxn>
                <a:cxn ang="0">
                  <a:pos x="3" y="205"/>
                </a:cxn>
                <a:cxn ang="0">
                  <a:pos x="0" y="209"/>
                </a:cxn>
                <a:cxn ang="0">
                  <a:pos x="0" y="212"/>
                </a:cxn>
                <a:cxn ang="0">
                  <a:pos x="2" y="215"/>
                </a:cxn>
                <a:cxn ang="0">
                  <a:pos x="3" y="215"/>
                </a:cxn>
                <a:cxn ang="0">
                  <a:pos x="5" y="215"/>
                </a:cxn>
                <a:cxn ang="0">
                  <a:pos x="5" y="215"/>
                </a:cxn>
                <a:cxn ang="0">
                  <a:pos x="9" y="215"/>
                </a:cxn>
                <a:cxn ang="0">
                  <a:pos x="13" y="214"/>
                </a:cxn>
                <a:cxn ang="0">
                  <a:pos x="15" y="212"/>
                </a:cxn>
                <a:cxn ang="0">
                  <a:pos x="16" y="209"/>
                </a:cxn>
                <a:cxn ang="0">
                  <a:pos x="16" y="209"/>
                </a:cxn>
                <a:cxn ang="0">
                  <a:pos x="45" y="187"/>
                </a:cxn>
                <a:cxn ang="0">
                  <a:pos x="72" y="163"/>
                </a:cxn>
                <a:cxn ang="0">
                  <a:pos x="100" y="140"/>
                </a:cxn>
                <a:cxn ang="0">
                  <a:pos x="126" y="115"/>
                </a:cxn>
                <a:cxn ang="0">
                  <a:pos x="126" y="115"/>
                </a:cxn>
                <a:cxn ang="0">
                  <a:pos x="155" y="86"/>
                </a:cxn>
                <a:cxn ang="0">
                  <a:pos x="182" y="56"/>
                </a:cxn>
                <a:cxn ang="0">
                  <a:pos x="182" y="56"/>
                </a:cxn>
                <a:cxn ang="0">
                  <a:pos x="195" y="43"/>
                </a:cxn>
                <a:cxn ang="0">
                  <a:pos x="208" y="31"/>
                </a:cxn>
                <a:cxn ang="0">
                  <a:pos x="221" y="19"/>
                </a:cxn>
                <a:cxn ang="0">
                  <a:pos x="237" y="10"/>
                </a:cxn>
                <a:cxn ang="0">
                  <a:pos x="237" y="10"/>
                </a:cxn>
                <a:cxn ang="0">
                  <a:pos x="238" y="8"/>
                </a:cxn>
                <a:cxn ang="0">
                  <a:pos x="240" y="6"/>
                </a:cxn>
                <a:cxn ang="0">
                  <a:pos x="238" y="2"/>
                </a:cxn>
                <a:cxn ang="0">
                  <a:pos x="236" y="0"/>
                </a:cxn>
                <a:cxn ang="0">
                  <a:pos x="233" y="0"/>
                </a:cxn>
                <a:cxn ang="0">
                  <a:pos x="230" y="0"/>
                </a:cxn>
                <a:cxn ang="0">
                  <a:pos x="230" y="0"/>
                </a:cxn>
              </a:cxnLst>
              <a:rect l="0" t="0" r="r" b="b"/>
              <a:pathLst>
                <a:path w="240" h="215">
                  <a:moveTo>
                    <a:pt x="230" y="0"/>
                  </a:moveTo>
                  <a:lnTo>
                    <a:pt x="230" y="0"/>
                  </a:lnTo>
                  <a:lnTo>
                    <a:pt x="217" y="8"/>
                  </a:lnTo>
                  <a:lnTo>
                    <a:pt x="206" y="17"/>
                  </a:lnTo>
                  <a:lnTo>
                    <a:pt x="194" y="27"/>
                  </a:lnTo>
                  <a:lnTo>
                    <a:pt x="182" y="39"/>
                  </a:lnTo>
                  <a:lnTo>
                    <a:pt x="161" y="61"/>
                  </a:lnTo>
                  <a:lnTo>
                    <a:pt x="140" y="85"/>
                  </a:lnTo>
                  <a:lnTo>
                    <a:pt x="140" y="85"/>
                  </a:lnTo>
                  <a:lnTo>
                    <a:pt x="110" y="115"/>
                  </a:lnTo>
                  <a:lnTo>
                    <a:pt x="77" y="145"/>
                  </a:lnTo>
                  <a:lnTo>
                    <a:pt x="45" y="172"/>
                  </a:lnTo>
                  <a:lnTo>
                    <a:pt x="11" y="200"/>
                  </a:lnTo>
                  <a:lnTo>
                    <a:pt x="11" y="200"/>
                  </a:lnTo>
                  <a:lnTo>
                    <a:pt x="8" y="200"/>
                  </a:lnTo>
                  <a:lnTo>
                    <a:pt x="5" y="202"/>
                  </a:lnTo>
                  <a:lnTo>
                    <a:pt x="5" y="202"/>
                  </a:lnTo>
                  <a:lnTo>
                    <a:pt x="3" y="205"/>
                  </a:lnTo>
                  <a:lnTo>
                    <a:pt x="3" y="205"/>
                  </a:lnTo>
                  <a:lnTo>
                    <a:pt x="0" y="209"/>
                  </a:lnTo>
                  <a:lnTo>
                    <a:pt x="0" y="212"/>
                  </a:lnTo>
                  <a:lnTo>
                    <a:pt x="2" y="215"/>
                  </a:lnTo>
                  <a:lnTo>
                    <a:pt x="3" y="215"/>
                  </a:lnTo>
                  <a:lnTo>
                    <a:pt x="5" y="215"/>
                  </a:lnTo>
                  <a:lnTo>
                    <a:pt x="5" y="215"/>
                  </a:lnTo>
                  <a:lnTo>
                    <a:pt x="9" y="215"/>
                  </a:lnTo>
                  <a:lnTo>
                    <a:pt x="13" y="214"/>
                  </a:lnTo>
                  <a:lnTo>
                    <a:pt x="15" y="212"/>
                  </a:lnTo>
                  <a:lnTo>
                    <a:pt x="16" y="209"/>
                  </a:lnTo>
                  <a:lnTo>
                    <a:pt x="16" y="209"/>
                  </a:lnTo>
                  <a:lnTo>
                    <a:pt x="45" y="187"/>
                  </a:lnTo>
                  <a:lnTo>
                    <a:pt x="72" y="163"/>
                  </a:lnTo>
                  <a:lnTo>
                    <a:pt x="100" y="140"/>
                  </a:lnTo>
                  <a:lnTo>
                    <a:pt x="126" y="115"/>
                  </a:lnTo>
                  <a:lnTo>
                    <a:pt x="126" y="115"/>
                  </a:lnTo>
                  <a:lnTo>
                    <a:pt x="155" y="86"/>
                  </a:lnTo>
                  <a:lnTo>
                    <a:pt x="182" y="56"/>
                  </a:lnTo>
                  <a:lnTo>
                    <a:pt x="182" y="56"/>
                  </a:lnTo>
                  <a:lnTo>
                    <a:pt x="195" y="43"/>
                  </a:lnTo>
                  <a:lnTo>
                    <a:pt x="208" y="31"/>
                  </a:lnTo>
                  <a:lnTo>
                    <a:pt x="221" y="19"/>
                  </a:lnTo>
                  <a:lnTo>
                    <a:pt x="237" y="10"/>
                  </a:lnTo>
                  <a:lnTo>
                    <a:pt x="237" y="10"/>
                  </a:lnTo>
                  <a:lnTo>
                    <a:pt x="238" y="8"/>
                  </a:lnTo>
                  <a:lnTo>
                    <a:pt x="240" y="6"/>
                  </a:lnTo>
                  <a:lnTo>
                    <a:pt x="238" y="2"/>
                  </a:lnTo>
                  <a:lnTo>
                    <a:pt x="236" y="0"/>
                  </a:lnTo>
                  <a:lnTo>
                    <a:pt x="233" y="0"/>
                  </a:lnTo>
                  <a:lnTo>
                    <a:pt x="230" y="0"/>
                  </a:lnTo>
                  <a:lnTo>
                    <a:pt x="230"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 name="chenying0907 881"/>
            <p:cNvSpPr/>
            <p:nvPr/>
          </p:nvSpPr>
          <p:spPr bwMode="auto">
            <a:xfrm>
              <a:off x="3589338" y="3135313"/>
              <a:ext cx="92075" cy="92075"/>
            </a:xfrm>
            <a:custGeom>
              <a:avLst/>
              <a:gdLst/>
              <a:ahLst/>
              <a:cxnLst>
                <a:cxn ang="0">
                  <a:pos x="225" y="1"/>
                </a:cxn>
                <a:cxn ang="0">
                  <a:pos x="225" y="1"/>
                </a:cxn>
                <a:cxn ang="0">
                  <a:pos x="205" y="22"/>
                </a:cxn>
                <a:cxn ang="0">
                  <a:pos x="194" y="31"/>
                </a:cxn>
                <a:cxn ang="0">
                  <a:pos x="185" y="43"/>
                </a:cxn>
                <a:cxn ang="0">
                  <a:pos x="185" y="43"/>
                </a:cxn>
                <a:cxn ang="0">
                  <a:pos x="171" y="59"/>
                </a:cxn>
                <a:cxn ang="0">
                  <a:pos x="155" y="74"/>
                </a:cxn>
                <a:cxn ang="0">
                  <a:pos x="140" y="89"/>
                </a:cxn>
                <a:cxn ang="0">
                  <a:pos x="127" y="106"/>
                </a:cxn>
                <a:cxn ang="0">
                  <a:pos x="127" y="106"/>
                </a:cxn>
                <a:cxn ang="0">
                  <a:pos x="114" y="123"/>
                </a:cxn>
                <a:cxn ang="0">
                  <a:pos x="100" y="139"/>
                </a:cxn>
                <a:cxn ang="0">
                  <a:pos x="86" y="154"/>
                </a:cxn>
                <a:cxn ang="0">
                  <a:pos x="70" y="170"/>
                </a:cxn>
                <a:cxn ang="0">
                  <a:pos x="70" y="170"/>
                </a:cxn>
                <a:cxn ang="0">
                  <a:pos x="53" y="184"/>
                </a:cxn>
                <a:cxn ang="0">
                  <a:pos x="36" y="197"/>
                </a:cxn>
                <a:cxn ang="0">
                  <a:pos x="19" y="210"/>
                </a:cxn>
                <a:cxn ang="0">
                  <a:pos x="3" y="225"/>
                </a:cxn>
                <a:cxn ang="0">
                  <a:pos x="3" y="225"/>
                </a:cxn>
                <a:cxn ang="0">
                  <a:pos x="0" y="226"/>
                </a:cxn>
                <a:cxn ang="0">
                  <a:pos x="0" y="229"/>
                </a:cxn>
                <a:cxn ang="0">
                  <a:pos x="3" y="233"/>
                </a:cxn>
                <a:cxn ang="0">
                  <a:pos x="6" y="234"/>
                </a:cxn>
                <a:cxn ang="0">
                  <a:pos x="8" y="234"/>
                </a:cxn>
                <a:cxn ang="0">
                  <a:pos x="11" y="233"/>
                </a:cxn>
                <a:cxn ang="0">
                  <a:pos x="11" y="233"/>
                </a:cxn>
                <a:cxn ang="0">
                  <a:pos x="25" y="220"/>
                </a:cxn>
                <a:cxn ang="0">
                  <a:pos x="41" y="208"/>
                </a:cxn>
                <a:cxn ang="0">
                  <a:pos x="55" y="197"/>
                </a:cxn>
                <a:cxn ang="0">
                  <a:pos x="71" y="184"/>
                </a:cxn>
                <a:cxn ang="0">
                  <a:pos x="71" y="184"/>
                </a:cxn>
                <a:cxn ang="0">
                  <a:pos x="99" y="157"/>
                </a:cxn>
                <a:cxn ang="0">
                  <a:pos x="113" y="142"/>
                </a:cxn>
                <a:cxn ang="0">
                  <a:pos x="125" y="128"/>
                </a:cxn>
                <a:cxn ang="0">
                  <a:pos x="125" y="128"/>
                </a:cxn>
                <a:cxn ang="0">
                  <a:pos x="151" y="97"/>
                </a:cxn>
                <a:cxn ang="0">
                  <a:pos x="177" y="67"/>
                </a:cxn>
                <a:cxn ang="0">
                  <a:pos x="205" y="38"/>
                </a:cxn>
                <a:cxn ang="0">
                  <a:pos x="233" y="10"/>
                </a:cxn>
                <a:cxn ang="0">
                  <a:pos x="233" y="10"/>
                </a:cxn>
                <a:cxn ang="0">
                  <a:pos x="235" y="8"/>
                </a:cxn>
                <a:cxn ang="0">
                  <a:pos x="235" y="5"/>
                </a:cxn>
                <a:cxn ang="0">
                  <a:pos x="233" y="1"/>
                </a:cxn>
                <a:cxn ang="0">
                  <a:pos x="229" y="0"/>
                </a:cxn>
                <a:cxn ang="0">
                  <a:pos x="227" y="0"/>
                </a:cxn>
                <a:cxn ang="0">
                  <a:pos x="225" y="1"/>
                </a:cxn>
                <a:cxn ang="0">
                  <a:pos x="225" y="1"/>
                </a:cxn>
              </a:cxnLst>
              <a:rect l="0" t="0" r="r" b="b"/>
              <a:pathLst>
                <a:path w="235" h="234">
                  <a:moveTo>
                    <a:pt x="225" y="1"/>
                  </a:moveTo>
                  <a:lnTo>
                    <a:pt x="225" y="1"/>
                  </a:lnTo>
                  <a:lnTo>
                    <a:pt x="205" y="22"/>
                  </a:lnTo>
                  <a:lnTo>
                    <a:pt x="194" y="31"/>
                  </a:lnTo>
                  <a:lnTo>
                    <a:pt x="185" y="43"/>
                  </a:lnTo>
                  <a:lnTo>
                    <a:pt x="185" y="43"/>
                  </a:lnTo>
                  <a:lnTo>
                    <a:pt x="171" y="59"/>
                  </a:lnTo>
                  <a:lnTo>
                    <a:pt x="155" y="74"/>
                  </a:lnTo>
                  <a:lnTo>
                    <a:pt x="140" y="89"/>
                  </a:lnTo>
                  <a:lnTo>
                    <a:pt x="127" y="106"/>
                  </a:lnTo>
                  <a:lnTo>
                    <a:pt x="127" y="106"/>
                  </a:lnTo>
                  <a:lnTo>
                    <a:pt x="114" y="123"/>
                  </a:lnTo>
                  <a:lnTo>
                    <a:pt x="100" y="139"/>
                  </a:lnTo>
                  <a:lnTo>
                    <a:pt x="86" y="154"/>
                  </a:lnTo>
                  <a:lnTo>
                    <a:pt x="70" y="170"/>
                  </a:lnTo>
                  <a:lnTo>
                    <a:pt x="70" y="170"/>
                  </a:lnTo>
                  <a:lnTo>
                    <a:pt x="53" y="184"/>
                  </a:lnTo>
                  <a:lnTo>
                    <a:pt x="36" y="197"/>
                  </a:lnTo>
                  <a:lnTo>
                    <a:pt x="19" y="210"/>
                  </a:lnTo>
                  <a:lnTo>
                    <a:pt x="3" y="225"/>
                  </a:lnTo>
                  <a:lnTo>
                    <a:pt x="3" y="225"/>
                  </a:lnTo>
                  <a:lnTo>
                    <a:pt x="0" y="226"/>
                  </a:lnTo>
                  <a:lnTo>
                    <a:pt x="0" y="229"/>
                  </a:lnTo>
                  <a:lnTo>
                    <a:pt x="3" y="233"/>
                  </a:lnTo>
                  <a:lnTo>
                    <a:pt x="6" y="234"/>
                  </a:lnTo>
                  <a:lnTo>
                    <a:pt x="8" y="234"/>
                  </a:lnTo>
                  <a:lnTo>
                    <a:pt x="11" y="233"/>
                  </a:lnTo>
                  <a:lnTo>
                    <a:pt x="11" y="233"/>
                  </a:lnTo>
                  <a:lnTo>
                    <a:pt x="25" y="220"/>
                  </a:lnTo>
                  <a:lnTo>
                    <a:pt x="41" y="208"/>
                  </a:lnTo>
                  <a:lnTo>
                    <a:pt x="55" y="197"/>
                  </a:lnTo>
                  <a:lnTo>
                    <a:pt x="71" y="184"/>
                  </a:lnTo>
                  <a:lnTo>
                    <a:pt x="71" y="184"/>
                  </a:lnTo>
                  <a:lnTo>
                    <a:pt x="99" y="157"/>
                  </a:lnTo>
                  <a:lnTo>
                    <a:pt x="113" y="142"/>
                  </a:lnTo>
                  <a:lnTo>
                    <a:pt x="125" y="128"/>
                  </a:lnTo>
                  <a:lnTo>
                    <a:pt x="125" y="128"/>
                  </a:lnTo>
                  <a:lnTo>
                    <a:pt x="151" y="97"/>
                  </a:lnTo>
                  <a:lnTo>
                    <a:pt x="177" y="67"/>
                  </a:lnTo>
                  <a:lnTo>
                    <a:pt x="205" y="38"/>
                  </a:lnTo>
                  <a:lnTo>
                    <a:pt x="233" y="10"/>
                  </a:lnTo>
                  <a:lnTo>
                    <a:pt x="233" y="10"/>
                  </a:lnTo>
                  <a:lnTo>
                    <a:pt x="235" y="8"/>
                  </a:lnTo>
                  <a:lnTo>
                    <a:pt x="235" y="5"/>
                  </a:lnTo>
                  <a:lnTo>
                    <a:pt x="233" y="1"/>
                  </a:lnTo>
                  <a:lnTo>
                    <a:pt x="229" y="0"/>
                  </a:lnTo>
                  <a:lnTo>
                    <a:pt x="227" y="0"/>
                  </a:lnTo>
                  <a:lnTo>
                    <a:pt x="225" y="1"/>
                  </a:lnTo>
                  <a:lnTo>
                    <a:pt x="225"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 name="chenying0907 882"/>
            <p:cNvSpPr/>
            <p:nvPr/>
          </p:nvSpPr>
          <p:spPr bwMode="auto">
            <a:xfrm>
              <a:off x="3629026" y="3171826"/>
              <a:ext cx="68263" cy="60325"/>
            </a:xfrm>
            <a:custGeom>
              <a:avLst/>
              <a:gdLst/>
              <a:ahLst/>
              <a:cxnLst>
                <a:cxn ang="0">
                  <a:pos x="161" y="2"/>
                </a:cxn>
                <a:cxn ang="0">
                  <a:pos x="161" y="2"/>
                </a:cxn>
                <a:cxn ang="0">
                  <a:pos x="120" y="36"/>
                </a:cxn>
                <a:cxn ang="0">
                  <a:pos x="80" y="71"/>
                </a:cxn>
                <a:cxn ang="0">
                  <a:pos x="40" y="108"/>
                </a:cxn>
                <a:cxn ang="0">
                  <a:pos x="1" y="144"/>
                </a:cxn>
                <a:cxn ang="0">
                  <a:pos x="1" y="144"/>
                </a:cxn>
                <a:cxn ang="0">
                  <a:pos x="0" y="147"/>
                </a:cxn>
                <a:cxn ang="0">
                  <a:pos x="0" y="148"/>
                </a:cxn>
                <a:cxn ang="0">
                  <a:pos x="1" y="152"/>
                </a:cxn>
                <a:cxn ang="0">
                  <a:pos x="5" y="155"/>
                </a:cxn>
                <a:cxn ang="0">
                  <a:pos x="8" y="153"/>
                </a:cxn>
                <a:cxn ang="0">
                  <a:pos x="9" y="152"/>
                </a:cxn>
                <a:cxn ang="0">
                  <a:pos x="9" y="152"/>
                </a:cxn>
                <a:cxn ang="0">
                  <a:pos x="48" y="116"/>
                </a:cxn>
                <a:cxn ang="0">
                  <a:pos x="87" y="79"/>
                </a:cxn>
                <a:cxn ang="0">
                  <a:pos x="128" y="44"/>
                </a:cxn>
                <a:cxn ang="0">
                  <a:pos x="170" y="10"/>
                </a:cxn>
                <a:cxn ang="0">
                  <a:pos x="170" y="10"/>
                </a:cxn>
                <a:cxn ang="0">
                  <a:pos x="171" y="8"/>
                </a:cxn>
                <a:cxn ang="0">
                  <a:pos x="171" y="6"/>
                </a:cxn>
                <a:cxn ang="0">
                  <a:pos x="171" y="4"/>
                </a:cxn>
                <a:cxn ang="0">
                  <a:pos x="170" y="3"/>
                </a:cxn>
                <a:cxn ang="0">
                  <a:pos x="166" y="0"/>
                </a:cxn>
                <a:cxn ang="0">
                  <a:pos x="163" y="0"/>
                </a:cxn>
                <a:cxn ang="0">
                  <a:pos x="161" y="2"/>
                </a:cxn>
                <a:cxn ang="0">
                  <a:pos x="161" y="2"/>
                </a:cxn>
              </a:cxnLst>
              <a:rect l="0" t="0" r="r" b="b"/>
              <a:pathLst>
                <a:path w="171" h="155">
                  <a:moveTo>
                    <a:pt x="161" y="2"/>
                  </a:moveTo>
                  <a:lnTo>
                    <a:pt x="161" y="2"/>
                  </a:lnTo>
                  <a:lnTo>
                    <a:pt x="120" y="36"/>
                  </a:lnTo>
                  <a:lnTo>
                    <a:pt x="80" y="71"/>
                  </a:lnTo>
                  <a:lnTo>
                    <a:pt x="40" y="108"/>
                  </a:lnTo>
                  <a:lnTo>
                    <a:pt x="1" y="144"/>
                  </a:lnTo>
                  <a:lnTo>
                    <a:pt x="1" y="144"/>
                  </a:lnTo>
                  <a:lnTo>
                    <a:pt x="0" y="147"/>
                  </a:lnTo>
                  <a:lnTo>
                    <a:pt x="0" y="148"/>
                  </a:lnTo>
                  <a:lnTo>
                    <a:pt x="1" y="152"/>
                  </a:lnTo>
                  <a:lnTo>
                    <a:pt x="5" y="155"/>
                  </a:lnTo>
                  <a:lnTo>
                    <a:pt x="8" y="153"/>
                  </a:lnTo>
                  <a:lnTo>
                    <a:pt x="9" y="152"/>
                  </a:lnTo>
                  <a:lnTo>
                    <a:pt x="9" y="152"/>
                  </a:lnTo>
                  <a:lnTo>
                    <a:pt x="48" y="116"/>
                  </a:lnTo>
                  <a:lnTo>
                    <a:pt x="87" y="79"/>
                  </a:lnTo>
                  <a:lnTo>
                    <a:pt x="128" y="44"/>
                  </a:lnTo>
                  <a:lnTo>
                    <a:pt x="170" y="10"/>
                  </a:lnTo>
                  <a:lnTo>
                    <a:pt x="170" y="10"/>
                  </a:lnTo>
                  <a:lnTo>
                    <a:pt x="171" y="8"/>
                  </a:lnTo>
                  <a:lnTo>
                    <a:pt x="171" y="6"/>
                  </a:lnTo>
                  <a:lnTo>
                    <a:pt x="171" y="4"/>
                  </a:lnTo>
                  <a:lnTo>
                    <a:pt x="170" y="3"/>
                  </a:lnTo>
                  <a:lnTo>
                    <a:pt x="166" y="0"/>
                  </a:lnTo>
                  <a:lnTo>
                    <a:pt x="163" y="0"/>
                  </a:lnTo>
                  <a:lnTo>
                    <a:pt x="161" y="2"/>
                  </a:lnTo>
                  <a:lnTo>
                    <a:pt x="161"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 name="chenying0907 883"/>
            <p:cNvSpPr/>
            <p:nvPr/>
          </p:nvSpPr>
          <p:spPr bwMode="auto">
            <a:xfrm>
              <a:off x="3644901" y="3186113"/>
              <a:ext cx="73025" cy="68263"/>
            </a:xfrm>
            <a:custGeom>
              <a:avLst/>
              <a:gdLst/>
              <a:ahLst/>
              <a:cxnLst>
                <a:cxn ang="0">
                  <a:pos x="174" y="2"/>
                </a:cxn>
                <a:cxn ang="0">
                  <a:pos x="174" y="2"/>
                </a:cxn>
                <a:cxn ang="0">
                  <a:pos x="157" y="22"/>
                </a:cxn>
                <a:cxn ang="0">
                  <a:pos x="149" y="31"/>
                </a:cxn>
                <a:cxn ang="0">
                  <a:pos x="140" y="40"/>
                </a:cxn>
                <a:cxn ang="0">
                  <a:pos x="140" y="40"/>
                </a:cxn>
                <a:cxn ang="0">
                  <a:pos x="128" y="49"/>
                </a:cxn>
                <a:cxn ang="0">
                  <a:pos x="115" y="59"/>
                </a:cxn>
                <a:cxn ang="0">
                  <a:pos x="103" y="68"/>
                </a:cxn>
                <a:cxn ang="0">
                  <a:pos x="92" y="78"/>
                </a:cxn>
                <a:cxn ang="0">
                  <a:pos x="92" y="78"/>
                </a:cxn>
                <a:cxn ang="0">
                  <a:pos x="68" y="98"/>
                </a:cxn>
                <a:cxn ang="0">
                  <a:pos x="45" y="119"/>
                </a:cxn>
                <a:cxn ang="0">
                  <a:pos x="31" y="129"/>
                </a:cxn>
                <a:cxn ang="0">
                  <a:pos x="21" y="140"/>
                </a:cxn>
                <a:cxn ang="0">
                  <a:pos x="11" y="151"/>
                </a:cxn>
                <a:cxn ang="0">
                  <a:pos x="1" y="163"/>
                </a:cxn>
                <a:cxn ang="0">
                  <a:pos x="1" y="163"/>
                </a:cxn>
                <a:cxn ang="0">
                  <a:pos x="0" y="166"/>
                </a:cxn>
                <a:cxn ang="0">
                  <a:pos x="0" y="167"/>
                </a:cxn>
                <a:cxn ang="0">
                  <a:pos x="3" y="171"/>
                </a:cxn>
                <a:cxn ang="0">
                  <a:pos x="8" y="171"/>
                </a:cxn>
                <a:cxn ang="0">
                  <a:pos x="9" y="171"/>
                </a:cxn>
                <a:cxn ang="0">
                  <a:pos x="12" y="168"/>
                </a:cxn>
                <a:cxn ang="0">
                  <a:pos x="12" y="168"/>
                </a:cxn>
                <a:cxn ang="0">
                  <a:pos x="18" y="159"/>
                </a:cxn>
                <a:cxn ang="0">
                  <a:pos x="28" y="150"/>
                </a:cxn>
                <a:cxn ang="0">
                  <a:pos x="47" y="134"/>
                </a:cxn>
                <a:cxn ang="0">
                  <a:pos x="47" y="134"/>
                </a:cxn>
                <a:cxn ang="0">
                  <a:pos x="73" y="110"/>
                </a:cxn>
                <a:cxn ang="0">
                  <a:pos x="99" y="86"/>
                </a:cxn>
                <a:cxn ang="0">
                  <a:pos x="99" y="86"/>
                </a:cxn>
                <a:cxn ang="0">
                  <a:pos x="111" y="76"/>
                </a:cxn>
                <a:cxn ang="0">
                  <a:pos x="124" y="66"/>
                </a:cxn>
                <a:cxn ang="0">
                  <a:pos x="148" y="48"/>
                </a:cxn>
                <a:cxn ang="0">
                  <a:pos x="148" y="48"/>
                </a:cxn>
                <a:cxn ang="0">
                  <a:pos x="157" y="39"/>
                </a:cxn>
                <a:cxn ang="0">
                  <a:pos x="166" y="30"/>
                </a:cxn>
                <a:cxn ang="0">
                  <a:pos x="182" y="10"/>
                </a:cxn>
                <a:cxn ang="0">
                  <a:pos x="182" y="10"/>
                </a:cxn>
                <a:cxn ang="0">
                  <a:pos x="183" y="8"/>
                </a:cxn>
                <a:cxn ang="0">
                  <a:pos x="183" y="6"/>
                </a:cxn>
                <a:cxn ang="0">
                  <a:pos x="181" y="2"/>
                </a:cxn>
                <a:cxn ang="0">
                  <a:pos x="179" y="1"/>
                </a:cxn>
                <a:cxn ang="0">
                  <a:pos x="178" y="0"/>
                </a:cxn>
                <a:cxn ang="0">
                  <a:pos x="175" y="1"/>
                </a:cxn>
                <a:cxn ang="0">
                  <a:pos x="174" y="2"/>
                </a:cxn>
                <a:cxn ang="0">
                  <a:pos x="174" y="2"/>
                </a:cxn>
              </a:cxnLst>
              <a:rect l="0" t="0" r="r" b="b"/>
              <a:pathLst>
                <a:path w="183" h="171">
                  <a:moveTo>
                    <a:pt x="174" y="2"/>
                  </a:moveTo>
                  <a:lnTo>
                    <a:pt x="174" y="2"/>
                  </a:lnTo>
                  <a:lnTo>
                    <a:pt x="157" y="22"/>
                  </a:lnTo>
                  <a:lnTo>
                    <a:pt x="149" y="31"/>
                  </a:lnTo>
                  <a:lnTo>
                    <a:pt x="140" y="40"/>
                  </a:lnTo>
                  <a:lnTo>
                    <a:pt x="140" y="40"/>
                  </a:lnTo>
                  <a:lnTo>
                    <a:pt x="128" y="49"/>
                  </a:lnTo>
                  <a:lnTo>
                    <a:pt x="115" y="59"/>
                  </a:lnTo>
                  <a:lnTo>
                    <a:pt x="103" y="68"/>
                  </a:lnTo>
                  <a:lnTo>
                    <a:pt x="92" y="78"/>
                  </a:lnTo>
                  <a:lnTo>
                    <a:pt x="92" y="78"/>
                  </a:lnTo>
                  <a:lnTo>
                    <a:pt x="68" y="98"/>
                  </a:lnTo>
                  <a:lnTo>
                    <a:pt x="45" y="119"/>
                  </a:lnTo>
                  <a:lnTo>
                    <a:pt x="31" y="129"/>
                  </a:lnTo>
                  <a:lnTo>
                    <a:pt x="21" y="140"/>
                  </a:lnTo>
                  <a:lnTo>
                    <a:pt x="11" y="151"/>
                  </a:lnTo>
                  <a:lnTo>
                    <a:pt x="1" y="163"/>
                  </a:lnTo>
                  <a:lnTo>
                    <a:pt x="1" y="163"/>
                  </a:lnTo>
                  <a:lnTo>
                    <a:pt x="0" y="166"/>
                  </a:lnTo>
                  <a:lnTo>
                    <a:pt x="0" y="167"/>
                  </a:lnTo>
                  <a:lnTo>
                    <a:pt x="3" y="171"/>
                  </a:lnTo>
                  <a:lnTo>
                    <a:pt x="8" y="171"/>
                  </a:lnTo>
                  <a:lnTo>
                    <a:pt x="9" y="171"/>
                  </a:lnTo>
                  <a:lnTo>
                    <a:pt x="12" y="168"/>
                  </a:lnTo>
                  <a:lnTo>
                    <a:pt x="12" y="168"/>
                  </a:lnTo>
                  <a:lnTo>
                    <a:pt x="18" y="159"/>
                  </a:lnTo>
                  <a:lnTo>
                    <a:pt x="28" y="150"/>
                  </a:lnTo>
                  <a:lnTo>
                    <a:pt x="47" y="134"/>
                  </a:lnTo>
                  <a:lnTo>
                    <a:pt x="47" y="134"/>
                  </a:lnTo>
                  <a:lnTo>
                    <a:pt x="73" y="110"/>
                  </a:lnTo>
                  <a:lnTo>
                    <a:pt x="99" y="86"/>
                  </a:lnTo>
                  <a:lnTo>
                    <a:pt x="99" y="86"/>
                  </a:lnTo>
                  <a:lnTo>
                    <a:pt x="111" y="76"/>
                  </a:lnTo>
                  <a:lnTo>
                    <a:pt x="124" y="66"/>
                  </a:lnTo>
                  <a:lnTo>
                    <a:pt x="148" y="48"/>
                  </a:lnTo>
                  <a:lnTo>
                    <a:pt x="148" y="48"/>
                  </a:lnTo>
                  <a:lnTo>
                    <a:pt x="157" y="39"/>
                  </a:lnTo>
                  <a:lnTo>
                    <a:pt x="166" y="30"/>
                  </a:lnTo>
                  <a:lnTo>
                    <a:pt x="182" y="10"/>
                  </a:lnTo>
                  <a:lnTo>
                    <a:pt x="182" y="10"/>
                  </a:lnTo>
                  <a:lnTo>
                    <a:pt x="183" y="8"/>
                  </a:lnTo>
                  <a:lnTo>
                    <a:pt x="183" y="6"/>
                  </a:lnTo>
                  <a:lnTo>
                    <a:pt x="181" y="2"/>
                  </a:lnTo>
                  <a:lnTo>
                    <a:pt x="179" y="1"/>
                  </a:lnTo>
                  <a:lnTo>
                    <a:pt x="178" y="0"/>
                  </a:lnTo>
                  <a:lnTo>
                    <a:pt x="175" y="1"/>
                  </a:lnTo>
                  <a:lnTo>
                    <a:pt x="174" y="2"/>
                  </a:lnTo>
                  <a:lnTo>
                    <a:pt x="174"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 name="chenying0907 884"/>
            <p:cNvSpPr/>
            <p:nvPr/>
          </p:nvSpPr>
          <p:spPr bwMode="auto">
            <a:xfrm>
              <a:off x="3673476" y="3219451"/>
              <a:ext cx="49213" cy="42863"/>
            </a:xfrm>
            <a:custGeom>
              <a:avLst/>
              <a:gdLst/>
              <a:ahLst/>
              <a:cxnLst>
                <a:cxn ang="0">
                  <a:pos x="116" y="1"/>
                </a:cxn>
                <a:cxn ang="0">
                  <a:pos x="116" y="1"/>
                </a:cxn>
                <a:cxn ang="0">
                  <a:pos x="110" y="5"/>
                </a:cxn>
                <a:cxn ang="0">
                  <a:pos x="102" y="8"/>
                </a:cxn>
                <a:cxn ang="0">
                  <a:pos x="96" y="10"/>
                </a:cxn>
                <a:cxn ang="0">
                  <a:pos x="91" y="15"/>
                </a:cxn>
                <a:cxn ang="0">
                  <a:pos x="91" y="15"/>
                </a:cxn>
                <a:cxn ang="0">
                  <a:pos x="76" y="30"/>
                </a:cxn>
                <a:cxn ang="0">
                  <a:pos x="61" y="43"/>
                </a:cxn>
                <a:cxn ang="0">
                  <a:pos x="61" y="43"/>
                </a:cxn>
                <a:cxn ang="0">
                  <a:pos x="45" y="55"/>
                </a:cxn>
                <a:cxn ang="0">
                  <a:pos x="29" y="68"/>
                </a:cxn>
                <a:cxn ang="0">
                  <a:pos x="15" y="82"/>
                </a:cxn>
                <a:cxn ang="0">
                  <a:pos x="2" y="98"/>
                </a:cxn>
                <a:cxn ang="0">
                  <a:pos x="2" y="98"/>
                </a:cxn>
                <a:cxn ang="0">
                  <a:pos x="0" y="100"/>
                </a:cxn>
                <a:cxn ang="0">
                  <a:pos x="0" y="102"/>
                </a:cxn>
                <a:cxn ang="0">
                  <a:pos x="3" y="106"/>
                </a:cxn>
                <a:cxn ang="0">
                  <a:pos x="4" y="107"/>
                </a:cxn>
                <a:cxn ang="0">
                  <a:pos x="6" y="108"/>
                </a:cxn>
                <a:cxn ang="0">
                  <a:pos x="8" y="107"/>
                </a:cxn>
                <a:cxn ang="0">
                  <a:pos x="10" y="106"/>
                </a:cxn>
                <a:cxn ang="0">
                  <a:pos x="10" y="106"/>
                </a:cxn>
                <a:cxn ang="0">
                  <a:pos x="25" y="89"/>
                </a:cxn>
                <a:cxn ang="0">
                  <a:pos x="41" y="73"/>
                </a:cxn>
                <a:cxn ang="0">
                  <a:pos x="59" y="59"/>
                </a:cxn>
                <a:cxn ang="0">
                  <a:pos x="78" y="44"/>
                </a:cxn>
                <a:cxn ang="0">
                  <a:pos x="78" y="44"/>
                </a:cxn>
                <a:cxn ang="0">
                  <a:pos x="88" y="34"/>
                </a:cxn>
                <a:cxn ang="0">
                  <a:pos x="98" y="23"/>
                </a:cxn>
                <a:cxn ang="0">
                  <a:pos x="98" y="23"/>
                </a:cxn>
                <a:cxn ang="0">
                  <a:pos x="104" y="19"/>
                </a:cxn>
                <a:cxn ang="0">
                  <a:pos x="110" y="15"/>
                </a:cxn>
                <a:cxn ang="0">
                  <a:pos x="118" y="13"/>
                </a:cxn>
                <a:cxn ang="0">
                  <a:pos x="125" y="9"/>
                </a:cxn>
                <a:cxn ang="0">
                  <a:pos x="125" y="9"/>
                </a:cxn>
                <a:cxn ang="0">
                  <a:pos x="126" y="8"/>
                </a:cxn>
                <a:cxn ang="0">
                  <a:pos x="126" y="5"/>
                </a:cxn>
                <a:cxn ang="0">
                  <a:pos x="126" y="4"/>
                </a:cxn>
                <a:cxn ang="0">
                  <a:pos x="125" y="1"/>
                </a:cxn>
                <a:cxn ang="0">
                  <a:pos x="121" y="0"/>
                </a:cxn>
                <a:cxn ang="0">
                  <a:pos x="118" y="0"/>
                </a:cxn>
                <a:cxn ang="0">
                  <a:pos x="116" y="1"/>
                </a:cxn>
                <a:cxn ang="0">
                  <a:pos x="116" y="1"/>
                </a:cxn>
              </a:cxnLst>
              <a:rect l="0" t="0" r="r" b="b"/>
              <a:pathLst>
                <a:path w="126" h="108">
                  <a:moveTo>
                    <a:pt x="116" y="1"/>
                  </a:moveTo>
                  <a:lnTo>
                    <a:pt x="116" y="1"/>
                  </a:lnTo>
                  <a:lnTo>
                    <a:pt x="110" y="5"/>
                  </a:lnTo>
                  <a:lnTo>
                    <a:pt x="102" y="8"/>
                  </a:lnTo>
                  <a:lnTo>
                    <a:pt x="96" y="10"/>
                  </a:lnTo>
                  <a:lnTo>
                    <a:pt x="91" y="15"/>
                  </a:lnTo>
                  <a:lnTo>
                    <a:pt x="91" y="15"/>
                  </a:lnTo>
                  <a:lnTo>
                    <a:pt x="76" y="30"/>
                  </a:lnTo>
                  <a:lnTo>
                    <a:pt x="61" y="43"/>
                  </a:lnTo>
                  <a:lnTo>
                    <a:pt x="61" y="43"/>
                  </a:lnTo>
                  <a:lnTo>
                    <a:pt x="45" y="55"/>
                  </a:lnTo>
                  <a:lnTo>
                    <a:pt x="29" y="68"/>
                  </a:lnTo>
                  <a:lnTo>
                    <a:pt x="15" y="82"/>
                  </a:lnTo>
                  <a:lnTo>
                    <a:pt x="2" y="98"/>
                  </a:lnTo>
                  <a:lnTo>
                    <a:pt x="2" y="98"/>
                  </a:lnTo>
                  <a:lnTo>
                    <a:pt x="0" y="100"/>
                  </a:lnTo>
                  <a:lnTo>
                    <a:pt x="0" y="102"/>
                  </a:lnTo>
                  <a:lnTo>
                    <a:pt x="3" y="106"/>
                  </a:lnTo>
                  <a:lnTo>
                    <a:pt x="4" y="107"/>
                  </a:lnTo>
                  <a:lnTo>
                    <a:pt x="6" y="108"/>
                  </a:lnTo>
                  <a:lnTo>
                    <a:pt x="8" y="107"/>
                  </a:lnTo>
                  <a:lnTo>
                    <a:pt x="10" y="106"/>
                  </a:lnTo>
                  <a:lnTo>
                    <a:pt x="10" y="106"/>
                  </a:lnTo>
                  <a:lnTo>
                    <a:pt x="25" y="89"/>
                  </a:lnTo>
                  <a:lnTo>
                    <a:pt x="41" y="73"/>
                  </a:lnTo>
                  <a:lnTo>
                    <a:pt x="59" y="59"/>
                  </a:lnTo>
                  <a:lnTo>
                    <a:pt x="78" y="44"/>
                  </a:lnTo>
                  <a:lnTo>
                    <a:pt x="78" y="44"/>
                  </a:lnTo>
                  <a:lnTo>
                    <a:pt x="88" y="34"/>
                  </a:lnTo>
                  <a:lnTo>
                    <a:pt x="98" y="23"/>
                  </a:lnTo>
                  <a:lnTo>
                    <a:pt x="98" y="23"/>
                  </a:lnTo>
                  <a:lnTo>
                    <a:pt x="104" y="19"/>
                  </a:lnTo>
                  <a:lnTo>
                    <a:pt x="110" y="15"/>
                  </a:lnTo>
                  <a:lnTo>
                    <a:pt x="118" y="13"/>
                  </a:lnTo>
                  <a:lnTo>
                    <a:pt x="125" y="9"/>
                  </a:lnTo>
                  <a:lnTo>
                    <a:pt x="125" y="9"/>
                  </a:lnTo>
                  <a:lnTo>
                    <a:pt x="126" y="8"/>
                  </a:lnTo>
                  <a:lnTo>
                    <a:pt x="126" y="5"/>
                  </a:lnTo>
                  <a:lnTo>
                    <a:pt x="126" y="4"/>
                  </a:lnTo>
                  <a:lnTo>
                    <a:pt x="125" y="1"/>
                  </a:lnTo>
                  <a:lnTo>
                    <a:pt x="121" y="0"/>
                  </a:lnTo>
                  <a:lnTo>
                    <a:pt x="118" y="0"/>
                  </a:lnTo>
                  <a:lnTo>
                    <a:pt x="116" y="1"/>
                  </a:lnTo>
                  <a:lnTo>
                    <a:pt x="116"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 name="chenying0907 885"/>
            <p:cNvSpPr/>
            <p:nvPr/>
          </p:nvSpPr>
          <p:spPr bwMode="auto">
            <a:xfrm>
              <a:off x="3289301" y="3514726"/>
              <a:ext cx="87313" cy="93663"/>
            </a:xfrm>
            <a:custGeom>
              <a:avLst/>
              <a:gdLst/>
              <a:ahLst/>
              <a:cxnLst>
                <a:cxn ang="0">
                  <a:pos x="212" y="0"/>
                </a:cxn>
                <a:cxn ang="0">
                  <a:pos x="212" y="0"/>
                </a:cxn>
                <a:cxn ang="0">
                  <a:pos x="204" y="1"/>
                </a:cxn>
                <a:cxn ang="0">
                  <a:pos x="196" y="3"/>
                </a:cxn>
                <a:cxn ang="0">
                  <a:pos x="190" y="6"/>
                </a:cxn>
                <a:cxn ang="0">
                  <a:pos x="184" y="10"/>
                </a:cxn>
                <a:cxn ang="0">
                  <a:pos x="173" y="19"/>
                </a:cxn>
                <a:cxn ang="0">
                  <a:pos x="162" y="30"/>
                </a:cxn>
                <a:cxn ang="0">
                  <a:pos x="162" y="30"/>
                </a:cxn>
                <a:cxn ang="0">
                  <a:pos x="145" y="47"/>
                </a:cxn>
                <a:cxn ang="0">
                  <a:pos x="127" y="62"/>
                </a:cxn>
                <a:cxn ang="0">
                  <a:pos x="110" y="79"/>
                </a:cxn>
                <a:cxn ang="0">
                  <a:pos x="93" y="96"/>
                </a:cxn>
                <a:cxn ang="0">
                  <a:pos x="93" y="96"/>
                </a:cxn>
                <a:cxn ang="0">
                  <a:pos x="65" y="129"/>
                </a:cxn>
                <a:cxn ang="0">
                  <a:pos x="39" y="163"/>
                </a:cxn>
                <a:cxn ang="0">
                  <a:pos x="39" y="163"/>
                </a:cxn>
                <a:cxn ang="0">
                  <a:pos x="17" y="194"/>
                </a:cxn>
                <a:cxn ang="0">
                  <a:pos x="8" y="210"/>
                </a:cxn>
                <a:cxn ang="0">
                  <a:pos x="0" y="227"/>
                </a:cxn>
                <a:cxn ang="0">
                  <a:pos x="0" y="227"/>
                </a:cxn>
                <a:cxn ang="0">
                  <a:pos x="0" y="230"/>
                </a:cxn>
                <a:cxn ang="0">
                  <a:pos x="1" y="231"/>
                </a:cxn>
                <a:cxn ang="0">
                  <a:pos x="3" y="232"/>
                </a:cxn>
                <a:cxn ang="0">
                  <a:pos x="4" y="234"/>
                </a:cxn>
                <a:cxn ang="0">
                  <a:pos x="8" y="234"/>
                </a:cxn>
                <a:cxn ang="0">
                  <a:pos x="10" y="232"/>
                </a:cxn>
                <a:cxn ang="0">
                  <a:pos x="12" y="230"/>
                </a:cxn>
                <a:cxn ang="0">
                  <a:pos x="12" y="230"/>
                </a:cxn>
                <a:cxn ang="0">
                  <a:pos x="18" y="214"/>
                </a:cxn>
                <a:cxn ang="0">
                  <a:pos x="27" y="198"/>
                </a:cxn>
                <a:cxn ang="0">
                  <a:pos x="38" y="183"/>
                </a:cxn>
                <a:cxn ang="0">
                  <a:pos x="48" y="168"/>
                </a:cxn>
                <a:cxn ang="0">
                  <a:pos x="72" y="139"/>
                </a:cxn>
                <a:cxn ang="0">
                  <a:pos x="96" y="111"/>
                </a:cxn>
                <a:cxn ang="0">
                  <a:pos x="96" y="111"/>
                </a:cxn>
                <a:cxn ang="0">
                  <a:pos x="106" y="99"/>
                </a:cxn>
                <a:cxn ang="0">
                  <a:pos x="118" y="86"/>
                </a:cxn>
                <a:cxn ang="0">
                  <a:pos x="143" y="64"/>
                </a:cxn>
                <a:cxn ang="0">
                  <a:pos x="143" y="64"/>
                </a:cxn>
                <a:cxn ang="0">
                  <a:pos x="157" y="48"/>
                </a:cxn>
                <a:cxn ang="0">
                  <a:pos x="174" y="32"/>
                </a:cxn>
                <a:cxn ang="0">
                  <a:pos x="183" y="24"/>
                </a:cxn>
                <a:cxn ang="0">
                  <a:pos x="192" y="18"/>
                </a:cxn>
                <a:cxn ang="0">
                  <a:pos x="201" y="14"/>
                </a:cxn>
                <a:cxn ang="0">
                  <a:pos x="212" y="11"/>
                </a:cxn>
                <a:cxn ang="0">
                  <a:pos x="212" y="11"/>
                </a:cxn>
                <a:cxn ang="0">
                  <a:pos x="213" y="10"/>
                </a:cxn>
                <a:cxn ang="0">
                  <a:pos x="216" y="9"/>
                </a:cxn>
                <a:cxn ang="0">
                  <a:pos x="217" y="5"/>
                </a:cxn>
                <a:cxn ang="0">
                  <a:pos x="217" y="3"/>
                </a:cxn>
                <a:cxn ang="0">
                  <a:pos x="216" y="1"/>
                </a:cxn>
                <a:cxn ang="0">
                  <a:pos x="213" y="0"/>
                </a:cxn>
                <a:cxn ang="0">
                  <a:pos x="212" y="0"/>
                </a:cxn>
                <a:cxn ang="0">
                  <a:pos x="212" y="0"/>
                </a:cxn>
              </a:cxnLst>
              <a:rect l="0" t="0" r="r" b="b"/>
              <a:pathLst>
                <a:path w="217" h="234">
                  <a:moveTo>
                    <a:pt x="212" y="0"/>
                  </a:moveTo>
                  <a:lnTo>
                    <a:pt x="212" y="0"/>
                  </a:lnTo>
                  <a:lnTo>
                    <a:pt x="204" y="1"/>
                  </a:lnTo>
                  <a:lnTo>
                    <a:pt x="196" y="3"/>
                  </a:lnTo>
                  <a:lnTo>
                    <a:pt x="190" y="6"/>
                  </a:lnTo>
                  <a:lnTo>
                    <a:pt x="184" y="10"/>
                  </a:lnTo>
                  <a:lnTo>
                    <a:pt x="173" y="19"/>
                  </a:lnTo>
                  <a:lnTo>
                    <a:pt x="162" y="30"/>
                  </a:lnTo>
                  <a:lnTo>
                    <a:pt x="162" y="30"/>
                  </a:lnTo>
                  <a:lnTo>
                    <a:pt x="145" y="47"/>
                  </a:lnTo>
                  <a:lnTo>
                    <a:pt x="127" y="62"/>
                  </a:lnTo>
                  <a:lnTo>
                    <a:pt x="110" y="79"/>
                  </a:lnTo>
                  <a:lnTo>
                    <a:pt x="93" y="96"/>
                  </a:lnTo>
                  <a:lnTo>
                    <a:pt x="93" y="96"/>
                  </a:lnTo>
                  <a:lnTo>
                    <a:pt x="65" y="129"/>
                  </a:lnTo>
                  <a:lnTo>
                    <a:pt x="39" y="163"/>
                  </a:lnTo>
                  <a:lnTo>
                    <a:pt x="39" y="163"/>
                  </a:lnTo>
                  <a:lnTo>
                    <a:pt x="17" y="194"/>
                  </a:lnTo>
                  <a:lnTo>
                    <a:pt x="8" y="210"/>
                  </a:lnTo>
                  <a:lnTo>
                    <a:pt x="0" y="227"/>
                  </a:lnTo>
                  <a:lnTo>
                    <a:pt x="0" y="227"/>
                  </a:lnTo>
                  <a:lnTo>
                    <a:pt x="0" y="230"/>
                  </a:lnTo>
                  <a:lnTo>
                    <a:pt x="1" y="231"/>
                  </a:lnTo>
                  <a:lnTo>
                    <a:pt x="3" y="232"/>
                  </a:lnTo>
                  <a:lnTo>
                    <a:pt x="4" y="234"/>
                  </a:lnTo>
                  <a:lnTo>
                    <a:pt x="8" y="234"/>
                  </a:lnTo>
                  <a:lnTo>
                    <a:pt x="10" y="232"/>
                  </a:lnTo>
                  <a:lnTo>
                    <a:pt x="12" y="230"/>
                  </a:lnTo>
                  <a:lnTo>
                    <a:pt x="12" y="230"/>
                  </a:lnTo>
                  <a:lnTo>
                    <a:pt x="18" y="214"/>
                  </a:lnTo>
                  <a:lnTo>
                    <a:pt x="27" y="198"/>
                  </a:lnTo>
                  <a:lnTo>
                    <a:pt x="38" y="183"/>
                  </a:lnTo>
                  <a:lnTo>
                    <a:pt x="48" y="168"/>
                  </a:lnTo>
                  <a:lnTo>
                    <a:pt x="72" y="139"/>
                  </a:lnTo>
                  <a:lnTo>
                    <a:pt x="96" y="111"/>
                  </a:lnTo>
                  <a:lnTo>
                    <a:pt x="96" y="111"/>
                  </a:lnTo>
                  <a:lnTo>
                    <a:pt x="106" y="99"/>
                  </a:lnTo>
                  <a:lnTo>
                    <a:pt x="118" y="86"/>
                  </a:lnTo>
                  <a:lnTo>
                    <a:pt x="143" y="64"/>
                  </a:lnTo>
                  <a:lnTo>
                    <a:pt x="143" y="64"/>
                  </a:lnTo>
                  <a:lnTo>
                    <a:pt x="157" y="48"/>
                  </a:lnTo>
                  <a:lnTo>
                    <a:pt x="174" y="32"/>
                  </a:lnTo>
                  <a:lnTo>
                    <a:pt x="183" y="24"/>
                  </a:lnTo>
                  <a:lnTo>
                    <a:pt x="192" y="18"/>
                  </a:lnTo>
                  <a:lnTo>
                    <a:pt x="201" y="14"/>
                  </a:lnTo>
                  <a:lnTo>
                    <a:pt x="212" y="11"/>
                  </a:lnTo>
                  <a:lnTo>
                    <a:pt x="212" y="11"/>
                  </a:lnTo>
                  <a:lnTo>
                    <a:pt x="213" y="10"/>
                  </a:lnTo>
                  <a:lnTo>
                    <a:pt x="216" y="9"/>
                  </a:lnTo>
                  <a:lnTo>
                    <a:pt x="217" y="5"/>
                  </a:lnTo>
                  <a:lnTo>
                    <a:pt x="217" y="3"/>
                  </a:lnTo>
                  <a:lnTo>
                    <a:pt x="216" y="1"/>
                  </a:lnTo>
                  <a:lnTo>
                    <a:pt x="213" y="0"/>
                  </a:lnTo>
                  <a:lnTo>
                    <a:pt x="212" y="0"/>
                  </a:lnTo>
                  <a:lnTo>
                    <a:pt x="212"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 name="chenying0907 886"/>
            <p:cNvSpPr/>
            <p:nvPr/>
          </p:nvSpPr>
          <p:spPr bwMode="auto">
            <a:xfrm>
              <a:off x="3252788" y="3548063"/>
              <a:ext cx="125413" cy="130175"/>
            </a:xfrm>
            <a:custGeom>
              <a:avLst/>
              <a:gdLst/>
              <a:ahLst/>
              <a:cxnLst>
                <a:cxn ang="0">
                  <a:pos x="305" y="1"/>
                </a:cxn>
                <a:cxn ang="0">
                  <a:pos x="305" y="1"/>
                </a:cxn>
                <a:cxn ang="0">
                  <a:pos x="296" y="6"/>
                </a:cxn>
                <a:cxn ang="0">
                  <a:pos x="287" y="13"/>
                </a:cxn>
                <a:cxn ang="0">
                  <a:pos x="278" y="18"/>
                </a:cxn>
                <a:cxn ang="0">
                  <a:pos x="270" y="24"/>
                </a:cxn>
                <a:cxn ang="0">
                  <a:pos x="270" y="24"/>
                </a:cxn>
                <a:cxn ang="0">
                  <a:pos x="249" y="45"/>
                </a:cxn>
                <a:cxn ang="0">
                  <a:pos x="227" y="65"/>
                </a:cxn>
                <a:cxn ang="0">
                  <a:pos x="227" y="65"/>
                </a:cxn>
                <a:cxn ang="0">
                  <a:pos x="181" y="107"/>
                </a:cxn>
                <a:cxn ang="0">
                  <a:pos x="159" y="129"/>
                </a:cxn>
                <a:cxn ang="0">
                  <a:pos x="138" y="151"/>
                </a:cxn>
                <a:cxn ang="0">
                  <a:pos x="138" y="151"/>
                </a:cxn>
                <a:cxn ang="0">
                  <a:pos x="95" y="200"/>
                </a:cxn>
                <a:cxn ang="0">
                  <a:pos x="50" y="247"/>
                </a:cxn>
                <a:cxn ang="0">
                  <a:pos x="50" y="247"/>
                </a:cxn>
                <a:cxn ang="0">
                  <a:pos x="36" y="264"/>
                </a:cxn>
                <a:cxn ang="0">
                  <a:pos x="21" y="282"/>
                </a:cxn>
                <a:cxn ang="0">
                  <a:pos x="10" y="302"/>
                </a:cxn>
                <a:cxn ang="0">
                  <a:pos x="4" y="312"/>
                </a:cxn>
                <a:cxn ang="0">
                  <a:pos x="0" y="323"/>
                </a:cxn>
                <a:cxn ang="0">
                  <a:pos x="0" y="323"/>
                </a:cxn>
                <a:cxn ang="0">
                  <a:pos x="0" y="325"/>
                </a:cxn>
                <a:cxn ang="0">
                  <a:pos x="2" y="327"/>
                </a:cxn>
                <a:cxn ang="0">
                  <a:pos x="4" y="329"/>
                </a:cxn>
                <a:cxn ang="0">
                  <a:pos x="10" y="329"/>
                </a:cxn>
                <a:cxn ang="0">
                  <a:pos x="11" y="328"/>
                </a:cxn>
                <a:cxn ang="0">
                  <a:pos x="12" y="325"/>
                </a:cxn>
                <a:cxn ang="0">
                  <a:pos x="12" y="325"/>
                </a:cxn>
                <a:cxn ang="0">
                  <a:pos x="17" y="313"/>
                </a:cxn>
                <a:cxn ang="0">
                  <a:pos x="23" y="302"/>
                </a:cxn>
                <a:cxn ang="0">
                  <a:pos x="31" y="290"/>
                </a:cxn>
                <a:cxn ang="0">
                  <a:pos x="38" y="279"/>
                </a:cxn>
                <a:cxn ang="0">
                  <a:pos x="55" y="259"/>
                </a:cxn>
                <a:cxn ang="0">
                  <a:pos x="74" y="239"/>
                </a:cxn>
                <a:cxn ang="0">
                  <a:pos x="74" y="239"/>
                </a:cxn>
                <a:cxn ang="0">
                  <a:pos x="113" y="196"/>
                </a:cxn>
                <a:cxn ang="0">
                  <a:pos x="154" y="151"/>
                </a:cxn>
                <a:cxn ang="0">
                  <a:pos x="154" y="151"/>
                </a:cxn>
                <a:cxn ang="0">
                  <a:pos x="172" y="130"/>
                </a:cxn>
                <a:cxn ang="0">
                  <a:pos x="193" y="111"/>
                </a:cxn>
                <a:cxn ang="0">
                  <a:pos x="235" y="73"/>
                </a:cxn>
                <a:cxn ang="0">
                  <a:pos x="235" y="73"/>
                </a:cxn>
                <a:cxn ang="0">
                  <a:pos x="271" y="39"/>
                </a:cxn>
                <a:cxn ang="0">
                  <a:pos x="271" y="39"/>
                </a:cxn>
                <a:cxn ang="0">
                  <a:pos x="280" y="31"/>
                </a:cxn>
                <a:cxn ang="0">
                  <a:pos x="292" y="23"/>
                </a:cxn>
                <a:cxn ang="0">
                  <a:pos x="303" y="17"/>
                </a:cxn>
                <a:cxn ang="0">
                  <a:pos x="313" y="9"/>
                </a:cxn>
                <a:cxn ang="0">
                  <a:pos x="313" y="9"/>
                </a:cxn>
                <a:cxn ang="0">
                  <a:pos x="314" y="6"/>
                </a:cxn>
                <a:cxn ang="0">
                  <a:pos x="316" y="5"/>
                </a:cxn>
                <a:cxn ang="0">
                  <a:pos x="314" y="2"/>
                </a:cxn>
                <a:cxn ang="0">
                  <a:pos x="313" y="1"/>
                </a:cxn>
                <a:cxn ang="0">
                  <a:pos x="309" y="0"/>
                </a:cxn>
                <a:cxn ang="0">
                  <a:pos x="308" y="0"/>
                </a:cxn>
                <a:cxn ang="0">
                  <a:pos x="305" y="1"/>
                </a:cxn>
                <a:cxn ang="0">
                  <a:pos x="305" y="1"/>
                </a:cxn>
              </a:cxnLst>
              <a:rect l="0" t="0" r="r" b="b"/>
              <a:pathLst>
                <a:path w="316" h="329">
                  <a:moveTo>
                    <a:pt x="305" y="1"/>
                  </a:moveTo>
                  <a:lnTo>
                    <a:pt x="305" y="1"/>
                  </a:lnTo>
                  <a:lnTo>
                    <a:pt x="296" y="6"/>
                  </a:lnTo>
                  <a:lnTo>
                    <a:pt x="287" y="13"/>
                  </a:lnTo>
                  <a:lnTo>
                    <a:pt x="278" y="18"/>
                  </a:lnTo>
                  <a:lnTo>
                    <a:pt x="270" y="24"/>
                  </a:lnTo>
                  <a:lnTo>
                    <a:pt x="270" y="24"/>
                  </a:lnTo>
                  <a:lnTo>
                    <a:pt x="249" y="45"/>
                  </a:lnTo>
                  <a:lnTo>
                    <a:pt x="227" y="65"/>
                  </a:lnTo>
                  <a:lnTo>
                    <a:pt x="227" y="65"/>
                  </a:lnTo>
                  <a:lnTo>
                    <a:pt x="181" y="107"/>
                  </a:lnTo>
                  <a:lnTo>
                    <a:pt x="159" y="129"/>
                  </a:lnTo>
                  <a:lnTo>
                    <a:pt x="138" y="151"/>
                  </a:lnTo>
                  <a:lnTo>
                    <a:pt x="138" y="151"/>
                  </a:lnTo>
                  <a:lnTo>
                    <a:pt x="95" y="200"/>
                  </a:lnTo>
                  <a:lnTo>
                    <a:pt x="50" y="247"/>
                  </a:lnTo>
                  <a:lnTo>
                    <a:pt x="50" y="247"/>
                  </a:lnTo>
                  <a:lnTo>
                    <a:pt x="36" y="264"/>
                  </a:lnTo>
                  <a:lnTo>
                    <a:pt x="21" y="282"/>
                  </a:lnTo>
                  <a:lnTo>
                    <a:pt x="10" y="302"/>
                  </a:lnTo>
                  <a:lnTo>
                    <a:pt x="4" y="312"/>
                  </a:lnTo>
                  <a:lnTo>
                    <a:pt x="0" y="323"/>
                  </a:lnTo>
                  <a:lnTo>
                    <a:pt x="0" y="323"/>
                  </a:lnTo>
                  <a:lnTo>
                    <a:pt x="0" y="325"/>
                  </a:lnTo>
                  <a:lnTo>
                    <a:pt x="2" y="327"/>
                  </a:lnTo>
                  <a:lnTo>
                    <a:pt x="4" y="329"/>
                  </a:lnTo>
                  <a:lnTo>
                    <a:pt x="10" y="329"/>
                  </a:lnTo>
                  <a:lnTo>
                    <a:pt x="11" y="328"/>
                  </a:lnTo>
                  <a:lnTo>
                    <a:pt x="12" y="325"/>
                  </a:lnTo>
                  <a:lnTo>
                    <a:pt x="12" y="325"/>
                  </a:lnTo>
                  <a:lnTo>
                    <a:pt x="17" y="313"/>
                  </a:lnTo>
                  <a:lnTo>
                    <a:pt x="23" y="302"/>
                  </a:lnTo>
                  <a:lnTo>
                    <a:pt x="31" y="290"/>
                  </a:lnTo>
                  <a:lnTo>
                    <a:pt x="38" y="279"/>
                  </a:lnTo>
                  <a:lnTo>
                    <a:pt x="55" y="259"/>
                  </a:lnTo>
                  <a:lnTo>
                    <a:pt x="74" y="239"/>
                  </a:lnTo>
                  <a:lnTo>
                    <a:pt x="74" y="239"/>
                  </a:lnTo>
                  <a:lnTo>
                    <a:pt x="113" y="196"/>
                  </a:lnTo>
                  <a:lnTo>
                    <a:pt x="154" y="151"/>
                  </a:lnTo>
                  <a:lnTo>
                    <a:pt x="154" y="151"/>
                  </a:lnTo>
                  <a:lnTo>
                    <a:pt x="172" y="130"/>
                  </a:lnTo>
                  <a:lnTo>
                    <a:pt x="193" y="111"/>
                  </a:lnTo>
                  <a:lnTo>
                    <a:pt x="235" y="73"/>
                  </a:lnTo>
                  <a:lnTo>
                    <a:pt x="235" y="73"/>
                  </a:lnTo>
                  <a:lnTo>
                    <a:pt x="271" y="39"/>
                  </a:lnTo>
                  <a:lnTo>
                    <a:pt x="271" y="39"/>
                  </a:lnTo>
                  <a:lnTo>
                    <a:pt x="280" y="31"/>
                  </a:lnTo>
                  <a:lnTo>
                    <a:pt x="292" y="23"/>
                  </a:lnTo>
                  <a:lnTo>
                    <a:pt x="303" y="17"/>
                  </a:lnTo>
                  <a:lnTo>
                    <a:pt x="313" y="9"/>
                  </a:lnTo>
                  <a:lnTo>
                    <a:pt x="313" y="9"/>
                  </a:lnTo>
                  <a:lnTo>
                    <a:pt x="314" y="6"/>
                  </a:lnTo>
                  <a:lnTo>
                    <a:pt x="316" y="5"/>
                  </a:lnTo>
                  <a:lnTo>
                    <a:pt x="314" y="2"/>
                  </a:lnTo>
                  <a:lnTo>
                    <a:pt x="313" y="1"/>
                  </a:lnTo>
                  <a:lnTo>
                    <a:pt x="309" y="0"/>
                  </a:lnTo>
                  <a:lnTo>
                    <a:pt x="308" y="0"/>
                  </a:lnTo>
                  <a:lnTo>
                    <a:pt x="305" y="1"/>
                  </a:lnTo>
                  <a:lnTo>
                    <a:pt x="305"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 name="chenying0907 887"/>
            <p:cNvSpPr/>
            <p:nvPr/>
          </p:nvSpPr>
          <p:spPr bwMode="auto">
            <a:xfrm>
              <a:off x="3255963" y="3578226"/>
              <a:ext cx="133350" cy="146050"/>
            </a:xfrm>
            <a:custGeom>
              <a:avLst/>
              <a:gdLst/>
              <a:ahLst/>
              <a:cxnLst>
                <a:cxn ang="0">
                  <a:pos x="328" y="1"/>
                </a:cxn>
                <a:cxn ang="0">
                  <a:pos x="277" y="42"/>
                </a:cxn>
                <a:cxn ang="0">
                  <a:pos x="230" y="86"/>
                </a:cxn>
                <a:cxn ang="0">
                  <a:pos x="186" y="136"/>
                </a:cxn>
                <a:cxn ang="0">
                  <a:pos x="144" y="184"/>
                </a:cxn>
                <a:cxn ang="0">
                  <a:pos x="122" y="208"/>
                </a:cxn>
                <a:cxn ang="0">
                  <a:pos x="73" y="252"/>
                </a:cxn>
                <a:cxn ang="0">
                  <a:pos x="50" y="275"/>
                </a:cxn>
                <a:cxn ang="0">
                  <a:pos x="26" y="303"/>
                </a:cxn>
                <a:cxn ang="0">
                  <a:pos x="12" y="324"/>
                </a:cxn>
                <a:cxn ang="0">
                  <a:pos x="3" y="348"/>
                </a:cxn>
                <a:cxn ang="0">
                  <a:pos x="0" y="360"/>
                </a:cxn>
                <a:cxn ang="0">
                  <a:pos x="3" y="365"/>
                </a:cxn>
                <a:cxn ang="0">
                  <a:pos x="9" y="365"/>
                </a:cxn>
                <a:cxn ang="0">
                  <a:pos x="16" y="358"/>
                </a:cxn>
                <a:cxn ang="0">
                  <a:pos x="17" y="353"/>
                </a:cxn>
                <a:cxn ang="0">
                  <a:pos x="13" y="349"/>
                </a:cxn>
                <a:cxn ang="0">
                  <a:pos x="17" y="337"/>
                </a:cxn>
                <a:cxn ang="0">
                  <a:pos x="30" y="315"/>
                </a:cxn>
                <a:cxn ang="0">
                  <a:pos x="55" y="285"/>
                </a:cxn>
                <a:cxn ang="0">
                  <a:pos x="72" y="268"/>
                </a:cxn>
                <a:cxn ang="0">
                  <a:pos x="116" y="228"/>
                </a:cxn>
                <a:cxn ang="0">
                  <a:pos x="149" y="196"/>
                </a:cxn>
                <a:cxn ang="0">
                  <a:pos x="158" y="186"/>
                </a:cxn>
                <a:cxn ang="0">
                  <a:pos x="220" y="115"/>
                </a:cxn>
                <a:cxn ang="0">
                  <a:pos x="263" y="71"/>
                </a:cxn>
                <a:cxn ang="0">
                  <a:pos x="309" y="30"/>
                </a:cxn>
                <a:cxn ang="0">
                  <a:pos x="334" y="12"/>
                </a:cxn>
                <a:cxn ang="0">
                  <a:pos x="336" y="8"/>
                </a:cxn>
                <a:cxn ang="0">
                  <a:pos x="334" y="1"/>
                </a:cxn>
                <a:cxn ang="0">
                  <a:pos x="330" y="0"/>
                </a:cxn>
                <a:cxn ang="0">
                  <a:pos x="328" y="1"/>
                </a:cxn>
              </a:cxnLst>
              <a:rect l="0" t="0" r="r" b="b"/>
              <a:pathLst>
                <a:path w="336" h="366">
                  <a:moveTo>
                    <a:pt x="328" y="1"/>
                  </a:moveTo>
                  <a:lnTo>
                    <a:pt x="328" y="1"/>
                  </a:lnTo>
                  <a:lnTo>
                    <a:pt x="302" y="21"/>
                  </a:lnTo>
                  <a:lnTo>
                    <a:pt x="277" y="42"/>
                  </a:lnTo>
                  <a:lnTo>
                    <a:pt x="252" y="64"/>
                  </a:lnTo>
                  <a:lnTo>
                    <a:pt x="230" y="86"/>
                  </a:lnTo>
                  <a:lnTo>
                    <a:pt x="208" y="111"/>
                  </a:lnTo>
                  <a:lnTo>
                    <a:pt x="186" y="136"/>
                  </a:lnTo>
                  <a:lnTo>
                    <a:pt x="144" y="184"/>
                  </a:lnTo>
                  <a:lnTo>
                    <a:pt x="144" y="184"/>
                  </a:lnTo>
                  <a:lnTo>
                    <a:pt x="133" y="198"/>
                  </a:lnTo>
                  <a:lnTo>
                    <a:pt x="122" y="208"/>
                  </a:lnTo>
                  <a:lnTo>
                    <a:pt x="98" y="230"/>
                  </a:lnTo>
                  <a:lnTo>
                    <a:pt x="73" y="252"/>
                  </a:lnTo>
                  <a:lnTo>
                    <a:pt x="50" y="275"/>
                  </a:lnTo>
                  <a:lnTo>
                    <a:pt x="50" y="275"/>
                  </a:lnTo>
                  <a:lnTo>
                    <a:pt x="34" y="293"/>
                  </a:lnTo>
                  <a:lnTo>
                    <a:pt x="26" y="303"/>
                  </a:lnTo>
                  <a:lnTo>
                    <a:pt x="18" y="314"/>
                  </a:lnTo>
                  <a:lnTo>
                    <a:pt x="12" y="324"/>
                  </a:lnTo>
                  <a:lnTo>
                    <a:pt x="7" y="336"/>
                  </a:lnTo>
                  <a:lnTo>
                    <a:pt x="3" y="348"/>
                  </a:lnTo>
                  <a:lnTo>
                    <a:pt x="0" y="360"/>
                  </a:lnTo>
                  <a:lnTo>
                    <a:pt x="0" y="360"/>
                  </a:lnTo>
                  <a:lnTo>
                    <a:pt x="0" y="364"/>
                  </a:lnTo>
                  <a:lnTo>
                    <a:pt x="3" y="365"/>
                  </a:lnTo>
                  <a:lnTo>
                    <a:pt x="7" y="366"/>
                  </a:lnTo>
                  <a:lnTo>
                    <a:pt x="9" y="365"/>
                  </a:lnTo>
                  <a:lnTo>
                    <a:pt x="16" y="358"/>
                  </a:lnTo>
                  <a:lnTo>
                    <a:pt x="16" y="358"/>
                  </a:lnTo>
                  <a:lnTo>
                    <a:pt x="17" y="356"/>
                  </a:lnTo>
                  <a:lnTo>
                    <a:pt x="17" y="353"/>
                  </a:lnTo>
                  <a:lnTo>
                    <a:pt x="16" y="352"/>
                  </a:lnTo>
                  <a:lnTo>
                    <a:pt x="13" y="349"/>
                  </a:lnTo>
                  <a:lnTo>
                    <a:pt x="13" y="349"/>
                  </a:lnTo>
                  <a:lnTo>
                    <a:pt x="17" y="337"/>
                  </a:lnTo>
                  <a:lnTo>
                    <a:pt x="24" y="327"/>
                  </a:lnTo>
                  <a:lnTo>
                    <a:pt x="30" y="315"/>
                  </a:lnTo>
                  <a:lnTo>
                    <a:pt x="38" y="305"/>
                  </a:lnTo>
                  <a:lnTo>
                    <a:pt x="55" y="285"/>
                  </a:lnTo>
                  <a:lnTo>
                    <a:pt x="72" y="268"/>
                  </a:lnTo>
                  <a:lnTo>
                    <a:pt x="72" y="268"/>
                  </a:lnTo>
                  <a:lnTo>
                    <a:pt x="94" y="247"/>
                  </a:lnTo>
                  <a:lnTo>
                    <a:pt x="116" y="228"/>
                  </a:lnTo>
                  <a:lnTo>
                    <a:pt x="139" y="207"/>
                  </a:lnTo>
                  <a:lnTo>
                    <a:pt x="149" y="196"/>
                  </a:lnTo>
                  <a:lnTo>
                    <a:pt x="158" y="186"/>
                  </a:lnTo>
                  <a:lnTo>
                    <a:pt x="158" y="186"/>
                  </a:lnTo>
                  <a:lnTo>
                    <a:pt x="199" y="139"/>
                  </a:lnTo>
                  <a:lnTo>
                    <a:pt x="220" y="115"/>
                  </a:lnTo>
                  <a:lnTo>
                    <a:pt x="241" y="93"/>
                  </a:lnTo>
                  <a:lnTo>
                    <a:pt x="263" y="71"/>
                  </a:lnTo>
                  <a:lnTo>
                    <a:pt x="285" y="50"/>
                  </a:lnTo>
                  <a:lnTo>
                    <a:pt x="309" y="30"/>
                  </a:lnTo>
                  <a:lnTo>
                    <a:pt x="334" y="12"/>
                  </a:lnTo>
                  <a:lnTo>
                    <a:pt x="334" y="12"/>
                  </a:lnTo>
                  <a:lnTo>
                    <a:pt x="335" y="9"/>
                  </a:lnTo>
                  <a:lnTo>
                    <a:pt x="336" y="8"/>
                  </a:lnTo>
                  <a:lnTo>
                    <a:pt x="335" y="3"/>
                  </a:lnTo>
                  <a:lnTo>
                    <a:pt x="334" y="1"/>
                  </a:lnTo>
                  <a:lnTo>
                    <a:pt x="332" y="0"/>
                  </a:lnTo>
                  <a:lnTo>
                    <a:pt x="330" y="0"/>
                  </a:lnTo>
                  <a:lnTo>
                    <a:pt x="328" y="1"/>
                  </a:lnTo>
                  <a:lnTo>
                    <a:pt x="328"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chenying0907 888"/>
            <p:cNvSpPr/>
            <p:nvPr/>
          </p:nvSpPr>
          <p:spPr bwMode="auto">
            <a:xfrm>
              <a:off x="3267076" y="3592513"/>
              <a:ext cx="152400" cy="169863"/>
            </a:xfrm>
            <a:custGeom>
              <a:avLst/>
              <a:gdLst/>
              <a:ahLst/>
              <a:cxnLst>
                <a:cxn ang="0">
                  <a:pos x="371" y="2"/>
                </a:cxn>
                <a:cxn ang="0">
                  <a:pos x="371" y="2"/>
                </a:cxn>
                <a:cxn ang="0">
                  <a:pos x="319" y="51"/>
                </a:cxn>
                <a:cxn ang="0">
                  <a:pos x="293" y="76"/>
                </a:cxn>
                <a:cxn ang="0">
                  <a:pos x="267" y="100"/>
                </a:cxn>
                <a:cxn ang="0">
                  <a:pos x="267" y="100"/>
                </a:cxn>
                <a:cxn ang="0">
                  <a:pos x="212" y="147"/>
                </a:cxn>
                <a:cxn ang="0">
                  <a:pos x="186" y="172"/>
                </a:cxn>
                <a:cxn ang="0">
                  <a:pos x="161" y="199"/>
                </a:cxn>
                <a:cxn ang="0">
                  <a:pos x="161" y="199"/>
                </a:cxn>
                <a:cxn ang="0">
                  <a:pos x="149" y="212"/>
                </a:cxn>
                <a:cxn ang="0">
                  <a:pos x="138" y="228"/>
                </a:cxn>
                <a:cxn ang="0">
                  <a:pos x="119" y="258"/>
                </a:cxn>
                <a:cxn ang="0">
                  <a:pos x="99" y="289"/>
                </a:cxn>
                <a:cxn ang="0">
                  <a:pos x="81" y="321"/>
                </a:cxn>
                <a:cxn ang="0">
                  <a:pos x="81" y="321"/>
                </a:cxn>
                <a:cxn ang="0">
                  <a:pos x="63" y="346"/>
                </a:cxn>
                <a:cxn ang="0">
                  <a:pos x="46" y="372"/>
                </a:cxn>
                <a:cxn ang="0">
                  <a:pos x="46" y="372"/>
                </a:cxn>
                <a:cxn ang="0">
                  <a:pos x="38" y="385"/>
                </a:cxn>
                <a:cxn ang="0">
                  <a:pos x="29" y="399"/>
                </a:cxn>
                <a:cxn ang="0">
                  <a:pos x="22" y="406"/>
                </a:cxn>
                <a:cxn ang="0">
                  <a:pos x="17" y="411"/>
                </a:cxn>
                <a:cxn ang="0">
                  <a:pos x="10" y="415"/>
                </a:cxn>
                <a:cxn ang="0">
                  <a:pos x="4" y="416"/>
                </a:cxn>
                <a:cxn ang="0">
                  <a:pos x="4" y="416"/>
                </a:cxn>
                <a:cxn ang="0">
                  <a:pos x="1" y="418"/>
                </a:cxn>
                <a:cxn ang="0">
                  <a:pos x="0" y="419"/>
                </a:cxn>
                <a:cxn ang="0">
                  <a:pos x="0" y="421"/>
                </a:cxn>
                <a:cxn ang="0">
                  <a:pos x="0" y="423"/>
                </a:cxn>
                <a:cxn ang="0">
                  <a:pos x="2" y="427"/>
                </a:cxn>
                <a:cxn ang="0">
                  <a:pos x="4" y="428"/>
                </a:cxn>
                <a:cxn ang="0">
                  <a:pos x="6" y="428"/>
                </a:cxn>
                <a:cxn ang="0">
                  <a:pos x="6" y="428"/>
                </a:cxn>
                <a:cxn ang="0">
                  <a:pos x="15" y="425"/>
                </a:cxn>
                <a:cxn ang="0">
                  <a:pos x="25" y="419"/>
                </a:cxn>
                <a:cxn ang="0">
                  <a:pos x="31" y="412"/>
                </a:cxn>
                <a:cxn ang="0">
                  <a:pos x="39" y="403"/>
                </a:cxn>
                <a:cxn ang="0">
                  <a:pos x="51" y="385"/>
                </a:cxn>
                <a:cxn ang="0">
                  <a:pos x="61" y="368"/>
                </a:cxn>
                <a:cxn ang="0">
                  <a:pos x="61" y="368"/>
                </a:cxn>
                <a:cxn ang="0">
                  <a:pos x="153" y="229"/>
                </a:cxn>
                <a:cxn ang="0">
                  <a:pos x="153" y="229"/>
                </a:cxn>
                <a:cxn ang="0">
                  <a:pos x="163" y="212"/>
                </a:cxn>
                <a:cxn ang="0">
                  <a:pos x="176" y="197"/>
                </a:cxn>
                <a:cxn ang="0">
                  <a:pos x="191" y="182"/>
                </a:cxn>
                <a:cxn ang="0">
                  <a:pos x="205" y="168"/>
                </a:cxn>
                <a:cxn ang="0">
                  <a:pos x="235" y="140"/>
                </a:cxn>
                <a:cxn ang="0">
                  <a:pos x="267" y="114"/>
                </a:cxn>
                <a:cxn ang="0">
                  <a:pos x="267" y="114"/>
                </a:cxn>
                <a:cxn ang="0">
                  <a:pos x="295" y="89"/>
                </a:cxn>
                <a:cxn ang="0">
                  <a:pos x="324" y="63"/>
                </a:cxn>
                <a:cxn ang="0">
                  <a:pos x="380" y="10"/>
                </a:cxn>
                <a:cxn ang="0">
                  <a:pos x="380" y="10"/>
                </a:cxn>
                <a:cxn ang="0">
                  <a:pos x="382" y="8"/>
                </a:cxn>
                <a:cxn ang="0">
                  <a:pos x="382" y="6"/>
                </a:cxn>
                <a:cxn ang="0">
                  <a:pos x="380" y="2"/>
                </a:cxn>
                <a:cxn ang="0">
                  <a:pos x="377" y="0"/>
                </a:cxn>
                <a:cxn ang="0">
                  <a:pos x="374" y="0"/>
                </a:cxn>
                <a:cxn ang="0">
                  <a:pos x="371" y="2"/>
                </a:cxn>
                <a:cxn ang="0">
                  <a:pos x="371" y="2"/>
                </a:cxn>
              </a:cxnLst>
              <a:rect l="0" t="0" r="r" b="b"/>
              <a:pathLst>
                <a:path w="382" h="428">
                  <a:moveTo>
                    <a:pt x="371" y="2"/>
                  </a:moveTo>
                  <a:lnTo>
                    <a:pt x="371" y="2"/>
                  </a:lnTo>
                  <a:lnTo>
                    <a:pt x="319" y="51"/>
                  </a:lnTo>
                  <a:lnTo>
                    <a:pt x="293" y="76"/>
                  </a:lnTo>
                  <a:lnTo>
                    <a:pt x="267" y="100"/>
                  </a:lnTo>
                  <a:lnTo>
                    <a:pt x="267" y="100"/>
                  </a:lnTo>
                  <a:lnTo>
                    <a:pt x="212" y="147"/>
                  </a:lnTo>
                  <a:lnTo>
                    <a:pt x="186" y="172"/>
                  </a:lnTo>
                  <a:lnTo>
                    <a:pt x="161" y="199"/>
                  </a:lnTo>
                  <a:lnTo>
                    <a:pt x="161" y="199"/>
                  </a:lnTo>
                  <a:lnTo>
                    <a:pt x="149" y="212"/>
                  </a:lnTo>
                  <a:lnTo>
                    <a:pt x="138" y="228"/>
                  </a:lnTo>
                  <a:lnTo>
                    <a:pt x="119" y="258"/>
                  </a:lnTo>
                  <a:lnTo>
                    <a:pt x="99" y="289"/>
                  </a:lnTo>
                  <a:lnTo>
                    <a:pt x="81" y="321"/>
                  </a:lnTo>
                  <a:lnTo>
                    <a:pt x="81" y="321"/>
                  </a:lnTo>
                  <a:lnTo>
                    <a:pt x="63" y="346"/>
                  </a:lnTo>
                  <a:lnTo>
                    <a:pt x="46" y="372"/>
                  </a:lnTo>
                  <a:lnTo>
                    <a:pt x="46" y="372"/>
                  </a:lnTo>
                  <a:lnTo>
                    <a:pt x="38" y="385"/>
                  </a:lnTo>
                  <a:lnTo>
                    <a:pt x="29" y="399"/>
                  </a:lnTo>
                  <a:lnTo>
                    <a:pt x="22" y="406"/>
                  </a:lnTo>
                  <a:lnTo>
                    <a:pt x="17" y="411"/>
                  </a:lnTo>
                  <a:lnTo>
                    <a:pt x="10" y="415"/>
                  </a:lnTo>
                  <a:lnTo>
                    <a:pt x="4" y="416"/>
                  </a:lnTo>
                  <a:lnTo>
                    <a:pt x="4" y="416"/>
                  </a:lnTo>
                  <a:lnTo>
                    <a:pt x="1" y="418"/>
                  </a:lnTo>
                  <a:lnTo>
                    <a:pt x="0" y="419"/>
                  </a:lnTo>
                  <a:lnTo>
                    <a:pt x="0" y="421"/>
                  </a:lnTo>
                  <a:lnTo>
                    <a:pt x="0" y="423"/>
                  </a:lnTo>
                  <a:lnTo>
                    <a:pt x="2" y="427"/>
                  </a:lnTo>
                  <a:lnTo>
                    <a:pt x="4" y="428"/>
                  </a:lnTo>
                  <a:lnTo>
                    <a:pt x="6" y="428"/>
                  </a:lnTo>
                  <a:lnTo>
                    <a:pt x="6" y="428"/>
                  </a:lnTo>
                  <a:lnTo>
                    <a:pt x="15" y="425"/>
                  </a:lnTo>
                  <a:lnTo>
                    <a:pt x="25" y="419"/>
                  </a:lnTo>
                  <a:lnTo>
                    <a:pt x="31" y="412"/>
                  </a:lnTo>
                  <a:lnTo>
                    <a:pt x="39" y="403"/>
                  </a:lnTo>
                  <a:lnTo>
                    <a:pt x="51" y="385"/>
                  </a:lnTo>
                  <a:lnTo>
                    <a:pt x="61" y="368"/>
                  </a:lnTo>
                  <a:lnTo>
                    <a:pt x="61" y="368"/>
                  </a:lnTo>
                  <a:lnTo>
                    <a:pt x="153" y="229"/>
                  </a:lnTo>
                  <a:lnTo>
                    <a:pt x="153" y="229"/>
                  </a:lnTo>
                  <a:lnTo>
                    <a:pt x="163" y="212"/>
                  </a:lnTo>
                  <a:lnTo>
                    <a:pt x="176" y="197"/>
                  </a:lnTo>
                  <a:lnTo>
                    <a:pt x="191" y="182"/>
                  </a:lnTo>
                  <a:lnTo>
                    <a:pt x="205" y="168"/>
                  </a:lnTo>
                  <a:lnTo>
                    <a:pt x="235" y="140"/>
                  </a:lnTo>
                  <a:lnTo>
                    <a:pt x="267" y="114"/>
                  </a:lnTo>
                  <a:lnTo>
                    <a:pt x="267" y="114"/>
                  </a:lnTo>
                  <a:lnTo>
                    <a:pt x="295" y="89"/>
                  </a:lnTo>
                  <a:lnTo>
                    <a:pt x="324" y="63"/>
                  </a:lnTo>
                  <a:lnTo>
                    <a:pt x="380" y="10"/>
                  </a:lnTo>
                  <a:lnTo>
                    <a:pt x="380" y="10"/>
                  </a:lnTo>
                  <a:lnTo>
                    <a:pt x="382" y="8"/>
                  </a:lnTo>
                  <a:lnTo>
                    <a:pt x="382" y="6"/>
                  </a:lnTo>
                  <a:lnTo>
                    <a:pt x="380" y="2"/>
                  </a:lnTo>
                  <a:lnTo>
                    <a:pt x="377" y="0"/>
                  </a:lnTo>
                  <a:lnTo>
                    <a:pt x="374" y="0"/>
                  </a:lnTo>
                  <a:lnTo>
                    <a:pt x="371" y="2"/>
                  </a:lnTo>
                  <a:lnTo>
                    <a:pt x="371"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 name="chenying0907 889"/>
            <p:cNvSpPr/>
            <p:nvPr/>
          </p:nvSpPr>
          <p:spPr bwMode="auto">
            <a:xfrm>
              <a:off x="3327401" y="3587751"/>
              <a:ext cx="139700" cy="176213"/>
            </a:xfrm>
            <a:custGeom>
              <a:avLst/>
              <a:gdLst/>
              <a:ahLst/>
              <a:cxnLst>
                <a:cxn ang="0">
                  <a:pos x="340" y="1"/>
                </a:cxn>
                <a:cxn ang="0">
                  <a:pos x="323" y="15"/>
                </a:cxn>
                <a:cxn ang="0">
                  <a:pos x="310" y="34"/>
                </a:cxn>
                <a:cxn ang="0">
                  <a:pos x="298" y="49"/>
                </a:cxn>
                <a:cxn ang="0">
                  <a:pos x="264" y="94"/>
                </a:cxn>
                <a:cxn ang="0">
                  <a:pos x="214" y="162"/>
                </a:cxn>
                <a:cxn ang="0">
                  <a:pos x="161" y="227"/>
                </a:cxn>
                <a:cxn ang="0">
                  <a:pos x="110" y="285"/>
                </a:cxn>
                <a:cxn ang="0">
                  <a:pos x="74" y="329"/>
                </a:cxn>
                <a:cxn ang="0">
                  <a:pos x="64" y="345"/>
                </a:cxn>
                <a:cxn ang="0">
                  <a:pos x="25" y="405"/>
                </a:cxn>
                <a:cxn ang="0">
                  <a:pos x="9" y="421"/>
                </a:cxn>
                <a:cxn ang="0">
                  <a:pos x="2" y="429"/>
                </a:cxn>
                <a:cxn ang="0">
                  <a:pos x="0" y="439"/>
                </a:cxn>
                <a:cxn ang="0">
                  <a:pos x="1" y="442"/>
                </a:cxn>
                <a:cxn ang="0">
                  <a:pos x="6" y="444"/>
                </a:cxn>
                <a:cxn ang="0">
                  <a:pos x="12" y="442"/>
                </a:cxn>
                <a:cxn ang="0">
                  <a:pos x="12" y="439"/>
                </a:cxn>
                <a:cxn ang="0">
                  <a:pos x="16" y="431"/>
                </a:cxn>
                <a:cxn ang="0">
                  <a:pos x="33" y="412"/>
                </a:cxn>
                <a:cxn ang="0">
                  <a:pos x="40" y="402"/>
                </a:cxn>
                <a:cxn ang="0">
                  <a:pos x="65" y="363"/>
                </a:cxn>
                <a:cxn ang="0">
                  <a:pos x="74" y="350"/>
                </a:cxn>
                <a:cxn ang="0">
                  <a:pos x="123" y="289"/>
                </a:cxn>
                <a:cxn ang="0">
                  <a:pos x="175" y="227"/>
                </a:cxn>
                <a:cxn ang="0">
                  <a:pos x="217" y="176"/>
                </a:cxn>
                <a:cxn ang="0">
                  <a:pos x="256" y="124"/>
                </a:cxn>
                <a:cxn ang="0">
                  <a:pos x="301" y="65"/>
                </a:cxn>
                <a:cxn ang="0">
                  <a:pos x="311" y="51"/>
                </a:cxn>
                <a:cxn ang="0">
                  <a:pos x="327" y="28"/>
                </a:cxn>
                <a:cxn ang="0">
                  <a:pos x="339" y="15"/>
                </a:cxn>
                <a:cxn ang="0">
                  <a:pos x="345" y="10"/>
                </a:cxn>
                <a:cxn ang="0">
                  <a:pos x="349" y="6"/>
                </a:cxn>
                <a:cxn ang="0">
                  <a:pos x="344" y="0"/>
                </a:cxn>
                <a:cxn ang="0">
                  <a:pos x="340" y="1"/>
                </a:cxn>
              </a:cxnLst>
              <a:rect l="0" t="0" r="r" b="b"/>
              <a:pathLst>
                <a:path w="349" h="444">
                  <a:moveTo>
                    <a:pt x="340" y="1"/>
                  </a:moveTo>
                  <a:lnTo>
                    <a:pt x="340" y="1"/>
                  </a:lnTo>
                  <a:lnTo>
                    <a:pt x="329" y="7"/>
                  </a:lnTo>
                  <a:lnTo>
                    <a:pt x="323" y="15"/>
                  </a:lnTo>
                  <a:lnTo>
                    <a:pt x="316" y="23"/>
                  </a:lnTo>
                  <a:lnTo>
                    <a:pt x="310" y="34"/>
                  </a:lnTo>
                  <a:lnTo>
                    <a:pt x="310" y="34"/>
                  </a:lnTo>
                  <a:lnTo>
                    <a:pt x="298" y="49"/>
                  </a:lnTo>
                  <a:lnTo>
                    <a:pt x="286" y="64"/>
                  </a:lnTo>
                  <a:lnTo>
                    <a:pt x="264" y="94"/>
                  </a:lnTo>
                  <a:lnTo>
                    <a:pt x="264" y="94"/>
                  </a:lnTo>
                  <a:lnTo>
                    <a:pt x="214" y="162"/>
                  </a:lnTo>
                  <a:lnTo>
                    <a:pt x="188" y="194"/>
                  </a:lnTo>
                  <a:lnTo>
                    <a:pt x="161" y="227"/>
                  </a:lnTo>
                  <a:lnTo>
                    <a:pt x="161" y="227"/>
                  </a:lnTo>
                  <a:lnTo>
                    <a:pt x="110" y="285"/>
                  </a:lnTo>
                  <a:lnTo>
                    <a:pt x="86" y="313"/>
                  </a:lnTo>
                  <a:lnTo>
                    <a:pt x="74" y="329"/>
                  </a:lnTo>
                  <a:lnTo>
                    <a:pt x="64" y="345"/>
                  </a:lnTo>
                  <a:lnTo>
                    <a:pt x="64" y="345"/>
                  </a:lnTo>
                  <a:lnTo>
                    <a:pt x="25" y="405"/>
                  </a:lnTo>
                  <a:lnTo>
                    <a:pt x="25" y="405"/>
                  </a:lnTo>
                  <a:lnTo>
                    <a:pt x="18" y="413"/>
                  </a:lnTo>
                  <a:lnTo>
                    <a:pt x="9" y="421"/>
                  </a:lnTo>
                  <a:lnTo>
                    <a:pt x="6" y="425"/>
                  </a:lnTo>
                  <a:lnTo>
                    <a:pt x="2" y="429"/>
                  </a:lnTo>
                  <a:lnTo>
                    <a:pt x="1" y="434"/>
                  </a:lnTo>
                  <a:lnTo>
                    <a:pt x="0" y="439"/>
                  </a:lnTo>
                  <a:lnTo>
                    <a:pt x="0" y="439"/>
                  </a:lnTo>
                  <a:lnTo>
                    <a:pt x="1" y="442"/>
                  </a:lnTo>
                  <a:lnTo>
                    <a:pt x="2" y="443"/>
                  </a:lnTo>
                  <a:lnTo>
                    <a:pt x="6" y="444"/>
                  </a:lnTo>
                  <a:lnTo>
                    <a:pt x="10" y="443"/>
                  </a:lnTo>
                  <a:lnTo>
                    <a:pt x="12" y="442"/>
                  </a:lnTo>
                  <a:lnTo>
                    <a:pt x="12" y="439"/>
                  </a:lnTo>
                  <a:lnTo>
                    <a:pt x="12" y="439"/>
                  </a:lnTo>
                  <a:lnTo>
                    <a:pt x="13" y="435"/>
                  </a:lnTo>
                  <a:lnTo>
                    <a:pt x="16" y="431"/>
                  </a:lnTo>
                  <a:lnTo>
                    <a:pt x="23" y="421"/>
                  </a:lnTo>
                  <a:lnTo>
                    <a:pt x="33" y="412"/>
                  </a:lnTo>
                  <a:lnTo>
                    <a:pt x="40" y="402"/>
                  </a:lnTo>
                  <a:lnTo>
                    <a:pt x="40" y="402"/>
                  </a:lnTo>
                  <a:lnTo>
                    <a:pt x="56" y="376"/>
                  </a:lnTo>
                  <a:lnTo>
                    <a:pt x="65" y="363"/>
                  </a:lnTo>
                  <a:lnTo>
                    <a:pt x="74" y="350"/>
                  </a:lnTo>
                  <a:lnTo>
                    <a:pt x="74" y="350"/>
                  </a:lnTo>
                  <a:lnTo>
                    <a:pt x="98" y="319"/>
                  </a:lnTo>
                  <a:lnTo>
                    <a:pt x="123" y="289"/>
                  </a:lnTo>
                  <a:lnTo>
                    <a:pt x="175" y="227"/>
                  </a:lnTo>
                  <a:lnTo>
                    <a:pt x="175" y="227"/>
                  </a:lnTo>
                  <a:lnTo>
                    <a:pt x="196" y="202"/>
                  </a:lnTo>
                  <a:lnTo>
                    <a:pt x="217" y="176"/>
                  </a:lnTo>
                  <a:lnTo>
                    <a:pt x="256" y="124"/>
                  </a:lnTo>
                  <a:lnTo>
                    <a:pt x="256" y="124"/>
                  </a:lnTo>
                  <a:lnTo>
                    <a:pt x="278" y="94"/>
                  </a:lnTo>
                  <a:lnTo>
                    <a:pt x="301" y="65"/>
                  </a:lnTo>
                  <a:lnTo>
                    <a:pt x="301" y="65"/>
                  </a:lnTo>
                  <a:lnTo>
                    <a:pt x="311" y="51"/>
                  </a:lnTo>
                  <a:lnTo>
                    <a:pt x="322" y="35"/>
                  </a:lnTo>
                  <a:lnTo>
                    <a:pt x="327" y="28"/>
                  </a:lnTo>
                  <a:lnTo>
                    <a:pt x="332" y="21"/>
                  </a:lnTo>
                  <a:lnTo>
                    <a:pt x="339" y="15"/>
                  </a:lnTo>
                  <a:lnTo>
                    <a:pt x="345" y="10"/>
                  </a:lnTo>
                  <a:lnTo>
                    <a:pt x="345" y="10"/>
                  </a:lnTo>
                  <a:lnTo>
                    <a:pt x="348" y="9"/>
                  </a:lnTo>
                  <a:lnTo>
                    <a:pt x="349" y="6"/>
                  </a:lnTo>
                  <a:lnTo>
                    <a:pt x="348" y="2"/>
                  </a:lnTo>
                  <a:lnTo>
                    <a:pt x="344" y="0"/>
                  </a:lnTo>
                  <a:lnTo>
                    <a:pt x="343" y="0"/>
                  </a:lnTo>
                  <a:lnTo>
                    <a:pt x="340" y="1"/>
                  </a:lnTo>
                  <a:lnTo>
                    <a:pt x="340"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 name="chenying0907 890"/>
            <p:cNvSpPr/>
            <p:nvPr/>
          </p:nvSpPr>
          <p:spPr bwMode="auto">
            <a:xfrm>
              <a:off x="3362326" y="3660776"/>
              <a:ext cx="88900" cy="106363"/>
            </a:xfrm>
            <a:custGeom>
              <a:avLst/>
              <a:gdLst/>
              <a:ahLst/>
              <a:cxnLst>
                <a:cxn ang="0">
                  <a:pos x="213" y="1"/>
                </a:cxn>
                <a:cxn ang="0">
                  <a:pos x="213" y="1"/>
                </a:cxn>
                <a:cxn ang="0">
                  <a:pos x="185" y="31"/>
                </a:cxn>
                <a:cxn ang="0">
                  <a:pos x="156" y="62"/>
                </a:cxn>
                <a:cxn ang="0">
                  <a:pos x="128" y="94"/>
                </a:cxn>
                <a:cxn ang="0">
                  <a:pos x="102" y="127"/>
                </a:cxn>
                <a:cxn ang="0">
                  <a:pos x="102" y="127"/>
                </a:cxn>
                <a:cxn ang="0">
                  <a:pos x="75" y="163"/>
                </a:cxn>
                <a:cxn ang="0">
                  <a:pos x="47" y="201"/>
                </a:cxn>
                <a:cxn ang="0">
                  <a:pos x="47" y="201"/>
                </a:cxn>
                <a:cxn ang="0">
                  <a:pos x="35" y="215"/>
                </a:cxn>
                <a:cxn ang="0">
                  <a:pos x="22" y="229"/>
                </a:cxn>
                <a:cxn ang="0">
                  <a:pos x="11" y="243"/>
                </a:cxn>
                <a:cxn ang="0">
                  <a:pos x="0" y="259"/>
                </a:cxn>
                <a:cxn ang="0">
                  <a:pos x="0" y="259"/>
                </a:cxn>
                <a:cxn ang="0">
                  <a:pos x="0" y="261"/>
                </a:cxn>
                <a:cxn ang="0">
                  <a:pos x="0" y="264"/>
                </a:cxn>
                <a:cxn ang="0">
                  <a:pos x="3" y="266"/>
                </a:cxn>
                <a:cxn ang="0">
                  <a:pos x="7" y="268"/>
                </a:cxn>
                <a:cxn ang="0">
                  <a:pos x="9" y="266"/>
                </a:cxn>
                <a:cxn ang="0">
                  <a:pos x="11" y="265"/>
                </a:cxn>
                <a:cxn ang="0">
                  <a:pos x="11" y="265"/>
                </a:cxn>
                <a:cxn ang="0">
                  <a:pos x="16" y="256"/>
                </a:cxn>
                <a:cxn ang="0">
                  <a:pos x="22" y="247"/>
                </a:cxn>
                <a:cxn ang="0">
                  <a:pos x="34" y="231"/>
                </a:cxn>
                <a:cxn ang="0">
                  <a:pos x="49" y="217"/>
                </a:cxn>
                <a:cxn ang="0">
                  <a:pos x="62" y="201"/>
                </a:cxn>
                <a:cxn ang="0">
                  <a:pos x="62" y="201"/>
                </a:cxn>
                <a:cxn ang="0">
                  <a:pos x="84" y="171"/>
                </a:cxn>
                <a:cxn ang="0">
                  <a:pos x="106" y="141"/>
                </a:cxn>
                <a:cxn ang="0">
                  <a:pos x="106" y="141"/>
                </a:cxn>
                <a:cxn ang="0">
                  <a:pos x="132" y="107"/>
                </a:cxn>
                <a:cxn ang="0">
                  <a:pos x="161" y="73"/>
                </a:cxn>
                <a:cxn ang="0">
                  <a:pos x="191" y="40"/>
                </a:cxn>
                <a:cxn ang="0">
                  <a:pos x="221" y="9"/>
                </a:cxn>
                <a:cxn ang="0">
                  <a:pos x="221" y="9"/>
                </a:cxn>
                <a:cxn ang="0">
                  <a:pos x="223" y="8"/>
                </a:cxn>
                <a:cxn ang="0">
                  <a:pos x="223" y="5"/>
                </a:cxn>
                <a:cxn ang="0">
                  <a:pos x="221" y="1"/>
                </a:cxn>
                <a:cxn ang="0">
                  <a:pos x="217" y="0"/>
                </a:cxn>
                <a:cxn ang="0">
                  <a:pos x="215" y="0"/>
                </a:cxn>
                <a:cxn ang="0">
                  <a:pos x="213" y="1"/>
                </a:cxn>
                <a:cxn ang="0">
                  <a:pos x="213" y="1"/>
                </a:cxn>
              </a:cxnLst>
              <a:rect l="0" t="0" r="r" b="b"/>
              <a:pathLst>
                <a:path w="223" h="268">
                  <a:moveTo>
                    <a:pt x="213" y="1"/>
                  </a:moveTo>
                  <a:lnTo>
                    <a:pt x="213" y="1"/>
                  </a:lnTo>
                  <a:lnTo>
                    <a:pt x="185" y="31"/>
                  </a:lnTo>
                  <a:lnTo>
                    <a:pt x="156" y="62"/>
                  </a:lnTo>
                  <a:lnTo>
                    <a:pt x="128" y="94"/>
                  </a:lnTo>
                  <a:lnTo>
                    <a:pt x="102" y="127"/>
                  </a:lnTo>
                  <a:lnTo>
                    <a:pt x="102" y="127"/>
                  </a:lnTo>
                  <a:lnTo>
                    <a:pt x="75" y="163"/>
                  </a:lnTo>
                  <a:lnTo>
                    <a:pt x="47" y="201"/>
                  </a:lnTo>
                  <a:lnTo>
                    <a:pt x="47" y="201"/>
                  </a:lnTo>
                  <a:lnTo>
                    <a:pt x="35" y="215"/>
                  </a:lnTo>
                  <a:lnTo>
                    <a:pt x="22" y="229"/>
                  </a:lnTo>
                  <a:lnTo>
                    <a:pt x="11" y="243"/>
                  </a:lnTo>
                  <a:lnTo>
                    <a:pt x="0" y="259"/>
                  </a:lnTo>
                  <a:lnTo>
                    <a:pt x="0" y="259"/>
                  </a:lnTo>
                  <a:lnTo>
                    <a:pt x="0" y="261"/>
                  </a:lnTo>
                  <a:lnTo>
                    <a:pt x="0" y="264"/>
                  </a:lnTo>
                  <a:lnTo>
                    <a:pt x="3" y="266"/>
                  </a:lnTo>
                  <a:lnTo>
                    <a:pt x="7" y="268"/>
                  </a:lnTo>
                  <a:lnTo>
                    <a:pt x="9" y="266"/>
                  </a:lnTo>
                  <a:lnTo>
                    <a:pt x="11" y="265"/>
                  </a:lnTo>
                  <a:lnTo>
                    <a:pt x="11" y="265"/>
                  </a:lnTo>
                  <a:lnTo>
                    <a:pt x="16" y="256"/>
                  </a:lnTo>
                  <a:lnTo>
                    <a:pt x="22" y="247"/>
                  </a:lnTo>
                  <a:lnTo>
                    <a:pt x="34" y="231"/>
                  </a:lnTo>
                  <a:lnTo>
                    <a:pt x="49" y="217"/>
                  </a:lnTo>
                  <a:lnTo>
                    <a:pt x="62" y="201"/>
                  </a:lnTo>
                  <a:lnTo>
                    <a:pt x="62" y="201"/>
                  </a:lnTo>
                  <a:lnTo>
                    <a:pt x="84" y="171"/>
                  </a:lnTo>
                  <a:lnTo>
                    <a:pt x="106" y="141"/>
                  </a:lnTo>
                  <a:lnTo>
                    <a:pt x="106" y="141"/>
                  </a:lnTo>
                  <a:lnTo>
                    <a:pt x="132" y="107"/>
                  </a:lnTo>
                  <a:lnTo>
                    <a:pt x="161" y="73"/>
                  </a:lnTo>
                  <a:lnTo>
                    <a:pt x="191" y="40"/>
                  </a:lnTo>
                  <a:lnTo>
                    <a:pt x="221" y="9"/>
                  </a:lnTo>
                  <a:lnTo>
                    <a:pt x="221" y="9"/>
                  </a:lnTo>
                  <a:lnTo>
                    <a:pt x="223" y="8"/>
                  </a:lnTo>
                  <a:lnTo>
                    <a:pt x="223" y="5"/>
                  </a:lnTo>
                  <a:lnTo>
                    <a:pt x="221" y="1"/>
                  </a:lnTo>
                  <a:lnTo>
                    <a:pt x="217" y="0"/>
                  </a:lnTo>
                  <a:lnTo>
                    <a:pt x="215" y="0"/>
                  </a:lnTo>
                  <a:lnTo>
                    <a:pt x="213" y="1"/>
                  </a:lnTo>
                  <a:lnTo>
                    <a:pt x="213"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3" name="chenying0907 891"/>
            <p:cNvSpPr/>
            <p:nvPr/>
          </p:nvSpPr>
          <p:spPr bwMode="auto">
            <a:xfrm>
              <a:off x="3398838" y="3705226"/>
              <a:ext cx="47625" cy="66675"/>
            </a:xfrm>
            <a:custGeom>
              <a:avLst/>
              <a:gdLst/>
              <a:ahLst/>
              <a:cxnLst>
                <a:cxn ang="0">
                  <a:pos x="108" y="4"/>
                </a:cxn>
                <a:cxn ang="0">
                  <a:pos x="108" y="4"/>
                </a:cxn>
                <a:cxn ang="0">
                  <a:pos x="106" y="14"/>
                </a:cxn>
                <a:cxn ang="0">
                  <a:pos x="102" y="21"/>
                </a:cxn>
                <a:cxn ang="0">
                  <a:pos x="97" y="29"/>
                </a:cxn>
                <a:cxn ang="0">
                  <a:pos x="90" y="37"/>
                </a:cxn>
                <a:cxn ang="0">
                  <a:pos x="76" y="53"/>
                </a:cxn>
                <a:cxn ang="0">
                  <a:pos x="64" y="67"/>
                </a:cxn>
                <a:cxn ang="0">
                  <a:pos x="64" y="67"/>
                </a:cxn>
                <a:cxn ang="0">
                  <a:pos x="48" y="89"/>
                </a:cxn>
                <a:cxn ang="0">
                  <a:pos x="34" y="113"/>
                </a:cxn>
                <a:cxn ang="0">
                  <a:pos x="18" y="135"/>
                </a:cxn>
                <a:cxn ang="0">
                  <a:pos x="10" y="146"/>
                </a:cxn>
                <a:cxn ang="0">
                  <a:pos x="1" y="156"/>
                </a:cxn>
                <a:cxn ang="0">
                  <a:pos x="1" y="156"/>
                </a:cxn>
                <a:cxn ang="0">
                  <a:pos x="0" y="159"/>
                </a:cxn>
                <a:cxn ang="0">
                  <a:pos x="0" y="160"/>
                </a:cxn>
                <a:cxn ang="0">
                  <a:pos x="1" y="164"/>
                </a:cxn>
                <a:cxn ang="0">
                  <a:pos x="5" y="167"/>
                </a:cxn>
                <a:cxn ang="0">
                  <a:pos x="8" y="165"/>
                </a:cxn>
                <a:cxn ang="0">
                  <a:pos x="9" y="164"/>
                </a:cxn>
                <a:cxn ang="0">
                  <a:pos x="9" y="164"/>
                </a:cxn>
                <a:cxn ang="0">
                  <a:pos x="26" y="144"/>
                </a:cxn>
                <a:cxn ang="0">
                  <a:pos x="40" y="123"/>
                </a:cxn>
                <a:cxn ang="0">
                  <a:pos x="68" y="80"/>
                </a:cxn>
                <a:cxn ang="0">
                  <a:pos x="68" y="80"/>
                </a:cxn>
                <a:cxn ang="0">
                  <a:pos x="74" y="71"/>
                </a:cxn>
                <a:cxn ang="0">
                  <a:pos x="82" y="63"/>
                </a:cxn>
                <a:cxn ang="0">
                  <a:pos x="98" y="46"/>
                </a:cxn>
                <a:cxn ang="0">
                  <a:pos x="104" y="37"/>
                </a:cxn>
                <a:cxn ang="0">
                  <a:pos x="111" y="28"/>
                </a:cxn>
                <a:cxn ang="0">
                  <a:pos x="116" y="17"/>
                </a:cxn>
                <a:cxn ang="0">
                  <a:pos x="119" y="7"/>
                </a:cxn>
                <a:cxn ang="0">
                  <a:pos x="119" y="7"/>
                </a:cxn>
                <a:cxn ang="0">
                  <a:pos x="119" y="6"/>
                </a:cxn>
                <a:cxn ang="0">
                  <a:pos x="117" y="3"/>
                </a:cxn>
                <a:cxn ang="0">
                  <a:pos x="115" y="0"/>
                </a:cxn>
                <a:cxn ang="0">
                  <a:pos x="112" y="0"/>
                </a:cxn>
                <a:cxn ang="0">
                  <a:pos x="111" y="0"/>
                </a:cxn>
                <a:cxn ang="0">
                  <a:pos x="108" y="2"/>
                </a:cxn>
                <a:cxn ang="0">
                  <a:pos x="108" y="4"/>
                </a:cxn>
                <a:cxn ang="0">
                  <a:pos x="108" y="4"/>
                </a:cxn>
              </a:cxnLst>
              <a:rect l="0" t="0" r="r" b="b"/>
              <a:pathLst>
                <a:path w="119" h="167">
                  <a:moveTo>
                    <a:pt x="108" y="4"/>
                  </a:moveTo>
                  <a:lnTo>
                    <a:pt x="108" y="4"/>
                  </a:lnTo>
                  <a:lnTo>
                    <a:pt x="106" y="14"/>
                  </a:lnTo>
                  <a:lnTo>
                    <a:pt x="102" y="21"/>
                  </a:lnTo>
                  <a:lnTo>
                    <a:pt x="97" y="29"/>
                  </a:lnTo>
                  <a:lnTo>
                    <a:pt x="90" y="37"/>
                  </a:lnTo>
                  <a:lnTo>
                    <a:pt x="76" y="53"/>
                  </a:lnTo>
                  <a:lnTo>
                    <a:pt x="64" y="67"/>
                  </a:lnTo>
                  <a:lnTo>
                    <a:pt x="64" y="67"/>
                  </a:lnTo>
                  <a:lnTo>
                    <a:pt x="48" y="89"/>
                  </a:lnTo>
                  <a:lnTo>
                    <a:pt x="34" y="113"/>
                  </a:lnTo>
                  <a:lnTo>
                    <a:pt x="18" y="135"/>
                  </a:lnTo>
                  <a:lnTo>
                    <a:pt x="10" y="146"/>
                  </a:lnTo>
                  <a:lnTo>
                    <a:pt x="1" y="156"/>
                  </a:lnTo>
                  <a:lnTo>
                    <a:pt x="1" y="156"/>
                  </a:lnTo>
                  <a:lnTo>
                    <a:pt x="0" y="159"/>
                  </a:lnTo>
                  <a:lnTo>
                    <a:pt x="0" y="160"/>
                  </a:lnTo>
                  <a:lnTo>
                    <a:pt x="1" y="164"/>
                  </a:lnTo>
                  <a:lnTo>
                    <a:pt x="5" y="167"/>
                  </a:lnTo>
                  <a:lnTo>
                    <a:pt x="8" y="165"/>
                  </a:lnTo>
                  <a:lnTo>
                    <a:pt x="9" y="164"/>
                  </a:lnTo>
                  <a:lnTo>
                    <a:pt x="9" y="164"/>
                  </a:lnTo>
                  <a:lnTo>
                    <a:pt x="26" y="144"/>
                  </a:lnTo>
                  <a:lnTo>
                    <a:pt x="40" y="123"/>
                  </a:lnTo>
                  <a:lnTo>
                    <a:pt x="68" y="80"/>
                  </a:lnTo>
                  <a:lnTo>
                    <a:pt x="68" y="80"/>
                  </a:lnTo>
                  <a:lnTo>
                    <a:pt x="74" y="71"/>
                  </a:lnTo>
                  <a:lnTo>
                    <a:pt x="82" y="63"/>
                  </a:lnTo>
                  <a:lnTo>
                    <a:pt x="98" y="46"/>
                  </a:lnTo>
                  <a:lnTo>
                    <a:pt x="104" y="37"/>
                  </a:lnTo>
                  <a:lnTo>
                    <a:pt x="111" y="28"/>
                  </a:lnTo>
                  <a:lnTo>
                    <a:pt x="116" y="17"/>
                  </a:lnTo>
                  <a:lnTo>
                    <a:pt x="119" y="7"/>
                  </a:lnTo>
                  <a:lnTo>
                    <a:pt x="119" y="7"/>
                  </a:lnTo>
                  <a:lnTo>
                    <a:pt x="119" y="6"/>
                  </a:lnTo>
                  <a:lnTo>
                    <a:pt x="117" y="3"/>
                  </a:lnTo>
                  <a:lnTo>
                    <a:pt x="115" y="0"/>
                  </a:lnTo>
                  <a:lnTo>
                    <a:pt x="112" y="0"/>
                  </a:lnTo>
                  <a:lnTo>
                    <a:pt x="111" y="0"/>
                  </a:lnTo>
                  <a:lnTo>
                    <a:pt x="108" y="2"/>
                  </a:lnTo>
                  <a:lnTo>
                    <a:pt x="108" y="4"/>
                  </a:lnTo>
                  <a:lnTo>
                    <a:pt x="108"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4" name="chenying0907 892"/>
            <p:cNvSpPr/>
            <p:nvPr/>
          </p:nvSpPr>
          <p:spPr bwMode="auto">
            <a:xfrm>
              <a:off x="3432176" y="3724276"/>
              <a:ext cx="47625" cy="53975"/>
            </a:xfrm>
            <a:custGeom>
              <a:avLst/>
              <a:gdLst/>
              <a:ahLst/>
              <a:cxnLst>
                <a:cxn ang="0">
                  <a:pos x="110" y="2"/>
                </a:cxn>
                <a:cxn ang="0">
                  <a:pos x="110" y="2"/>
                </a:cxn>
                <a:cxn ang="0">
                  <a:pos x="74" y="38"/>
                </a:cxn>
                <a:cxn ang="0">
                  <a:pos x="57" y="56"/>
                </a:cxn>
                <a:cxn ang="0">
                  <a:pos x="42" y="76"/>
                </a:cxn>
                <a:cxn ang="0">
                  <a:pos x="42" y="76"/>
                </a:cxn>
                <a:cxn ang="0">
                  <a:pos x="30" y="89"/>
                </a:cxn>
                <a:cxn ang="0">
                  <a:pos x="18" y="101"/>
                </a:cxn>
                <a:cxn ang="0">
                  <a:pos x="13" y="107"/>
                </a:cxn>
                <a:cxn ang="0">
                  <a:pos x="8" y="114"/>
                </a:cxn>
                <a:cxn ang="0">
                  <a:pos x="4" y="122"/>
                </a:cxn>
                <a:cxn ang="0">
                  <a:pos x="0" y="130"/>
                </a:cxn>
                <a:cxn ang="0">
                  <a:pos x="0" y="130"/>
                </a:cxn>
                <a:cxn ang="0">
                  <a:pos x="0" y="132"/>
                </a:cxn>
                <a:cxn ang="0">
                  <a:pos x="1" y="134"/>
                </a:cxn>
                <a:cxn ang="0">
                  <a:pos x="4" y="136"/>
                </a:cxn>
                <a:cxn ang="0">
                  <a:pos x="8" y="136"/>
                </a:cxn>
                <a:cxn ang="0">
                  <a:pos x="10" y="135"/>
                </a:cxn>
                <a:cxn ang="0">
                  <a:pos x="12" y="132"/>
                </a:cxn>
                <a:cxn ang="0">
                  <a:pos x="12" y="132"/>
                </a:cxn>
                <a:cxn ang="0">
                  <a:pos x="14" y="124"/>
                </a:cxn>
                <a:cxn ang="0">
                  <a:pos x="19" y="117"/>
                </a:cxn>
                <a:cxn ang="0">
                  <a:pos x="25" y="109"/>
                </a:cxn>
                <a:cxn ang="0">
                  <a:pos x="31" y="102"/>
                </a:cxn>
                <a:cxn ang="0">
                  <a:pos x="43" y="89"/>
                </a:cxn>
                <a:cxn ang="0">
                  <a:pos x="56" y="76"/>
                </a:cxn>
                <a:cxn ang="0">
                  <a:pos x="56" y="76"/>
                </a:cxn>
                <a:cxn ang="0">
                  <a:pos x="70" y="59"/>
                </a:cxn>
                <a:cxn ang="0">
                  <a:pos x="86" y="42"/>
                </a:cxn>
                <a:cxn ang="0">
                  <a:pos x="119" y="9"/>
                </a:cxn>
                <a:cxn ang="0">
                  <a:pos x="119" y="9"/>
                </a:cxn>
                <a:cxn ang="0">
                  <a:pos x="120" y="8"/>
                </a:cxn>
                <a:cxn ang="0">
                  <a:pos x="120" y="5"/>
                </a:cxn>
                <a:cxn ang="0">
                  <a:pos x="117" y="2"/>
                </a:cxn>
                <a:cxn ang="0">
                  <a:pos x="115" y="0"/>
                </a:cxn>
                <a:cxn ang="0">
                  <a:pos x="112" y="0"/>
                </a:cxn>
                <a:cxn ang="0">
                  <a:pos x="110" y="2"/>
                </a:cxn>
                <a:cxn ang="0">
                  <a:pos x="110" y="2"/>
                </a:cxn>
              </a:cxnLst>
              <a:rect l="0" t="0" r="r" b="b"/>
              <a:pathLst>
                <a:path w="120" h="136">
                  <a:moveTo>
                    <a:pt x="110" y="2"/>
                  </a:moveTo>
                  <a:lnTo>
                    <a:pt x="110" y="2"/>
                  </a:lnTo>
                  <a:lnTo>
                    <a:pt x="74" y="38"/>
                  </a:lnTo>
                  <a:lnTo>
                    <a:pt x="57" y="56"/>
                  </a:lnTo>
                  <a:lnTo>
                    <a:pt x="42" y="76"/>
                  </a:lnTo>
                  <a:lnTo>
                    <a:pt x="42" y="76"/>
                  </a:lnTo>
                  <a:lnTo>
                    <a:pt x="30" y="89"/>
                  </a:lnTo>
                  <a:lnTo>
                    <a:pt x="18" y="101"/>
                  </a:lnTo>
                  <a:lnTo>
                    <a:pt x="13" y="107"/>
                  </a:lnTo>
                  <a:lnTo>
                    <a:pt x="8" y="114"/>
                  </a:lnTo>
                  <a:lnTo>
                    <a:pt x="4" y="122"/>
                  </a:lnTo>
                  <a:lnTo>
                    <a:pt x="0" y="130"/>
                  </a:lnTo>
                  <a:lnTo>
                    <a:pt x="0" y="130"/>
                  </a:lnTo>
                  <a:lnTo>
                    <a:pt x="0" y="132"/>
                  </a:lnTo>
                  <a:lnTo>
                    <a:pt x="1" y="134"/>
                  </a:lnTo>
                  <a:lnTo>
                    <a:pt x="4" y="136"/>
                  </a:lnTo>
                  <a:lnTo>
                    <a:pt x="8" y="136"/>
                  </a:lnTo>
                  <a:lnTo>
                    <a:pt x="10" y="135"/>
                  </a:lnTo>
                  <a:lnTo>
                    <a:pt x="12" y="132"/>
                  </a:lnTo>
                  <a:lnTo>
                    <a:pt x="12" y="132"/>
                  </a:lnTo>
                  <a:lnTo>
                    <a:pt x="14" y="124"/>
                  </a:lnTo>
                  <a:lnTo>
                    <a:pt x="19" y="117"/>
                  </a:lnTo>
                  <a:lnTo>
                    <a:pt x="25" y="109"/>
                  </a:lnTo>
                  <a:lnTo>
                    <a:pt x="31" y="102"/>
                  </a:lnTo>
                  <a:lnTo>
                    <a:pt x="43" y="89"/>
                  </a:lnTo>
                  <a:lnTo>
                    <a:pt x="56" y="76"/>
                  </a:lnTo>
                  <a:lnTo>
                    <a:pt x="56" y="76"/>
                  </a:lnTo>
                  <a:lnTo>
                    <a:pt x="70" y="59"/>
                  </a:lnTo>
                  <a:lnTo>
                    <a:pt x="86" y="42"/>
                  </a:lnTo>
                  <a:lnTo>
                    <a:pt x="119" y="9"/>
                  </a:lnTo>
                  <a:lnTo>
                    <a:pt x="119" y="9"/>
                  </a:lnTo>
                  <a:lnTo>
                    <a:pt x="120" y="8"/>
                  </a:lnTo>
                  <a:lnTo>
                    <a:pt x="120" y="5"/>
                  </a:lnTo>
                  <a:lnTo>
                    <a:pt x="117" y="2"/>
                  </a:lnTo>
                  <a:lnTo>
                    <a:pt x="115" y="0"/>
                  </a:lnTo>
                  <a:lnTo>
                    <a:pt x="112" y="0"/>
                  </a:lnTo>
                  <a:lnTo>
                    <a:pt x="110" y="2"/>
                  </a:lnTo>
                  <a:lnTo>
                    <a:pt x="110"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5" name="chenying0907 893"/>
            <p:cNvSpPr/>
            <p:nvPr/>
          </p:nvSpPr>
          <p:spPr bwMode="auto">
            <a:xfrm>
              <a:off x="3463926" y="3732213"/>
              <a:ext cx="38100" cy="47625"/>
            </a:xfrm>
            <a:custGeom>
              <a:avLst/>
              <a:gdLst/>
              <a:ahLst/>
              <a:cxnLst>
                <a:cxn ang="0">
                  <a:pos x="86" y="3"/>
                </a:cxn>
                <a:cxn ang="0">
                  <a:pos x="86" y="3"/>
                </a:cxn>
                <a:cxn ang="0">
                  <a:pos x="74" y="23"/>
                </a:cxn>
                <a:cxn ang="0">
                  <a:pos x="60" y="41"/>
                </a:cxn>
                <a:cxn ang="0">
                  <a:pos x="44" y="58"/>
                </a:cxn>
                <a:cxn ang="0">
                  <a:pos x="27" y="74"/>
                </a:cxn>
                <a:cxn ang="0">
                  <a:pos x="27" y="74"/>
                </a:cxn>
                <a:cxn ang="0">
                  <a:pos x="18" y="82"/>
                </a:cxn>
                <a:cxn ang="0">
                  <a:pos x="7" y="92"/>
                </a:cxn>
                <a:cxn ang="0">
                  <a:pos x="3" y="99"/>
                </a:cxn>
                <a:cxn ang="0">
                  <a:pos x="1" y="104"/>
                </a:cxn>
                <a:cxn ang="0">
                  <a:pos x="0" y="110"/>
                </a:cxn>
                <a:cxn ang="0">
                  <a:pos x="0" y="117"/>
                </a:cxn>
                <a:cxn ang="0">
                  <a:pos x="0" y="117"/>
                </a:cxn>
                <a:cxn ang="0">
                  <a:pos x="1" y="118"/>
                </a:cxn>
                <a:cxn ang="0">
                  <a:pos x="3" y="119"/>
                </a:cxn>
                <a:cxn ang="0">
                  <a:pos x="7" y="121"/>
                </a:cxn>
                <a:cxn ang="0">
                  <a:pos x="10" y="118"/>
                </a:cxn>
                <a:cxn ang="0">
                  <a:pos x="11" y="116"/>
                </a:cxn>
                <a:cxn ang="0">
                  <a:pos x="11" y="113"/>
                </a:cxn>
                <a:cxn ang="0">
                  <a:pos x="11" y="113"/>
                </a:cxn>
                <a:cxn ang="0">
                  <a:pos x="11" y="109"/>
                </a:cxn>
                <a:cxn ang="0">
                  <a:pos x="14" y="102"/>
                </a:cxn>
                <a:cxn ang="0">
                  <a:pos x="18" y="97"/>
                </a:cxn>
                <a:cxn ang="0">
                  <a:pos x="23" y="92"/>
                </a:cxn>
                <a:cxn ang="0">
                  <a:pos x="35" y="82"/>
                </a:cxn>
                <a:cxn ang="0">
                  <a:pos x="44" y="74"/>
                </a:cxn>
                <a:cxn ang="0">
                  <a:pos x="44" y="74"/>
                </a:cxn>
                <a:cxn ang="0">
                  <a:pos x="58" y="59"/>
                </a:cxn>
                <a:cxn ang="0">
                  <a:pos x="73" y="44"/>
                </a:cxn>
                <a:cxn ang="0">
                  <a:pos x="86" y="27"/>
                </a:cxn>
                <a:cxn ang="0">
                  <a:pos x="96" y="10"/>
                </a:cxn>
                <a:cxn ang="0">
                  <a:pos x="96" y="10"/>
                </a:cxn>
                <a:cxn ang="0">
                  <a:pos x="96" y="7"/>
                </a:cxn>
                <a:cxn ang="0">
                  <a:pos x="96" y="4"/>
                </a:cxn>
                <a:cxn ang="0">
                  <a:pos x="94" y="2"/>
                </a:cxn>
                <a:cxn ang="0">
                  <a:pos x="90" y="0"/>
                </a:cxn>
                <a:cxn ang="0">
                  <a:pos x="88" y="2"/>
                </a:cxn>
                <a:cxn ang="0">
                  <a:pos x="86" y="3"/>
                </a:cxn>
                <a:cxn ang="0">
                  <a:pos x="86" y="3"/>
                </a:cxn>
              </a:cxnLst>
              <a:rect l="0" t="0" r="r" b="b"/>
              <a:pathLst>
                <a:path w="96" h="121">
                  <a:moveTo>
                    <a:pt x="86" y="3"/>
                  </a:moveTo>
                  <a:lnTo>
                    <a:pt x="86" y="3"/>
                  </a:lnTo>
                  <a:lnTo>
                    <a:pt x="74" y="23"/>
                  </a:lnTo>
                  <a:lnTo>
                    <a:pt x="60" y="41"/>
                  </a:lnTo>
                  <a:lnTo>
                    <a:pt x="44" y="58"/>
                  </a:lnTo>
                  <a:lnTo>
                    <a:pt x="27" y="74"/>
                  </a:lnTo>
                  <a:lnTo>
                    <a:pt x="27" y="74"/>
                  </a:lnTo>
                  <a:lnTo>
                    <a:pt x="18" y="82"/>
                  </a:lnTo>
                  <a:lnTo>
                    <a:pt x="7" y="92"/>
                  </a:lnTo>
                  <a:lnTo>
                    <a:pt x="3" y="99"/>
                  </a:lnTo>
                  <a:lnTo>
                    <a:pt x="1" y="104"/>
                  </a:lnTo>
                  <a:lnTo>
                    <a:pt x="0" y="110"/>
                  </a:lnTo>
                  <a:lnTo>
                    <a:pt x="0" y="117"/>
                  </a:lnTo>
                  <a:lnTo>
                    <a:pt x="0" y="117"/>
                  </a:lnTo>
                  <a:lnTo>
                    <a:pt x="1" y="118"/>
                  </a:lnTo>
                  <a:lnTo>
                    <a:pt x="3" y="119"/>
                  </a:lnTo>
                  <a:lnTo>
                    <a:pt x="7" y="121"/>
                  </a:lnTo>
                  <a:lnTo>
                    <a:pt x="10" y="118"/>
                  </a:lnTo>
                  <a:lnTo>
                    <a:pt x="11" y="116"/>
                  </a:lnTo>
                  <a:lnTo>
                    <a:pt x="11" y="113"/>
                  </a:lnTo>
                  <a:lnTo>
                    <a:pt x="11" y="113"/>
                  </a:lnTo>
                  <a:lnTo>
                    <a:pt x="11" y="109"/>
                  </a:lnTo>
                  <a:lnTo>
                    <a:pt x="14" y="102"/>
                  </a:lnTo>
                  <a:lnTo>
                    <a:pt x="18" y="97"/>
                  </a:lnTo>
                  <a:lnTo>
                    <a:pt x="23" y="92"/>
                  </a:lnTo>
                  <a:lnTo>
                    <a:pt x="35" y="82"/>
                  </a:lnTo>
                  <a:lnTo>
                    <a:pt x="44" y="74"/>
                  </a:lnTo>
                  <a:lnTo>
                    <a:pt x="44" y="74"/>
                  </a:lnTo>
                  <a:lnTo>
                    <a:pt x="58" y="59"/>
                  </a:lnTo>
                  <a:lnTo>
                    <a:pt x="73" y="44"/>
                  </a:lnTo>
                  <a:lnTo>
                    <a:pt x="86" y="27"/>
                  </a:lnTo>
                  <a:lnTo>
                    <a:pt x="96" y="10"/>
                  </a:lnTo>
                  <a:lnTo>
                    <a:pt x="96" y="10"/>
                  </a:lnTo>
                  <a:lnTo>
                    <a:pt x="96" y="7"/>
                  </a:lnTo>
                  <a:lnTo>
                    <a:pt x="96" y="4"/>
                  </a:lnTo>
                  <a:lnTo>
                    <a:pt x="94" y="2"/>
                  </a:lnTo>
                  <a:lnTo>
                    <a:pt x="90" y="0"/>
                  </a:lnTo>
                  <a:lnTo>
                    <a:pt x="88" y="2"/>
                  </a:lnTo>
                  <a:lnTo>
                    <a:pt x="86" y="3"/>
                  </a:lnTo>
                  <a:lnTo>
                    <a:pt x="86" y="3"/>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chenying0907 894"/>
            <p:cNvSpPr/>
            <p:nvPr/>
          </p:nvSpPr>
          <p:spPr bwMode="auto">
            <a:xfrm>
              <a:off x="3511551" y="3668713"/>
              <a:ext cx="79375" cy="104775"/>
            </a:xfrm>
            <a:custGeom>
              <a:avLst/>
              <a:gdLst/>
              <a:ahLst/>
              <a:cxnLst>
                <a:cxn ang="0">
                  <a:pos x="190" y="1"/>
                </a:cxn>
                <a:cxn ang="0">
                  <a:pos x="190" y="1"/>
                </a:cxn>
                <a:cxn ang="0">
                  <a:pos x="161" y="33"/>
                </a:cxn>
                <a:cxn ang="0">
                  <a:pos x="132" y="65"/>
                </a:cxn>
                <a:cxn ang="0">
                  <a:pos x="106" y="98"/>
                </a:cxn>
                <a:cxn ang="0">
                  <a:pos x="80" y="132"/>
                </a:cxn>
                <a:cxn ang="0">
                  <a:pos x="80" y="132"/>
                </a:cxn>
                <a:cxn ang="0">
                  <a:pos x="67" y="153"/>
                </a:cxn>
                <a:cxn ang="0">
                  <a:pos x="54" y="174"/>
                </a:cxn>
                <a:cxn ang="0">
                  <a:pos x="40" y="193"/>
                </a:cxn>
                <a:cxn ang="0">
                  <a:pos x="33" y="204"/>
                </a:cxn>
                <a:cxn ang="0">
                  <a:pos x="25" y="213"/>
                </a:cxn>
                <a:cxn ang="0">
                  <a:pos x="25" y="213"/>
                </a:cxn>
                <a:cxn ang="0">
                  <a:pos x="16" y="222"/>
                </a:cxn>
                <a:cxn ang="0">
                  <a:pos x="9" y="233"/>
                </a:cxn>
                <a:cxn ang="0">
                  <a:pos x="3" y="244"/>
                </a:cxn>
                <a:cxn ang="0">
                  <a:pos x="0" y="258"/>
                </a:cxn>
                <a:cxn ang="0">
                  <a:pos x="0" y="258"/>
                </a:cxn>
                <a:cxn ang="0">
                  <a:pos x="0" y="259"/>
                </a:cxn>
                <a:cxn ang="0">
                  <a:pos x="1" y="261"/>
                </a:cxn>
                <a:cxn ang="0">
                  <a:pos x="3" y="261"/>
                </a:cxn>
                <a:cxn ang="0">
                  <a:pos x="5" y="263"/>
                </a:cxn>
                <a:cxn ang="0">
                  <a:pos x="9" y="261"/>
                </a:cxn>
                <a:cxn ang="0">
                  <a:pos x="10" y="259"/>
                </a:cxn>
                <a:cxn ang="0">
                  <a:pos x="12" y="258"/>
                </a:cxn>
                <a:cxn ang="0">
                  <a:pos x="12" y="258"/>
                </a:cxn>
                <a:cxn ang="0">
                  <a:pos x="13" y="248"/>
                </a:cxn>
                <a:cxn ang="0">
                  <a:pos x="17" y="241"/>
                </a:cxn>
                <a:cxn ang="0">
                  <a:pos x="22" y="233"/>
                </a:cxn>
                <a:cxn ang="0">
                  <a:pos x="27" y="225"/>
                </a:cxn>
                <a:cxn ang="0">
                  <a:pos x="40" y="210"/>
                </a:cxn>
                <a:cxn ang="0">
                  <a:pos x="51" y="196"/>
                </a:cxn>
                <a:cxn ang="0">
                  <a:pos x="51" y="196"/>
                </a:cxn>
                <a:cxn ang="0">
                  <a:pos x="76" y="159"/>
                </a:cxn>
                <a:cxn ang="0">
                  <a:pos x="88" y="141"/>
                </a:cxn>
                <a:cxn ang="0">
                  <a:pos x="101" y="124"/>
                </a:cxn>
                <a:cxn ang="0">
                  <a:pos x="101" y="124"/>
                </a:cxn>
                <a:cxn ang="0">
                  <a:pos x="148" y="65"/>
                </a:cxn>
                <a:cxn ang="0">
                  <a:pos x="173" y="37"/>
                </a:cxn>
                <a:cxn ang="0">
                  <a:pos x="197" y="10"/>
                </a:cxn>
                <a:cxn ang="0">
                  <a:pos x="197" y="10"/>
                </a:cxn>
                <a:cxn ang="0">
                  <a:pos x="199" y="8"/>
                </a:cxn>
                <a:cxn ang="0">
                  <a:pos x="200" y="5"/>
                </a:cxn>
                <a:cxn ang="0">
                  <a:pos x="197" y="1"/>
                </a:cxn>
                <a:cxn ang="0">
                  <a:pos x="193" y="0"/>
                </a:cxn>
                <a:cxn ang="0">
                  <a:pos x="192" y="0"/>
                </a:cxn>
                <a:cxn ang="0">
                  <a:pos x="190" y="1"/>
                </a:cxn>
                <a:cxn ang="0">
                  <a:pos x="190" y="1"/>
                </a:cxn>
              </a:cxnLst>
              <a:rect l="0" t="0" r="r" b="b"/>
              <a:pathLst>
                <a:path w="200" h="263">
                  <a:moveTo>
                    <a:pt x="190" y="1"/>
                  </a:moveTo>
                  <a:lnTo>
                    <a:pt x="190" y="1"/>
                  </a:lnTo>
                  <a:lnTo>
                    <a:pt x="161" y="33"/>
                  </a:lnTo>
                  <a:lnTo>
                    <a:pt x="132" y="65"/>
                  </a:lnTo>
                  <a:lnTo>
                    <a:pt x="106" y="98"/>
                  </a:lnTo>
                  <a:lnTo>
                    <a:pt x="80" y="132"/>
                  </a:lnTo>
                  <a:lnTo>
                    <a:pt x="80" y="132"/>
                  </a:lnTo>
                  <a:lnTo>
                    <a:pt x="67" y="153"/>
                  </a:lnTo>
                  <a:lnTo>
                    <a:pt x="54" y="174"/>
                  </a:lnTo>
                  <a:lnTo>
                    <a:pt x="40" y="193"/>
                  </a:lnTo>
                  <a:lnTo>
                    <a:pt x="33" y="204"/>
                  </a:lnTo>
                  <a:lnTo>
                    <a:pt x="25" y="213"/>
                  </a:lnTo>
                  <a:lnTo>
                    <a:pt x="25" y="213"/>
                  </a:lnTo>
                  <a:lnTo>
                    <a:pt x="16" y="222"/>
                  </a:lnTo>
                  <a:lnTo>
                    <a:pt x="9" y="233"/>
                  </a:lnTo>
                  <a:lnTo>
                    <a:pt x="3" y="244"/>
                  </a:lnTo>
                  <a:lnTo>
                    <a:pt x="0" y="258"/>
                  </a:lnTo>
                  <a:lnTo>
                    <a:pt x="0" y="258"/>
                  </a:lnTo>
                  <a:lnTo>
                    <a:pt x="0" y="259"/>
                  </a:lnTo>
                  <a:lnTo>
                    <a:pt x="1" y="261"/>
                  </a:lnTo>
                  <a:lnTo>
                    <a:pt x="3" y="261"/>
                  </a:lnTo>
                  <a:lnTo>
                    <a:pt x="5" y="263"/>
                  </a:lnTo>
                  <a:lnTo>
                    <a:pt x="9" y="261"/>
                  </a:lnTo>
                  <a:lnTo>
                    <a:pt x="10" y="259"/>
                  </a:lnTo>
                  <a:lnTo>
                    <a:pt x="12" y="258"/>
                  </a:lnTo>
                  <a:lnTo>
                    <a:pt x="12" y="258"/>
                  </a:lnTo>
                  <a:lnTo>
                    <a:pt x="13" y="248"/>
                  </a:lnTo>
                  <a:lnTo>
                    <a:pt x="17" y="241"/>
                  </a:lnTo>
                  <a:lnTo>
                    <a:pt x="22" y="233"/>
                  </a:lnTo>
                  <a:lnTo>
                    <a:pt x="27" y="225"/>
                  </a:lnTo>
                  <a:lnTo>
                    <a:pt x="40" y="210"/>
                  </a:lnTo>
                  <a:lnTo>
                    <a:pt x="51" y="196"/>
                  </a:lnTo>
                  <a:lnTo>
                    <a:pt x="51" y="196"/>
                  </a:lnTo>
                  <a:lnTo>
                    <a:pt x="76" y="159"/>
                  </a:lnTo>
                  <a:lnTo>
                    <a:pt x="88" y="141"/>
                  </a:lnTo>
                  <a:lnTo>
                    <a:pt x="101" y="124"/>
                  </a:lnTo>
                  <a:lnTo>
                    <a:pt x="101" y="124"/>
                  </a:lnTo>
                  <a:lnTo>
                    <a:pt x="148" y="65"/>
                  </a:lnTo>
                  <a:lnTo>
                    <a:pt x="173" y="37"/>
                  </a:lnTo>
                  <a:lnTo>
                    <a:pt x="197" y="10"/>
                  </a:lnTo>
                  <a:lnTo>
                    <a:pt x="197" y="10"/>
                  </a:lnTo>
                  <a:lnTo>
                    <a:pt x="199" y="8"/>
                  </a:lnTo>
                  <a:lnTo>
                    <a:pt x="200" y="5"/>
                  </a:lnTo>
                  <a:lnTo>
                    <a:pt x="197" y="1"/>
                  </a:lnTo>
                  <a:lnTo>
                    <a:pt x="193" y="0"/>
                  </a:lnTo>
                  <a:lnTo>
                    <a:pt x="192" y="0"/>
                  </a:lnTo>
                  <a:lnTo>
                    <a:pt x="190" y="1"/>
                  </a:lnTo>
                  <a:lnTo>
                    <a:pt x="190"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chenying0907 895"/>
            <p:cNvSpPr/>
            <p:nvPr/>
          </p:nvSpPr>
          <p:spPr bwMode="auto">
            <a:xfrm>
              <a:off x="3559176" y="3678238"/>
              <a:ext cx="74613" cy="98425"/>
            </a:xfrm>
            <a:custGeom>
              <a:avLst/>
              <a:gdLst/>
              <a:ahLst/>
              <a:cxnLst>
                <a:cxn ang="0">
                  <a:pos x="178" y="2"/>
                </a:cxn>
                <a:cxn ang="0">
                  <a:pos x="178" y="2"/>
                </a:cxn>
                <a:cxn ang="0">
                  <a:pos x="165" y="12"/>
                </a:cxn>
                <a:cxn ang="0">
                  <a:pos x="151" y="24"/>
                </a:cxn>
                <a:cxn ang="0">
                  <a:pos x="136" y="36"/>
                </a:cxn>
                <a:cxn ang="0">
                  <a:pos x="131" y="42"/>
                </a:cxn>
                <a:cxn ang="0">
                  <a:pos x="126" y="49"/>
                </a:cxn>
                <a:cxn ang="0">
                  <a:pos x="126" y="49"/>
                </a:cxn>
                <a:cxn ang="0">
                  <a:pos x="104" y="82"/>
                </a:cxn>
                <a:cxn ang="0">
                  <a:pos x="80" y="116"/>
                </a:cxn>
                <a:cxn ang="0">
                  <a:pos x="80" y="116"/>
                </a:cxn>
                <a:cxn ang="0">
                  <a:pos x="68" y="133"/>
                </a:cxn>
                <a:cxn ang="0">
                  <a:pos x="56" y="151"/>
                </a:cxn>
                <a:cxn ang="0">
                  <a:pos x="34" y="189"/>
                </a:cxn>
                <a:cxn ang="0">
                  <a:pos x="34" y="189"/>
                </a:cxn>
                <a:cxn ang="0">
                  <a:pos x="25" y="201"/>
                </a:cxn>
                <a:cxn ang="0">
                  <a:pos x="15" y="212"/>
                </a:cxn>
                <a:cxn ang="0">
                  <a:pos x="5" y="224"/>
                </a:cxn>
                <a:cxn ang="0">
                  <a:pos x="2" y="231"/>
                </a:cxn>
                <a:cxn ang="0">
                  <a:pos x="0" y="238"/>
                </a:cxn>
                <a:cxn ang="0">
                  <a:pos x="0" y="238"/>
                </a:cxn>
                <a:cxn ang="0">
                  <a:pos x="0" y="241"/>
                </a:cxn>
                <a:cxn ang="0">
                  <a:pos x="0" y="242"/>
                </a:cxn>
                <a:cxn ang="0">
                  <a:pos x="4" y="245"/>
                </a:cxn>
                <a:cxn ang="0">
                  <a:pos x="8" y="245"/>
                </a:cxn>
                <a:cxn ang="0">
                  <a:pos x="9" y="244"/>
                </a:cxn>
                <a:cxn ang="0">
                  <a:pos x="11" y="241"/>
                </a:cxn>
                <a:cxn ang="0">
                  <a:pos x="11" y="241"/>
                </a:cxn>
                <a:cxn ang="0">
                  <a:pos x="13" y="235"/>
                </a:cxn>
                <a:cxn ang="0">
                  <a:pos x="17" y="228"/>
                </a:cxn>
                <a:cxn ang="0">
                  <a:pos x="29" y="219"/>
                </a:cxn>
                <a:cxn ang="0">
                  <a:pos x="29" y="219"/>
                </a:cxn>
                <a:cxn ang="0">
                  <a:pos x="33" y="214"/>
                </a:cxn>
                <a:cxn ang="0">
                  <a:pos x="37" y="207"/>
                </a:cxn>
                <a:cxn ang="0">
                  <a:pos x="45" y="195"/>
                </a:cxn>
                <a:cxn ang="0">
                  <a:pos x="45" y="195"/>
                </a:cxn>
                <a:cxn ang="0">
                  <a:pos x="84" y="129"/>
                </a:cxn>
                <a:cxn ang="0">
                  <a:pos x="84" y="129"/>
                </a:cxn>
                <a:cxn ang="0">
                  <a:pos x="94" y="114"/>
                </a:cxn>
                <a:cxn ang="0">
                  <a:pos x="104" y="100"/>
                </a:cxn>
                <a:cxn ang="0">
                  <a:pos x="124" y="72"/>
                </a:cxn>
                <a:cxn ang="0">
                  <a:pos x="124" y="72"/>
                </a:cxn>
                <a:cxn ang="0">
                  <a:pos x="131" y="63"/>
                </a:cxn>
                <a:cxn ang="0">
                  <a:pos x="138" y="54"/>
                </a:cxn>
                <a:cxn ang="0">
                  <a:pos x="153" y="40"/>
                </a:cxn>
                <a:cxn ang="0">
                  <a:pos x="186" y="10"/>
                </a:cxn>
                <a:cxn ang="0">
                  <a:pos x="186" y="10"/>
                </a:cxn>
                <a:cxn ang="0">
                  <a:pos x="187" y="7"/>
                </a:cxn>
                <a:cxn ang="0">
                  <a:pos x="189" y="6"/>
                </a:cxn>
                <a:cxn ang="0">
                  <a:pos x="186" y="2"/>
                </a:cxn>
                <a:cxn ang="0">
                  <a:pos x="182" y="0"/>
                </a:cxn>
                <a:cxn ang="0">
                  <a:pos x="181" y="0"/>
                </a:cxn>
                <a:cxn ang="0">
                  <a:pos x="178" y="2"/>
                </a:cxn>
                <a:cxn ang="0">
                  <a:pos x="178" y="2"/>
                </a:cxn>
              </a:cxnLst>
              <a:rect l="0" t="0" r="r" b="b"/>
              <a:pathLst>
                <a:path w="189" h="245">
                  <a:moveTo>
                    <a:pt x="178" y="2"/>
                  </a:moveTo>
                  <a:lnTo>
                    <a:pt x="178" y="2"/>
                  </a:lnTo>
                  <a:lnTo>
                    <a:pt x="165" y="12"/>
                  </a:lnTo>
                  <a:lnTo>
                    <a:pt x="151" y="24"/>
                  </a:lnTo>
                  <a:lnTo>
                    <a:pt x="136" y="36"/>
                  </a:lnTo>
                  <a:lnTo>
                    <a:pt x="131" y="42"/>
                  </a:lnTo>
                  <a:lnTo>
                    <a:pt x="126" y="49"/>
                  </a:lnTo>
                  <a:lnTo>
                    <a:pt x="126" y="49"/>
                  </a:lnTo>
                  <a:lnTo>
                    <a:pt x="104" y="82"/>
                  </a:lnTo>
                  <a:lnTo>
                    <a:pt x="80" y="116"/>
                  </a:lnTo>
                  <a:lnTo>
                    <a:pt x="80" y="116"/>
                  </a:lnTo>
                  <a:lnTo>
                    <a:pt x="68" y="133"/>
                  </a:lnTo>
                  <a:lnTo>
                    <a:pt x="56" y="151"/>
                  </a:lnTo>
                  <a:lnTo>
                    <a:pt x="34" y="189"/>
                  </a:lnTo>
                  <a:lnTo>
                    <a:pt x="34" y="189"/>
                  </a:lnTo>
                  <a:lnTo>
                    <a:pt x="25" y="201"/>
                  </a:lnTo>
                  <a:lnTo>
                    <a:pt x="15" y="212"/>
                  </a:lnTo>
                  <a:lnTo>
                    <a:pt x="5" y="224"/>
                  </a:lnTo>
                  <a:lnTo>
                    <a:pt x="2" y="231"/>
                  </a:lnTo>
                  <a:lnTo>
                    <a:pt x="0" y="238"/>
                  </a:lnTo>
                  <a:lnTo>
                    <a:pt x="0" y="238"/>
                  </a:lnTo>
                  <a:lnTo>
                    <a:pt x="0" y="241"/>
                  </a:lnTo>
                  <a:lnTo>
                    <a:pt x="0" y="242"/>
                  </a:lnTo>
                  <a:lnTo>
                    <a:pt x="4" y="245"/>
                  </a:lnTo>
                  <a:lnTo>
                    <a:pt x="8" y="245"/>
                  </a:lnTo>
                  <a:lnTo>
                    <a:pt x="9" y="244"/>
                  </a:lnTo>
                  <a:lnTo>
                    <a:pt x="11" y="241"/>
                  </a:lnTo>
                  <a:lnTo>
                    <a:pt x="11" y="241"/>
                  </a:lnTo>
                  <a:lnTo>
                    <a:pt x="13" y="235"/>
                  </a:lnTo>
                  <a:lnTo>
                    <a:pt x="17" y="228"/>
                  </a:lnTo>
                  <a:lnTo>
                    <a:pt x="29" y="219"/>
                  </a:lnTo>
                  <a:lnTo>
                    <a:pt x="29" y="219"/>
                  </a:lnTo>
                  <a:lnTo>
                    <a:pt x="33" y="214"/>
                  </a:lnTo>
                  <a:lnTo>
                    <a:pt x="37" y="207"/>
                  </a:lnTo>
                  <a:lnTo>
                    <a:pt x="45" y="195"/>
                  </a:lnTo>
                  <a:lnTo>
                    <a:pt x="45" y="195"/>
                  </a:lnTo>
                  <a:lnTo>
                    <a:pt x="84" y="129"/>
                  </a:lnTo>
                  <a:lnTo>
                    <a:pt x="84" y="129"/>
                  </a:lnTo>
                  <a:lnTo>
                    <a:pt x="94" y="114"/>
                  </a:lnTo>
                  <a:lnTo>
                    <a:pt x="104" y="100"/>
                  </a:lnTo>
                  <a:lnTo>
                    <a:pt x="124" y="72"/>
                  </a:lnTo>
                  <a:lnTo>
                    <a:pt x="124" y="72"/>
                  </a:lnTo>
                  <a:lnTo>
                    <a:pt x="131" y="63"/>
                  </a:lnTo>
                  <a:lnTo>
                    <a:pt x="138" y="54"/>
                  </a:lnTo>
                  <a:lnTo>
                    <a:pt x="153" y="40"/>
                  </a:lnTo>
                  <a:lnTo>
                    <a:pt x="186" y="10"/>
                  </a:lnTo>
                  <a:lnTo>
                    <a:pt x="186" y="10"/>
                  </a:lnTo>
                  <a:lnTo>
                    <a:pt x="187" y="7"/>
                  </a:lnTo>
                  <a:lnTo>
                    <a:pt x="189" y="6"/>
                  </a:lnTo>
                  <a:lnTo>
                    <a:pt x="186" y="2"/>
                  </a:lnTo>
                  <a:lnTo>
                    <a:pt x="182" y="0"/>
                  </a:lnTo>
                  <a:lnTo>
                    <a:pt x="181" y="0"/>
                  </a:lnTo>
                  <a:lnTo>
                    <a:pt x="178" y="2"/>
                  </a:lnTo>
                  <a:lnTo>
                    <a:pt x="178"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 name="chenying0907 896"/>
            <p:cNvSpPr/>
            <p:nvPr/>
          </p:nvSpPr>
          <p:spPr bwMode="auto">
            <a:xfrm>
              <a:off x="3594101" y="3630613"/>
              <a:ext cx="122238" cy="152400"/>
            </a:xfrm>
            <a:custGeom>
              <a:avLst/>
              <a:gdLst/>
              <a:ahLst/>
              <a:cxnLst>
                <a:cxn ang="0">
                  <a:pos x="298" y="1"/>
                </a:cxn>
                <a:cxn ang="0">
                  <a:pos x="298" y="1"/>
                </a:cxn>
                <a:cxn ang="0">
                  <a:pos x="280" y="22"/>
                </a:cxn>
                <a:cxn ang="0">
                  <a:pos x="263" y="43"/>
                </a:cxn>
                <a:cxn ang="0">
                  <a:pos x="228" y="86"/>
                </a:cxn>
                <a:cxn ang="0">
                  <a:pos x="228" y="86"/>
                </a:cxn>
                <a:cxn ang="0">
                  <a:pos x="190" y="132"/>
                </a:cxn>
                <a:cxn ang="0">
                  <a:pos x="173" y="154"/>
                </a:cxn>
                <a:cxn ang="0">
                  <a:pos x="156" y="179"/>
                </a:cxn>
                <a:cxn ang="0">
                  <a:pos x="156" y="179"/>
                </a:cxn>
                <a:cxn ang="0">
                  <a:pos x="135" y="205"/>
                </a:cxn>
                <a:cxn ang="0">
                  <a:pos x="114" y="230"/>
                </a:cxn>
                <a:cxn ang="0">
                  <a:pos x="70" y="280"/>
                </a:cxn>
                <a:cxn ang="0">
                  <a:pos x="70" y="280"/>
                </a:cxn>
                <a:cxn ang="0">
                  <a:pos x="53" y="302"/>
                </a:cxn>
                <a:cxn ang="0">
                  <a:pos x="36" y="327"/>
                </a:cxn>
                <a:cxn ang="0">
                  <a:pos x="20" y="351"/>
                </a:cxn>
                <a:cxn ang="0">
                  <a:pos x="11" y="361"/>
                </a:cxn>
                <a:cxn ang="0">
                  <a:pos x="2" y="373"/>
                </a:cxn>
                <a:cxn ang="0">
                  <a:pos x="2" y="373"/>
                </a:cxn>
                <a:cxn ang="0">
                  <a:pos x="0" y="375"/>
                </a:cxn>
                <a:cxn ang="0">
                  <a:pos x="0" y="377"/>
                </a:cxn>
                <a:cxn ang="0">
                  <a:pos x="3" y="381"/>
                </a:cxn>
                <a:cxn ang="0">
                  <a:pos x="5" y="382"/>
                </a:cxn>
                <a:cxn ang="0">
                  <a:pos x="8" y="382"/>
                </a:cxn>
                <a:cxn ang="0">
                  <a:pos x="9" y="381"/>
                </a:cxn>
                <a:cxn ang="0">
                  <a:pos x="9" y="381"/>
                </a:cxn>
                <a:cxn ang="0">
                  <a:pos x="26" y="360"/>
                </a:cxn>
                <a:cxn ang="0">
                  <a:pos x="41" y="339"/>
                </a:cxn>
                <a:cxn ang="0">
                  <a:pos x="55" y="317"/>
                </a:cxn>
                <a:cxn ang="0">
                  <a:pos x="71" y="296"/>
                </a:cxn>
                <a:cxn ang="0">
                  <a:pos x="71" y="296"/>
                </a:cxn>
                <a:cxn ang="0">
                  <a:pos x="91" y="272"/>
                </a:cxn>
                <a:cxn ang="0">
                  <a:pos x="111" y="250"/>
                </a:cxn>
                <a:cxn ang="0">
                  <a:pos x="153" y="204"/>
                </a:cxn>
                <a:cxn ang="0">
                  <a:pos x="153" y="204"/>
                </a:cxn>
                <a:cxn ang="0">
                  <a:pos x="161" y="194"/>
                </a:cxn>
                <a:cxn ang="0">
                  <a:pos x="169" y="182"/>
                </a:cxn>
                <a:cxn ang="0">
                  <a:pos x="183" y="158"/>
                </a:cxn>
                <a:cxn ang="0">
                  <a:pos x="183" y="158"/>
                </a:cxn>
                <a:cxn ang="0">
                  <a:pos x="206" y="130"/>
                </a:cxn>
                <a:cxn ang="0">
                  <a:pos x="229" y="102"/>
                </a:cxn>
                <a:cxn ang="0">
                  <a:pos x="229" y="102"/>
                </a:cxn>
                <a:cxn ang="0">
                  <a:pos x="267" y="55"/>
                </a:cxn>
                <a:cxn ang="0">
                  <a:pos x="287" y="32"/>
                </a:cxn>
                <a:cxn ang="0">
                  <a:pos x="306" y="9"/>
                </a:cxn>
                <a:cxn ang="0">
                  <a:pos x="306" y="9"/>
                </a:cxn>
                <a:cxn ang="0">
                  <a:pos x="308" y="8"/>
                </a:cxn>
                <a:cxn ang="0">
                  <a:pos x="309" y="5"/>
                </a:cxn>
                <a:cxn ang="0">
                  <a:pos x="306" y="1"/>
                </a:cxn>
                <a:cxn ang="0">
                  <a:pos x="302" y="0"/>
                </a:cxn>
                <a:cxn ang="0">
                  <a:pos x="301" y="0"/>
                </a:cxn>
                <a:cxn ang="0">
                  <a:pos x="298" y="1"/>
                </a:cxn>
                <a:cxn ang="0">
                  <a:pos x="298" y="1"/>
                </a:cxn>
              </a:cxnLst>
              <a:rect l="0" t="0" r="r" b="b"/>
              <a:pathLst>
                <a:path w="309" h="382">
                  <a:moveTo>
                    <a:pt x="298" y="1"/>
                  </a:moveTo>
                  <a:lnTo>
                    <a:pt x="298" y="1"/>
                  </a:lnTo>
                  <a:lnTo>
                    <a:pt x="280" y="22"/>
                  </a:lnTo>
                  <a:lnTo>
                    <a:pt x="263" y="43"/>
                  </a:lnTo>
                  <a:lnTo>
                    <a:pt x="228" y="86"/>
                  </a:lnTo>
                  <a:lnTo>
                    <a:pt x="228" y="86"/>
                  </a:lnTo>
                  <a:lnTo>
                    <a:pt x="190" y="132"/>
                  </a:lnTo>
                  <a:lnTo>
                    <a:pt x="173" y="154"/>
                  </a:lnTo>
                  <a:lnTo>
                    <a:pt x="156" y="179"/>
                  </a:lnTo>
                  <a:lnTo>
                    <a:pt x="156" y="179"/>
                  </a:lnTo>
                  <a:lnTo>
                    <a:pt x="135" y="205"/>
                  </a:lnTo>
                  <a:lnTo>
                    <a:pt x="114" y="230"/>
                  </a:lnTo>
                  <a:lnTo>
                    <a:pt x="70" y="280"/>
                  </a:lnTo>
                  <a:lnTo>
                    <a:pt x="70" y="280"/>
                  </a:lnTo>
                  <a:lnTo>
                    <a:pt x="53" y="302"/>
                  </a:lnTo>
                  <a:lnTo>
                    <a:pt x="36" y="327"/>
                  </a:lnTo>
                  <a:lnTo>
                    <a:pt x="20" y="351"/>
                  </a:lnTo>
                  <a:lnTo>
                    <a:pt x="11" y="361"/>
                  </a:lnTo>
                  <a:lnTo>
                    <a:pt x="2" y="373"/>
                  </a:lnTo>
                  <a:lnTo>
                    <a:pt x="2" y="373"/>
                  </a:lnTo>
                  <a:lnTo>
                    <a:pt x="0" y="375"/>
                  </a:lnTo>
                  <a:lnTo>
                    <a:pt x="0" y="377"/>
                  </a:lnTo>
                  <a:lnTo>
                    <a:pt x="3" y="381"/>
                  </a:lnTo>
                  <a:lnTo>
                    <a:pt x="5" y="382"/>
                  </a:lnTo>
                  <a:lnTo>
                    <a:pt x="8" y="382"/>
                  </a:lnTo>
                  <a:lnTo>
                    <a:pt x="9" y="381"/>
                  </a:lnTo>
                  <a:lnTo>
                    <a:pt x="9" y="381"/>
                  </a:lnTo>
                  <a:lnTo>
                    <a:pt x="26" y="360"/>
                  </a:lnTo>
                  <a:lnTo>
                    <a:pt x="41" y="339"/>
                  </a:lnTo>
                  <a:lnTo>
                    <a:pt x="55" y="317"/>
                  </a:lnTo>
                  <a:lnTo>
                    <a:pt x="71" y="296"/>
                  </a:lnTo>
                  <a:lnTo>
                    <a:pt x="71" y="296"/>
                  </a:lnTo>
                  <a:lnTo>
                    <a:pt x="91" y="272"/>
                  </a:lnTo>
                  <a:lnTo>
                    <a:pt x="111" y="250"/>
                  </a:lnTo>
                  <a:lnTo>
                    <a:pt x="153" y="204"/>
                  </a:lnTo>
                  <a:lnTo>
                    <a:pt x="153" y="204"/>
                  </a:lnTo>
                  <a:lnTo>
                    <a:pt x="161" y="194"/>
                  </a:lnTo>
                  <a:lnTo>
                    <a:pt x="169" y="182"/>
                  </a:lnTo>
                  <a:lnTo>
                    <a:pt x="183" y="158"/>
                  </a:lnTo>
                  <a:lnTo>
                    <a:pt x="183" y="158"/>
                  </a:lnTo>
                  <a:lnTo>
                    <a:pt x="206" y="130"/>
                  </a:lnTo>
                  <a:lnTo>
                    <a:pt x="229" y="102"/>
                  </a:lnTo>
                  <a:lnTo>
                    <a:pt x="229" y="102"/>
                  </a:lnTo>
                  <a:lnTo>
                    <a:pt x="267" y="55"/>
                  </a:lnTo>
                  <a:lnTo>
                    <a:pt x="287" y="32"/>
                  </a:lnTo>
                  <a:lnTo>
                    <a:pt x="306" y="9"/>
                  </a:lnTo>
                  <a:lnTo>
                    <a:pt x="306" y="9"/>
                  </a:lnTo>
                  <a:lnTo>
                    <a:pt x="308" y="8"/>
                  </a:lnTo>
                  <a:lnTo>
                    <a:pt x="309" y="5"/>
                  </a:lnTo>
                  <a:lnTo>
                    <a:pt x="306" y="1"/>
                  </a:lnTo>
                  <a:lnTo>
                    <a:pt x="302" y="0"/>
                  </a:lnTo>
                  <a:lnTo>
                    <a:pt x="301" y="0"/>
                  </a:lnTo>
                  <a:lnTo>
                    <a:pt x="298" y="1"/>
                  </a:lnTo>
                  <a:lnTo>
                    <a:pt x="298"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 name="chenying0907 897"/>
            <p:cNvSpPr/>
            <p:nvPr/>
          </p:nvSpPr>
          <p:spPr bwMode="auto">
            <a:xfrm>
              <a:off x="3629026" y="3665538"/>
              <a:ext cx="88900" cy="111125"/>
            </a:xfrm>
            <a:custGeom>
              <a:avLst/>
              <a:gdLst/>
              <a:ahLst/>
              <a:cxnLst>
                <a:cxn ang="0">
                  <a:pos x="222" y="5"/>
                </a:cxn>
                <a:cxn ang="0">
                  <a:pos x="220" y="1"/>
                </a:cxn>
                <a:cxn ang="0">
                  <a:pos x="216" y="1"/>
                </a:cxn>
                <a:cxn ang="0">
                  <a:pos x="212" y="5"/>
                </a:cxn>
                <a:cxn ang="0">
                  <a:pos x="212" y="8"/>
                </a:cxn>
                <a:cxn ang="0">
                  <a:pos x="210" y="13"/>
                </a:cxn>
                <a:cxn ang="0">
                  <a:pos x="201" y="28"/>
                </a:cxn>
                <a:cxn ang="0">
                  <a:pos x="180" y="50"/>
                </a:cxn>
                <a:cxn ang="0">
                  <a:pos x="170" y="60"/>
                </a:cxn>
                <a:cxn ang="0">
                  <a:pos x="124" y="123"/>
                </a:cxn>
                <a:cxn ang="0">
                  <a:pos x="107" y="144"/>
                </a:cxn>
                <a:cxn ang="0">
                  <a:pos x="51" y="207"/>
                </a:cxn>
                <a:cxn ang="0">
                  <a:pos x="39" y="219"/>
                </a:cxn>
                <a:cxn ang="0">
                  <a:pos x="29" y="232"/>
                </a:cxn>
                <a:cxn ang="0">
                  <a:pos x="23" y="242"/>
                </a:cxn>
                <a:cxn ang="0">
                  <a:pos x="12" y="262"/>
                </a:cxn>
                <a:cxn ang="0">
                  <a:pos x="2" y="270"/>
                </a:cxn>
                <a:cxn ang="0">
                  <a:pos x="0" y="273"/>
                </a:cxn>
                <a:cxn ang="0">
                  <a:pos x="2" y="280"/>
                </a:cxn>
                <a:cxn ang="0">
                  <a:pos x="6" y="280"/>
                </a:cxn>
                <a:cxn ang="0">
                  <a:pos x="8" y="280"/>
                </a:cxn>
                <a:cxn ang="0">
                  <a:pos x="21" y="267"/>
                </a:cxn>
                <a:cxn ang="0">
                  <a:pos x="40" y="237"/>
                </a:cxn>
                <a:cxn ang="0">
                  <a:pos x="51" y="222"/>
                </a:cxn>
                <a:cxn ang="0">
                  <a:pos x="129" y="136"/>
                </a:cxn>
                <a:cxn ang="0">
                  <a:pos x="138" y="124"/>
                </a:cxn>
                <a:cxn ang="0">
                  <a:pos x="162" y="90"/>
                </a:cxn>
                <a:cxn ang="0">
                  <a:pos x="187" y="56"/>
                </a:cxn>
                <a:cxn ang="0">
                  <a:pos x="197" y="46"/>
                </a:cxn>
                <a:cxn ang="0">
                  <a:pos x="216" y="28"/>
                </a:cxn>
                <a:cxn ang="0">
                  <a:pos x="221" y="17"/>
                </a:cxn>
                <a:cxn ang="0">
                  <a:pos x="222" y="5"/>
                </a:cxn>
              </a:cxnLst>
              <a:rect l="0" t="0" r="r" b="b"/>
              <a:pathLst>
                <a:path w="222" h="280">
                  <a:moveTo>
                    <a:pt x="222" y="5"/>
                  </a:moveTo>
                  <a:lnTo>
                    <a:pt x="222" y="5"/>
                  </a:lnTo>
                  <a:lnTo>
                    <a:pt x="221" y="3"/>
                  </a:lnTo>
                  <a:lnTo>
                    <a:pt x="220" y="1"/>
                  </a:lnTo>
                  <a:lnTo>
                    <a:pt x="218" y="0"/>
                  </a:lnTo>
                  <a:lnTo>
                    <a:pt x="216" y="1"/>
                  </a:lnTo>
                  <a:lnTo>
                    <a:pt x="212" y="3"/>
                  </a:lnTo>
                  <a:lnTo>
                    <a:pt x="212" y="5"/>
                  </a:lnTo>
                  <a:lnTo>
                    <a:pt x="212" y="8"/>
                  </a:lnTo>
                  <a:lnTo>
                    <a:pt x="212" y="8"/>
                  </a:lnTo>
                  <a:lnTo>
                    <a:pt x="212" y="11"/>
                  </a:lnTo>
                  <a:lnTo>
                    <a:pt x="210" y="13"/>
                  </a:lnTo>
                  <a:lnTo>
                    <a:pt x="206" y="20"/>
                  </a:lnTo>
                  <a:lnTo>
                    <a:pt x="201" y="28"/>
                  </a:lnTo>
                  <a:lnTo>
                    <a:pt x="195" y="35"/>
                  </a:lnTo>
                  <a:lnTo>
                    <a:pt x="180" y="50"/>
                  </a:lnTo>
                  <a:lnTo>
                    <a:pt x="170" y="60"/>
                  </a:lnTo>
                  <a:lnTo>
                    <a:pt x="170" y="60"/>
                  </a:lnTo>
                  <a:lnTo>
                    <a:pt x="140" y="102"/>
                  </a:lnTo>
                  <a:lnTo>
                    <a:pt x="124" y="123"/>
                  </a:lnTo>
                  <a:lnTo>
                    <a:pt x="107" y="144"/>
                  </a:lnTo>
                  <a:lnTo>
                    <a:pt x="107" y="144"/>
                  </a:lnTo>
                  <a:lnTo>
                    <a:pt x="80" y="175"/>
                  </a:lnTo>
                  <a:lnTo>
                    <a:pt x="51" y="207"/>
                  </a:lnTo>
                  <a:lnTo>
                    <a:pt x="51" y="207"/>
                  </a:lnTo>
                  <a:lnTo>
                    <a:pt x="39" y="219"/>
                  </a:lnTo>
                  <a:lnTo>
                    <a:pt x="34" y="225"/>
                  </a:lnTo>
                  <a:lnTo>
                    <a:pt x="29" y="232"/>
                  </a:lnTo>
                  <a:lnTo>
                    <a:pt x="29" y="232"/>
                  </a:lnTo>
                  <a:lnTo>
                    <a:pt x="23" y="242"/>
                  </a:lnTo>
                  <a:lnTo>
                    <a:pt x="18" y="253"/>
                  </a:lnTo>
                  <a:lnTo>
                    <a:pt x="12" y="262"/>
                  </a:lnTo>
                  <a:lnTo>
                    <a:pt x="2" y="270"/>
                  </a:lnTo>
                  <a:lnTo>
                    <a:pt x="2" y="270"/>
                  </a:lnTo>
                  <a:lnTo>
                    <a:pt x="1" y="271"/>
                  </a:lnTo>
                  <a:lnTo>
                    <a:pt x="0" y="273"/>
                  </a:lnTo>
                  <a:lnTo>
                    <a:pt x="1" y="277"/>
                  </a:lnTo>
                  <a:lnTo>
                    <a:pt x="2" y="280"/>
                  </a:lnTo>
                  <a:lnTo>
                    <a:pt x="4" y="280"/>
                  </a:lnTo>
                  <a:lnTo>
                    <a:pt x="6" y="280"/>
                  </a:lnTo>
                  <a:lnTo>
                    <a:pt x="8" y="280"/>
                  </a:lnTo>
                  <a:lnTo>
                    <a:pt x="8" y="280"/>
                  </a:lnTo>
                  <a:lnTo>
                    <a:pt x="16" y="273"/>
                  </a:lnTo>
                  <a:lnTo>
                    <a:pt x="21" y="267"/>
                  </a:lnTo>
                  <a:lnTo>
                    <a:pt x="31" y="253"/>
                  </a:lnTo>
                  <a:lnTo>
                    <a:pt x="40" y="237"/>
                  </a:lnTo>
                  <a:lnTo>
                    <a:pt x="51" y="222"/>
                  </a:lnTo>
                  <a:lnTo>
                    <a:pt x="51" y="222"/>
                  </a:lnTo>
                  <a:lnTo>
                    <a:pt x="90" y="179"/>
                  </a:lnTo>
                  <a:lnTo>
                    <a:pt x="129" y="136"/>
                  </a:lnTo>
                  <a:lnTo>
                    <a:pt x="129" y="136"/>
                  </a:lnTo>
                  <a:lnTo>
                    <a:pt x="138" y="124"/>
                  </a:lnTo>
                  <a:lnTo>
                    <a:pt x="146" y="114"/>
                  </a:lnTo>
                  <a:lnTo>
                    <a:pt x="162" y="90"/>
                  </a:lnTo>
                  <a:lnTo>
                    <a:pt x="178" y="67"/>
                  </a:lnTo>
                  <a:lnTo>
                    <a:pt x="187" y="56"/>
                  </a:lnTo>
                  <a:lnTo>
                    <a:pt x="197" y="46"/>
                  </a:lnTo>
                  <a:lnTo>
                    <a:pt x="197" y="46"/>
                  </a:lnTo>
                  <a:lnTo>
                    <a:pt x="206" y="37"/>
                  </a:lnTo>
                  <a:lnTo>
                    <a:pt x="216" y="28"/>
                  </a:lnTo>
                  <a:lnTo>
                    <a:pt x="218" y="22"/>
                  </a:lnTo>
                  <a:lnTo>
                    <a:pt x="221" y="17"/>
                  </a:lnTo>
                  <a:lnTo>
                    <a:pt x="222" y="12"/>
                  </a:lnTo>
                  <a:lnTo>
                    <a:pt x="222" y="5"/>
                  </a:lnTo>
                  <a:lnTo>
                    <a:pt x="222" y="5"/>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 name="chenying0907 898"/>
            <p:cNvSpPr/>
            <p:nvPr/>
          </p:nvSpPr>
          <p:spPr bwMode="auto">
            <a:xfrm>
              <a:off x="3668713" y="3692526"/>
              <a:ext cx="60325" cy="80963"/>
            </a:xfrm>
            <a:custGeom>
              <a:avLst/>
              <a:gdLst/>
              <a:ahLst/>
              <a:cxnLst>
                <a:cxn ang="0">
                  <a:pos x="142" y="4"/>
                </a:cxn>
                <a:cxn ang="0">
                  <a:pos x="142" y="4"/>
                </a:cxn>
                <a:cxn ang="0">
                  <a:pos x="141" y="8"/>
                </a:cxn>
                <a:cxn ang="0">
                  <a:pos x="138" y="14"/>
                </a:cxn>
                <a:cxn ang="0">
                  <a:pos x="130" y="24"/>
                </a:cxn>
                <a:cxn ang="0">
                  <a:pos x="121" y="34"/>
                </a:cxn>
                <a:cxn ang="0">
                  <a:pos x="115" y="42"/>
                </a:cxn>
                <a:cxn ang="0">
                  <a:pos x="115" y="42"/>
                </a:cxn>
                <a:cxn ang="0">
                  <a:pos x="95" y="70"/>
                </a:cxn>
                <a:cxn ang="0">
                  <a:pos x="77" y="97"/>
                </a:cxn>
                <a:cxn ang="0">
                  <a:pos x="77" y="97"/>
                </a:cxn>
                <a:cxn ang="0">
                  <a:pos x="68" y="110"/>
                </a:cxn>
                <a:cxn ang="0">
                  <a:pos x="58" y="122"/>
                </a:cxn>
                <a:cxn ang="0">
                  <a:pos x="38" y="147"/>
                </a:cxn>
                <a:cxn ang="0">
                  <a:pos x="18" y="170"/>
                </a:cxn>
                <a:cxn ang="0">
                  <a:pos x="9" y="184"/>
                </a:cxn>
                <a:cxn ang="0">
                  <a:pos x="1" y="197"/>
                </a:cxn>
                <a:cxn ang="0">
                  <a:pos x="1" y="197"/>
                </a:cxn>
                <a:cxn ang="0">
                  <a:pos x="0" y="199"/>
                </a:cxn>
                <a:cxn ang="0">
                  <a:pos x="0" y="202"/>
                </a:cxn>
                <a:cxn ang="0">
                  <a:pos x="2" y="204"/>
                </a:cxn>
                <a:cxn ang="0">
                  <a:pos x="6" y="206"/>
                </a:cxn>
                <a:cxn ang="0">
                  <a:pos x="9" y="204"/>
                </a:cxn>
                <a:cxn ang="0">
                  <a:pos x="10" y="203"/>
                </a:cxn>
                <a:cxn ang="0">
                  <a:pos x="10" y="203"/>
                </a:cxn>
                <a:cxn ang="0">
                  <a:pos x="19" y="189"/>
                </a:cxn>
                <a:cxn ang="0">
                  <a:pos x="30" y="177"/>
                </a:cxn>
                <a:cxn ang="0">
                  <a:pos x="51" y="152"/>
                </a:cxn>
                <a:cxn ang="0">
                  <a:pos x="51" y="152"/>
                </a:cxn>
                <a:cxn ang="0">
                  <a:pos x="69" y="129"/>
                </a:cxn>
                <a:cxn ang="0">
                  <a:pos x="87" y="102"/>
                </a:cxn>
                <a:cxn ang="0">
                  <a:pos x="87" y="102"/>
                </a:cxn>
                <a:cxn ang="0">
                  <a:pos x="124" y="49"/>
                </a:cxn>
                <a:cxn ang="0">
                  <a:pos x="124" y="49"/>
                </a:cxn>
                <a:cxn ang="0">
                  <a:pos x="133" y="38"/>
                </a:cxn>
                <a:cxn ang="0">
                  <a:pos x="141" y="29"/>
                </a:cxn>
                <a:cxn ang="0">
                  <a:pos x="149" y="19"/>
                </a:cxn>
                <a:cxn ang="0">
                  <a:pos x="151" y="14"/>
                </a:cxn>
                <a:cxn ang="0">
                  <a:pos x="154" y="7"/>
                </a:cxn>
                <a:cxn ang="0">
                  <a:pos x="154" y="7"/>
                </a:cxn>
                <a:cxn ang="0">
                  <a:pos x="154" y="4"/>
                </a:cxn>
                <a:cxn ang="0">
                  <a:pos x="153" y="3"/>
                </a:cxn>
                <a:cxn ang="0">
                  <a:pos x="149" y="0"/>
                </a:cxn>
                <a:cxn ang="0">
                  <a:pos x="145" y="0"/>
                </a:cxn>
                <a:cxn ang="0">
                  <a:pos x="144" y="2"/>
                </a:cxn>
                <a:cxn ang="0">
                  <a:pos x="142" y="4"/>
                </a:cxn>
                <a:cxn ang="0">
                  <a:pos x="142" y="4"/>
                </a:cxn>
              </a:cxnLst>
              <a:rect l="0" t="0" r="r" b="b"/>
              <a:pathLst>
                <a:path w="154" h="206">
                  <a:moveTo>
                    <a:pt x="142" y="4"/>
                  </a:moveTo>
                  <a:lnTo>
                    <a:pt x="142" y="4"/>
                  </a:lnTo>
                  <a:lnTo>
                    <a:pt x="141" y="8"/>
                  </a:lnTo>
                  <a:lnTo>
                    <a:pt x="138" y="14"/>
                  </a:lnTo>
                  <a:lnTo>
                    <a:pt x="130" y="24"/>
                  </a:lnTo>
                  <a:lnTo>
                    <a:pt x="121" y="34"/>
                  </a:lnTo>
                  <a:lnTo>
                    <a:pt x="115" y="42"/>
                  </a:lnTo>
                  <a:lnTo>
                    <a:pt x="115" y="42"/>
                  </a:lnTo>
                  <a:lnTo>
                    <a:pt x="95" y="70"/>
                  </a:lnTo>
                  <a:lnTo>
                    <a:pt x="77" y="97"/>
                  </a:lnTo>
                  <a:lnTo>
                    <a:pt x="77" y="97"/>
                  </a:lnTo>
                  <a:lnTo>
                    <a:pt x="68" y="110"/>
                  </a:lnTo>
                  <a:lnTo>
                    <a:pt x="58" y="122"/>
                  </a:lnTo>
                  <a:lnTo>
                    <a:pt x="38" y="147"/>
                  </a:lnTo>
                  <a:lnTo>
                    <a:pt x="18" y="170"/>
                  </a:lnTo>
                  <a:lnTo>
                    <a:pt x="9" y="184"/>
                  </a:lnTo>
                  <a:lnTo>
                    <a:pt x="1" y="197"/>
                  </a:lnTo>
                  <a:lnTo>
                    <a:pt x="1" y="197"/>
                  </a:lnTo>
                  <a:lnTo>
                    <a:pt x="0" y="199"/>
                  </a:lnTo>
                  <a:lnTo>
                    <a:pt x="0" y="202"/>
                  </a:lnTo>
                  <a:lnTo>
                    <a:pt x="2" y="204"/>
                  </a:lnTo>
                  <a:lnTo>
                    <a:pt x="6" y="206"/>
                  </a:lnTo>
                  <a:lnTo>
                    <a:pt x="9" y="204"/>
                  </a:lnTo>
                  <a:lnTo>
                    <a:pt x="10" y="203"/>
                  </a:lnTo>
                  <a:lnTo>
                    <a:pt x="10" y="203"/>
                  </a:lnTo>
                  <a:lnTo>
                    <a:pt x="19" y="189"/>
                  </a:lnTo>
                  <a:lnTo>
                    <a:pt x="30" y="177"/>
                  </a:lnTo>
                  <a:lnTo>
                    <a:pt x="51" y="152"/>
                  </a:lnTo>
                  <a:lnTo>
                    <a:pt x="51" y="152"/>
                  </a:lnTo>
                  <a:lnTo>
                    <a:pt x="69" y="129"/>
                  </a:lnTo>
                  <a:lnTo>
                    <a:pt x="87" y="102"/>
                  </a:lnTo>
                  <a:lnTo>
                    <a:pt x="87" y="102"/>
                  </a:lnTo>
                  <a:lnTo>
                    <a:pt x="124" y="49"/>
                  </a:lnTo>
                  <a:lnTo>
                    <a:pt x="124" y="49"/>
                  </a:lnTo>
                  <a:lnTo>
                    <a:pt x="133" y="38"/>
                  </a:lnTo>
                  <a:lnTo>
                    <a:pt x="141" y="29"/>
                  </a:lnTo>
                  <a:lnTo>
                    <a:pt x="149" y="19"/>
                  </a:lnTo>
                  <a:lnTo>
                    <a:pt x="151" y="14"/>
                  </a:lnTo>
                  <a:lnTo>
                    <a:pt x="154" y="7"/>
                  </a:lnTo>
                  <a:lnTo>
                    <a:pt x="154" y="7"/>
                  </a:lnTo>
                  <a:lnTo>
                    <a:pt x="154" y="4"/>
                  </a:lnTo>
                  <a:lnTo>
                    <a:pt x="153" y="3"/>
                  </a:lnTo>
                  <a:lnTo>
                    <a:pt x="149" y="0"/>
                  </a:lnTo>
                  <a:lnTo>
                    <a:pt x="145" y="0"/>
                  </a:lnTo>
                  <a:lnTo>
                    <a:pt x="144" y="2"/>
                  </a:lnTo>
                  <a:lnTo>
                    <a:pt x="142" y="4"/>
                  </a:lnTo>
                  <a:lnTo>
                    <a:pt x="142"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 name="chenying0907 899"/>
            <p:cNvSpPr/>
            <p:nvPr/>
          </p:nvSpPr>
          <p:spPr bwMode="auto">
            <a:xfrm>
              <a:off x="3697288" y="3721101"/>
              <a:ext cx="41275" cy="50800"/>
            </a:xfrm>
            <a:custGeom>
              <a:avLst/>
              <a:gdLst/>
              <a:ahLst/>
              <a:cxnLst>
                <a:cxn ang="0">
                  <a:pos x="93" y="2"/>
                </a:cxn>
                <a:cxn ang="0">
                  <a:pos x="93" y="2"/>
                </a:cxn>
                <a:cxn ang="0">
                  <a:pos x="80" y="15"/>
                </a:cxn>
                <a:cxn ang="0">
                  <a:pos x="68" y="30"/>
                </a:cxn>
                <a:cxn ang="0">
                  <a:pos x="46" y="59"/>
                </a:cxn>
                <a:cxn ang="0">
                  <a:pos x="24" y="87"/>
                </a:cxn>
                <a:cxn ang="0">
                  <a:pos x="1" y="116"/>
                </a:cxn>
                <a:cxn ang="0">
                  <a:pos x="1" y="116"/>
                </a:cxn>
                <a:cxn ang="0">
                  <a:pos x="0" y="119"/>
                </a:cxn>
                <a:cxn ang="0">
                  <a:pos x="0" y="120"/>
                </a:cxn>
                <a:cxn ang="0">
                  <a:pos x="1" y="124"/>
                </a:cxn>
                <a:cxn ang="0">
                  <a:pos x="4" y="125"/>
                </a:cxn>
                <a:cxn ang="0">
                  <a:pos x="5" y="127"/>
                </a:cxn>
                <a:cxn ang="0">
                  <a:pos x="8" y="125"/>
                </a:cxn>
                <a:cxn ang="0">
                  <a:pos x="9" y="124"/>
                </a:cxn>
                <a:cxn ang="0">
                  <a:pos x="9" y="124"/>
                </a:cxn>
                <a:cxn ang="0">
                  <a:pos x="32" y="95"/>
                </a:cxn>
                <a:cxn ang="0">
                  <a:pos x="54" y="66"/>
                </a:cxn>
                <a:cxn ang="0">
                  <a:pos x="76" y="38"/>
                </a:cxn>
                <a:cxn ang="0">
                  <a:pos x="89" y="23"/>
                </a:cxn>
                <a:cxn ang="0">
                  <a:pos x="101" y="10"/>
                </a:cxn>
                <a:cxn ang="0">
                  <a:pos x="101" y="10"/>
                </a:cxn>
                <a:cxn ang="0">
                  <a:pos x="102" y="8"/>
                </a:cxn>
                <a:cxn ang="0">
                  <a:pos x="102" y="6"/>
                </a:cxn>
                <a:cxn ang="0">
                  <a:pos x="101" y="2"/>
                </a:cxn>
                <a:cxn ang="0">
                  <a:pos x="97" y="0"/>
                </a:cxn>
                <a:cxn ang="0">
                  <a:pos x="94" y="1"/>
                </a:cxn>
                <a:cxn ang="0">
                  <a:pos x="93" y="2"/>
                </a:cxn>
                <a:cxn ang="0">
                  <a:pos x="93" y="2"/>
                </a:cxn>
              </a:cxnLst>
              <a:rect l="0" t="0" r="r" b="b"/>
              <a:pathLst>
                <a:path w="102" h="127">
                  <a:moveTo>
                    <a:pt x="93" y="2"/>
                  </a:moveTo>
                  <a:lnTo>
                    <a:pt x="93" y="2"/>
                  </a:lnTo>
                  <a:lnTo>
                    <a:pt x="80" y="15"/>
                  </a:lnTo>
                  <a:lnTo>
                    <a:pt x="68" y="30"/>
                  </a:lnTo>
                  <a:lnTo>
                    <a:pt x="46" y="59"/>
                  </a:lnTo>
                  <a:lnTo>
                    <a:pt x="24" y="87"/>
                  </a:lnTo>
                  <a:lnTo>
                    <a:pt x="1" y="116"/>
                  </a:lnTo>
                  <a:lnTo>
                    <a:pt x="1" y="116"/>
                  </a:lnTo>
                  <a:lnTo>
                    <a:pt x="0" y="119"/>
                  </a:lnTo>
                  <a:lnTo>
                    <a:pt x="0" y="120"/>
                  </a:lnTo>
                  <a:lnTo>
                    <a:pt x="1" y="124"/>
                  </a:lnTo>
                  <a:lnTo>
                    <a:pt x="4" y="125"/>
                  </a:lnTo>
                  <a:lnTo>
                    <a:pt x="5" y="127"/>
                  </a:lnTo>
                  <a:lnTo>
                    <a:pt x="8" y="125"/>
                  </a:lnTo>
                  <a:lnTo>
                    <a:pt x="9" y="124"/>
                  </a:lnTo>
                  <a:lnTo>
                    <a:pt x="9" y="124"/>
                  </a:lnTo>
                  <a:lnTo>
                    <a:pt x="32" y="95"/>
                  </a:lnTo>
                  <a:lnTo>
                    <a:pt x="54" y="66"/>
                  </a:lnTo>
                  <a:lnTo>
                    <a:pt x="76" y="38"/>
                  </a:lnTo>
                  <a:lnTo>
                    <a:pt x="89" y="23"/>
                  </a:lnTo>
                  <a:lnTo>
                    <a:pt x="101" y="10"/>
                  </a:lnTo>
                  <a:lnTo>
                    <a:pt x="101" y="10"/>
                  </a:lnTo>
                  <a:lnTo>
                    <a:pt x="102" y="8"/>
                  </a:lnTo>
                  <a:lnTo>
                    <a:pt x="102" y="6"/>
                  </a:lnTo>
                  <a:lnTo>
                    <a:pt x="101" y="2"/>
                  </a:lnTo>
                  <a:lnTo>
                    <a:pt x="97" y="0"/>
                  </a:lnTo>
                  <a:lnTo>
                    <a:pt x="94" y="1"/>
                  </a:lnTo>
                  <a:lnTo>
                    <a:pt x="93" y="2"/>
                  </a:lnTo>
                  <a:lnTo>
                    <a:pt x="93"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 name="chenying0907 900"/>
            <p:cNvSpPr/>
            <p:nvPr/>
          </p:nvSpPr>
          <p:spPr bwMode="auto">
            <a:xfrm>
              <a:off x="3511551" y="3597276"/>
              <a:ext cx="38100" cy="52388"/>
            </a:xfrm>
            <a:custGeom>
              <a:avLst/>
              <a:gdLst/>
              <a:ahLst/>
              <a:cxnLst>
                <a:cxn ang="0">
                  <a:pos x="86" y="4"/>
                </a:cxn>
                <a:cxn ang="0">
                  <a:pos x="86" y="4"/>
                </a:cxn>
                <a:cxn ang="0">
                  <a:pos x="68" y="35"/>
                </a:cxn>
                <a:cxn ang="0">
                  <a:pos x="48" y="65"/>
                </a:cxn>
                <a:cxn ang="0">
                  <a:pos x="26" y="95"/>
                </a:cxn>
                <a:cxn ang="0">
                  <a:pos x="1" y="121"/>
                </a:cxn>
                <a:cxn ang="0">
                  <a:pos x="1" y="121"/>
                </a:cxn>
                <a:cxn ang="0">
                  <a:pos x="0" y="124"/>
                </a:cxn>
                <a:cxn ang="0">
                  <a:pos x="0" y="127"/>
                </a:cxn>
                <a:cxn ang="0">
                  <a:pos x="1" y="129"/>
                </a:cxn>
                <a:cxn ang="0">
                  <a:pos x="5" y="132"/>
                </a:cxn>
                <a:cxn ang="0">
                  <a:pos x="8" y="132"/>
                </a:cxn>
                <a:cxn ang="0">
                  <a:pos x="9" y="131"/>
                </a:cxn>
                <a:cxn ang="0">
                  <a:pos x="9" y="131"/>
                </a:cxn>
                <a:cxn ang="0">
                  <a:pos x="35" y="102"/>
                </a:cxn>
                <a:cxn ang="0">
                  <a:pos x="57" y="73"/>
                </a:cxn>
                <a:cxn ang="0">
                  <a:pos x="78" y="42"/>
                </a:cxn>
                <a:cxn ang="0">
                  <a:pos x="95" y="9"/>
                </a:cxn>
                <a:cxn ang="0">
                  <a:pos x="95" y="9"/>
                </a:cxn>
                <a:cxn ang="0">
                  <a:pos x="97" y="6"/>
                </a:cxn>
                <a:cxn ang="0">
                  <a:pos x="97" y="4"/>
                </a:cxn>
                <a:cxn ang="0">
                  <a:pos x="94" y="1"/>
                </a:cxn>
                <a:cxn ang="0">
                  <a:pos x="90" y="0"/>
                </a:cxn>
                <a:cxn ang="0">
                  <a:pos x="88" y="1"/>
                </a:cxn>
                <a:cxn ang="0">
                  <a:pos x="86" y="4"/>
                </a:cxn>
                <a:cxn ang="0">
                  <a:pos x="86" y="4"/>
                </a:cxn>
              </a:cxnLst>
              <a:rect l="0" t="0" r="r" b="b"/>
              <a:pathLst>
                <a:path w="97" h="132">
                  <a:moveTo>
                    <a:pt x="86" y="4"/>
                  </a:moveTo>
                  <a:lnTo>
                    <a:pt x="86" y="4"/>
                  </a:lnTo>
                  <a:lnTo>
                    <a:pt x="68" y="35"/>
                  </a:lnTo>
                  <a:lnTo>
                    <a:pt x="48" y="65"/>
                  </a:lnTo>
                  <a:lnTo>
                    <a:pt x="26" y="95"/>
                  </a:lnTo>
                  <a:lnTo>
                    <a:pt x="1" y="121"/>
                  </a:lnTo>
                  <a:lnTo>
                    <a:pt x="1" y="121"/>
                  </a:lnTo>
                  <a:lnTo>
                    <a:pt x="0" y="124"/>
                  </a:lnTo>
                  <a:lnTo>
                    <a:pt x="0" y="127"/>
                  </a:lnTo>
                  <a:lnTo>
                    <a:pt x="1" y="129"/>
                  </a:lnTo>
                  <a:lnTo>
                    <a:pt x="5" y="132"/>
                  </a:lnTo>
                  <a:lnTo>
                    <a:pt x="8" y="132"/>
                  </a:lnTo>
                  <a:lnTo>
                    <a:pt x="9" y="131"/>
                  </a:lnTo>
                  <a:lnTo>
                    <a:pt x="9" y="131"/>
                  </a:lnTo>
                  <a:lnTo>
                    <a:pt x="35" y="102"/>
                  </a:lnTo>
                  <a:lnTo>
                    <a:pt x="57" y="73"/>
                  </a:lnTo>
                  <a:lnTo>
                    <a:pt x="78" y="42"/>
                  </a:lnTo>
                  <a:lnTo>
                    <a:pt x="95" y="9"/>
                  </a:lnTo>
                  <a:lnTo>
                    <a:pt x="95" y="9"/>
                  </a:lnTo>
                  <a:lnTo>
                    <a:pt x="97" y="6"/>
                  </a:lnTo>
                  <a:lnTo>
                    <a:pt x="97" y="4"/>
                  </a:lnTo>
                  <a:lnTo>
                    <a:pt x="94" y="1"/>
                  </a:lnTo>
                  <a:lnTo>
                    <a:pt x="90" y="0"/>
                  </a:lnTo>
                  <a:lnTo>
                    <a:pt x="88" y="1"/>
                  </a:lnTo>
                  <a:lnTo>
                    <a:pt x="86" y="4"/>
                  </a:lnTo>
                  <a:lnTo>
                    <a:pt x="86"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3" name="chenying0907 901"/>
            <p:cNvSpPr/>
            <p:nvPr/>
          </p:nvSpPr>
          <p:spPr bwMode="auto">
            <a:xfrm>
              <a:off x="3522663" y="3532188"/>
              <a:ext cx="114300" cy="157163"/>
            </a:xfrm>
            <a:custGeom>
              <a:avLst/>
              <a:gdLst/>
              <a:ahLst/>
              <a:cxnLst>
                <a:cxn ang="0">
                  <a:pos x="273" y="4"/>
                </a:cxn>
                <a:cxn ang="0">
                  <a:pos x="267" y="18"/>
                </a:cxn>
                <a:cxn ang="0">
                  <a:pos x="233" y="55"/>
                </a:cxn>
                <a:cxn ang="0">
                  <a:pos x="223" y="65"/>
                </a:cxn>
                <a:cxn ang="0">
                  <a:pos x="200" y="98"/>
                </a:cxn>
                <a:cxn ang="0">
                  <a:pos x="163" y="157"/>
                </a:cxn>
                <a:cxn ang="0">
                  <a:pos x="127" y="216"/>
                </a:cxn>
                <a:cxn ang="0">
                  <a:pos x="89" y="264"/>
                </a:cxn>
                <a:cxn ang="0">
                  <a:pos x="62" y="300"/>
                </a:cxn>
                <a:cxn ang="0">
                  <a:pos x="53" y="313"/>
                </a:cxn>
                <a:cxn ang="0">
                  <a:pos x="25" y="358"/>
                </a:cxn>
                <a:cxn ang="0">
                  <a:pos x="14" y="375"/>
                </a:cxn>
                <a:cxn ang="0">
                  <a:pos x="6" y="387"/>
                </a:cxn>
                <a:cxn ang="0">
                  <a:pos x="5" y="388"/>
                </a:cxn>
                <a:cxn ang="0">
                  <a:pos x="1" y="390"/>
                </a:cxn>
                <a:cxn ang="0">
                  <a:pos x="1" y="398"/>
                </a:cxn>
                <a:cxn ang="0">
                  <a:pos x="5" y="399"/>
                </a:cxn>
                <a:cxn ang="0">
                  <a:pos x="11" y="398"/>
                </a:cxn>
                <a:cxn ang="0">
                  <a:pos x="22" y="387"/>
                </a:cxn>
                <a:cxn ang="0">
                  <a:pos x="35" y="364"/>
                </a:cxn>
                <a:cxn ang="0">
                  <a:pos x="43" y="352"/>
                </a:cxn>
                <a:cxn ang="0">
                  <a:pos x="52" y="340"/>
                </a:cxn>
                <a:cxn ang="0">
                  <a:pos x="73" y="302"/>
                </a:cxn>
                <a:cxn ang="0">
                  <a:pos x="79" y="293"/>
                </a:cxn>
                <a:cxn ang="0">
                  <a:pos x="95" y="277"/>
                </a:cxn>
                <a:cxn ang="0">
                  <a:pos x="103" y="269"/>
                </a:cxn>
                <a:cxn ang="0">
                  <a:pos x="119" y="246"/>
                </a:cxn>
                <a:cxn ang="0">
                  <a:pos x="141" y="213"/>
                </a:cxn>
                <a:cxn ang="0">
                  <a:pos x="204" y="114"/>
                </a:cxn>
                <a:cxn ang="0">
                  <a:pos x="215" y="96"/>
                </a:cxn>
                <a:cxn ang="0">
                  <a:pos x="255" y="48"/>
                </a:cxn>
                <a:cxn ang="0">
                  <a:pos x="272" y="29"/>
                </a:cxn>
                <a:cxn ang="0">
                  <a:pos x="282" y="13"/>
                </a:cxn>
                <a:cxn ang="0">
                  <a:pos x="285" y="7"/>
                </a:cxn>
                <a:cxn ang="0">
                  <a:pos x="284" y="3"/>
                </a:cxn>
                <a:cxn ang="0">
                  <a:pos x="277" y="0"/>
                </a:cxn>
                <a:cxn ang="0">
                  <a:pos x="273" y="4"/>
                </a:cxn>
              </a:cxnLst>
              <a:rect l="0" t="0" r="r" b="b"/>
              <a:pathLst>
                <a:path w="285" h="399">
                  <a:moveTo>
                    <a:pt x="273" y="4"/>
                  </a:moveTo>
                  <a:lnTo>
                    <a:pt x="273" y="4"/>
                  </a:lnTo>
                  <a:lnTo>
                    <a:pt x="270" y="11"/>
                  </a:lnTo>
                  <a:lnTo>
                    <a:pt x="267" y="18"/>
                  </a:lnTo>
                  <a:lnTo>
                    <a:pt x="256" y="31"/>
                  </a:lnTo>
                  <a:lnTo>
                    <a:pt x="233" y="55"/>
                  </a:lnTo>
                  <a:lnTo>
                    <a:pt x="233" y="55"/>
                  </a:lnTo>
                  <a:lnTo>
                    <a:pt x="223" y="65"/>
                  </a:lnTo>
                  <a:lnTo>
                    <a:pt x="215" y="76"/>
                  </a:lnTo>
                  <a:lnTo>
                    <a:pt x="200" y="98"/>
                  </a:lnTo>
                  <a:lnTo>
                    <a:pt x="200" y="98"/>
                  </a:lnTo>
                  <a:lnTo>
                    <a:pt x="163" y="157"/>
                  </a:lnTo>
                  <a:lnTo>
                    <a:pt x="127" y="216"/>
                  </a:lnTo>
                  <a:lnTo>
                    <a:pt x="127" y="216"/>
                  </a:lnTo>
                  <a:lnTo>
                    <a:pt x="108" y="241"/>
                  </a:lnTo>
                  <a:lnTo>
                    <a:pt x="89" y="264"/>
                  </a:lnTo>
                  <a:lnTo>
                    <a:pt x="70" y="288"/>
                  </a:lnTo>
                  <a:lnTo>
                    <a:pt x="62" y="300"/>
                  </a:lnTo>
                  <a:lnTo>
                    <a:pt x="53" y="313"/>
                  </a:lnTo>
                  <a:lnTo>
                    <a:pt x="53" y="313"/>
                  </a:lnTo>
                  <a:lnTo>
                    <a:pt x="40" y="336"/>
                  </a:lnTo>
                  <a:lnTo>
                    <a:pt x="25" y="358"/>
                  </a:lnTo>
                  <a:lnTo>
                    <a:pt x="25" y="358"/>
                  </a:lnTo>
                  <a:lnTo>
                    <a:pt x="14" y="375"/>
                  </a:lnTo>
                  <a:lnTo>
                    <a:pt x="9" y="385"/>
                  </a:lnTo>
                  <a:lnTo>
                    <a:pt x="6" y="387"/>
                  </a:lnTo>
                  <a:lnTo>
                    <a:pt x="5" y="388"/>
                  </a:lnTo>
                  <a:lnTo>
                    <a:pt x="5" y="388"/>
                  </a:lnTo>
                  <a:lnTo>
                    <a:pt x="2" y="388"/>
                  </a:lnTo>
                  <a:lnTo>
                    <a:pt x="1" y="390"/>
                  </a:lnTo>
                  <a:lnTo>
                    <a:pt x="0" y="394"/>
                  </a:lnTo>
                  <a:lnTo>
                    <a:pt x="1" y="398"/>
                  </a:lnTo>
                  <a:lnTo>
                    <a:pt x="2" y="399"/>
                  </a:lnTo>
                  <a:lnTo>
                    <a:pt x="5" y="399"/>
                  </a:lnTo>
                  <a:lnTo>
                    <a:pt x="5" y="399"/>
                  </a:lnTo>
                  <a:lnTo>
                    <a:pt x="11" y="398"/>
                  </a:lnTo>
                  <a:lnTo>
                    <a:pt x="17" y="394"/>
                  </a:lnTo>
                  <a:lnTo>
                    <a:pt x="22" y="387"/>
                  </a:lnTo>
                  <a:lnTo>
                    <a:pt x="27" y="379"/>
                  </a:lnTo>
                  <a:lnTo>
                    <a:pt x="35" y="364"/>
                  </a:lnTo>
                  <a:lnTo>
                    <a:pt x="39" y="357"/>
                  </a:lnTo>
                  <a:lnTo>
                    <a:pt x="43" y="352"/>
                  </a:lnTo>
                  <a:lnTo>
                    <a:pt x="43" y="352"/>
                  </a:lnTo>
                  <a:lnTo>
                    <a:pt x="52" y="340"/>
                  </a:lnTo>
                  <a:lnTo>
                    <a:pt x="60" y="327"/>
                  </a:lnTo>
                  <a:lnTo>
                    <a:pt x="73" y="302"/>
                  </a:lnTo>
                  <a:lnTo>
                    <a:pt x="73" y="302"/>
                  </a:lnTo>
                  <a:lnTo>
                    <a:pt x="79" y="293"/>
                  </a:lnTo>
                  <a:lnTo>
                    <a:pt x="87" y="285"/>
                  </a:lnTo>
                  <a:lnTo>
                    <a:pt x="95" y="277"/>
                  </a:lnTo>
                  <a:lnTo>
                    <a:pt x="103" y="269"/>
                  </a:lnTo>
                  <a:lnTo>
                    <a:pt x="103" y="269"/>
                  </a:lnTo>
                  <a:lnTo>
                    <a:pt x="111" y="258"/>
                  </a:lnTo>
                  <a:lnTo>
                    <a:pt x="119" y="246"/>
                  </a:lnTo>
                  <a:lnTo>
                    <a:pt x="119" y="246"/>
                  </a:lnTo>
                  <a:lnTo>
                    <a:pt x="141" y="213"/>
                  </a:lnTo>
                  <a:lnTo>
                    <a:pt x="162" y="181"/>
                  </a:lnTo>
                  <a:lnTo>
                    <a:pt x="204" y="114"/>
                  </a:lnTo>
                  <a:lnTo>
                    <a:pt x="204" y="114"/>
                  </a:lnTo>
                  <a:lnTo>
                    <a:pt x="215" y="96"/>
                  </a:lnTo>
                  <a:lnTo>
                    <a:pt x="227" y="80"/>
                  </a:lnTo>
                  <a:lnTo>
                    <a:pt x="255" y="48"/>
                  </a:lnTo>
                  <a:lnTo>
                    <a:pt x="255" y="48"/>
                  </a:lnTo>
                  <a:lnTo>
                    <a:pt x="272" y="29"/>
                  </a:lnTo>
                  <a:lnTo>
                    <a:pt x="280" y="18"/>
                  </a:lnTo>
                  <a:lnTo>
                    <a:pt x="282" y="13"/>
                  </a:lnTo>
                  <a:lnTo>
                    <a:pt x="285" y="7"/>
                  </a:lnTo>
                  <a:lnTo>
                    <a:pt x="285" y="7"/>
                  </a:lnTo>
                  <a:lnTo>
                    <a:pt x="285" y="5"/>
                  </a:lnTo>
                  <a:lnTo>
                    <a:pt x="284" y="3"/>
                  </a:lnTo>
                  <a:lnTo>
                    <a:pt x="281" y="0"/>
                  </a:lnTo>
                  <a:lnTo>
                    <a:pt x="277" y="0"/>
                  </a:lnTo>
                  <a:lnTo>
                    <a:pt x="274" y="1"/>
                  </a:lnTo>
                  <a:lnTo>
                    <a:pt x="273" y="4"/>
                  </a:lnTo>
                  <a:lnTo>
                    <a:pt x="273"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4" name="chenying0907 902"/>
            <p:cNvSpPr/>
            <p:nvPr/>
          </p:nvSpPr>
          <p:spPr bwMode="auto">
            <a:xfrm>
              <a:off x="3600451" y="3543301"/>
              <a:ext cx="68263" cy="95250"/>
            </a:xfrm>
            <a:custGeom>
              <a:avLst/>
              <a:gdLst/>
              <a:ahLst/>
              <a:cxnLst>
                <a:cxn ang="0">
                  <a:pos x="162" y="1"/>
                </a:cxn>
                <a:cxn ang="0">
                  <a:pos x="162" y="1"/>
                </a:cxn>
                <a:cxn ang="0">
                  <a:pos x="152" y="12"/>
                </a:cxn>
                <a:cxn ang="0">
                  <a:pos x="144" y="23"/>
                </a:cxn>
                <a:cxn ang="0">
                  <a:pos x="128" y="46"/>
                </a:cxn>
                <a:cxn ang="0">
                  <a:pos x="114" y="70"/>
                </a:cxn>
                <a:cxn ang="0">
                  <a:pos x="100" y="95"/>
                </a:cxn>
                <a:cxn ang="0">
                  <a:pos x="100" y="95"/>
                </a:cxn>
                <a:cxn ang="0">
                  <a:pos x="92" y="108"/>
                </a:cxn>
                <a:cxn ang="0">
                  <a:pos x="81" y="121"/>
                </a:cxn>
                <a:cxn ang="0">
                  <a:pos x="60" y="148"/>
                </a:cxn>
                <a:cxn ang="0">
                  <a:pos x="60" y="148"/>
                </a:cxn>
                <a:cxn ang="0">
                  <a:pos x="38" y="175"/>
                </a:cxn>
                <a:cxn ang="0">
                  <a:pos x="17" y="203"/>
                </a:cxn>
                <a:cxn ang="0">
                  <a:pos x="17" y="203"/>
                </a:cxn>
                <a:cxn ang="0">
                  <a:pos x="5" y="217"/>
                </a:cxn>
                <a:cxn ang="0">
                  <a:pos x="2" y="227"/>
                </a:cxn>
                <a:cxn ang="0">
                  <a:pos x="0" y="231"/>
                </a:cxn>
                <a:cxn ang="0">
                  <a:pos x="0" y="235"/>
                </a:cxn>
                <a:cxn ang="0">
                  <a:pos x="0" y="235"/>
                </a:cxn>
                <a:cxn ang="0">
                  <a:pos x="2" y="237"/>
                </a:cxn>
                <a:cxn ang="0">
                  <a:pos x="4" y="238"/>
                </a:cxn>
                <a:cxn ang="0">
                  <a:pos x="8" y="239"/>
                </a:cxn>
                <a:cxn ang="0">
                  <a:pos x="9" y="238"/>
                </a:cxn>
                <a:cxn ang="0">
                  <a:pos x="12" y="237"/>
                </a:cxn>
                <a:cxn ang="0">
                  <a:pos x="12" y="234"/>
                </a:cxn>
                <a:cxn ang="0">
                  <a:pos x="12" y="231"/>
                </a:cxn>
                <a:cxn ang="0">
                  <a:pos x="12" y="231"/>
                </a:cxn>
                <a:cxn ang="0">
                  <a:pos x="12" y="229"/>
                </a:cxn>
                <a:cxn ang="0">
                  <a:pos x="15" y="225"/>
                </a:cxn>
                <a:cxn ang="0">
                  <a:pos x="22" y="213"/>
                </a:cxn>
                <a:cxn ang="0">
                  <a:pos x="37" y="195"/>
                </a:cxn>
                <a:cxn ang="0">
                  <a:pos x="37" y="195"/>
                </a:cxn>
                <a:cxn ang="0">
                  <a:pos x="58" y="169"/>
                </a:cxn>
                <a:cxn ang="0">
                  <a:pos x="79" y="144"/>
                </a:cxn>
                <a:cxn ang="0">
                  <a:pos x="79" y="144"/>
                </a:cxn>
                <a:cxn ang="0">
                  <a:pos x="91" y="127"/>
                </a:cxn>
                <a:cxn ang="0">
                  <a:pos x="102" y="110"/>
                </a:cxn>
                <a:cxn ang="0">
                  <a:pos x="123" y="76"/>
                </a:cxn>
                <a:cxn ang="0">
                  <a:pos x="134" y="59"/>
                </a:cxn>
                <a:cxn ang="0">
                  <a:pos x="144" y="40"/>
                </a:cxn>
                <a:cxn ang="0">
                  <a:pos x="157" y="25"/>
                </a:cxn>
                <a:cxn ang="0">
                  <a:pos x="170" y="9"/>
                </a:cxn>
                <a:cxn ang="0">
                  <a:pos x="170" y="9"/>
                </a:cxn>
                <a:cxn ang="0">
                  <a:pos x="172" y="8"/>
                </a:cxn>
                <a:cxn ang="0">
                  <a:pos x="172" y="5"/>
                </a:cxn>
                <a:cxn ang="0">
                  <a:pos x="170" y="1"/>
                </a:cxn>
                <a:cxn ang="0">
                  <a:pos x="166" y="0"/>
                </a:cxn>
                <a:cxn ang="0">
                  <a:pos x="164" y="0"/>
                </a:cxn>
                <a:cxn ang="0">
                  <a:pos x="162" y="1"/>
                </a:cxn>
                <a:cxn ang="0">
                  <a:pos x="162" y="1"/>
                </a:cxn>
              </a:cxnLst>
              <a:rect l="0" t="0" r="r" b="b"/>
              <a:pathLst>
                <a:path w="172" h="239">
                  <a:moveTo>
                    <a:pt x="162" y="1"/>
                  </a:moveTo>
                  <a:lnTo>
                    <a:pt x="162" y="1"/>
                  </a:lnTo>
                  <a:lnTo>
                    <a:pt x="152" y="12"/>
                  </a:lnTo>
                  <a:lnTo>
                    <a:pt x="144" y="23"/>
                  </a:lnTo>
                  <a:lnTo>
                    <a:pt x="128" y="46"/>
                  </a:lnTo>
                  <a:lnTo>
                    <a:pt x="114" y="70"/>
                  </a:lnTo>
                  <a:lnTo>
                    <a:pt x="100" y="95"/>
                  </a:lnTo>
                  <a:lnTo>
                    <a:pt x="100" y="95"/>
                  </a:lnTo>
                  <a:lnTo>
                    <a:pt x="92" y="108"/>
                  </a:lnTo>
                  <a:lnTo>
                    <a:pt x="81" y="121"/>
                  </a:lnTo>
                  <a:lnTo>
                    <a:pt x="60" y="148"/>
                  </a:lnTo>
                  <a:lnTo>
                    <a:pt x="60" y="148"/>
                  </a:lnTo>
                  <a:lnTo>
                    <a:pt x="38" y="175"/>
                  </a:lnTo>
                  <a:lnTo>
                    <a:pt x="17" y="203"/>
                  </a:lnTo>
                  <a:lnTo>
                    <a:pt x="17" y="203"/>
                  </a:lnTo>
                  <a:lnTo>
                    <a:pt x="5" y="217"/>
                  </a:lnTo>
                  <a:lnTo>
                    <a:pt x="2" y="227"/>
                  </a:lnTo>
                  <a:lnTo>
                    <a:pt x="0" y="231"/>
                  </a:lnTo>
                  <a:lnTo>
                    <a:pt x="0" y="235"/>
                  </a:lnTo>
                  <a:lnTo>
                    <a:pt x="0" y="235"/>
                  </a:lnTo>
                  <a:lnTo>
                    <a:pt x="2" y="237"/>
                  </a:lnTo>
                  <a:lnTo>
                    <a:pt x="4" y="238"/>
                  </a:lnTo>
                  <a:lnTo>
                    <a:pt x="8" y="239"/>
                  </a:lnTo>
                  <a:lnTo>
                    <a:pt x="9" y="238"/>
                  </a:lnTo>
                  <a:lnTo>
                    <a:pt x="12" y="237"/>
                  </a:lnTo>
                  <a:lnTo>
                    <a:pt x="12" y="234"/>
                  </a:lnTo>
                  <a:lnTo>
                    <a:pt x="12" y="231"/>
                  </a:lnTo>
                  <a:lnTo>
                    <a:pt x="12" y="231"/>
                  </a:lnTo>
                  <a:lnTo>
                    <a:pt x="12" y="229"/>
                  </a:lnTo>
                  <a:lnTo>
                    <a:pt x="15" y="225"/>
                  </a:lnTo>
                  <a:lnTo>
                    <a:pt x="22" y="213"/>
                  </a:lnTo>
                  <a:lnTo>
                    <a:pt x="37" y="195"/>
                  </a:lnTo>
                  <a:lnTo>
                    <a:pt x="37" y="195"/>
                  </a:lnTo>
                  <a:lnTo>
                    <a:pt x="58" y="169"/>
                  </a:lnTo>
                  <a:lnTo>
                    <a:pt x="79" y="144"/>
                  </a:lnTo>
                  <a:lnTo>
                    <a:pt x="79" y="144"/>
                  </a:lnTo>
                  <a:lnTo>
                    <a:pt x="91" y="127"/>
                  </a:lnTo>
                  <a:lnTo>
                    <a:pt x="102" y="110"/>
                  </a:lnTo>
                  <a:lnTo>
                    <a:pt x="123" y="76"/>
                  </a:lnTo>
                  <a:lnTo>
                    <a:pt x="134" y="59"/>
                  </a:lnTo>
                  <a:lnTo>
                    <a:pt x="144" y="40"/>
                  </a:lnTo>
                  <a:lnTo>
                    <a:pt x="157" y="25"/>
                  </a:lnTo>
                  <a:lnTo>
                    <a:pt x="170" y="9"/>
                  </a:lnTo>
                  <a:lnTo>
                    <a:pt x="170" y="9"/>
                  </a:lnTo>
                  <a:lnTo>
                    <a:pt x="172" y="8"/>
                  </a:lnTo>
                  <a:lnTo>
                    <a:pt x="172" y="5"/>
                  </a:lnTo>
                  <a:lnTo>
                    <a:pt x="170" y="1"/>
                  </a:lnTo>
                  <a:lnTo>
                    <a:pt x="166" y="0"/>
                  </a:lnTo>
                  <a:lnTo>
                    <a:pt x="164" y="0"/>
                  </a:lnTo>
                  <a:lnTo>
                    <a:pt x="162" y="1"/>
                  </a:lnTo>
                  <a:lnTo>
                    <a:pt x="162"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5" name="chenying0907 903"/>
            <p:cNvSpPr/>
            <p:nvPr/>
          </p:nvSpPr>
          <p:spPr bwMode="auto">
            <a:xfrm>
              <a:off x="3633788" y="3560763"/>
              <a:ext cx="53975" cy="80963"/>
            </a:xfrm>
            <a:custGeom>
              <a:avLst/>
              <a:gdLst/>
              <a:ahLst/>
              <a:cxnLst>
                <a:cxn ang="0">
                  <a:pos x="125" y="2"/>
                </a:cxn>
                <a:cxn ang="0">
                  <a:pos x="125" y="2"/>
                </a:cxn>
                <a:cxn ang="0">
                  <a:pos x="119" y="17"/>
                </a:cxn>
                <a:cxn ang="0">
                  <a:pos x="111" y="31"/>
                </a:cxn>
                <a:cxn ang="0">
                  <a:pos x="94" y="58"/>
                </a:cxn>
                <a:cxn ang="0">
                  <a:pos x="57" y="113"/>
                </a:cxn>
                <a:cxn ang="0">
                  <a:pos x="57" y="113"/>
                </a:cxn>
                <a:cxn ang="0">
                  <a:pos x="22" y="164"/>
                </a:cxn>
                <a:cxn ang="0">
                  <a:pos x="22" y="164"/>
                </a:cxn>
                <a:cxn ang="0">
                  <a:pos x="15" y="172"/>
                </a:cxn>
                <a:cxn ang="0">
                  <a:pos x="9" y="180"/>
                </a:cxn>
                <a:cxn ang="0">
                  <a:pos x="4" y="188"/>
                </a:cxn>
                <a:cxn ang="0">
                  <a:pos x="1" y="192"/>
                </a:cxn>
                <a:cxn ang="0">
                  <a:pos x="0" y="197"/>
                </a:cxn>
                <a:cxn ang="0">
                  <a:pos x="0" y="197"/>
                </a:cxn>
                <a:cxn ang="0">
                  <a:pos x="0" y="200"/>
                </a:cxn>
                <a:cxn ang="0">
                  <a:pos x="0" y="202"/>
                </a:cxn>
                <a:cxn ang="0">
                  <a:pos x="4" y="204"/>
                </a:cxn>
                <a:cxn ang="0">
                  <a:pos x="6" y="205"/>
                </a:cxn>
                <a:cxn ang="0">
                  <a:pos x="7" y="204"/>
                </a:cxn>
                <a:cxn ang="0">
                  <a:pos x="9" y="202"/>
                </a:cxn>
                <a:cxn ang="0">
                  <a:pos x="10" y="201"/>
                </a:cxn>
                <a:cxn ang="0">
                  <a:pos x="10" y="201"/>
                </a:cxn>
                <a:cxn ang="0">
                  <a:pos x="11" y="196"/>
                </a:cxn>
                <a:cxn ang="0">
                  <a:pos x="14" y="192"/>
                </a:cxn>
                <a:cxn ang="0">
                  <a:pos x="22" y="180"/>
                </a:cxn>
                <a:cxn ang="0">
                  <a:pos x="31" y="171"/>
                </a:cxn>
                <a:cxn ang="0">
                  <a:pos x="38" y="162"/>
                </a:cxn>
                <a:cxn ang="0">
                  <a:pos x="38" y="162"/>
                </a:cxn>
                <a:cxn ang="0">
                  <a:pos x="56" y="136"/>
                </a:cxn>
                <a:cxn ang="0">
                  <a:pos x="73" y="111"/>
                </a:cxn>
                <a:cxn ang="0">
                  <a:pos x="73" y="111"/>
                </a:cxn>
                <a:cxn ang="0">
                  <a:pos x="107" y="60"/>
                </a:cxn>
                <a:cxn ang="0">
                  <a:pos x="123" y="35"/>
                </a:cxn>
                <a:cxn ang="0">
                  <a:pos x="136" y="7"/>
                </a:cxn>
                <a:cxn ang="0">
                  <a:pos x="136" y="7"/>
                </a:cxn>
                <a:cxn ang="0">
                  <a:pos x="136" y="5"/>
                </a:cxn>
                <a:cxn ang="0">
                  <a:pos x="136" y="4"/>
                </a:cxn>
                <a:cxn ang="0">
                  <a:pos x="133" y="0"/>
                </a:cxn>
                <a:cxn ang="0">
                  <a:pos x="130" y="0"/>
                </a:cxn>
                <a:cxn ang="0">
                  <a:pos x="129" y="0"/>
                </a:cxn>
                <a:cxn ang="0">
                  <a:pos x="126" y="0"/>
                </a:cxn>
                <a:cxn ang="0">
                  <a:pos x="125" y="2"/>
                </a:cxn>
                <a:cxn ang="0">
                  <a:pos x="125" y="2"/>
                </a:cxn>
              </a:cxnLst>
              <a:rect l="0" t="0" r="r" b="b"/>
              <a:pathLst>
                <a:path w="136" h="205">
                  <a:moveTo>
                    <a:pt x="125" y="2"/>
                  </a:moveTo>
                  <a:lnTo>
                    <a:pt x="125" y="2"/>
                  </a:lnTo>
                  <a:lnTo>
                    <a:pt x="119" y="17"/>
                  </a:lnTo>
                  <a:lnTo>
                    <a:pt x="111" y="31"/>
                  </a:lnTo>
                  <a:lnTo>
                    <a:pt x="94" y="58"/>
                  </a:lnTo>
                  <a:lnTo>
                    <a:pt x="57" y="113"/>
                  </a:lnTo>
                  <a:lnTo>
                    <a:pt x="57" y="113"/>
                  </a:lnTo>
                  <a:lnTo>
                    <a:pt x="22" y="164"/>
                  </a:lnTo>
                  <a:lnTo>
                    <a:pt x="22" y="164"/>
                  </a:lnTo>
                  <a:lnTo>
                    <a:pt x="15" y="172"/>
                  </a:lnTo>
                  <a:lnTo>
                    <a:pt x="9" y="180"/>
                  </a:lnTo>
                  <a:lnTo>
                    <a:pt x="4" y="188"/>
                  </a:lnTo>
                  <a:lnTo>
                    <a:pt x="1" y="192"/>
                  </a:lnTo>
                  <a:lnTo>
                    <a:pt x="0" y="197"/>
                  </a:lnTo>
                  <a:lnTo>
                    <a:pt x="0" y="197"/>
                  </a:lnTo>
                  <a:lnTo>
                    <a:pt x="0" y="200"/>
                  </a:lnTo>
                  <a:lnTo>
                    <a:pt x="0" y="202"/>
                  </a:lnTo>
                  <a:lnTo>
                    <a:pt x="4" y="204"/>
                  </a:lnTo>
                  <a:lnTo>
                    <a:pt x="6" y="205"/>
                  </a:lnTo>
                  <a:lnTo>
                    <a:pt x="7" y="204"/>
                  </a:lnTo>
                  <a:lnTo>
                    <a:pt x="9" y="202"/>
                  </a:lnTo>
                  <a:lnTo>
                    <a:pt x="10" y="201"/>
                  </a:lnTo>
                  <a:lnTo>
                    <a:pt x="10" y="201"/>
                  </a:lnTo>
                  <a:lnTo>
                    <a:pt x="11" y="196"/>
                  </a:lnTo>
                  <a:lnTo>
                    <a:pt x="14" y="192"/>
                  </a:lnTo>
                  <a:lnTo>
                    <a:pt x="22" y="180"/>
                  </a:lnTo>
                  <a:lnTo>
                    <a:pt x="31" y="171"/>
                  </a:lnTo>
                  <a:lnTo>
                    <a:pt x="38" y="162"/>
                  </a:lnTo>
                  <a:lnTo>
                    <a:pt x="38" y="162"/>
                  </a:lnTo>
                  <a:lnTo>
                    <a:pt x="56" y="136"/>
                  </a:lnTo>
                  <a:lnTo>
                    <a:pt x="73" y="111"/>
                  </a:lnTo>
                  <a:lnTo>
                    <a:pt x="73" y="111"/>
                  </a:lnTo>
                  <a:lnTo>
                    <a:pt x="107" y="60"/>
                  </a:lnTo>
                  <a:lnTo>
                    <a:pt x="123" y="35"/>
                  </a:lnTo>
                  <a:lnTo>
                    <a:pt x="136" y="7"/>
                  </a:lnTo>
                  <a:lnTo>
                    <a:pt x="136" y="7"/>
                  </a:lnTo>
                  <a:lnTo>
                    <a:pt x="136" y="5"/>
                  </a:lnTo>
                  <a:lnTo>
                    <a:pt x="136" y="4"/>
                  </a:lnTo>
                  <a:lnTo>
                    <a:pt x="133" y="0"/>
                  </a:lnTo>
                  <a:lnTo>
                    <a:pt x="130" y="0"/>
                  </a:lnTo>
                  <a:lnTo>
                    <a:pt x="129" y="0"/>
                  </a:lnTo>
                  <a:lnTo>
                    <a:pt x="126" y="0"/>
                  </a:lnTo>
                  <a:lnTo>
                    <a:pt x="125" y="2"/>
                  </a:lnTo>
                  <a:lnTo>
                    <a:pt x="125"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6" name="chenying0907 904"/>
            <p:cNvSpPr/>
            <p:nvPr/>
          </p:nvSpPr>
          <p:spPr bwMode="auto">
            <a:xfrm>
              <a:off x="3668713" y="3586163"/>
              <a:ext cx="38100" cy="55563"/>
            </a:xfrm>
            <a:custGeom>
              <a:avLst/>
              <a:gdLst/>
              <a:ahLst/>
              <a:cxnLst>
                <a:cxn ang="0">
                  <a:pos x="86" y="4"/>
                </a:cxn>
                <a:cxn ang="0">
                  <a:pos x="86" y="4"/>
                </a:cxn>
                <a:cxn ang="0">
                  <a:pos x="75" y="25"/>
                </a:cxn>
                <a:cxn ang="0">
                  <a:pos x="64" y="46"/>
                </a:cxn>
                <a:cxn ang="0">
                  <a:pos x="49" y="64"/>
                </a:cxn>
                <a:cxn ang="0">
                  <a:pos x="34" y="83"/>
                </a:cxn>
                <a:cxn ang="0">
                  <a:pos x="34" y="83"/>
                </a:cxn>
                <a:cxn ang="0">
                  <a:pos x="22" y="95"/>
                </a:cxn>
                <a:cxn ang="0">
                  <a:pos x="13" y="106"/>
                </a:cxn>
                <a:cxn ang="0">
                  <a:pos x="5" y="121"/>
                </a:cxn>
                <a:cxn ang="0">
                  <a:pos x="2" y="127"/>
                </a:cxn>
                <a:cxn ang="0">
                  <a:pos x="0" y="135"/>
                </a:cxn>
                <a:cxn ang="0">
                  <a:pos x="0" y="135"/>
                </a:cxn>
                <a:cxn ang="0">
                  <a:pos x="0" y="138"/>
                </a:cxn>
                <a:cxn ang="0">
                  <a:pos x="1" y="140"/>
                </a:cxn>
                <a:cxn ang="0">
                  <a:pos x="4" y="142"/>
                </a:cxn>
                <a:cxn ang="0">
                  <a:pos x="9" y="142"/>
                </a:cxn>
                <a:cxn ang="0">
                  <a:pos x="10" y="140"/>
                </a:cxn>
                <a:cxn ang="0">
                  <a:pos x="11" y="139"/>
                </a:cxn>
                <a:cxn ang="0">
                  <a:pos x="11" y="139"/>
                </a:cxn>
                <a:cxn ang="0">
                  <a:pos x="14" y="129"/>
                </a:cxn>
                <a:cxn ang="0">
                  <a:pos x="19" y="118"/>
                </a:cxn>
                <a:cxn ang="0">
                  <a:pos x="24" y="110"/>
                </a:cxn>
                <a:cxn ang="0">
                  <a:pos x="31" y="101"/>
                </a:cxn>
                <a:cxn ang="0">
                  <a:pos x="45" y="87"/>
                </a:cxn>
                <a:cxn ang="0">
                  <a:pos x="61" y="71"/>
                </a:cxn>
                <a:cxn ang="0">
                  <a:pos x="61" y="71"/>
                </a:cxn>
                <a:cxn ang="0">
                  <a:pos x="72" y="57"/>
                </a:cxn>
                <a:cxn ang="0">
                  <a:pos x="81" y="41"/>
                </a:cxn>
                <a:cxn ang="0">
                  <a:pos x="90" y="24"/>
                </a:cxn>
                <a:cxn ang="0">
                  <a:pos x="96" y="7"/>
                </a:cxn>
                <a:cxn ang="0">
                  <a:pos x="96" y="7"/>
                </a:cxn>
                <a:cxn ang="0">
                  <a:pos x="96" y="4"/>
                </a:cxn>
                <a:cxn ang="0">
                  <a:pos x="96" y="3"/>
                </a:cxn>
                <a:cxn ang="0">
                  <a:pos x="95" y="2"/>
                </a:cxn>
                <a:cxn ang="0">
                  <a:pos x="92" y="0"/>
                </a:cxn>
                <a:cxn ang="0">
                  <a:pos x="89" y="0"/>
                </a:cxn>
                <a:cxn ang="0">
                  <a:pos x="87" y="2"/>
                </a:cxn>
                <a:cxn ang="0">
                  <a:pos x="86" y="4"/>
                </a:cxn>
                <a:cxn ang="0">
                  <a:pos x="86" y="4"/>
                </a:cxn>
              </a:cxnLst>
              <a:rect l="0" t="0" r="r" b="b"/>
              <a:pathLst>
                <a:path w="96" h="142">
                  <a:moveTo>
                    <a:pt x="86" y="4"/>
                  </a:moveTo>
                  <a:lnTo>
                    <a:pt x="86" y="4"/>
                  </a:lnTo>
                  <a:lnTo>
                    <a:pt x="75" y="25"/>
                  </a:lnTo>
                  <a:lnTo>
                    <a:pt x="64" y="46"/>
                  </a:lnTo>
                  <a:lnTo>
                    <a:pt x="49" y="64"/>
                  </a:lnTo>
                  <a:lnTo>
                    <a:pt x="34" y="83"/>
                  </a:lnTo>
                  <a:lnTo>
                    <a:pt x="34" y="83"/>
                  </a:lnTo>
                  <a:lnTo>
                    <a:pt x="22" y="95"/>
                  </a:lnTo>
                  <a:lnTo>
                    <a:pt x="13" y="106"/>
                  </a:lnTo>
                  <a:lnTo>
                    <a:pt x="5" y="121"/>
                  </a:lnTo>
                  <a:lnTo>
                    <a:pt x="2" y="127"/>
                  </a:lnTo>
                  <a:lnTo>
                    <a:pt x="0" y="135"/>
                  </a:lnTo>
                  <a:lnTo>
                    <a:pt x="0" y="135"/>
                  </a:lnTo>
                  <a:lnTo>
                    <a:pt x="0" y="138"/>
                  </a:lnTo>
                  <a:lnTo>
                    <a:pt x="1" y="140"/>
                  </a:lnTo>
                  <a:lnTo>
                    <a:pt x="4" y="142"/>
                  </a:lnTo>
                  <a:lnTo>
                    <a:pt x="9" y="142"/>
                  </a:lnTo>
                  <a:lnTo>
                    <a:pt x="10" y="140"/>
                  </a:lnTo>
                  <a:lnTo>
                    <a:pt x="11" y="139"/>
                  </a:lnTo>
                  <a:lnTo>
                    <a:pt x="11" y="139"/>
                  </a:lnTo>
                  <a:lnTo>
                    <a:pt x="14" y="129"/>
                  </a:lnTo>
                  <a:lnTo>
                    <a:pt x="19" y="118"/>
                  </a:lnTo>
                  <a:lnTo>
                    <a:pt x="24" y="110"/>
                  </a:lnTo>
                  <a:lnTo>
                    <a:pt x="31" y="101"/>
                  </a:lnTo>
                  <a:lnTo>
                    <a:pt x="45" y="87"/>
                  </a:lnTo>
                  <a:lnTo>
                    <a:pt x="61" y="71"/>
                  </a:lnTo>
                  <a:lnTo>
                    <a:pt x="61" y="71"/>
                  </a:lnTo>
                  <a:lnTo>
                    <a:pt x="72" y="57"/>
                  </a:lnTo>
                  <a:lnTo>
                    <a:pt x="81" y="41"/>
                  </a:lnTo>
                  <a:lnTo>
                    <a:pt x="90" y="24"/>
                  </a:lnTo>
                  <a:lnTo>
                    <a:pt x="96" y="7"/>
                  </a:lnTo>
                  <a:lnTo>
                    <a:pt x="96" y="7"/>
                  </a:lnTo>
                  <a:lnTo>
                    <a:pt x="96" y="4"/>
                  </a:lnTo>
                  <a:lnTo>
                    <a:pt x="96" y="3"/>
                  </a:lnTo>
                  <a:lnTo>
                    <a:pt x="95" y="2"/>
                  </a:lnTo>
                  <a:lnTo>
                    <a:pt x="92" y="0"/>
                  </a:lnTo>
                  <a:lnTo>
                    <a:pt x="89" y="0"/>
                  </a:lnTo>
                  <a:lnTo>
                    <a:pt x="87" y="2"/>
                  </a:lnTo>
                  <a:lnTo>
                    <a:pt x="86" y="4"/>
                  </a:lnTo>
                  <a:lnTo>
                    <a:pt x="86"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7" name="chenying0907 905"/>
            <p:cNvSpPr/>
            <p:nvPr/>
          </p:nvSpPr>
          <p:spPr bwMode="auto">
            <a:xfrm>
              <a:off x="3271838" y="3430588"/>
              <a:ext cx="15875" cy="17463"/>
            </a:xfrm>
            <a:custGeom>
              <a:avLst/>
              <a:gdLst/>
              <a:ahLst/>
              <a:cxnLst>
                <a:cxn ang="0">
                  <a:pos x="34" y="2"/>
                </a:cxn>
                <a:cxn ang="0">
                  <a:pos x="34" y="2"/>
                </a:cxn>
                <a:cxn ang="0">
                  <a:pos x="25" y="8"/>
                </a:cxn>
                <a:cxn ang="0">
                  <a:pos x="16" y="16"/>
                </a:cxn>
                <a:cxn ang="0">
                  <a:pos x="8" y="25"/>
                </a:cxn>
                <a:cxn ang="0">
                  <a:pos x="2" y="34"/>
                </a:cxn>
                <a:cxn ang="0">
                  <a:pos x="2" y="34"/>
                </a:cxn>
                <a:cxn ang="0">
                  <a:pos x="0" y="37"/>
                </a:cxn>
                <a:cxn ang="0">
                  <a:pos x="0" y="38"/>
                </a:cxn>
                <a:cxn ang="0">
                  <a:pos x="2" y="40"/>
                </a:cxn>
                <a:cxn ang="0">
                  <a:pos x="3" y="41"/>
                </a:cxn>
                <a:cxn ang="0">
                  <a:pos x="7" y="42"/>
                </a:cxn>
                <a:cxn ang="0">
                  <a:pos x="9" y="42"/>
                </a:cxn>
                <a:cxn ang="0">
                  <a:pos x="11" y="40"/>
                </a:cxn>
                <a:cxn ang="0">
                  <a:pos x="11" y="40"/>
                </a:cxn>
                <a:cxn ang="0">
                  <a:pos x="17" y="32"/>
                </a:cxn>
                <a:cxn ang="0">
                  <a:pos x="24" y="24"/>
                </a:cxn>
                <a:cxn ang="0">
                  <a:pos x="32" y="17"/>
                </a:cxn>
                <a:cxn ang="0">
                  <a:pos x="39" y="11"/>
                </a:cxn>
                <a:cxn ang="0">
                  <a:pos x="39" y="11"/>
                </a:cxn>
                <a:cxn ang="0">
                  <a:pos x="41" y="10"/>
                </a:cxn>
                <a:cxn ang="0">
                  <a:pos x="42" y="8"/>
                </a:cxn>
                <a:cxn ang="0">
                  <a:pos x="41" y="3"/>
                </a:cxn>
                <a:cxn ang="0">
                  <a:pos x="39" y="2"/>
                </a:cxn>
                <a:cxn ang="0">
                  <a:pos x="38" y="0"/>
                </a:cxn>
                <a:cxn ang="0">
                  <a:pos x="36" y="0"/>
                </a:cxn>
                <a:cxn ang="0">
                  <a:pos x="34" y="2"/>
                </a:cxn>
                <a:cxn ang="0">
                  <a:pos x="34" y="2"/>
                </a:cxn>
              </a:cxnLst>
              <a:rect l="0" t="0" r="r" b="b"/>
              <a:pathLst>
                <a:path w="42" h="42">
                  <a:moveTo>
                    <a:pt x="34" y="2"/>
                  </a:moveTo>
                  <a:lnTo>
                    <a:pt x="34" y="2"/>
                  </a:lnTo>
                  <a:lnTo>
                    <a:pt x="25" y="8"/>
                  </a:lnTo>
                  <a:lnTo>
                    <a:pt x="16" y="16"/>
                  </a:lnTo>
                  <a:lnTo>
                    <a:pt x="8" y="25"/>
                  </a:lnTo>
                  <a:lnTo>
                    <a:pt x="2" y="34"/>
                  </a:lnTo>
                  <a:lnTo>
                    <a:pt x="2" y="34"/>
                  </a:lnTo>
                  <a:lnTo>
                    <a:pt x="0" y="37"/>
                  </a:lnTo>
                  <a:lnTo>
                    <a:pt x="0" y="38"/>
                  </a:lnTo>
                  <a:lnTo>
                    <a:pt x="2" y="40"/>
                  </a:lnTo>
                  <a:lnTo>
                    <a:pt x="3" y="41"/>
                  </a:lnTo>
                  <a:lnTo>
                    <a:pt x="7" y="42"/>
                  </a:lnTo>
                  <a:lnTo>
                    <a:pt x="9" y="42"/>
                  </a:lnTo>
                  <a:lnTo>
                    <a:pt x="11" y="40"/>
                  </a:lnTo>
                  <a:lnTo>
                    <a:pt x="11" y="40"/>
                  </a:lnTo>
                  <a:lnTo>
                    <a:pt x="17" y="32"/>
                  </a:lnTo>
                  <a:lnTo>
                    <a:pt x="24" y="24"/>
                  </a:lnTo>
                  <a:lnTo>
                    <a:pt x="32" y="17"/>
                  </a:lnTo>
                  <a:lnTo>
                    <a:pt x="39" y="11"/>
                  </a:lnTo>
                  <a:lnTo>
                    <a:pt x="39" y="11"/>
                  </a:lnTo>
                  <a:lnTo>
                    <a:pt x="41" y="10"/>
                  </a:lnTo>
                  <a:lnTo>
                    <a:pt x="42" y="8"/>
                  </a:lnTo>
                  <a:lnTo>
                    <a:pt x="41" y="3"/>
                  </a:lnTo>
                  <a:lnTo>
                    <a:pt x="39" y="2"/>
                  </a:lnTo>
                  <a:lnTo>
                    <a:pt x="38" y="0"/>
                  </a:lnTo>
                  <a:lnTo>
                    <a:pt x="36" y="0"/>
                  </a:lnTo>
                  <a:lnTo>
                    <a:pt x="34" y="2"/>
                  </a:lnTo>
                  <a:lnTo>
                    <a:pt x="34"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8" name="chenying0907 906"/>
            <p:cNvSpPr/>
            <p:nvPr/>
          </p:nvSpPr>
          <p:spPr bwMode="auto">
            <a:xfrm>
              <a:off x="3295651" y="3446463"/>
              <a:ext cx="20638" cy="20638"/>
            </a:xfrm>
            <a:custGeom>
              <a:avLst/>
              <a:gdLst/>
              <a:ahLst/>
              <a:cxnLst>
                <a:cxn ang="0">
                  <a:pos x="40" y="0"/>
                </a:cxn>
                <a:cxn ang="0">
                  <a:pos x="40" y="0"/>
                </a:cxn>
                <a:cxn ang="0">
                  <a:pos x="28" y="7"/>
                </a:cxn>
                <a:cxn ang="0">
                  <a:pos x="17" y="19"/>
                </a:cxn>
                <a:cxn ang="0">
                  <a:pos x="8" y="31"/>
                </a:cxn>
                <a:cxn ang="0">
                  <a:pos x="0" y="44"/>
                </a:cxn>
                <a:cxn ang="0">
                  <a:pos x="0" y="44"/>
                </a:cxn>
                <a:cxn ang="0">
                  <a:pos x="0" y="45"/>
                </a:cxn>
                <a:cxn ang="0">
                  <a:pos x="0" y="48"/>
                </a:cxn>
                <a:cxn ang="0">
                  <a:pos x="2" y="52"/>
                </a:cxn>
                <a:cxn ang="0">
                  <a:pos x="6" y="52"/>
                </a:cxn>
                <a:cxn ang="0">
                  <a:pos x="9" y="51"/>
                </a:cxn>
                <a:cxn ang="0">
                  <a:pos x="10" y="49"/>
                </a:cxn>
                <a:cxn ang="0">
                  <a:pos x="10" y="49"/>
                </a:cxn>
                <a:cxn ang="0">
                  <a:pos x="17" y="38"/>
                </a:cxn>
                <a:cxn ang="0">
                  <a:pos x="25" y="27"/>
                </a:cxn>
                <a:cxn ang="0">
                  <a:pos x="35" y="17"/>
                </a:cxn>
                <a:cxn ang="0">
                  <a:pos x="46" y="10"/>
                </a:cxn>
                <a:cxn ang="0">
                  <a:pos x="46" y="10"/>
                </a:cxn>
                <a:cxn ang="0">
                  <a:pos x="48" y="7"/>
                </a:cxn>
                <a:cxn ang="0">
                  <a:pos x="49" y="6"/>
                </a:cxn>
                <a:cxn ang="0">
                  <a:pos x="48" y="2"/>
                </a:cxn>
                <a:cxn ang="0">
                  <a:pos x="46" y="0"/>
                </a:cxn>
                <a:cxn ang="0">
                  <a:pos x="43" y="0"/>
                </a:cxn>
                <a:cxn ang="0">
                  <a:pos x="40" y="0"/>
                </a:cxn>
                <a:cxn ang="0">
                  <a:pos x="40" y="0"/>
                </a:cxn>
              </a:cxnLst>
              <a:rect l="0" t="0" r="r" b="b"/>
              <a:pathLst>
                <a:path w="49" h="52">
                  <a:moveTo>
                    <a:pt x="40" y="0"/>
                  </a:moveTo>
                  <a:lnTo>
                    <a:pt x="40" y="0"/>
                  </a:lnTo>
                  <a:lnTo>
                    <a:pt x="28" y="7"/>
                  </a:lnTo>
                  <a:lnTo>
                    <a:pt x="17" y="19"/>
                  </a:lnTo>
                  <a:lnTo>
                    <a:pt x="8" y="31"/>
                  </a:lnTo>
                  <a:lnTo>
                    <a:pt x="0" y="44"/>
                  </a:lnTo>
                  <a:lnTo>
                    <a:pt x="0" y="44"/>
                  </a:lnTo>
                  <a:lnTo>
                    <a:pt x="0" y="45"/>
                  </a:lnTo>
                  <a:lnTo>
                    <a:pt x="0" y="48"/>
                  </a:lnTo>
                  <a:lnTo>
                    <a:pt x="2" y="52"/>
                  </a:lnTo>
                  <a:lnTo>
                    <a:pt x="6" y="52"/>
                  </a:lnTo>
                  <a:lnTo>
                    <a:pt x="9" y="51"/>
                  </a:lnTo>
                  <a:lnTo>
                    <a:pt x="10" y="49"/>
                  </a:lnTo>
                  <a:lnTo>
                    <a:pt x="10" y="49"/>
                  </a:lnTo>
                  <a:lnTo>
                    <a:pt x="17" y="38"/>
                  </a:lnTo>
                  <a:lnTo>
                    <a:pt x="25" y="27"/>
                  </a:lnTo>
                  <a:lnTo>
                    <a:pt x="35" y="17"/>
                  </a:lnTo>
                  <a:lnTo>
                    <a:pt x="46" y="10"/>
                  </a:lnTo>
                  <a:lnTo>
                    <a:pt x="46" y="10"/>
                  </a:lnTo>
                  <a:lnTo>
                    <a:pt x="48" y="7"/>
                  </a:lnTo>
                  <a:lnTo>
                    <a:pt x="49" y="6"/>
                  </a:lnTo>
                  <a:lnTo>
                    <a:pt x="48" y="2"/>
                  </a:lnTo>
                  <a:lnTo>
                    <a:pt x="46" y="0"/>
                  </a:lnTo>
                  <a:lnTo>
                    <a:pt x="43" y="0"/>
                  </a:lnTo>
                  <a:lnTo>
                    <a:pt x="40" y="0"/>
                  </a:lnTo>
                  <a:lnTo>
                    <a:pt x="40"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9" name="chenying0907 907"/>
            <p:cNvSpPr/>
            <p:nvPr/>
          </p:nvSpPr>
          <p:spPr bwMode="auto">
            <a:xfrm>
              <a:off x="3322638" y="3460751"/>
              <a:ext cx="19050" cy="20638"/>
            </a:xfrm>
            <a:custGeom>
              <a:avLst/>
              <a:gdLst/>
              <a:ahLst/>
              <a:cxnLst>
                <a:cxn ang="0">
                  <a:pos x="35" y="2"/>
                </a:cxn>
                <a:cxn ang="0">
                  <a:pos x="35" y="2"/>
                </a:cxn>
                <a:cxn ang="0">
                  <a:pos x="31" y="7"/>
                </a:cxn>
                <a:cxn ang="0">
                  <a:pos x="27" y="13"/>
                </a:cxn>
                <a:cxn ang="0">
                  <a:pos x="18" y="22"/>
                </a:cxn>
                <a:cxn ang="0">
                  <a:pos x="8" y="32"/>
                </a:cxn>
                <a:cxn ang="0">
                  <a:pos x="4" y="37"/>
                </a:cxn>
                <a:cxn ang="0">
                  <a:pos x="1" y="44"/>
                </a:cxn>
                <a:cxn ang="0">
                  <a:pos x="1" y="44"/>
                </a:cxn>
                <a:cxn ang="0">
                  <a:pos x="0" y="47"/>
                </a:cxn>
                <a:cxn ang="0">
                  <a:pos x="1" y="48"/>
                </a:cxn>
                <a:cxn ang="0">
                  <a:pos x="4" y="52"/>
                </a:cxn>
                <a:cxn ang="0">
                  <a:pos x="5" y="52"/>
                </a:cxn>
                <a:cxn ang="0">
                  <a:pos x="8" y="52"/>
                </a:cxn>
                <a:cxn ang="0">
                  <a:pos x="9" y="52"/>
                </a:cxn>
                <a:cxn ang="0">
                  <a:pos x="10" y="49"/>
                </a:cxn>
                <a:cxn ang="0">
                  <a:pos x="10" y="49"/>
                </a:cxn>
                <a:cxn ang="0">
                  <a:pos x="14" y="43"/>
                </a:cxn>
                <a:cxn ang="0">
                  <a:pos x="18" y="37"/>
                </a:cxn>
                <a:cxn ang="0">
                  <a:pos x="27" y="28"/>
                </a:cxn>
                <a:cxn ang="0">
                  <a:pos x="36" y="19"/>
                </a:cxn>
                <a:cxn ang="0">
                  <a:pos x="42" y="14"/>
                </a:cxn>
                <a:cxn ang="0">
                  <a:pos x="46" y="7"/>
                </a:cxn>
                <a:cxn ang="0">
                  <a:pos x="46" y="7"/>
                </a:cxn>
                <a:cxn ang="0">
                  <a:pos x="46" y="5"/>
                </a:cxn>
                <a:cxn ang="0">
                  <a:pos x="46" y="3"/>
                </a:cxn>
                <a:cxn ang="0">
                  <a:pos x="43" y="0"/>
                </a:cxn>
                <a:cxn ang="0">
                  <a:pos x="39" y="0"/>
                </a:cxn>
                <a:cxn ang="0">
                  <a:pos x="36" y="0"/>
                </a:cxn>
                <a:cxn ang="0">
                  <a:pos x="35" y="2"/>
                </a:cxn>
                <a:cxn ang="0">
                  <a:pos x="35" y="2"/>
                </a:cxn>
              </a:cxnLst>
              <a:rect l="0" t="0" r="r" b="b"/>
              <a:pathLst>
                <a:path w="46" h="52">
                  <a:moveTo>
                    <a:pt x="35" y="2"/>
                  </a:moveTo>
                  <a:lnTo>
                    <a:pt x="35" y="2"/>
                  </a:lnTo>
                  <a:lnTo>
                    <a:pt x="31" y="7"/>
                  </a:lnTo>
                  <a:lnTo>
                    <a:pt x="27" y="13"/>
                  </a:lnTo>
                  <a:lnTo>
                    <a:pt x="18" y="22"/>
                  </a:lnTo>
                  <a:lnTo>
                    <a:pt x="8" y="32"/>
                  </a:lnTo>
                  <a:lnTo>
                    <a:pt x="4" y="37"/>
                  </a:lnTo>
                  <a:lnTo>
                    <a:pt x="1" y="44"/>
                  </a:lnTo>
                  <a:lnTo>
                    <a:pt x="1" y="44"/>
                  </a:lnTo>
                  <a:lnTo>
                    <a:pt x="0" y="47"/>
                  </a:lnTo>
                  <a:lnTo>
                    <a:pt x="1" y="48"/>
                  </a:lnTo>
                  <a:lnTo>
                    <a:pt x="4" y="52"/>
                  </a:lnTo>
                  <a:lnTo>
                    <a:pt x="5" y="52"/>
                  </a:lnTo>
                  <a:lnTo>
                    <a:pt x="8" y="52"/>
                  </a:lnTo>
                  <a:lnTo>
                    <a:pt x="9" y="52"/>
                  </a:lnTo>
                  <a:lnTo>
                    <a:pt x="10" y="49"/>
                  </a:lnTo>
                  <a:lnTo>
                    <a:pt x="10" y="49"/>
                  </a:lnTo>
                  <a:lnTo>
                    <a:pt x="14" y="43"/>
                  </a:lnTo>
                  <a:lnTo>
                    <a:pt x="18" y="37"/>
                  </a:lnTo>
                  <a:lnTo>
                    <a:pt x="27" y="28"/>
                  </a:lnTo>
                  <a:lnTo>
                    <a:pt x="36" y="19"/>
                  </a:lnTo>
                  <a:lnTo>
                    <a:pt x="42" y="14"/>
                  </a:lnTo>
                  <a:lnTo>
                    <a:pt x="46" y="7"/>
                  </a:lnTo>
                  <a:lnTo>
                    <a:pt x="46" y="7"/>
                  </a:lnTo>
                  <a:lnTo>
                    <a:pt x="46" y="5"/>
                  </a:lnTo>
                  <a:lnTo>
                    <a:pt x="46" y="3"/>
                  </a:lnTo>
                  <a:lnTo>
                    <a:pt x="43" y="0"/>
                  </a:lnTo>
                  <a:lnTo>
                    <a:pt x="39" y="0"/>
                  </a:lnTo>
                  <a:lnTo>
                    <a:pt x="36" y="0"/>
                  </a:lnTo>
                  <a:lnTo>
                    <a:pt x="35" y="2"/>
                  </a:lnTo>
                  <a:lnTo>
                    <a:pt x="35"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0" name="chenying0907 908"/>
            <p:cNvSpPr/>
            <p:nvPr/>
          </p:nvSpPr>
          <p:spPr bwMode="auto">
            <a:xfrm>
              <a:off x="3348038" y="3482976"/>
              <a:ext cx="23813" cy="26988"/>
            </a:xfrm>
            <a:custGeom>
              <a:avLst/>
              <a:gdLst/>
              <a:ahLst/>
              <a:cxnLst>
                <a:cxn ang="0">
                  <a:pos x="53" y="1"/>
                </a:cxn>
                <a:cxn ang="0">
                  <a:pos x="53" y="1"/>
                </a:cxn>
                <a:cxn ang="0">
                  <a:pos x="43" y="8"/>
                </a:cxn>
                <a:cxn ang="0">
                  <a:pos x="36" y="14"/>
                </a:cxn>
                <a:cxn ang="0">
                  <a:pos x="29" y="22"/>
                </a:cxn>
                <a:cxn ang="0">
                  <a:pos x="22" y="30"/>
                </a:cxn>
                <a:cxn ang="0">
                  <a:pos x="22" y="30"/>
                </a:cxn>
                <a:cxn ang="0">
                  <a:pos x="9" y="46"/>
                </a:cxn>
                <a:cxn ang="0">
                  <a:pos x="4" y="52"/>
                </a:cxn>
                <a:cxn ang="0">
                  <a:pos x="0" y="61"/>
                </a:cxn>
                <a:cxn ang="0">
                  <a:pos x="0" y="61"/>
                </a:cxn>
                <a:cxn ang="0">
                  <a:pos x="0" y="64"/>
                </a:cxn>
                <a:cxn ang="0">
                  <a:pos x="0" y="65"/>
                </a:cxn>
                <a:cxn ang="0">
                  <a:pos x="2" y="66"/>
                </a:cxn>
                <a:cxn ang="0">
                  <a:pos x="4" y="68"/>
                </a:cxn>
                <a:cxn ang="0">
                  <a:pos x="8" y="68"/>
                </a:cxn>
                <a:cxn ang="0">
                  <a:pos x="9" y="66"/>
                </a:cxn>
                <a:cxn ang="0">
                  <a:pos x="11" y="64"/>
                </a:cxn>
                <a:cxn ang="0">
                  <a:pos x="11" y="64"/>
                </a:cxn>
                <a:cxn ang="0">
                  <a:pos x="15" y="57"/>
                </a:cxn>
                <a:cxn ang="0">
                  <a:pos x="20" y="51"/>
                </a:cxn>
                <a:cxn ang="0">
                  <a:pos x="29" y="39"/>
                </a:cxn>
                <a:cxn ang="0">
                  <a:pos x="29" y="39"/>
                </a:cxn>
                <a:cxn ang="0">
                  <a:pos x="36" y="31"/>
                </a:cxn>
                <a:cxn ang="0">
                  <a:pos x="42" y="23"/>
                </a:cxn>
                <a:cxn ang="0">
                  <a:pos x="50" y="17"/>
                </a:cxn>
                <a:cxn ang="0">
                  <a:pos x="58" y="10"/>
                </a:cxn>
                <a:cxn ang="0">
                  <a:pos x="58" y="10"/>
                </a:cxn>
                <a:cxn ang="0">
                  <a:pos x="59" y="9"/>
                </a:cxn>
                <a:cxn ang="0">
                  <a:pos x="60" y="6"/>
                </a:cxn>
                <a:cxn ang="0">
                  <a:pos x="59" y="2"/>
                </a:cxn>
                <a:cxn ang="0">
                  <a:pos x="58" y="1"/>
                </a:cxn>
                <a:cxn ang="0">
                  <a:pos x="56" y="0"/>
                </a:cxn>
                <a:cxn ang="0">
                  <a:pos x="54" y="0"/>
                </a:cxn>
                <a:cxn ang="0">
                  <a:pos x="53" y="1"/>
                </a:cxn>
                <a:cxn ang="0">
                  <a:pos x="53" y="1"/>
                </a:cxn>
              </a:cxnLst>
              <a:rect l="0" t="0" r="r" b="b"/>
              <a:pathLst>
                <a:path w="60" h="68">
                  <a:moveTo>
                    <a:pt x="53" y="1"/>
                  </a:moveTo>
                  <a:lnTo>
                    <a:pt x="53" y="1"/>
                  </a:lnTo>
                  <a:lnTo>
                    <a:pt x="43" y="8"/>
                  </a:lnTo>
                  <a:lnTo>
                    <a:pt x="36" y="14"/>
                  </a:lnTo>
                  <a:lnTo>
                    <a:pt x="29" y="22"/>
                  </a:lnTo>
                  <a:lnTo>
                    <a:pt x="22" y="30"/>
                  </a:lnTo>
                  <a:lnTo>
                    <a:pt x="22" y="30"/>
                  </a:lnTo>
                  <a:lnTo>
                    <a:pt x="9" y="46"/>
                  </a:lnTo>
                  <a:lnTo>
                    <a:pt x="4" y="52"/>
                  </a:lnTo>
                  <a:lnTo>
                    <a:pt x="0" y="61"/>
                  </a:lnTo>
                  <a:lnTo>
                    <a:pt x="0" y="61"/>
                  </a:lnTo>
                  <a:lnTo>
                    <a:pt x="0" y="64"/>
                  </a:lnTo>
                  <a:lnTo>
                    <a:pt x="0" y="65"/>
                  </a:lnTo>
                  <a:lnTo>
                    <a:pt x="2" y="66"/>
                  </a:lnTo>
                  <a:lnTo>
                    <a:pt x="4" y="68"/>
                  </a:lnTo>
                  <a:lnTo>
                    <a:pt x="8" y="68"/>
                  </a:lnTo>
                  <a:lnTo>
                    <a:pt x="9" y="66"/>
                  </a:lnTo>
                  <a:lnTo>
                    <a:pt x="11" y="64"/>
                  </a:lnTo>
                  <a:lnTo>
                    <a:pt x="11" y="64"/>
                  </a:lnTo>
                  <a:lnTo>
                    <a:pt x="15" y="57"/>
                  </a:lnTo>
                  <a:lnTo>
                    <a:pt x="20" y="51"/>
                  </a:lnTo>
                  <a:lnTo>
                    <a:pt x="29" y="39"/>
                  </a:lnTo>
                  <a:lnTo>
                    <a:pt x="29" y="39"/>
                  </a:lnTo>
                  <a:lnTo>
                    <a:pt x="36" y="31"/>
                  </a:lnTo>
                  <a:lnTo>
                    <a:pt x="42" y="23"/>
                  </a:lnTo>
                  <a:lnTo>
                    <a:pt x="50" y="17"/>
                  </a:lnTo>
                  <a:lnTo>
                    <a:pt x="58" y="10"/>
                  </a:lnTo>
                  <a:lnTo>
                    <a:pt x="58" y="10"/>
                  </a:lnTo>
                  <a:lnTo>
                    <a:pt x="59" y="9"/>
                  </a:lnTo>
                  <a:lnTo>
                    <a:pt x="60" y="6"/>
                  </a:lnTo>
                  <a:lnTo>
                    <a:pt x="59" y="2"/>
                  </a:lnTo>
                  <a:lnTo>
                    <a:pt x="58" y="1"/>
                  </a:lnTo>
                  <a:lnTo>
                    <a:pt x="56" y="0"/>
                  </a:lnTo>
                  <a:lnTo>
                    <a:pt x="54" y="0"/>
                  </a:lnTo>
                  <a:lnTo>
                    <a:pt x="53" y="1"/>
                  </a:lnTo>
                  <a:lnTo>
                    <a:pt x="53"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1" name="chenying0907 909"/>
            <p:cNvSpPr/>
            <p:nvPr/>
          </p:nvSpPr>
          <p:spPr bwMode="auto">
            <a:xfrm>
              <a:off x="3398838" y="3498851"/>
              <a:ext cx="20638" cy="30163"/>
            </a:xfrm>
            <a:custGeom>
              <a:avLst/>
              <a:gdLst/>
              <a:ahLst/>
              <a:cxnLst>
                <a:cxn ang="0">
                  <a:pos x="42" y="1"/>
                </a:cxn>
                <a:cxn ang="0">
                  <a:pos x="42" y="1"/>
                </a:cxn>
                <a:cxn ang="0">
                  <a:pos x="31" y="20"/>
                </a:cxn>
                <a:cxn ang="0">
                  <a:pos x="31" y="20"/>
                </a:cxn>
                <a:cxn ang="0">
                  <a:pos x="25" y="31"/>
                </a:cxn>
                <a:cxn ang="0">
                  <a:pos x="22" y="37"/>
                </a:cxn>
                <a:cxn ang="0">
                  <a:pos x="18" y="42"/>
                </a:cxn>
                <a:cxn ang="0">
                  <a:pos x="18" y="42"/>
                </a:cxn>
                <a:cxn ang="0">
                  <a:pos x="6" y="54"/>
                </a:cxn>
                <a:cxn ang="0">
                  <a:pos x="2" y="60"/>
                </a:cxn>
                <a:cxn ang="0">
                  <a:pos x="0" y="68"/>
                </a:cxn>
                <a:cxn ang="0">
                  <a:pos x="0" y="68"/>
                </a:cxn>
                <a:cxn ang="0">
                  <a:pos x="0" y="71"/>
                </a:cxn>
                <a:cxn ang="0">
                  <a:pos x="1" y="72"/>
                </a:cxn>
                <a:cxn ang="0">
                  <a:pos x="4" y="75"/>
                </a:cxn>
                <a:cxn ang="0">
                  <a:pos x="6" y="75"/>
                </a:cxn>
                <a:cxn ang="0">
                  <a:pos x="9" y="75"/>
                </a:cxn>
                <a:cxn ang="0">
                  <a:pos x="10" y="73"/>
                </a:cxn>
                <a:cxn ang="0">
                  <a:pos x="10" y="71"/>
                </a:cxn>
                <a:cxn ang="0">
                  <a:pos x="10" y="71"/>
                </a:cxn>
                <a:cxn ang="0">
                  <a:pos x="11" y="67"/>
                </a:cxn>
                <a:cxn ang="0">
                  <a:pos x="13" y="64"/>
                </a:cxn>
                <a:cxn ang="0">
                  <a:pos x="18" y="58"/>
                </a:cxn>
                <a:cxn ang="0">
                  <a:pos x="25" y="52"/>
                </a:cxn>
                <a:cxn ang="0">
                  <a:pos x="28" y="46"/>
                </a:cxn>
                <a:cxn ang="0">
                  <a:pos x="28" y="46"/>
                </a:cxn>
                <a:cxn ang="0">
                  <a:pos x="40" y="26"/>
                </a:cxn>
                <a:cxn ang="0">
                  <a:pos x="52" y="8"/>
                </a:cxn>
                <a:cxn ang="0">
                  <a:pos x="52" y="8"/>
                </a:cxn>
                <a:cxn ang="0">
                  <a:pos x="53" y="5"/>
                </a:cxn>
                <a:cxn ang="0">
                  <a:pos x="52" y="4"/>
                </a:cxn>
                <a:cxn ang="0">
                  <a:pos x="49" y="0"/>
                </a:cxn>
                <a:cxn ang="0">
                  <a:pos x="46" y="0"/>
                </a:cxn>
                <a:cxn ang="0">
                  <a:pos x="44" y="0"/>
                </a:cxn>
                <a:cxn ang="0">
                  <a:pos x="42" y="1"/>
                </a:cxn>
                <a:cxn ang="0">
                  <a:pos x="42" y="1"/>
                </a:cxn>
              </a:cxnLst>
              <a:rect l="0" t="0" r="r" b="b"/>
              <a:pathLst>
                <a:path w="53" h="75">
                  <a:moveTo>
                    <a:pt x="42" y="1"/>
                  </a:moveTo>
                  <a:lnTo>
                    <a:pt x="42" y="1"/>
                  </a:lnTo>
                  <a:lnTo>
                    <a:pt x="31" y="20"/>
                  </a:lnTo>
                  <a:lnTo>
                    <a:pt x="31" y="20"/>
                  </a:lnTo>
                  <a:lnTo>
                    <a:pt x="25" y="31"/>
                  </a:lnTo>
                  <a:lnTo>
                    <a:pt x="22" y="37"/>
                  </a:lnTo>
                  <a:lnTo>
                    <a:pt x="18" y="42"/>
                  </a:lnTo>
                  <a:lnTo>
                    <a:pt x="18" y="42"/>
                  </a:lnTo>
                  <a:lnTo>
                    <a:pt x="6" y="54"/>
                  </a:lnTo>
                  <a:lnTo>
                    <a:pt x="2" y="60"/>
                  </a:lnTo>
                  <a:lnTo>
                    <a:pt x="0" y="68"/>
                  </a:lnTo>
                  <a:lnTo>
                    <a:pt x="0" y="68"/>
                  </a:lnTo>
                  <a:lnTo>
                    <a:pt x="0" y="71"/>
                  </a:lnTo>
                  <a:lnTo>
                    <a:pt x="1" y="72"/>
                  </a:lnTo>
                  <a:lnTo>
                    <a:pt x="4" y="75"/>
                  </a:lnTo>
                  <a:lnTo>
                    <a:pt x="6" y="75"/>
                  </a:lnTo>
                  <a:lnTo>
                    <a:pt x="9" y="75"/>
                  </a:lnTo>
                  <a:lnTo>
                    <a:pt x="10" y="73"/>
                  </a:lnTo>
                  <a:lnTo>
                    <a:pt x="10" y="71"/>
                  </a:lnTo>
                  <a:lnTo>
                    <a:pt x="10" y="71"/>
                  </a:lnTo>
                  <a:lnTo>
                    <a:pt x="11" y="67"/>
                  </a:lnTo>
                  <a:lnTo>
                    <a:pt x="13" y="64"/>
                  </a:lnTo>
                  <a:lnTo>
                    <a:pt x="18" y="58"/>
                  </a:lnTo>
                  <a:lnTo>
                    <a:pt x="25" y="52"/>
                  </a:lnTo>
                  <a:lnTo>
                    <a:pt x="28" y="46"/>
                  </a:lnTo>
                  <a:lnTo>
                    <a:pt x="28" y="46"/>
                  </a:lnTo>
                  <a:lnTo>
                    <a:pt x="40" y="26"/>
                  </a:lnTo>
                  <a:lnTo>
                    <a:pt x="52" y="8"/>
                  </a:lnTo>
                  <a:lnTo>
                    <a:pt x="52" y="8"/>
                  </a:lnTo>
                  <a:lnTo>
                    <a:pt x="53" y="5"/>
                  </a:lnTo>
                  <a:lnTo>
                    <a:pt x="52" y="4"/>
                  </a:lnTo>
                  <a:lnTo>
                    <a:pt x="49" y="0"/>
                  </a:lnTo>
                  <a:lnTo>
                    <a:pt x="46" y="0"/>
                  </a:lnTo>
                  <a:lnTo>
                    <a:pt x="44" y="0"/>
                  </a:lnTo>
                  <a:lnTo>
                    <a:pt x="42" y="1"/>
                  </a:lnTo>
                  <a:lnTo>
                    <a:pt x="42"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2" name="chenying0907 910"/>
            <p:cNvSpPr/>
            <p:nvPr/>
          </p:nvSpPr>
          <p:spPr bwMode="auto">
            <a:xfrm>
              <a:off x="3460751" y="3505201"/>
              <a:ext cx="17463" cy="26988"/>
            </a:xfrm>
            <a:custGeom>
              <a:avLst/>
              <a:gdLst/>
              <a:ahLst/>
              <a:cxnLst>
                <a:cxn ang="0">
                  <a:pos x="36" y="2"/>
                </a:cxn>
                <a:cxn ang="0">
                  <a:pos x="36" y="2"/>
                </a:cxn>
                <a:cxn ang="0">
                  <a:pos x="30" y="8"/>
                </a:cxn>
                <a:cxn ang="0">
                  <a:pos x="27" y="16"/>
                </a:cxn>
                <a:cxn ang="0">
                  <a:pos x="17" y="30"/>
                </a:cxn>
                <a:cxn ang="0">
                  <a:pos x="11" y="46"/>
                </a:cxn>
                <a:cxn ang="0">
                  <a:pos x="2" y="61"/>
                </a:cxn>
                <a:cxn ang="0">
                  <a:pos x="2" y="61"/>
                </a:cxn>
                <a:cxn ang="0">
                  <a:pos x="0" y="62"/>
                </a:cxn>
                <a:cxn ang="0">
                  <a:pos x="0" y="64"/>
                </a:cxn>
                <a:cxn ang="0">
                  <a:pos x="2" y="66"/>
                </a:cxn>
                <a:cxn ang="0">
                  <a:pos x="3" y="67"/>
                </a:cxn>
                <a:cxn ang="0">
                  <a:pos x="7" y="68"/>
                </a:cxn>
                <a:cxn ang="0">
                  <a:pos x="10" y="67"/>
                </a:cxn>
                <a:cxn ang="0">
                  <a:pos x="11" y="66"/>
                </a:cxn>
                <a:cxn ang="0">
                  <a:pos x="11" y="66"/>
                </a:cxn>
                <a:cxn ang="0">
                  <a:pos x="20" y="53"/>
                </a:cxn>
                <a:cxn ang="0">
                  <a:pos x="27" y="37"/>
                </a:cxn>
                <a:cxn ang="0">
                  <a:pos x="34" y="23"/>
                </a:cxn>
                <a:cxn ang="0">
                  <a:pos x="40" y="16"/>
                </a:cxn>
                <a:cxn ang="0">
                  <a:pos x="45" y="10"/>
                </a:cxn>
                <a:cxn ang="0">
                  <a:pos x="45" y="10"/>
                </a:cxn>
                <a:cxn ang="0">
                  <a:pos x="46" y="8"/>
                </a:cxn>
                <a:cxn ang="0">
                  <a:pos x="46" y="6"/>
                </a:cxn>
                <a:cxn ang="0">
                  <a:pos x="44" y="2"/>
                </a:cxn>
                <a:cxn ang="0">
                  <a:pos x="41" y="0"/>
                </a:cxn>
                <a:cxn ang="0">
                  <a:pos x="38" y="0"/>
                </a:cxn>
                <a:cxn ang="0">
                  <a:pos x="36" y="2"/>
                </a:cxn>
                <a:cxn ang="0">
                  <a:pos x="36" y="2"/>
                </a:cxn>
              </a:cxnLst>
              <a:rect l="0" t="0" r="r" b="b"/>
              <a:pathLst>
                <a:path w="46" h="68">
                  <a:moveTo>
                    <a:pt x="36" y="2"/>
                  </a:moveTo>
                  <a:lnTo>
                    <a:pt x="36" y="2"/>
                  </a:lnTo>
                  <a:lnTo>
                    <a:pt x="30" y="8"/>
                  </a:lnTo>
                  <a:lnTo>
                    <a:pt x="27" y="16"/>
                  </a:lnTo>
                  <a:lnTo>
                    <a:pt x="17" y="30"/>
                  </a:lnTo>
                  <a:lnTo>
                    <a:pt x="11" y="46"/>
                  </a:lnTo>
                  <a:lnTo>
                    <a:pt x="2" y="61"/>
                  </a:lnTo>
                  <a:lnTo>
                    <a:pt x="2" y="61"/>
                  </a:lnTo>
                  <a:lnTo>
                    <a:pt x="0" y="62"/>
                  </a:lnTo>
                  <a:lnTo>
                    <a:pt x="0" y="64"/>
                  </a:lnTo>
                  <a:lnTo>
                    <a:pt x="2" y="66"/>
                  </a:lnTo>
                  <a:lnTo>
                    <a:pt x="3" y="67"/>
                  </a:lnTo>
                  <a:lnTo>
                    <a:pt x="7" y="68"/>
                  </a:lnTo>
                  <a:lnTo>
                    <a:pt x="10" y="67"/>
                  </a:lnTo>
                  <a:lnTo>
                    <a:pt x="11" y="66"/>
                  </a:lnTo>
                  <a:lnTo>
                    <a:pt x="11" y="66"/>
                  </a:lnTo>
                  <a:lnTo>
                    <a:pt x="20" y="53"/>
                  </a:lnTo>
                  <a:lnTo>
                    <a:pt x="27" y="37"/>
                  </a:lnTo>
                  <a:lnTo>
                    <a:pt x="34" y="23"/>
                  </a:lnTo>
                  <a:lnTo>
                    <a:pt x="40" y="16"/>
                  </a:lnTo>
                  <a:lnTo>
                    <a:pt x="45" y="10"/>
                  </a:lnTo>
                  <a:lnTo>
                    <a:pt x="45" y="10"/>
                  </a:lnTo>
                  <a:lnTo>
                    <a:pt x="46" y="8"/>
                  </a:lnTo>
                  <a:lnTo>
                    <a:pt x="46" y="6"/>
                  </a:lnTo>
                  <a:lnTo>
                    <a:pt x="44" y="2"/>
                  </a:lnTo>
                  <a:lnTo>
                    <a:pt x="41" y="0"/>
                  </a:lnTo>
                  <a:lnTo>
                    <a:pt x="38" y="0"/>
                  </a:lnTo>
                  <a:lnTo>
                    <a:pt x="36" y="2"/>
                  </a:lnTo>
                  <a:lnTo>
                    <a:pt x="36"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3" name="chenying0907 911"/>
            <p:cNvSpPr/>
            <p:nvPr/>
          </p:nvSpPr>
          <p:spPr bwMode="auto">
            <a:xfrm>
              <a:off x="3506788" y="3503613"/>
              <a:ext cx="25400" cy="31750"/>
            </a:xfrm>
            <a:custGeom>
              <a:avLst/>
              <a:gdLst/>
              <a:ahLst/>
              <a:cxnLst>
                <a:cxn ang="0">
                  <a:pos x="52" y="2"/>
                </a:cxn>
                <a:cxn ang="0">
                  <a:pos x="52" y="2"/>
                </a:cxn>
                <a:cxn ang="0">
                  <a:pos x="43" y="8"/>
                </a:cxn>
                <a:cxn ang="0">
                  <a:pos x="34" y="15"/>
                </a:cxn>
                <a:cxn ang="0">
                  <a:pos x="26" y="24"/>
                </a:cxn>
                <a:cxn ang="0">
                  <a:pos x="20" y="32"/>
                </a:cxn>
                <a:cxn ang="0">
                  <a:pos x="13" y="42"/>
                </a:cxn>
                <a:cxn ang="0">
                  <a:pos x="9" y="51"/>
                </a:cxn>
                <a:cxn ang="0">
                  <a:pos x="4" y="62"/>
                </a:cxn>
                <a:cxn ang="0">
                  <a:pos x="0" y="74"/>
                </a:cxn>
                <a:cxn ang="0">
                  <a:pos x="0" y="74"/>
                </a:cxn>
                <a:cxn ang="0">
                  <a:pos x="0" y="75"/>
                </a:cxn>
                <a:cxn ang="0">
                  <a:pos x="1" y="78"/>
                </a:cxn>
                <a:cxn ang="0">
                  <a:pos x="4" y="80"/>
                </a:cxn>
                <a:cxn ang="0">
                  <a:pos x="9" y="80"/>
                </a:cxn>
                <a:cxn ang="0">
                  <a:pos x="11" y="79"/>
                </a:cxn>
                <a:cxn ang="0">
                  <a:pos x="12" y="76"/>
                </a:cxn>
                <a:cxn ang="0">
                  <a:pos x="12" y="76"/>
                </a:cxn>
                <a:cxn ang="0">
                  <a:pos x="18" y="57"/>
                </a:cxn>
                <a:cxn ang="0">
                  <a:pos x="24" y="48"/>
                </a:cxn>
                <a:cxn ang="0">
                  <a:pos x="29" y="40"/>
                </a:cxn>
                <a:cxn ang="0">
                  <a:pos x="35" y="31"/>
                </a:cxn>
                <a:cxn ang="0">
                  <a:pos x="42" y="24"/>
                </a:cxn>
                <a:cxn ang="0">
                  <a:pos x="50" y="17"/>
                </a:cxn>
                <a:cxn ang="0">
                  <a:pos x="59" y="11"/>
                </a:cxn>
                <a:cxn ang="0">
                  <a:pos x="59" y="11"/>
                </a:cxn>
                <a:cxn ang="0">
                  <a:pos x="60" y="10"/>
                </a:cxn>
                <a:cxn ang="0">
                  <a:pos x="62" y="7"/>
                </a:cxn>
                <a:cxn ang="0">
                  <a:pos x="60" y="3"/>
                </a:cxn>
                <a:cxn ang="0">
                  <a:pos x="58" y="0"/>
                </a:cxn>
                <a:cxn ang="0">
                  <a:pos x="55" y="0"/>
                </a:cxn>
                <a:cxn ang="0">
                  <a:pos x="52" y="2"/>
                </a:cxn>
                <a:cxn ang="0">
                  <a:pos x="52" y="2"/>
                </a:cxn>
              </a:cxnLst>
              <a:rect l="0" t="0" r="r" b="b"/>
              <a:pathLst>
                <a:path w="62" h="80">
                  <a:moveTo>
                    <a:pt x="52" y="2"/>
                  </a:moveTo>
                  <a:lnTo>
                    <a:pt x="52" y="2"/>
                  </a:lnTo>
                  <a:lnTo>
                    <a:pt x="43" y="8"/>
                  </a:lnTo>
                  <a:lnTo>
                    <a:pt x="34" y="15"/>
                  </a:lnTo>
                  <a:lnTo>
                    <a:pt x="26" y="24"/>
                  </a:lnTo>
                  <a:lnTo>
                    <a:pt x="20" y="32"/>
                  </a:lnTo>
                  <a:lnTo>
                    <a:pt x="13" y="42"/>
                  </a:lnTo>
                  <a:lnTo>
                    <a:pt x="9" y="51"/>
                  </a:lnTo>
                  <a:lnTo>
                    <a:pt x="4" y="62"/>
                  </a:lnTo>
                  <a:lnTo>
                    <a:pt x="0" y="74"/>
                  </a:lnTo>
                  <a:lnTo>
                    <a:pt x="0" y="74"/>
                  </a:lnTo>
                  <a:lnTo>
                    <a:pt x="0" y="75"/>
                  </a:lnTo>
                  <a:lnTo>
                    <a:pt x="1" y="78"/>
                  </a:lnTo>
                  <a:lnTo>
                    <a:pt x="4" y="80"/>
                  </a:lnTo>
                  <a:lnTo>
                    <a:pt x="9" y="80"/>
                  </a:lnTo>
                  <a:lnTo>
                    <a:pt x="11" y="79"/>
                  </a:lnTo>
                  <a:lnTo>
                    <a:pt x="12" y="76"/>
                  </a:lnTo>
                  <a:lnTo>
                    <a:pt x="12" y="76"/>
                  </a:lnTo>
                  <a:lnTo>
                    <a:pt x="18" y="57"/>
                  </a:lnTo>
                  <a:lnTo>
                    <a:pt x="24" y="48"/>
                  </a:lnTo>
                  <a:lnTo>
                    <a:pt x="29" y="40"/>
                  </a:lnTo>
                  <a:lnTo>
                    <a:pt x="35" y="31"/>
                  </a:lnTo>
                  <a:lnTo>
                    <a:pt x="42" y="24"/>
                  </a:lnTo>
                  <a:lnTo>
                    <a:pt x="50" y="17"/>
                  </a:lnTo>
                  <a:lnTo>
                    <a:pt x="59" y="11"/>
                  </a:lnTo>
                  <a:lnTo>
                    <a:pt x="59" y="11"/>
                  </a:lnTo>
                  <a:lnTo>
                    <a:pt x="60" y="10"/>
                  </a:lnTo>
                  <a:lnTo>
                    <a:pt x="62" y="7"/>
                  </a:lnTo>
                  <a:lnTo>
                    <a:pt x="60" y="3"/>
                  </a:lnTo>
                  <a:lnTo>
                    <a:pt x="58" y="0"/>
                  </a:lnTo>
                  <a:lnTo>
                    <a:pt x="55" y="0"/>
                  </a:lnTo>
                  <a:lnTo>
                    <a:pt x="52" y="2"/>
                  </a:lnTo>
                  <a:lnTo>
                    <a:pt x="52"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4" name="chenying0907 912"/>
            <p:cNvSpPr/>
            <p:nvPr/>
          </p:nvSpPr>
          <p:spPr bwMode="auto">
            <a:xfrm>
              <a:off x="3549651" y="3498851"/>
              <a:ext cx="23813" cy="34925"/>
            </a:xfrm>
            <a:custGeom>
              <a:avLst/>
              <a:gdLst/>
              <a:ahLst/>
              <a:cxnLst>
                <a:cxn ang="0">
                  <a:pos x="49" y="6"/>
                </a:cxn>
                <a:cxn ang="0">
                  <a:pos x="49" y="6"/>
                </a:cxn>
                <a:cxn ang="0">
                  <a:pos x="46" y="14"/>
                </a:cxn>
                <a:cxn ang="0">
                  <a:pos x="41" y="23"/>
                </a:cxn>
                <a:cxn ang="0">
                  <a:pos x="34" y="32"/>
                </a:cxn>
                <a:cxn ang="0">
                  <a:pos x="29" y="39"/>
                </a:cxn>
                <a:cxn ang="0">
                  <a:pos x="29" y="39"/>
                </a:cxn>
                <a:cxn ang="0">
                  <a:pos x="20" y="48"/>
                </a:cxn>
                <a:cxn ang="0">
                  <a:pos x="13" y="59"/>
                </a:cxn>
                <a:cxn ang="0">
                  <a:pos x="7" y="69"/>
                </a:cxn>
                <a:cxn ang="0">
                  <a:pos x="0" y="79"/>
                </a:cxn>
                <a:cxn ang="0">
                  <a:pos x="0" y="79"/>
                </a:cxn>
                <a:cxn ang="0">
                  <a:pos x="0" y="81"/>
                </a:cxn>
                <a:cxn ang="0">
                  <a:pos x="0" y="83"/>
                </a:cxn>
                <a:cxn ang="0">
                  <a:pos x="3" y="87"/>
                </a:cxn>
                <a:cxn ang="0">
                  <a:pos x="7" y="87"/>
                </a:cxn>
                <a:cxn ang="0">
                  <a:pos x="10" y="87"/>
                </a:cxn>
                <a:cxn ang="0">
                  <a:pos x="11" y="85"/>
                </a:cxn>
                <a:cxn ang="0">
                  <a:pos x="11" y="85"/>
                </a:cxn>
                <a:cxn ang="0">
                  <a:pos x="17" y="73"/>
                </a:cxn>
                <a:cxn ang="0">
                  <a:pos x="24" y="62"/>
                </a:cxn>
                <a:cxn ang="0">
                  <a:pos x="24" y="62"/>
                </a:cxn>
                <a:cxn ang="0">
                  <a:pos x="33" y="52"/>
                </a:cxn>
                <a:cxn ang="0">
                  <a:pos x="38" y="47"/>
                </a:cxn>
                <a:cxn ang="0">
                  <a:pos x="42" y="40"/>
                </a:cxn>
                <a:cxn ang="0">
                  <a:pos x="42" y="40"/>
                </a:cxn>
                <a:cxn ang="0">
                  <a:pos x="54" y="25"/>
                </a:cxn>
                <a:cxn ang="0">
                  <a:pos x="58" y="15"/>
                </a:cxn>
                <a:cxn ang="0">
                  <a:pos x="59" y="11"/>
                </a:cxn>
                <a:cxn ang="0">
                  <a:pos x="61" y="6"/>
                </a:cxn>
                <a:cxn ang="0">
                  <a:pos x="61" y="6"/>
                </a:cxn>
                <a:cxn ang="0">
                  <a:pos x="61" y="4"/>
                </a:cxn>
                <a:cxn ang="0">
                  <a:pos x="59" y="2"/>
                </a:cxn>
                <a:cxn ang="0">
                  <a:pos x="58" y="1"/>
                </a:cxn>
                <a:cxn ang="0">
                  <a:pos x="55" y="0"/>
                </a:cxn>
                <a:cxn ang="0">
                  <a:pos x="51" y="2"/>
                </a:cxn>
                <a:cxn ang="0">
                  <a:pos x="50" y="4"/>
                </a:cxn>
                <a:cxn ang="0">
                  <a:pos x="49" y="6"/>
                </a:cxn>
                <a:cxn ang="0">
                  <a:pos x="49" y="6"/>
                </a:cxn>
              </a:cxnLst>
              <a:rect l="0" t="0" r="r" b="b"/>
              <a:pathLst>
                <a:path w="61" h="87">
                  <a:moveTo>
                    <a:pt x="49" y="6"/>
                  </a:moveTo>
                  <a:lnTo>
                    <a:pt x="49" y="6"/>
                  </a:lnTo>
                  <a:lnTo>
                    <a:pt x="46" y="14"/>
                  </a:lnTo>
                  <a:lnTo>
                    <a:pt x="41" y="23"/>
                  </a:lnTo>
                  <a:lnTo>
                    <a:pt x="34" y="32"/>
                  </a:lnTo>
                  <a:lnTo>
                    <a:pt x="29" y="39"/>
                  </a:lnTo>
                  <a:lnTo>
                    <a:pt x="29" y="39"/>
                  </a:lnTo>
                  <a:lnTo>
                    <a:pt x="20" y="48"/>
                  </a:lnTo>
                  <a:lnTo>
                    <a:pt x="13" y="59"/>
                  </a:lnTo>
                  <a:lnTo>
                    <a:pt x="7" y="69"/>
                  </a:lnTo>
                  <a:lnTo>
                    <a:pt x="0" y="79"/>
                  </a:lnTo>
                  <a:lnTo>
                    <a:pt x="0" y="79"/>
                  </a:lnTo>
                  <a:lnTo>
                    <a:pt x="0" y="81"/>
                  </a:lnTo>
                  <a:lnTo>
                    <a:pt x="0" y="83"/>
                  </a:lnTo>
                  <a:lnTo>
                    <a:pt x="3" y="87"/>
                  </a:lnTo>
                  <a:lnTo>
                    <a:pt x="7" y="87"/>
                  </a:lnTo>
                  <a:lnTo>
                    <a:pt x="10" y="87"/>
                  </a:lnTo>
                  <a:lnTo>
                    <a:pt x="11" y="85"/>
                  </a:lnTo>
                  <a:lnTo>
                    <a:pt x="11" y="85"/>
                  </a:lnTo>
                  <a:lnTo>
                    <a:pt x="17" y="73"/>
                  </a:lnTo>
                  <a:lnTo>
                    <a:pt x="24" y="62"/>
                  </a:lnTo>
                  <a:lnTo>
                    <a:pt x="24" y="62"/>
                  </a:lnTo>
                  <a:lnTo>
                    <a:pt x="33" y="52"/>
                  </a:lnTo>
                  <a:lnTo>
                    <a:pt x="38" y="47"/>
                  </a:lnTo>
                  <a:lnTo>
                    <a:pt x="42" y="40"/>
                  </a:lnTo>
                  <a:lnTo>
                    <a:pt x="42" y="40"/>
                  </a:lnTo>
                  <a:lnTo>
                    <a:pt x="54" y="25"/>
                  </a:lnTo>
                  <a:lnTo>
                    <a:pt x="58" y="15"/>
                  </a:lnTo>
                  <a:lnTo>
                    <a:pt x="59" y="11"/>
                  </a:lnTo>
                  <a:lnTo>
                    <a:pt x="61" y="6"/>
                  </a:lnTo>
                  <a:lnTo>
                    <a:pt x="61" y="6"/>
                  </a:lnTo>
                  <a:lnTo>
                    <a:pt x="61" y="4"/>
                  </a:lnTo>
                  <a:lnTo>
                    <a:pt x="59" y="2"/>
                  </a:lnTo>
                  <a:lnTo>
                    <a:pt x="58" y="1"/>
                  </a:lnTo>
                  <a:lnTo>
                    <a:pt x="55" y="0"/>
                  </a:lnTo>
                  <a:lnTo>
                    <a:pt x="51" y="2"/>
                  </a:lnTo>
                  <a:lnTo>
                    <a:pt x="50" y="4"/>
                  </a:lnTo>
                  <a:lnTo>
                    <a:pt x="49" y="6"/>
                  </a:lnTo>
                  <a:lnTo>
                    <a:pt x="49" y="6"/>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5" name="chenying0907 913"/>
            <p:cNvSpPr/>
            <p:nvPr/>
          </p:nvSpPr>
          <p:spPr bwMode="auto">
            <a:xfrm>
              <a:off x="3594101" y="3487738"/>
              <a:ext cx="28575" cy="36513"/>
            </a:xfrm>
            <a:custGeom>
              <a:avLst/>
              <a:gdLst/>
              <a:ahLst/>
              <a:cxnLst>
                <a:cxn ang="0">
                  <a:pos x="63" y="1"/>
                </a:cxn>
                <a:cxn ang="0">
                  <a:pos x="63" y="1"/>
                </a:cxn>
                <a:cxn ang="0">
                  <a:pos x="45" y="19"/>
                </a:cxn>
                <a:cxn ang="0">
                  <a:pos x="29" y="39"/>
                </a:cxn>
                <a:cxn ang="0">
                  <a:pos x="15" y="60"/>
                </a:cxn>
                <a:cxn ang="0">
                  <a:pos x="2" y="82"/>
                </a:cxn>
                <a:cxn ang="0">
                  <a:pos x="2" y="82"/>
                </a:cxn>
                <a:cxn ang="0">
                  <a:pos x="0" y="85"/>
                </a:cxn>
                <a:cxn ang="0">
                  <a:pos x="0" y="87"/>
                </a:cxn>
                <a:cxn ang="0">
                  <a:pos x="3" y="90"/>
                </a:cxn>
                <a:cxn ang="0">
                  <a:pos x="8" y="91"/>
                </a:cxn>
                <a:cxn ang="0">
                  <a:pos x="9" y="90"/>
                </a:cxn>
                <a:cxn ang="0">
                  <a:pos x="11" y="88"/>
                </a:cxn>
                <a:cxn ang="0">
                  <a:pos x="11" y="88"/>
                </a:cxn>
                <a:cxn ang="0">
                  <a:pos x="24" y="66"/>
                </a:cxn>
                <a:cxn ang="0">
                  <a:pos x="38" y="47"/>
                </a:cxn>
                <a:cxn ang="0">
                  <a:pos x="54" y="27"/>
                </a:cxn>
                <a:cxn ang="0">
                  <a:pos x="71" y="9"/>
                </a:cxn>
                <a:cxn ang="0">
                  <a:pos x="71" y="9"/>
                </a:cxn>
                <a:cxn ang="0">
                  <a:pos x="72" y="7"/>
                </a:cxn>
                <a:cxn ang="0">
                  <a:pos x="72" y="5"/>
                </a:cxn>
                <a:cxn ang="0">
                  <a:pos x="71" y="1"/>
                </a:cxn>
                <a:cxn ang="0">
                  <a:pos x="67" y="0"/>
                </a:cxn>
                <a:cxn ang="0">
                  <a:pos x="64" y="0"/>
                </a:cxn>
                <a:cxn ang="0">
                  <a:pos x="63" y="1"/>
                </a:cxn>
                <a:cxn ang="0">
                  <a:pos x="63" y="1"/>
                </a:cxn>
              </a:cxnLst>
              <a:rect l="0" t="0" r="r" b="b"/>
              <a:pathLst>
                <a:path w="72" h="91">
                  <a:moveTo>
                    <a:pt x="63" y="1"/>
                  </a:moveTo>
                  <a:lnTo>
                    <a:pt x="63" y="1"/>
                  </a:lnTo>
                  <a:lnTo>
                    <a:pt x="45" y="19"/>
                  </a:lnTo>
                  <a:lnTo>
                    <a:pt x="29" y="39"/>
                  </a:lnTo>
                  <a:lnTo>
                    <a:pt x="15" y="60"/>
                  </a:lnTo>
                  <a:lnTo>
                    <a:pt x="2" y="82"/>
                  </a:lnTo>
                  <a:lnTo>
                    <a:pt x="2" y="82"/>
                  </a:lnTo>
                  <a:lnTo>
                    <a:pt x="0" y="85"/>
                  </a:lnTo>
                  <a:lnTo>
                    <a:pt x="0" y="87"/>
                  </a:lnTo>
                  <a:lnTo>
                    <a:pt x="3" y="90"/>
                  </a:lnTo>
                  <a:lnTo>
                    <a:pt x="8" y="91"/>
                  </a:lnTo>
                  <a:lnTo>
                    <a:pt x="9" y="90"/>
                  </a:lnTo>
                  <a:lnTo>
                    <a:pt x="11" y="88"/>
                  </a:lnTo>
                  <a:lnTo>
                    <a:pt x="11" y="88"/>
                  </a:lnTo>
                  <a:lnTo>
                    <a:pt x="24" y="66"/>
                  </a:lnTo>
                  <a:lnTo>
                    <a:pt x="38" y="47"/>
                  </a:lnTo>
                  <a:lnTo>
                    <a:pt x="54" y="27"/>
                  </a:lnTo>
                  <a:lnTo>
                    <a:pt x="71" y="9"/>
                  </a:lnTo>
                  <a:lnTo>
                    <a:pt x="71" y="9"/>
                  </a:lnTo>
                  <a:lnTo>
                    <a:pt x="72" y="7"/>
                  </a:lnTo>
                  <a:lnTo>
                    <a:pt x="72" y="5"/>
                  </a:lnTo>
                  <a:lnTo>
                    <a:pt x="71" y="1"/>
                  </a:lnTo>
                  <a:lnTo>
                    <a:pt x="67" y="0"/>
                  </a:lnTo>
                  <a:lnTo>
                    <a:pt x="64" y="0"/>
                  </a:lnTo>
                  <a:lnTo>
                    <a:pt x="63" y="1"/>
                  </a:lnTo>
                  <a:lnTo>
                    <a:pt x="63"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6" name="chenying0907 914"/>
            <p:cNvSpPr/>
            <p:nvPr/>
          </p:nvSpPr>
          <p:spPr bwMode="auto">
            <a:xfrm>
              <a:off x="3641726" y="3463926"/>
              <a:ext cx="25400" cy="36513"/>
            </a:xfrm>
            <a:custGeom>
              <a:avLst/>
              <a:gdLst/>
              <a:ahLst/>
              <a:cxnLst>
                <a:cxn ang="0">
                  <a:pos x="55" y="3"/>
                </a:cxn>
                <a:cxn ang="0">
                  <a:pos x="55" y="3"/>
                </a:cxn>
                <a:cxn ang="0">
                  <a:pos x="50" y="11"/>
                </a:cxn>
                <a:cxn ang="0">
                  <a:pos x="44" y="18"/>
                </a:cxn>
                <a:cxn ang="0">
                  <a:pos x="34" y="35"/>
                </a:cxn>
                <a:cxn ang="0">
                  <a:pos x="34" y="35"/>
                </a:cxn>
                <a:cxn ang="0">
                  <a:pos x="27" y="48"/>
                </a:cxn>
                <a:cxn ang="0">
                  <a:pos x="20" y="60"/>
                </a:cxn>
                <a:cxn ang="0">
                  <a:pos x="1" y="82"/>
                </a:cxn>
                <a:cxn ang="0">
                  <a:pos x="1" y="82"/>
                </a:cxn>
                <a:cxn ang="0">
                  <a:pos x="1" y="84"/>
                </a:cxn>
                <a:cxn ang="0">
                  <a:pos x="0" y="86"/>
                </a:cxn>
                <a:cxn ang="0">
                  <a:pos x="3" y="90"/>
                </a:cxn>
                <a:cxn ang="0">
                  <a:pos x="4" y="92"/>
                </a:cxn>
                <a:cxn ang="0">
                  <a:pos x="6" y="92"/>
                </a:cxn>
                <a:cxn ang="0">
                  <a:pos x="8" y="92"/>
                </a:cxn>
                <a:cxn ang="0">
                  <a:pos x="10" y="90"/>
                </a:cxn>
                <a:cxn ang="0">
                  <a:pos x="10" y="90"/>
                </a:cxn>
                <a:cxn ang="0">
                  <a:pos x="25" y="71"/>
                </a:cxn>
                <a:cxn ang="0">
                  <a:pos x="39" y="51"/>
                </a:cxn>
                <a:cxn ang="0">
                  <a:pos x="39" y="51"/>
                </a:cxn>
                <a:cxn ang="0">
                  <a:pos x="44" y="41"/>
                </a:cxn>
                <a:cxn ang="0">
                  <a:pos x="51" y="30"/>
                </a:cxn>
                <a:cxn ang="0">
                  <a:pos x="56" y="20"/>
                </a:cxn>
                <a:cxn ang="0">
                  <a:pos x="63" y="11"/>
                </a:cxn>
                <a:cxn ang="0">
                  <a:pos x="63" y="11"/>
                </a:cxn>
                <a:cxn ang="0">
                  <a:pos x="64" y="8"/>
                </a:cxn>
                <a:cxn ang="0">
                  <a:pos x="64" y="5"/>
                </a:cxn>
                <a:cxn ang="0">
                  <a:pos x="63" y="3"/>
                </a:cxn>
                <a:cxn ang="0">
                  <a:pos x="61" y="1"/>
                </a:cxn>
                <a:cxn ang="0">
                  <a:pos x="59" y="0"/>
                </a:cxn>
                <a:cxn ang="0">
                  <a:pos x="57" y="1"/>
                </a:cxn>
                <a:cxn ang="0">
                  <a:pos x="55" y="3"/>
                </a:cxn>
                <a:cxn ang="0">
                  <a:pos x="55" y="3"/>
                </a:cxn>
              </a:cxnLst>
              <a:rect l="0" t="0" r="r" b="b"/>
              <a:pathLst>
                <a:path w="64" h="92">
                  <a:moveTo>
                    <a:pt x="55" y="3"/>
                  </a:moveTo>
                  <a:lnTo>
                    <a:pt x="55" y="3"/>
                  </a:lnTo>
                  <a:lnTo>
                    <a:pt x="50" y="11"/>
                  </a:lnTo>
                  <a:lnTo>
                    <a:pt x="44" y="18"/>
                  </a:lnTo>
                  <a:lnTo>
                    <a:pt x="34" y="35"/>
                  </a:lnTo>
                  <a:lnTo>
                    <a:pt x="34" y="35"/>
                  </a:lnTo>
                  <a:lnTo>
                    <a:pt x="27" y="48"/>
                  </a:lnTo>
                  <a:lnTo>
                    <a:pt x="20" y="60"/>
                  </a:lnTo>
                  <a:lnTo>
                    <a:pt x="1" y="82"/>
                  </a:lnTo>
                  <a:lnTo>
                    <a:pt x="1" y="82"/>
                  </a:lnTo>
                  <a:lnTo>
                    <a:pt x="1" y="84"/>
                  </a:lnTo>
                  <a:lnTo>
                    <a:pt x="0" y="86"/>
                  </a:lnTo>
                  <a:lnTo>
                    <a:pt x="3" y="90"/>
                  </a:lnTo>
                  <a:lnTo>
                    <a:pt x="4" y="92"/>
                  </a:lnTo>
                  <a:lnTo>
                    <a:pt x="6" y="92"/>
                  </a:lnTo>
                  <a:lnTo>
                    <a:pt x="8" y="92"/>
                  </a:lnTo>
                  <a:lnTo>
                    <a:pt x="10" y="90"/>
                  </a:lnTo>
                  <a:lnTo>
                    <a:pt x="10" y="90"/>
                  </a:lnTo>
                  <a:lnTo>
                    <a:pt x="25" y="71"/>
                  </a:lnTo>
                  <a:lnTo>
                    <a:pt x="39" y="51"/>
                  </a:lnTo>
                  <a:lnTo>
                    <a:pt x="39" y="51"/>
                  </a:lnTo>
                  <a:lnTo>
                    <a:pt x="44" y="41"/>
                  </a:lnTo>
                  <a:lnTo>
                    <a:pt x="51" y="30"/>
                  </a:lnTo>
                  <a:lnTo>
                    <a:pt x="56" y="20"/>
                  </a:lnTo>
                  <a:lnTo>
                    <a:pt x="63" y="11"/>
                  </a:lnTo>
                  <a:lnTo>
                    <a:pt x="63" y="11"/>
                  </a:lnTo>
                  <a:lnTo>
                    <a:pt x="64" y="8"/>
                  </a:lnTo>
                  <a:lnTo>
                    <a:pt x="64" y="5"/>
                  </a:lnTo>
                  <a:lnTo>
                    <a:pt x="63" y="3"/>
                  </a:lnTo>
                  <a:lnTo>
                    <a:pt x="61" y="1"/>
                  </a:lnTo>
                  <a:lnTo>
                    <a:pt x="59" y="0"/>
                  </a:lnTo>
                  <a:lnTo>
                    <a:pt x="57" y="1"/>
                  </a:lnTo>
                  <a:lnTo>
                    <a:pt x="55" y="3"/>
                  </a:lnTo>
                  <a:lnTo>
                    <a:pt x="55" y="3"/>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7" name="chenying0907 915"/>
            <p:cNvSpPr/>
            <p:nvPr/>
          </p:nvSpPr>
          <p:spPr bwMode="auto">
            <a:xfrm>
              <a:off x="3375026" y="3309938"/>
              <a:ext cx="42863" cy="44450"/>
            </a:xfrm>
            <a:custGeom>
              <a:avLst/>
              <a:gdLst/>
              <a:ahLst/>
              <a:cxnLst>
                <a:cxn ang="0">
                  <a:pos x="55" y="0"/>
                </a:cxn>
                <a:cxn ang="0">
                  <a:pos x="55" y="0"/>
                </a:cxn>
                <a:cxn ang="0">
                  <a:pos x="42" y="2"/>
                </a:cxn>
                <a:cxn ang="0">
                  <a:pos x="32" y="6"/>
                </a:cxn>
                <a:cxn ang="0">
                  <a:pos x="22" y="11"/>
                </a:cxn>
                <a:cxn ang="0">
                  <a:pos x="15" y="19"/>
                </a:cxn>
                <a:cxn ang="0">
                  <a:pos x="8" y="26"/>
                </a:cxn>
                <a:cxn ang="0">
                  <a:pos x="4" y="37"/>
                </a:cxn>
                <a:cxn ang="0">
                  <a:pos x="2" y="47"/>
                </a:cxn>
                <a:cxn ang="0">
                  <a:pos x="0" y="58"/>
                </a:cxn>
                <a:cxn ang="0">
                  <a:pos x="2" y="68"/>
                </a:cxn>
                <a:cxn ang="0">
                  <a:pos x="4" y="79"/>
                </a:cxn>
                <a:cxn ang="0">
                  <a:pos x="8" y="88"/>
                </a:cxn>
                <a:cxn ang="0">
                  <a:pos x="15" y="97"/>
                </a:cxn>
                <a:cxn ang="0">
                  <a:pos x="22" y="104"/>
                </a:cxn>
                <a:cxn ang="0">
                  <a:pos x="32" y="110"/>
                </a:cxn>
                <a:cxn ang="0">
                  <a:pos x="42" y="113"/>
                </a:cxn>
                <a:cxn ang="0">
                  <a:pos x="55" y="114"/>
                </a:cxn>
                <a:cxn ang="0">
                  <a:pos x="55" y="114"/>
                </a:cxn>
                <a:cxn ang="0">
                  <a:pos x="68" y="113"/>
                </a:cxn>
                <a:cxn ang="0">
                  <a:pos x="80" y="110"/>
                </a:cxn>
                <a:cxn ang="0">
                  <a:pos x="89" y="104"/>
                </a:cxn>
                <a:cxn ang="0">
                  <a:pos x="97" y="97"/>
                </a:cxn>
                <a:cxn ang="0">
                  <a:pos x="104" y="88"/>
                </a:cxn>
                <a:cxn ang="0">
                  <a:pos x="108" y="79"/>
                </a:cxn>
                <a:cxn ang="0">
                  <a:pos x="110" y="68"/>
                </a:cxn>
                <a:cxn ang="0">
                  <a:pos x="111" y="58"/>
                </a:cxn>
                <a:cxn ang="0">
                  <a:pos x="110" y="47"/>
                </a:cxn>
                <a:cxn ang="0">
                  <a:pos x="108" y="37"/>
                </a:cxn>
                <a:cxn ang="0">
                  <a:pos x="104" y="26"/>
                </a:cxn>
                <a:cxn ang="0">
                  <a:pos x="97" y="19"/>
                </a:cxn>
                <a:cxn ang="0">
                  <a:pos x="89" y="11"/>
                </a:cxn>
                <a:cxn ang="0">
                  <a:pos x="80" y="6"/>
                </a:cxn>
                <a:cxn ang="0">
                  <a:pos x="68" y="2"/>
                </a:cxn>
                <a:cxn ang="0">
                  <a:pos x="55" y="0"/>
                </a:cxn>
                <a:cxn ang="0">
                  <a:pos x="55" y="0"/>
                </a:cxn>
              </a:cxnLst>
              <a:rect l="0" t="0" r="r" b="b"/>
              <a:pathLst>
                <a:path w="111" h="114">
                  <a:moveTo>
                    <a:pt x="55" y="0"/>
                  </a:moveTo>
                  <a:lnTo>
                    <a:pt x="55" y="0"/>
                  </a:lnTo>
                  <a:lnTo>
                    <a:pt x="42" y="2"/>
                  </a:lnTo>
                  <a:lnTo>
                    <a:pt x="32" y="6"/>
                  </a:lnTo>
                  <a:lnTo>
                    <a:pt x="22" y="11"/>
                  </a:lnTo>
                  <a:lnTo>
                    <a:pt x="15" y="19"/>
                  </a:lnTo>
                  <a:lnTo>
                    <a:pt x="8" y="26"/>
                  </a:lnTo>
                  <a:lnTo>
                    <a:pt x="4" y="37"/>
                  </a:lnTo>
                  <a:lnTo>
                    <a:pt x="2" y="47"/>
                  </a:lnTo>
                  <a:lnTo>
                    <a:pt x="0" y="58"/>
                  </a:lnTo>
                  <a:lnTo>
                    <a:pt x="2" y="68"/>
                  </a:lnTo>
                  <a:lnTo>
                    <a:pt x="4" y="79"/>
                  </a:lnTo>
                  <a:lnTo>
                    <a:pt x="8" y="88"/>
                  </a:lnTo>
                  <a:lnTo>
                    <a:pt x="15" y="97"/>
                  </a:lnTo>
                  <a:lnTo>
                    <a:pt x="22" y="104"/>
                  </a:lnTo>
                  <a:lnTo>
                    <a:pt x="32" y="110"/>
                  </a:lnTo>
                  <a:lnTo>
                    <a:pt x="42" y="113"/>
                  </a:lnTo>
                  <a:lnTo>
                    <a:pt x="55" y="114"/>
                  </a:lnTo>
                  <a:lnTo>
                    <a:pt x="55" y="114"/>
                  </a:lnTo>
                  <a:lnTo>
                    <a:pt x="68" y="113"/>
                  </a:lnTo>
                  <a:lnTo>
                    <a:pt x="80" y="110"/>
                  </a:lnTo>
                  <a:lnTo>
                    <a:pt x="89" y="104"/>
                  </a:lnTo>
                  <a:lnTo>
                    <a:pt x="97" y="97"/>
                  </a:lnTo>
                  <a:lnTo>
                    <a:pt x="104" y="88"/>
                  </a:lnTo>
                  <a:lnTo>
                    <a:pt x="108" y="79"/>
                  </a:lnTo>
                  <a:lnTo>
                    <a:pt x="110" y="68"/>
                  </a:lnTo>
                  <a:lnTo>
                    <a:pt x="111" y="58"/>
                  </a:lnTo>
                  <a:lnTo>
                    <a:pt x="110" y="47"/>
                  </a:lnTo>
                  <a:lnTo>
                    <a:pt x="108" y="37"/>
                  </a:lnTo>
                  <a:lnTo>
                    <a:pt x="104" y="26"/>
                  </a:lnTo>
                  <a:lnTo>
                    <a:pt x="97" y="19"/>
                  </a:lnTo>
                  <a:lnTo>
                    <a:pt x="89" y="11"/>
                  </a:lnTo>
                  <a:lnTo>
                    <a:pt x="80" y="6"/>
                  </a:lnTo>
                  <a:lnTo>
                    <a:pt x="68" y="2"/>
                  </a:lnTo>
                  <a:lnTo>
                    <a:pt x="55" y="0"/>
                  </a:lnTo>
                  <a:lnTo>
                    <a:pt x="55"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8" name="chenying0907 916"/>
            <p:cNvSpPr/>
            <p:nvPr/>
          </p:nvSpPr>
          <p:spPr bwMode="auto">
            <a:xfrm>
              <a:off x="3533776" y="3309938"/>
              <a:ext cx="42863" cy="44450"/>
            </a:xfrm>
            <a:custGeom>
              <a:avLst/>
              <a:gdLst/>
              <a:ahLst/>
              <a:cxnLst>
                <a:cxn ang="0">
                  <a:pos x="54" y="0"/>
                </a:cxn>
                <a:cxn ang="0">
                  <a:pos x="54" y="0"/>
                </a:cxn>
                <a:cxn ang="0">
                  <a:pos x="41" y="2"/>
                </a:cxn>
                <a:cxn ang="0">
                  <a:pos x="30" y="6"/>
                </a:cxn>
                <a:cxn ang="0">
                  <a:pos x="20" y="11"/>
                </a:cxn>
                <a:cxn ang="0">
                  <a:pos x="13" y="19"/>
                </a:cxn>
                <a:cxn ang="0">
                  <a:pos x="7" y="26"/>
                </a:cxn>
                <a:cxn ang="0">
                  <a:pos x="2" y="37"/>
                </a:cxn>
                <a:cxn ang="0">
                  <a:pos x="0" y="47"/>
                </a:cxn>
                <a:cxn ang="0">
                  <a:pos x="0" y="58"/>
                </a:cxn>
                <a:cxn ang="0">
                  <a:pos x="0" y="68"/>
                </a:cxn>
                <a:cxn ang="0">
                  <a:pos x="2" y="79"/>
                </a:cxn>
                <a:cxn ang="0">
                  <a:pos x="7" y="88"/>
                </a:cxn>
                <a:cxn ang="0">
                  <a:pos x="13" y="97"/>
                </a:cxn>
                <a:cxn ang="0">
                  <a:pos x="20" y="104"/>
                </a:cxn>
                <a:cxn ang="0">
                  <a:pos x="30" y="110"/>
                </a:cxn>
                <a:cxn ang="0">
                  <a:pos x="41" y="113"/>
                </a:cxn>
                <a:cxn ang="0">
                  <a:pos x="54" y="114"/>
                </a:cxn>
                <a:cxn ang="0">
                  <a:pos x="54" y="114"/>
                </a:cxn>
                <a:cxn ang="0">
                  <a:pos x="68" y="113"/>
                </a:cxn>
                <a:cxn ang="0">
                  <a:pos x="78" y="110"/>
                </a:cxn>
                <a:cxn ang="0">
                  <a:pos x="88" y="104"/>
                </a:cxn>
                <a:cxn ang="0">
                  <a:pos x="95" y="97"/>
                </a:cxn>
                <a:cxn ang="0">
                  <a:pos x="102" y="88"/>
                </a:cxn>
                <a:cxn ang="0">
                  <a:pos x="105" y="79"/>
                </a:cxn>
                <a:cxn ang="0">
                  <a:pos x="108" y="68"/>
                </a:cxn>
                <a:cxn ang="0">
                  <a:pos x="109" y="58"/>
                </a:cxn>
                <a:cxn ang="0">
                  <a:pos x="108" y="47"/>
                </a:cxn>
                <a:cxn ang="0">
                  <a:pos x="105" y="37"/>
                </a:cxn>
                <a:cxn ang="0">
                  <a:pos x="102" y="26"/>
                </a:cxn>
                <a:cxn ang="0">
                  <a:pos x="95" y="19"/>
                </a:cxn>
                <a:cxn ang="0">
                  <a:pos x="88" y="11"/>
                </a:cxn>
                <a:cxn ang="0">
                  <a:pos x="78" y="6"/>
                </a:cxn>
                <a:cxn ang="0">
                  <a:pos x="68" y="2"/>
                </a:cxn>
                <a:cxn ang="0">
                  <a:pos x="54" y="0"/>
                </a:cxn>
                <a:cxn ang="0">
                  <a:pos x="54" y="0"/>
                </a:cxn>
              </a:cxnLst>
              <a:rect l="0" t="0" r="r" b="b"/>
              <a:pathLst>
                <a:path w="109" h="114">
                  <a:moveTo>
                    <a:pt x="54" y="0"/>
                  </a:moveTo>
                  <a:lnTo>
                    <a:pt x="54" y="0"/>
                  </a:lnTo>
                  <a:lnTo>
                    <a:pt x="41" y="2"/>
                  </a:lnTo>
                  <a:lnTo>
                    <a:pt x="30" y="6"/>
                  </a:lnTo>
                  <a:lnTo>
                    <a:pt x="20" y="11"/>
                  </a:lnTo>
                  <a:lnTo>
                    <a:pt x="13" y="19"/>
                  </a:lnTo>
                  <a:lnTo>
                    <a:pt x="7" y="26"/>
                  </a:lnTo>
                  <a:lnTo>
                    <a:pt x="2" y="37"/>
                  </a:lnTo>
                  <a:lnTo>
                    <a:pt x="0" y="47"/>
                  </a:lnTo>
                  <a:lnTo>
                    <a:pt x="0" y="58"/>
                  </a:lnTo>
                  <a:lnTo>
                    <a:pt x="0" y="68"/>
                  </a:lnTo>
                  <a:lnTo>
                    <a:pt x="2" y="79"/>
                  </a:lnTo>
                  <a:lnTo>
                    <a:pt x="7" y="88"/>
                  </a:lnTo>
                  <a:lnTo>
                    <a:pt x="13" y="97"/>
                  </a:lnTo>
                  <a:lnTo>
                    <a:pt x="20" y="104"/>
                  </a:lnTo>
                  <a:lnTo>
                    <a:pt x="30" y="110"/>
                  </a:lnTo>
                  <a:lnTo>
                    <a:pt x="41" y="113"/>
                  </a:lnTo>
                  <a:lnTo>
                    <a:pt x="54" y="114"/>
                  </a:lnTo>
                  <a:lnTo>
                    <a:pt x="54" y="114"/>
                  </a:lnTo>
                  <a:lnTo>
                    <a:pt x="68" y="113"/>
                  </a:lnTo>
                  <a:lnTo>
                    <a:pt x="78" y="110"/>
                  </a:lnTo>
                  <a:lnTo>
                    <a:pt x="88" y="104"/>
                  </a:lnTo>
                  <a:lnTo>
                    <a:pt x="95" y="97"/>
                  </a:lnTo>
                  <a:lnTo>
                    <a:pt x="102" y="88"/>
                  </a:lnTo>
                  <a:lnTo>
                    <a:pt x="105" y="79"/>
                  </a:lnTo>
                  <a:lnTo>
                    <a:pt x="108" y="68"/>
                  </a:lnTo>
                  <a:lnTo>
                    <a:pt x="109" y="58"/>
                  </a:lnTo>
                  <a:lnTo>
                    <a:pt x="108" y="47"/>
                  </a:lnTo>
                  <a:lnTo>
                    <a:pt x="105" y="37"/>
                  </a:lnTo>
                  <a:lnTo>
                    <a:pt x="102" y="26"/>
                  </a:lnTo>
                  <a:lnTo>
                    <a:pt x="95" y="19"/>
                  </a:lnTo>
                  <a:lnTo>
                    <a:pt x="88" y="11"/>
                  </a:lnTo>
                  <a:lnTo>
                    <a:pt x="78" y="6"/>
                  </a:lnTo>
                  <a:lnTo>
                    <a:pt x="68" y="2"/>
                  </a:lnTo>
                  <a:lnTo>
                    <a:pt x="54" y="0"/>
                  </a:lnTo>
                  <a:lnTo>
                    <a:pt x="54"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9" name="chenying0907 917"/>
            <p:cNvSpPr>
              <a:spLocks noEditPoints="1"/>
            </p:cNvSpPr>
            <p:nvPr/>
          </p:nvSpPr>
          <p:spPr bwMode="auto">
            <a:xfrm>
              <a:off x="3213101" y="3067051"/>
              <a:ext cx="527050" cy="474663"/>
            </a:xfrm>
            <a:custGeom>
              <a:avLst/>
              <a:gdLst/>
              <a:ahLst/>
              <a:cxnLst>
                <a:cxn ang="0">
                  <a:pos x="509" y="1190"/>
                </a:cxn>
                <a:cxn ang="0">
                  <a:pos x="373" y="1160"/>
                </a:cxn>
                <a:cxn ang="0">
                  <a:pos x="292" y="1118"/>
                </a:cxn>
                <a:cxn ang="0">
                  <a:pos x="163" y="1012"/>
                </a:cxn>
                <a:cxn ang="0">
                  <a:pos x="97" y="938"/>
                </a:cxn>
                <a:cxn ang="0">
                  <a:pos x="45" y="821"/>
                </a:cxn>
                <a:cxn ang="0">
                  <a:pos x="16" y="706"/>
                </a:cxn>
                <a:cxn ang="0">
                  <a:pos x="2" y="565"/>
                </a:cxn>
                <a:cxn ang="0">
                  <a:pos x="8" y="433"/>
                </a:cxn>
                <a:cxn ang="0">
                  <a:pos x="33" y="331"/>
                </a:cxn>
                <a:cxn ang="0">
                  <a:pos x="87" y="218"/>
                </a:cxn>
                <a:cxn ang="0">
                  <a:pos x="164" y="131"/>
                </a:cxn>
                <a:cxn ang="0">
                  <a:pos x="242" y="78"/>
                </a:cxn>
                <a:cxn ang="0">
                  <a:pos x="363" y="33"/>
                </a:cxn>
                <a:cxn ang="0">
                  <a:pos x="541" y="9"/>
                </a:cxn>
                <a:cxn ang="0">
                  <a:pos x="671" y="6"/>
                </a:cxn>
                <a:cxn ang="0">
                  <a:pos x="709" y="0"/>
                </a:cxn>
                <a:cxn ang="0">
                  <a:pos x="902" y="27"/>
                </a:cxn>
                <a:cxn ang="0">
                  <a:pos x="1042" y="78"/>
                </a:cxn>
                <a:cxn ang="0">
                  <a:pos x="1140" y="137"/>
                </a:cxn>
                <a:cxn ang="0">
                  <a:pos x="1222" y="213"/>
                </a:cxn>
                <a:cxn ang="0">
                  <a:pos x="1293" y="309"/>
                </a:cxn>
                <a:cxn ang="0">
                  <a:pos x="1318" y="379"/>
                </a:cxn>
                <a:cxn ang="0">
                  <a:pos x="1329" y="493"/>
                </a:cxn>
                <a:cxn ang="0">
                  <a:pos x="1323" y="731"/>
                </a:cxn>
                <a:cxn ang="0">
                  <a:pos x="1310" y="850"/>
                </a:cxn>
                <a:cxn ang="0">
                  <a:pos x="1286" y="926"/>
                </a:cxn>
                <a:cxn ang="0">
                  <a:pos x="1217" y="1033"/>
                </a:cxn>
                <a:cxn ang="0">
                  <a:pos x="1148" y="1095"/>
                </a:cxn>
                <a:cxn ang="0">
                  <a:pos x="1046" y="1148"/>
                </a:cxn>
                <a:cxn ang="0">
                  <a:pos x="923" y="1182"/>
                </a:cxn>
                <a:cxn ang="0">
                  <a:pos x="780" y="1195"/>
                </a:cxn>
                <a:cxn ang="0">
                  <a:pos x="648" y="1197"/>
                </a:cxn>
                <a:cxn ang="0">
                  <a:pos x="465" y="60"/>
                </a:cxn>
                <a:cxn ang="0">
                  <a:pos x="331" y="89"/>
                </a:cxn>
                <a:cxn ang="0">
                  <a:pos x="210" y="153"/>
                </a:cxn>
                <a:cxn ang="0">
                  <a:pos x="155" y="203"/>
                </a:cxn>
                <a:cxn ang="0">
                  <a:pos x="97" y="290"/>
                </a:cxn>
                <a:cxn ang="0">
                  <a:pos x="53" y="447"/>
                </a:cxn>
                <a:cxn ang="0">
                  <a:pos x="49" y="590"/>
                </a:cxn>
                <a:cxn ang="0">
                  <a:pos x="67" y="718"/>
                </a:cxn>
                <a:cxn ang="0">
                  <a:pos x="118" y="888"/>
                </a:cxn>
                <a:cxn ang="0">
                  <a:pos x="215" y="1003"/>
                </a:cxn>
                <a:cxn ang="0">
                  <a:pos x="300" y="1068"/>
                </a:cxn>
                <a:cxn ang="0">
                  <a:pos x="363" y="1105"/>
                </a:cxn>
                <a:cxn ang="0">
                  <a:pos x="463" y="1134"/>
                </a:cxn>
                <a:cxn ang="0">
                  <a:pos x="641" y="1149"/>
                </a:cxn>
                <a:cxn ang="0">
                  <a:pos x="817" y="1147"/>
                </a:cxn>
                <a:cxn ang="0">
                  <a:pos x="983" y="1121"/>
                </a:cxn>
                <a:cxn ang="0">
                  <a:pos x="1110" y="1066"/>
                </a:cxn>
                <a:cxn ang="0">
                  <a:pos x="1184" y="999"/>
                </a:cxn>
                <a:cxn ang="0">
                  <a:pos x="1256" y="866"/>
                </a:cxn>
                <a:cxn ang="0">
                  <a:pos x="1277" y="707"/>
                </a:cxn>
                <a:cxn ang="0">
                  <a:pos x="1284" y="507"/>
                </a:cxn>
                <a:cxn ang="0">
                  <a:pos x="1263" y="362"/>
                </a:cxn>
                <a:cxn ang="0">
                  <a:pos x="1237" y="305"/>
                </a:cxn>
                <a:cxn ang="0">
                  <a:pos x="1144" y="193"/>
                </a:cxn>
                <a:cxn ang="0">
                  <a:pos x="1033" y="124"/>
                </a:cxn>
                <a:cxn ang="0">
                  <a:pos x="814" y="55"/>
                </a:cxn>
                <a:cxn ang="0">
                  <a:pos x="725" y="48"/>
                </a:cxn>
                <a:cxn ang="0">
                  <a:pos x="709" y="54"/>
                </a:cxn>
              </a:cxnLst>
              <a:rect l="0" t="0" r="r" b="b"/>
              <a:pathLst>
                <a:path w="1329" h="1197">
                  <a:moveTo>
                    <a:pt x="648" y="1197"/>
                  </a:moveTo>
                  <a:lnTo>
                    <a:pt x="648" y="1197"/>
                  </a:lnTo>
                  <a:lnTo>
                    <a:pt x="602" y="1197"/>
                  </a:lnTo>
                  <a:lnTo>
                    <a:pt x="556" y="1195"/>
                  </a:lnTo>
                  <a:lnTo>
                    <a:pt x="509" y="1190"/>
                  </a:lnTo>
                  <a:lnTo>
                    <a:pt x="462" y="1183"/>
                  </a:lnTo>
                  <a:lnTo>
                    <a:pt x="440" y="1180"/>
                  </a:lnTo>
                  <a:lnTo>
                    <a:pt x="418" y="1174"/>
                  </a:lnTo>
                  <a:lnTo>
                    <a:pt x="395" y="1168"/>
                  </a:lnTo>
                  <a:lnTo>
                    <a:pt x="373" y="1160"/>
                  </a:lnTo>
                  <a:lnTo>
                    <a:pt x="352" y="1151"/>
                  </a:lnTo>
                  <a:lnTo>
                    <a:pt x="331" y="1142"/>
                  </a:lnTo>
                  <a:lnTo>
                    <a:pt x="312" y="1130"/>
                  </a:lnTo>
                  <a:lnTo>
                    <a:pt x="292" y="1118"/>
                  </a:lnTo>
                  <a:lnTo>
                    <a:pt x="292" y="1118"/>
                  </a:lnTo>
                  <a:lnTo>
                    <a:pt x="246" y="1084"/>
                  </a:lnTo>
                  <a:lnTo>
                    <a:pt x="224" y="1067"/>
                  </a:lnTo>
                  <a:lnTo>
                    <a:pt x="203" y="1049"/>
                  </a:lnTo>
                  <a:lnTo>
                    <a:pt x="182" y="1030"/>
                  </a:lnTo>
                  <a:lnTo>
                    <a:pt x="163" y="1012"/>
                  </a:lnTo>
                  <a:lnTo>
                    <a:pt x="143" y="993"/>
                  </a:lnTo>
                  <a:lnTo>
                    <a:pt x="125" y="972"/>
                  </a:lnTo>
                  <a:lnTo>
                    <a:pt x="125" y="972"/>
                  </a:lnTo>
                  <a:lnTo>
                    <a:pt x="110" y="955"/>
                  </a:lnTo>
                  <a:lnTo>
                    <a:pt x="97" y="938"/>
                  </a:lnTo>
                  <a:lnTo>
                    <a:pt x="87" y="921"/>
                  </a:lnTo>
                  <a:lnTo>
                    <a:pt x="76" y="904"/>
                  </a:lnTo>
                  <a:lnTo>
                    <a:pt x="68" y="885"/>
                  </a:lnTo>
                  <a:lnTo>
                    <a:pt x="61" y="866"/>
                  </a:lnTo>
                  <a:lnTo>
                    <a:pt x="45" y="821"/>
                  </a:lnTo>
                  <a:lnTo>
                    <a:pt x="45" y="821"/>
                  </a:lnTo>
                  <a:lnTo>
                    <a:pt x="37" y="792"/>
                  </a:lnTo>
                  <a:lnTo>
                    <a:pt x="29" y="764"/>
                  </a:lnTo>
                  <a:lnTo>
                    <a:pt x="23" y="735"/>
                  </a:lnTo>
                  <a:lnTo>
                    <a:pt x="16" y="706"/>
                  </a:lnTo>
                  <a:lnTo>
                    <a:pt x="12" y="677"/>
                  </a:lnTo>
                  <a:lnTo>
                    <a:pt x="8" y="649"/>
                  </a:lnTo>
                  <a:lnTo>
                    <a:pt x="4" y="621"/>
                  </a:lnTo>
                  <a:lnTo>
                    <a:pt x="3" y="594"/>
                  </a:lnTo>
                  <a:lnTo>
                    <a:pt x="2" y="565"/>
                  </a:lnTo>
                  <a:lnTo>
                    <a:pt x="0" y="537"/>
                  </a:lnTo>
                  <a:lnTo>
                    <a:pt x="2" y="511"/>
                  </a:lnTo>
                  <a:lnTo>
                    <a:pt x="3" y="484"/>
                  </a:lnTo>
                  <a:lnTo>
                    <a:pt x="6" y="458"/>
                  </a:lnTo>
                  <a:lnTo>
                    <a:pt x="8" y="433"/>
                  </a:lnTo>
                  <a:lnTo>
                    <a:pt x="14" y="407"/>
                  </a:lnTo>
                  <a:lnTo>
                    <a:pt x="19" y="383"/>
                  </a:lnTo>
                  <a:lnTo>
                    <a:pt x="19" y="383"/>
                  </a:lnTo>
                  <a:lnTo>
                    <a:pt x="25" y="356"/>
                  </a:lnTo>
                  <a:lnTo>
                    <a:pt x="33" y="331"/>
                  </a:lnTo>
                  <a:lnTo>
                    <a:pt x="42" y="307"/>
                  </a:lnTo>
                  <a:lnTo>
                    <a:pt x="51" y="284"/>
                  </a:lnTo>
                  <a:lnTo>
                    <a:pt x="62" y="260"/>
                  </a:lnTo>
                  <a:lnTo>
                    <a:pt x="74" y="239"/>
                  </a:lnTo>
                  <a:lnTo>
                    <a:pt x="87" y="218"/>
                  </a:lnTo>
                  <a:lnTo>
                    <a:pt x="100" y="199"/>
                  </a:lnTo>
                  <a:lnTo>
                    <a:pt x="114" y="180"/>
                  </a:lnTo>
                  <a:lnTo>
                    <a:pt x="130" y="163"/>
                  </a:lnTo>
                  <a:lnTo>
                    <a:pt x="146" y="146"/>
                  </a:lnTo>
                  <a:lnTo>
                    <a:pt x="164" y="131"/>
                  </a:lnTo>
                  <a:lnTo>
                    <a:pt x="182" y="116"/>
                  </a:lnTo>
                  <a:lnTo>
                    <a:pt x="201" y="102"/>
                  </a:lnTo>
                  <a:lnTo>
                    <a:pt x="221" y="90"/>
                  </a:lnTo>
                  <a:lnTo>
                    <a:pt x="242" y="78"/>
                  </a:lnTo>
                  <a:lnTo>
                    <a:pt x="242" y="78"/>
                  </a:lnTo>
                  <a:lnTo>
                    <a:pt x="266" y="67"/>
                  </a:lnTo>
                  <a:lnTo>
                    <a:pt x="290" y="56"/>
                  </a:lnTo>
                  <a:lnTo>
                    <a:pt x="313" y="47"/>
                  </a:lnTo>
                  <a:lnTo>
                    <a:pt x="338" y="39"/>
                  </a:lnTo>
                  <a:lnTo>
                    <a:pt x="363" y="33"/>
                  </a:lnTo>
                  <a:lnTo>
                    <a:pt x="388" y="27"/>
                  </a:lnTo>
                  <a:lnTo>
                    <a:pt x="412" y="22"/>
                  </a:lnTo>
                  <a:lnTo>
                    <a:pt x="437" y="18"/>
                  </a:lnTo>
                  <a:lnTo>
                    <a:pt x="488" y="13"/>
                  </a:lnTo>
                  <a:lnTo>
                    <a:pt x="541" y="9"/>
                  </a:lnTo>
                  <a:lnTo>
                    <a:pt x="594" y="8"/>
                  </a:lnTo>
                  <a:lnTo>
                    <a:pt x="649" y="8"/>
                  </a:lnTo>
                  <a:lnTo>
                    <a:pt x="670" y="8"/>
                  </a:lnTo>
                  <a:lnTo>
                    <a:pt x="671" y="6"/>
                  </a:lnTo>
                  <a:lnTo>
                    <a:pt x="671" y="6"/>
                  </a:lnTo>
                  <a:lnTo>
                    <a:pt x="678" y="3"/>
                  </a:lnTo>
                  <a:lnTo>
                    <a:pt x="687" y="0"/>
                  </a:lnTo>
                  <a:lnTo>
                    <a:pt x="687" y="0"/>
                  </a:lnTo>
                  <a:lnTo>
                    <a:pt x="709" y="0"/>
                  </a:lnTo>
                  <a:lnTo>
                    <a:pt x="709" y="0"/>
                  </a:lnTo>
                  <a:lnTo>
                    <a:pt x="747" y="1"/>
                  </a:lnTo>
                  <a:lnTo>
                    <a:pt x="785" y="4"/>
                  </a:lnTo>
                  <a:lnTo>
                    <a:pt x="825" y="9"/>
                  </a:lnTo>
                  <a:lnTo>
                    <a:pt x="862" y="17"/>
                  </a:lnTo>
                  <a:lnTo>
                    <a:pt x="902" y="27"/>
                  </a:lnTo>
                  <a:lnTo>
                    <a:pt x="941" y="39"/>
                  </a:lnTo>
                  <a:lnTo>
                    <a:pt x="980" y="52"/>
                  </a:lnTo>
                  <a:lnTo>
                    <a:pt x="1019" y="69"/>
                  </a:lnTo>
                  <a:lnTo>
                    <a:pt x="1019" y="69"/>
                  </a:lnTo>
                  <a:lnTo>
                    <a:pt x="1042" y="78"/>
                  </a:lnTo>
                  <a:lnTo>
                    <a:pt x="1063" y="89"/>
                  </a:lnTo>
                  <a:lnTo>
                    <a:pt x="1084" y="101"/>
                  </a:lnTo>
                  <a:lnTo>
                    <a:pt x="1102" y="111"/>
                  </a:lnTo>
                  <a:lnTo>
                    <a:pt x="1121" y="124"/>
                  </a:lnTo>
                  <a:lnTo>
                    <a:pt x="1140" y="137"/>
                  </a:lnTo>
                  <a:lnTo>
                    <a:pt x="1157" y="150"/>
                  </a:lnTo>
                  <a:lnTo>
                    <a:pt x="1174" y="165"/>
                  </a:lnTo>
                  <a:lnTo>
                    <a:pt x="1191" y="180"/>
                  </a:lnTo>
                  <a:lnTo>
                    <a:pt x="1206" y="196"/>
                  </a:lnTo>
                  <a:lnTo>
                    <a:pt x="1222" y="213"/>
                  </a:lnTo>
                  <a:lnTo>
                    <a:pt x="1237" y="230"/>
                  </a:lnTo>
                  <a:lnTo>
                    <a:pt x="1251" y="248"/>
                  </a:lnTo>
                  <a:lnTo>
                    <a:pt x="1265" y="268"/>
                  </a:lnTo>
                  <a:lnTo>
                    <a:pt x="1280" y="288"/>
                  </a:lnTo>
                  <a:lnTo>
                    <a:pt x="1293" y="309"/>
                  </a:lnTo>
                  <a:lnTo>
                    <a:pt x="1293" y="309"/>
                  </a:lnTo>
                  <a:lnTo>
                    <a:pt x="1298" y="319"/>
                  </a:lnTo>
                  <a:lnTo>
                    <a:pt x="1303" y="329"/>
                  </a:lnTo>
                  <a:lnTo>
                    <a:pt x="1312" y="354"/>
                  </a:lnTo>
                  <a:lnTo>
                    <a:pt x="1318" y="379"/>
                  </a:lnTo>
                  <a:lnTo>
                    <a:pt x="1323" y="405"/>
                  </a:lnTo>
                  <a:lnTo>
                    <a:pt x="1326" y="431"/>
                  </a:lnTo>
                  <a:lnTo>
                    <a:pt x="1328" y="455"/>
                  </a:lnTo>
                  <a:lnTo>
                    <a:pt x="1329" y="493"/>
                  </a:lnTo>
                  <a:lnTo>
                    <a:pt x="1329" y="493"/>
                  </a:lnTo>
                  <a:lnTo>
                    <a:pt x="1329" y="552"/>
                  </a:lnTo>
                  <a:lnTo>
                    <a:pt x="1329" y="612"/>
                  </a:lnTo>
                  <a:lnTo>
                    <a:pt x="1327" y="671"/>
                  </a:lnTo>
                  <a:lnTo>
                    <a:pt x="1326" y="701"/>
                  </a:lnTo>
                  <a:lnTo>
                    <a:pt x="1323" y="731"/>
                  </a:lnTo>
                  <a:lnTo>
                    <a:pt x="1323" y="731"/>
                  </a:lnTo>
                  <a:lnTo>
                    <a:pt x="1319" y="772"/>
                  </a:lnTo>
                  <a:lnTo>
                    <a:pt x="1319" y="772"/>
                  </a:lnTo>
                  <a:lnTo>
                    <a:pt x="1315" y="811"/>
                  </a:lnTo>
                  <a:lnTo>
                    <a:pt x="1310" y="850"/>
                  </a:lnTo>
                  <a:lnTo>
                    <a:pt x="1306" y="868"/>
                  </a:lnTo>
                  <a:lnTo>
                    <a:pt x="1301" y="888"/>
                  </a:lnTo>
                  <a:lnTo>
                    <a:pt x="1294" y="906"/>
                  </a:lnTo>
                  <a:lnTo>
                    <a:pt x="1286" y="926"/>
                  </a:lnTo>
                  <a:lnTo>
                    <a:pt x="1286" y="926"/>
                  </a:lnTo>
                  <a:lnTo>
                    <a:pt x="1273" y="949"/>
                  </a:lnTo>
                  <a:lnTo>
                    <a:pt x="1260" y="972"/>
                  </a:lnTo>
                  <a:lnTo>
                    <a:pt x="1247" y="994"/>
                  </a:lnTo>
                  <a:lnTo>
                    <a:pt x="1231" y="1013"/>
                  </a:lnTo>
                  <a:lnTo>
                    <a:pt x="1217" y="1033"/>
                  </a:lnTo>
                  <a:lnTo>
                    <a:pt x="1200" y="1050"/>
                  </a:lnTo>
                  <a:lnTo>
                    <a:pt x="1183" y="1067"/>
                  </a:lnTo>
                  <a:lnTo>
                    <a:pt x="1166" y="1081"/>
                  </a:lnTo>
                  <a:lnTo>
                    <a:pt x="1166" y="1081"/>
                  </a:lnTo>
                  <a:lnTo>
                    <a:pt x="1148" y="1095"/>
                  </a:lnTo>
                  <a:lnTo>
                    <a:pt x="1129" y="1106"/>
                  </a:lnTo>
                  <a:lnTo>
                    <a:pt x="1110" y="1118"/>
                  </a:lnTo>
                  <a:lnTo>
                    <a:pt x="1089" y="1129"/>
                  </a:lnTo>
                  <a:lnTo>
                    <a:pt x="1068" y="1139"/>
                  </a:lnTo>
                  <a:lnTo>
                    <a:pt x="1046" y="1148"/>
                  </a:lnTo>
                  <a:lnTo>
                    <a:pt x="1023" y="1156"/>
                  </a:lnTo>
                  <a:lnTo>
                    <a:pt x="1000" y="1164"/>
                  </a:lnTo>
                  <a:lnTo>
                    <a:pt x="975" y="1170"/>
                  </a:lnTo>
                  <a:lnTo>
                    <a:pt x="949" y="1177"/>
                  </a:lnTo>
                  <a:lnTo>
                    <a:pt x="923" y="1182"/>
                  </a:lnTo>
                  <a:lnTo>
                    <a:pt x="896" y="1186"/>
                  </a:lnTo>
                  <a:lnTo>
                    <a:pt x="868" y="1189"/>
                  </a:lnTo>
                  <a:lnTo>
                    <a:pt x="840" y="1193"/>
                  </a:lnTo>
                  <a:lnTo>
                    <a:pt x="810" y="1194"/>
                  </a:lnTo>
                  <a:lnTo>
                    <a:pt x="780" y="1195"/>
                  </a:lnTo>
                  <a:lnTo>
                    <a:pt x="780" y="1195"/>
                  </a:lnTo>
                  <a:lnTo>
                    <a:pt x="743" y="1195"/>
                  </a:lnTo>
                  <a:lnTo>
                    <a:pt x="743" y="1195"/>
                  </a:lnTo>
                  <a:lnTo>
                    <a:pt x="648" y="1197"/>
                  </a:lnTo>
                  <a:lnTo>
                    <a:pt x="648" y="1197"/>
                  </a:lnTo>
                  <a:close/>
                  <a:moveTo>
                    <a:pt x="630" y="54"/>
                  </a:moveTo>
                  <a:lnTo>
                    <a:pt x="630" y="54"/>
                  </a:lnTo>
                  <a:lnTo>
                    <a:pt x="575" y="54"/>
                  </a:lnTo>
                  <a:lnTo>
                    <a:pt x="520" y="56"/>
                  </a:lnTo>
                  <a:lnTo>
                    <a:pt x="465" y="60"/>
                  </a:lnTo>
                  <a:lnTo>
                    <a:pt x="437" y="64"/>
                  </a:lnTo>
                  <a:lnTo>
                    <a:pt x="410" y="69"/>
                  </a:lnTo>
                  <a:lnTo>
                    <a:pt x="384" y="74"/>
                  </a:lnTo>
                  <a:lnTo>
                    <a:pt x="358" y="81"/>
                  </a:lnTo>
                  <a:lnTo>
                    <a:pt x="331" y="89"/>
                  </a:lnTo>
                  <a:lnTo>
                    <a:pt x="305" y="98"/>
                  </a:lnTo>
                  <a:lnTo>
                    <a:pt x="280" y="110"/>
                  </a:lnTo>
                  <a:lnTo>
                    <a:pt x="257" y="122"/>
                  </a:lnTo>
                  <a:lnTo>
                    <a:pt x="232" y="136"/>
                  </a:lnTo>
                  <a:lnTo>
                    <a:pt x="210" y="153"/>
                  </a:lnTo>
                  <a:lnTo>
                    <a:pt x="210" y="153"/>
                  </a:lnTo>
                  <a:lnTo>
                    <a:pt x="194" y="165"/>
                  </a:lnTo>
                  <a:lnTo>
                    <a:pt x="181" y="176"/>
                  </a:lnTo>
                  <a:lnTo>
                    <a:pt x="168" y="190"/>
                  </a:lnTo>
                  <a:lnTo>
                    <a:pt x="155" y="203"/>
                  </a:lnTo>
                  <a:lnTo>
                    <a:pt x="143" y="217"/>
                  </a:lnTo>
                  <a:lnTo>
                    <a:pt x="133" y="230"/>
                  </a:lnTo>
                  <a:lnTo>
                    <a:pt x="123" y="244"/>
                  </a:lnTo>
                  <a:lnTo>
                    <a:pt x="114" y="260"/>
                  </a:lnTo>
                  <a:lnTo>
                    <a:pt x="97" y="290"/>
                  </a:lnTo>
                  <a:lnTo>
                    <a:pt x="84" y="322"/>
                  </a:lnTo>
                  <a:lnTo>
                    <a:pt x="74" y="353"/>
                  </a:lnTo>
                  <a:lnTo>
                    <a:pt x="65" y="384"/>
                  </a:lnTo>
                  <a:lnTo>
                    <a:pt x="58" y="416"/>
                  </a:lnTo>
                  <a:lnTo>
                    <a:pt x="53" y="447"/>
                  </a:lnTo>
                  <a:lnTo>
                    <a:pt x="49" y="479"/>
                  </a:lnTo>
                  <a:lnTo>
                    <a:pt x="48" y="507"/>
                  </a:lnTo>
                  <a:lnTo>
                    <a:pt x="48" y="536"/>
                  </a:lnTo>
                  <a:lnTo>
                    <a:pt x="48" y="564"/>
                  </a:lnTo>
                  <a:lnTo>
                    <a:pt x="49" y="590"/>
                  </a:lnTo>
                  <a:lnTo>
                    <a:pt x="50" y="613"/>
                  </a:lnTo>
                  <a:lnTo>
                    <a:pt x="50" y="613"/>
                  </a:lnTo>
                  <a:lnTo>
                    <a:pt x="53" y="638"/>
                  </a:lnTo>
                  <a:lnTo>
                    <a:pt x="57" y="663"/>
                  </a:lnTo>
                  <a:lnTo>
                    <a:pt x="67" y="718"/>
                  </a:lnTo>
                  <a:lnTo>
                    <a:pt x="80" y="777"/>
                  </a:lnTo>
                  <a:lnTo>
                    <a:pt x="99" y="841"/>
                  </a:lnTo>
                  <a:lnTo>
                    <a:pt x="99" y="841"/>
                  </a:lnTo>
                  <a:lnTo>
                    <a:pt x="106" y="864"/>
                  </a:lnTo>
                  <a:lnTo>
                    <a:pt x="118" y="888"/>
                  </a:lnTo>
                  <a:lnTo>
                    <a:pt x="133" y="913"/>
                  </a:lnTo>
                  <a:lnTo>
                    <a:pt x="150" y="936"/>
                  </a:lnTo>
                  <a:lnTo>
                    <a:pt x="169" y="960"/>
                  </a:lnTo>
                  <a:lnTo>
                    <a:pt x="191" y="982"/>
                  </a:lnTo>
                  <a:lnTo>
                    <a:pt x="215" y="1003"/>
                  </a:lnTo>
                  <a:lnTo>
                    <a:pt x="241" y="1023"/>
                  </a:lnTo>
                  <a:lnTo>
                    <a:pt x="241" y="1023"/>
                  </a:lnTo>
                  <a:lnTo>
                    <a:pt x="271" y="1046"/>
                  </a:lnTo>
                  <a:lnTo>
                    <a:pt x="271" y="1046"/>
                  </a:lnTo>
                  <a:lnTo>
                    <a:pt x="300" y="1068"/>
                  </a:lnTo>
                  <a:lnTo>
                    <a:pt x="314" y="1079"/>
                  </a:lnTo>
                  <a:lnTo>
                    <a:pt x="330" y="1088"/>
                  </a:lnTo>
                  <a:lnTo>
                    <a:pt x="330" y="1088"/>
                  </a:lnTo>
                  <a:lnTo>
                    <a:pt x="346" y="1097"/>
                  </a:lnTo>
                  <a:lnTo>
                    <a:pt x="363" y="1105"/>
                  </a:lnTo>
                  <a:lnTo>
                    <a:pt x="380" y="1112"/>
                  </a:lnTo>
                  <a:lnTo>
                    <a:pt x="397" y="1117"/>
                  </a:lnTo>
                  <a:lnTo>
                    <a:pt x="431" y="1126"/>
                  </a:lnTo>
                  <a:lnTo>
                    <a:pt x="463" y="1134"/>
                  </a:lnTo>
                  <a:lnTo>
                    <a:pt x="463" y="1134"/>
                  </a:lnTo>
                  <a:lnTo>
                    <a:pt x="494" y="1138"/>
                  </a:lnTo>
                  <a:lnTo>
                    <a:pt x="522" y="1142"/>
                  </a:lnTo>
                  <a:lnTo>
                    <a:pt x="552" y="1146"/>
                  </a:lnTo>
                  <a:lnTo>
                    <a:pt x="581" y="1147"/>
                  </a:lnTo>
                  <a:lnTo>
                    <a:pt x="641" y="1149"/>
                  </a:lnTo>
                  <a:lnTo>
                    <a:pt x="704" y="1149"/>
                  </a:lnTo>
                  <a:lnTo>
                    <a:pt x="739" y="1149"/>
                  </a:lnTo>
                  <a:lnTo>
                    <a:pt x="739" y="1149"/>
                  </a:lnTo>
                  <a:lnTo>
                    <a:pt x="779" y="1149"/>
                  </a:lnTo>
                  <a:lnTo>
                    <a:pt x="817" y="1147"/>
                  </a:lnTo>
                  <a:lnTo>
                    <a:pt x="853" y="1144"/>
                  </a:lnTo>
                  <a:lnTo>
                    <a:pt x="889" y="1140"/>
                  </a:lnTo>
                  <a:lnTo>
                    <a:pt x="921" y="1135"/>
                  </a:lnTo>
                  <a:lnTo>
                    <a:pt x="953" y="1129"/>
                  </a:lnTo>
                  <a:lnTo>
                    <a:pt x="983" y="1121"/>
                  </a:lnTo>
                  <a:lnTo>
                    <a:pt x="1012" y="1113"/>
                  </a:lnTo>
                  <a:lnTo>
                    <a:pt x="1038" y="1102"/>
                  </a:lnTo>
                  <a:lnTo>
                    <a:pt x="1064" y="1091"/>
                  </a:lnTo>
                  <a:lnTo>
                    <a:pt x="1087" y="1079"/>
                  </a:lnTo>
                  <a:lnTo>
                    <a:pt x="1110" y="1066"/>
                  </a:lnTo>
                  <a:lnTo>
                    <a:pt x="1131" y="1050"/>
                  </a:lnTo>
                  <a:lnTo>
                    <a:pt x="1150" y="1034"/>
                  </a:lnTo>
                  <a:lnTo>
                    <a:pt x="1169" y="1017"/>
                  </a:lnTo>
                  <a:lnTo>
                    <a:pt x="1184" y="999"/>
                  </a:lnTo>
                  <a:lnTo>
                    <a:pt x="1184" y="999"/>
                  </a:lnTo>
                  <a:lnTo>
                    <a:pt x="1204" y="974"/>
                  </a:lnTo>
                  <a:lnTo>
                    <a:pt x="1221" y="948"/>
                  </a:lnTo>
                  <a:lnTo>
                    <a:pt x="1235" y="922"/>
                  </a:lnTo>
                  <a:lnTo>
                    <a:pt x="1247" y="894"/>
                  </a:lnTo>
                  <a:lnTo>
                    <a:pt x="1256" y="866"/>
                  </a:lnTo>
                  <a:lnTo>
                    <a:pt x="1264" y="836"/>
                  </a:lnTo>
                  <a:lnTo>
                    <a:pt x="1269" y="802"/>
                  </a:lnTo>
                  <a:lnTo>
                    <a:pt x="1273" y="766"/>
                  </a:lnTo>
                  <a:lnTo>
                    <a:pt x="1273" y="766"/>
                  </a:lnTo>
                  <a:lnTo>
                    <a:pt x="1277" y="707"/>
                  </a:lnTo>
                  <a:lnTo>
                    <a:pt x="1281" y="649"/>
                  </a:lnTo>
                  <a:lnTo>
                    <a:pt x="1282" y="590"/>
                  </a:lnTo>
                  <a:lnTo>
                    <a:pt x="1284" y="532"/>
                  </a:lnTo>
                  <a:lnTo>
                    <a:pt x="1284" y="532"/>
                  </a:lnTo>
                  <a:lnTo>
                    <a:pt x="1284" y="507"/>
                  </a:lnTo>
                  <a:lnTo>
                    <a:pt x="1282" y="481"/>
                  </a:lnTo>
                  <a:lnTo>
                    <a:pt x="1280" y="452"/>
                  </a:lnTo>
                  <a:lnTo>
                    <a:pt x="1277" y="422"/>
                  </a:lnTo>
                  <a:lnTo>
                    <a:pt x="1271" y="392"/>
                  </a:lnTo>
                  <a:lnTo>
                    <a:pt x="1263" y="362"/>
                  </a:lnTo>
                  <a:lnTo>
                    <a:pt x="1257" y="346"/>
                  </a:lnTo>
                  <a:lnTo>
                    <a:pt x="1251" y="332"/>
                  </a:lnTo>
                  <a:lnTo>
                    <a:pt x="1244" y="318"/>
                  </a:lnTo>
                  <a:lnTo>
                    <a:pt x="1237" y="305"/>
                  </a:lnTo>
                  <a:lnTo>
                    <a:pt x="1237" y="305"/>
                  </a:lnTo>
                  <a:lnTo>
                    <a:pt x="1222" y="280"/>
                  </a:lnTo>
                  <a:lnTo>
                    <a:pt x="1204" y="256"/>
                  </a:lnTo>
                  <a:lnTo>
                    <a:pt x="1186" y="234"/>
                  </a:lnTo>
                  <a:lnTo>
                    <a:pt x="1165" y="213"/>
                  </a:lnTo>
                  <a:lnTo>
                    <a:pt x="1144" y="193"/>
                  </a:lnTo>
                  <a:lnTo>
                    <a:pt x="1121" y="175"/>
                  </a:lnTo>
                  <a:lnTo>
                    <a:pt x="1099" y="159"/>
                  </a:lnTo>
                  <a:lnTo>
                    <a:pt x="1076" y="146"/>
                  </a:lnTo>
                  <a:lnTo>
                    <a:pt x="1076" y="146"/>
                  </a:lnTo>
                  <a:lnTo>
                    <a:pt x="1033" y="124"/>
                  </a:lnTo>
                  <a:lnTo>
                    <a:pt x="989" y="105"/>
                  </a:lnTo>
                  <a:lnTo>
                    <a:pt x="946" y="89"/>
                  </a:lnTo>
                  <a:lnTo>
                    <a:pt x="902" y="74"/>
                  </a:lnTo>
                  <a:lnTo>
                    <a:pt x="859" y="64"/>
                  </a:lnTo>
                  <a:lnTo>
                    <a:pt x="814" y="55"/>
                  </a:lnTo>
                  <a:lnTo>
                    <a:pt x="771" y="50"/>
                  </a:lnTo>
                  <a:lnTo>
                    <a:pt x="729" y="46"/>
                  </a:lnTo>
                  <a:lnTo>
                    <a:pt x="726" y="46"/>
                  </a:lnTo>
                  <a:lnTo>
                    <a:pt x="725" y="48"/>
                  </a:lnTo>
                  <a:lnTo>
                    <a:pt x="725" y="48"/>
                  </a:lnTo>
                  <a:lnTo>
                    <a:pt x="721" y="51"/>
                  </a:lnTo>
                  <a:lnTo>
                    <a:pt x="717" y="52"/>
                  </a:lnTo>
                  <a:lnTo>
                    <a:pt x="713" y="54"/>
                  </a:lnTo>
                  <a:lnTo>
                    <a:pt x="709" y="54"/>
                  </a:lnTo>
                  <a:lnTo>
                    <a:pt x="709" y="54"/>
                  </a:lnTo>
                  <a:lnTo>
                    <a:pt x="670" y="54"/>
                  </a:lnTo>
                  <a:lnTo>
                    <a:pt x="670" y="54"/>
                  </a:lnTo>
                  <a:lnTo>
                    <a:pt x="630" y="54"/>
                  </a:lnTo>
                  <a:lnTo>
                    <a:pt x="630" y="5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0" name="chenying0907 918"/>
            <p:cNvSpPr/>
            <p:nvPr/>
          </p:nvSpPr>
          <p:spPr bwMode="auto">
            <a:xfrm>
              <a:off x="3213101" y="3149601"/>
              <a:ext cx="519113" cy="127000"/>
            </a:xfrm>
            <a:custGeom>
              <a:avLst/>
              <a:gdLst/>
              <a:ahLst/>
              <a:cxnLst>
                <a:cxn ang="0">
                  <a:pos x="103" y="321"/>
                </a:cxn>
                <a:cxn ang="0">
                  <a:pos x="15" y="309"/>
                </a:cxn>
                <a:cxn ang="0">
                  <a:pos x="6" y="306"/>
                </a:cxn>
                <a:cxn ang="0">
                  <a:pos x="0" y="292"/>
                </a:cxn>
                <a:cxn ang="0">
                  <a:pos x="2" y="281"/>
                </a:cxn>
                <a:cxn ang="0">
                  <a:pos x="14" y="268"/>
                </a:cxn>
                <a:cxn ang="0">
                  <a:pos x="23" y="265"/>
                </a:cxn>
                <a:cxn ang="0">
                  <a:pos x="55" y="270"/>
                </a:cxn>
                <a:cxn ang="0">
                  <a:pos x="137" y="277"/>
                </a:cxn>
                <a:cxn ang="0">
                  <a:pos x="202" y="273"/>
                </a:cxn>
                <a:cxn ang="0">
                  <a:pos x="308" y="256"/>
                </a:cxn>
                <a:cxn ang="0">
                  <a:pos x="430" y="224"/>
                </a:cxn>
                <a:cxn ang="0">
                  <a:pos x="481" y="206"/>
                </a:cxn>
                <a:cxn ang="0">
                  <a:pos x="548" y="173"/>
                </a:cxn>
                <a:cxn ang="0">
                  <a:pos x="608" y="128"/>
                </a:cxn>
                <a:cxn ang="0">
                  <a:pos x="625" y="113"/>
                </a:cxn>
                <a:cxn ang="0">
                  <a:pos x="660" y="92"/>
                </a:cxn>
                <a:cxn ang="0">
                  <a:pos x="718" y="48"/>
                </a:cxn>
                <a:cxn ang="0">
                  <a:pos x="765" y="10"/>
                </a:cxn>
                <a:cxn ang="0">
                  <a:pos x="766" y="9"/>
                </a:cxn>
                <a:cxn ang="0">
                  <a:pos x="781" y="0"/>
                </a:cxn>
                <a:cxn ang="0">
                  <a:pos x="791" y="0"/>
                </a:cxn>
                <a:cxn ang="0">
                  <a:pos x="802" y="6"/>
                </a:cxn>
                <a:cxn ang="0">
                  <a:pos x="806" y="15"/>
                </a:cxn>
                <a:cxn ang="0">
                  <a:pos x="821" y="48"/>
                </a:cxn>
                <a:cxn ang="0">
                  <a:pos x="846" y="74"/>
                </a:cxn>
                <a:cxn ang="0">
                  <a:pos x="883" y="100"/>
                </a:cxn>
                <a:cxn ang="0">
                  <a:pos x="942" y="142"/>
                </a:cxn>
                <a:cxn ang="0">
                  <a:pos x="1020" y="190"/>
                </a:cxn>
                <a:cxn ang="0">
                  <a:pos x="1066" y="218"/>
                </a:cxn>
                <a:cxn ang="0">
                  <a:pos x="1114" y="238"/>
                </a:cxn>
                <a:cxn ang="0">
                  <a:pos x="1148" y="243"/>
                </a:cxn>
                <a:cxn ang="0">
                  <a:pos x="1218" y="247"/>
                </a:cxn>
                <a:cxn ang="0">
                  <a:pos x="1286" y="249"/>
                </a:cxn>
                <a:cxn ang="0">
                  <a:pos x="1300" y="255"/>
                </a:cxn>
                <a:cxn ang="0">
                  <a:pos x="1307" y="265"/>
                </a:cxn>
                <a:cxn ang="0">
                  <a:pos x="1307" y="282"/>
                </a:cxn>
                <a:cxn ang="0">
                  <a:pos x="1296" y="294"/>
                </a:cxn>
                <a:cxn ang="0">
                  <a:pos x="1287" y="295"/>
                </a:cxn>
                <a:cxn ang="0">
                  <a:pos x="1250" y="295"/>
                </a:cxn>
                <a:cxn ang="0">
                  <a:pos x="1142" y="290"/>
                </a:cxn>
                <a:cxn ang="0">
                  <a:pos x="1109" y="283"/>
                </a:cxn>
                <a:cxn ang="0">
                  <a:pos x="1055" y="261"/>
                </a:cxn>
                <a:cxn ang="0">
                  <a:pos x="1004" y="232"/>
                </a:cxn>
                <a:cxn ang="0">
                  <a:pos x="940" y="196"/>
                </a:cxn>
                <a:cxn ang="0">
                  <a:pos x="876" y="151"/>
                </a:cxn>
                <a:cxn ang="0">
                  <a:pos x="817" y="109"/>
                </a:cxn>
                <a:cxn ang="0">
                  <a:pos x="785" y="79"/>
                </a:cxn>
                <a:cxn ang="0">
                  <a:pos x="768" y="65"/>
                </a:cxn>
                <a:cxn ang="0">
                  <a:pos x="673" y="139"/>
                </a:cxn>
                <a:cxn ang="0">
                  <a:pos x="605" y="192"/>
                </a:cxn>
                <a:cxn ang="0">
                  <a:pos x="547" y="230"/>
                </a:cxn>
                <a:cxn ang="0">
                  <a:pos x="484" y="255"/>
                </a:cxn>
                <a:cxn ang="0">
                  <a:pos x="371" y="287"/>
                </a:cxn>
                <a:cxn ang="0">
                  <a:pos x="256" y="312"/>
                </a:cxn>
                <a:cxn ang="0">
                  <a:pos x="134" y="321"/>
                </a:cxn>
              </a:cxnLst>
              <a:rect l="0" t="0" r="r" b="b"/>
              <a:pathLst>
                <a:path w="1308" h="321">
                  <a:moveTo>
                    <a:pt x="134" y="321"/>
                  </a:moveTo>
                  <a:lnTo>
                    <a:pt x="134" y="321"/>
                  </a:lnTo>
                  <a:lnTo>
                    <a:pt x="103" y="321"/>
                  </a:lnTo>
                  <a:lnTo>
                    <a:pt x="73" y="319"/>
                  </a:lnTo>
                  <a:lnTo>
                    <a:pt x="44" y="315"/>
                  </a:lnTo>
                  <a:lnTo>
                    <a:pt x="15" y="309"/>
                  </a:lnTo>
                  <a:lnTo>
                    <a:pt x="15" y="309"/>
                  </a:lnTo>
                  <a:lnTo>
                    <a:pt x="10" y="308"/>
                  </a:lnTo>
                  <a:lnTo>
                    <a:pt x="6" y="306"/>
                  </a:lnTo>
                  <a:lnTo>
                    <a:pt x="4" y="303"/>
                  </a:lnTo>
                  <a:lnTo>
                    <a:pt x="1" y="299"/>
                  </a:lnTo>
                  <a:lnTo>
                    <a:pt x="0" y="292"/>
                  </a:lnTo>
                  <a:lnTo>
                    <a:pt x="0" y="289"/>
                  </a:lnTo>
                  <a:lnTo>
                    <a:pt x="0" y="289"/>
                  </a:lnTo>
                  <a:lnTo>
                    <a:pt x="2" y="281"/>
                  </a:lnTo>
                  <a:lnTo>
                    <a:pt x="8" y="273"/>
                  </a:lnTo>
                  <a:lnTo>
                    <a:pt x="10" y="270"/>
                  </a:lnTo>
                  <a:lnTo>
                    <a:pt x="14" y="268"/>
                  </a:lnTo>
                  <a:lnTo>
                    <a:pt x="18" y="266"/>
                  </a:lnTo>
                  <a:lnTo>
                    <a:pt x="23" y="265"/>
                  </a:lnTo>
                  <a:lnTo>
                    <a:pt x="23" y="265"/>
                  </a:lnTo>
                  <a:lnTo>
                    <a:pt x="29" y="266"/>
                  </a:lnTo>
                  <a:lnTo>
                    <a:pt x="29" y="266"/>
                  </a:lnTo>
                  <a:lnTo>
                    <a:pt x="55" y="270"/>
                  </a:lnTo>
                  <a:lnTo>
                    <a:pt x="81" y="274"/>
                  </a:lnTo>
                  <a:lnTo>
                    <a:pt x="108" y="275"/>
                  </a:lnTo>
                  <a:lnTo>
                    <a:pt x="137" y="277"/>
                  </a:lnTo>
                  <a:lnTo>
                    <a:pt x="137" y="277"/>
                  </a:lnTo>
                  <a:lnTo>
                    <a:pt x="168" y="275"/>
                  </a:lnTo>
                  <a:lnTo>
                    <a:pt x="202" y="273"/>
                  </a:lnTo>
                  <a:lnTo>
                    <a:pt x="236" y="269"/>
                  </a:lnTo>
                  <a:lnTo>
                    <a:pt x="272" y="264"/>
                  </a:lnTo>
                  <a:lnTo>
                    <a:pt x="308" y="256"/>
                  </a:lnTo>
                  <a:lnTo>
                    <a:pt x="348" y="247"/>
                  </a:lnTo>
                  <a:lnTo>
                    <a:pt x="387" y="236"/>
                  </a:lnTo>
                  <a:lnTo>
                    <a:pt x="430" y="224"/>
                  </a:lnTo>
                  <a:lnTo>
                    <a:pt x="430" y="224"/>
                  </a:lnTo>
                  <a:lnTo>
                    <a:pt x="456" y="215"/>
                  </a:lnTo>
                  <a:lnTo>
                    <a:pt x="481" y="206"/>
                  </a:lnTo>
                  <a:lnTo>
                    <a:pt x="505" y="197"/>
                  </a:lnTo>
                  <a:lnTo>
                    <a:pt x="527" y="187"/>
                  </a:lnTo>
                  <a:lnTo>
                    <a:pt x="548" y="173"/>
                  </a:lnTo>
                  <a:lnTo>
                    <a:pt x="569" y="160"/>
                  </a:lnTo>
                  <a:lnTo>
                    <a:pt x="588" y="145"/>
                  </a:lnTo>
                  <a:lnTo>
                    <a:pt x="608" y="128"/>
                  </a:lnTo>
                  <a:lnTo>
                    <a:pt x="608" y="128"/>
                  </a:lnTo>
                  <a:lnTo>
                    <a:pt x="616" y="120"/>
                  </a:lnTo>
                  <a:lnTo>
                    <a:pt x="625" y="113"/>
                  </a:lnTo>
                  <a:lnTo>
                    <a:pt x="646" y="100"/>
                  </a:lnTo>
                  <a:lnTo>
                    <a:pt x="646" y="100"/>
                  </a:lnTo>
                  <a:lnTo>
                    <a:pt x="660" y="92"/>
                  </a:lnTo>
                  <a:lnTo>
                    <a:pt x="673" y="83"/>
                  </a:lnTo>
                  <a:lnTo>
                    <a:pt x="673" y="83"/>
                  </a:lnTo>
                  <a:lnTo>
                    <a:pt x="718" y="48"/>
                  </a:lnTo>
                  <a:lnTo>
                    <a:pt x="760" y="14"/>
                  </a:lnTo>
                  <a:lnTo>
                    <a:pt x="760" y="14"/>
                  </a:lnTo>
                  <a:lnTo>
                    <a:pt x="765" y="10"/>
                  </a:lnTo>
                  <a:lnTo>
                    <a:pt x="765" y="10"/>
                  </a:lnTo>
                  <a:lnTo>
                    <a:pt x="766" y="9"/>
                  </a:lnTo>
                  <a:lnTo>
                    <a:pt x="766" y="9"/>
                  </a:lnTo>
                  <a:lnTo>
                    <a:pt x="770" y="5"/>
                  </a:lnTo>
                  <a:lnTo>
                    <a:pt x="775" y="2"/>
                  </a:lnTo>
                  <a:lnTo>
                    <a:pt x="781" y="0"/>
                  </a:lnTo>
                  <a:lnTo>
                    <a:pt x="787" y="0"/>
                  </a:lnTo>
                  <a:lnTo>
                    <a:pt x="787" y="0"/>
                  </a:lnTo>
                  <a:lnTo>
                    <a:pt x="791" y="0"/>
                  </a:lnTo>
                  <a:lnTo>
                    <a:pt x="796" y="2"/>
                  </a:lnTo>
                  <a:lnTo>
                    <a:pt x="799" y="3"/>
                  </a:lnTo>
                  <a:lnTo>
                    <a:pt x="802" y="6"/>
                  </a:lnTo>
                  <a:lnTo>
                    <a:pt x="804" y="10"/>
                  </a:lnTo>
                  <a:lnTo>
                    <a:pt x="806" y="15"/>
                  </a:lnTo>
                  <a:lnTo>
                    <a:pt x="806" y="15"/>
                  </a:lnTo>
                  <a:lnTo>
                    <a:pt x="809" y="27"/>
                  </a:lnTo>
                  <a:lnTo>
                    <a:pt x="815" y="39"/>
                  </a:lnTo>
                  <a:lnTo>
                    <a:pt x="821" y="48"/>
                  </a:lnTo>
                  <a:lnTo>
                    <a:pt x="829" y="57"/>
                  </a:lnTo>
                  <a:lnTo>
                    <a:pt x="837" y="66"/>
                  </a:lnTo>
                  <a:lnTo>
                    <a:pt x="846" y="74"/>
                  </a:lnTo>
                  <a:lnTo>
                    <a:pt x="866" y="88"/>
                  </a:lnTo>
                  <a:lnTo>
                    <a:pt x="866" y="88"/>
                  </a:lnTo>
                  <a:lnTo>
                    <a:pt x="883" y="100"/>
                  </a:lnTo>
                  <a:lnTo>
                    <a:pt x="883" y="100"/>
                  </a:lnTo>
                  <a:lnTo>
                    <a:pt x="913" y="122"/>
                  </a:lnTo>
                  <a:lnTo>
                    <a:pt x="942" y="142"/>
                  </a:lnTo>
                  <a:lnTo>
                    <a:pt x="1002" y="179"/>
                  </a:lnTo>
                  <a:lnTo>
                    <a:pt x="1002" y="179"/>
                  </a:lnTo>
                  <a:lnTo>
                    <a:pt x="1020" y="190"/>
                  </a:lnTo>
                  <a:lnTo>
                    <a:pt x="1020" y="190"/>
                  </a:lnTo>
                  <a:lnTo>
                    <a:pt x="1050" y="209"/>
                  </a:lnTo>
                  <a:lnTo>
                    <a:pt x="1066" y="218"/>
                  </a:lnTo>
                  <a:lnTo>
                    <a:pt x="1082" y="226"/>
                  </a:lnTo>
                  <a:lnTo>
                    <a:pt x="1097" y="232"/>
                  </a:lnTo>
                  <a:lnTo>
                    <a:pt x="1114" y="238"/>
                  </a:lnTo>
                  <a:lnTo>
                    <a:pt x="1131" y="240"/>
                  </a:lnTo>
                  <a:lnTo>
                    <a:pt x="1148" y="243"/>
                  </a:lnTo>
                  <a:lnTo>
                    <a:pt x="1148" y="243"/>
                  </a:lnTo>
                  <a:lnTo>
                    <a:pt x="1184" y="244"/>
                  </a:lnTo>
                  <a:lnTo>
                    <a:pt x="1218" y="247"/>
                  </a:lnTo>
                  <a:lnTo>
                    <a:pt x="1218" y="247"/>
                  </a:lnTo>
                  <a:lnTo>
                    <a:pt x="1252" y="248"/>
                  </a:lnTo>
                  <a:lnTo>
                    <a:pt x="1286" y="249"/>
                  </a:lnTo>
                  <a:lnTo>
                    <a:pt x="1286" y="249"/>
                  </a:lnTo>
                  <a:lnTo>
                    <a:pt x="1291" y="251"/>
                  </a:lnTo>
                  <a:lnTo>
                    <a:pt x="1296" y="252"/>
                  </a:lnTo>
                  <a:lnTo>
                    <a:pt x="1300" y="255"/>
                  </a:lnTo>
                  <a:lnTo>
                    <a:pt x="1303" y="257"/>
                  </a:lnTo>
                  <a:lnTo>
                    <a:pt x="1305" y="261"/>
                  </a:lnTo>
                  <a:lnTo>
                    <a:pt x="1307" y="265"/>
                  </a:lnTo>
                  <a:lnTo>
                    <a:pt x="1308" y="274"/>
                  </a:lnTo>
                  <a:lnTo>
                    <a:pt x="1308" y="274"/>
                  </a:lnTo>
                  <a:lnTo>
                    <a:pt x="1307" y="282"/>
                  </a:lnTo>
                  <a:lnTo>
                    <a:pt x="1303" y="289"/>
                  </a:lnTo>
                  <a:lnTo>
                    <a:pt x="1300" y="291"/>
                  </a:lnTo>
                  <a:lnTo>
                    <a:pt x="1296" y="294"/>
                  </a:lnTo>
                  <a:lnTo>
                    <a:pt x="1292" y="295"/>
                  </a:lnTo>
                  <a:lnTo>
                    <a:pt x="1287" y="295"/>
                  </a:lnTo>
                  <a:lnTo>
                    <a:pt x="1287" y="295"/>
                  </a:lnTo>
                  <a:lnTo>
                    <a:pt x="1287" y="295"/>
                  </a:lnTo>
                  <a:lnTo>
                    <a:pt x="1250" y="295"/>
                  </a:lnTo>
                  <a:lnTo>
                    <a:pt x="1250" y="295"/>
                  </a:lnTo>
                  <a:lnTo>
                    <a:pt x="1214" y="295"/>
                  </a:lnTo>
                  <a:lnTo>
                    <a:pt x="1177" y="294"/>
                  </a:lnTo>
                  <a:lnTo>
                    <a:pt x="1142" y="290"/>
                  </a:lnTo>
                  <a:lnTo>
                    <a:pt x="1125" y="287"/>
                  </a:lnTo>
                  <a:lnTo>
                    <a:pt x="1109" y="283"/>
                  </a:lnTo>
                  <a:lnTo>
                    <a:pt x="1109" y="283"/>
                  </a:lnTo>
                  <a:lnTo>
                    <a:pt x="1095" y="279"/>
                  </a:lnTo>
                  <a:lnTo>
                    <a:pt x="1082" y="274"/>
                  </a:lnTo>
                  <a:lnTo>
                    <a:pt x="1055" y="261"/>
                  </a:lnTo>
                  <a:lnTo>
                    <a:pt x="1029" y="248"/>
                  </a:lnTo>
                  <a:lnTo>
                    <a:pt x="1004" y="232"/>
                  </a:lnTo>
                  <a:lnTo>
                    <a:pt x="1004" y="232"/>
                  </a:lnTo>
                  <a:lnTo>
                    <a:pt x="962" y="209"/>
                  </a:lnTo>
                  <a:lnTo>
                    <a:pt x="962" y="209"/>
                  </a:lnTo>
                  <a:lnTo>
                    <a:pt x="940" y="196"/>
                  </a:lnTo>
                  <a:lnTo>
                    <a:pt x="918" y="181"/>
                  </a:lnTo>
                  <a:lnTo>
                    <a:pt x="876" y="151"/>
                  </a:lnTo>
                  <a:lnTo>
                    <a:pt x="876" y="151"/>
                  </a:lnTo>
                  <a:lnTo>
                    <a:pt x="847" y="130"/>
                  </a:lnTo>
                  <a:lnTo>
                    <a:pt x="817" y="109"/>
                  </a:lnTo>
                  <a:lnTo>
                    <a:pt x="817" y="109"/>
                  </a:lnTo>
                  <a:lnTo>
                    <a:pt x="806" y="100"/>
                  </a:lnTo>
                  <a:lnTo>
                    <a:pt x="794" y="91"/>
                  </a:lnTo>
                  <a:lnTo>
                    <a:pt x="785" y="79"/>
                  </a:lnTo>
                  <a:lnTo>
                    <a:pt x="777" y="68"/>
                  </a:lnTo>
                  <a:lnTo>
                    <a:pt x="773" y="61"/>
                  </a:lnTo>
                  <a:lnTo>
                    <a:pt x="768" y="65"/>
                  </a:lnTo>
                  <a:lnTo>
                    <a:pt x="768" y="65"/>
                  </a:lnTo>
                  <a:lnTo>
                    <a:pt x="720" y="103"/>
                  </a:lnTo>
                  <a:lnTo>
                    <a:pt x="673" y="139"/>
                  </a:lnTo>
                  <a:lnTo>
                    <a:pt x="673" y="139"/>
                  </a:lnTo>
                  <a:lnTo>
                    <a:pt x="605" y="192"/>
                  </a:lnTo>
                  <a:lnTo>
                    <a:pt x="605" y="192"/>
                  </a:lnTo>
                  <a:lnTo>
                    <a:pt x="586" y="206"/>
                  </a:lnTo>
                  <a:lnTo>
                    <a:pt x="566" y="218"/>
                  </a:lnTo>
                  <a:lnTo>
                    <a:pt x="547" y="230"/>
                  </a:lnTo>
                  <a:lnTo>
                    <a:pt x="526" y="239"/>
                  </a:lnTo>
                  <a:lnTo>
                    <a:pt x="505" y="247"/>
                  </a:lnTo>
                  <a:lnTo>
                    <a:pt x="484" y="255"/>
                  </a:lnTo>
                  <a:lnTo>
                    <a:pt x="442" y="268"/>
                  </a:lnTo>
                  <a:lnTo>
                    <a:pt x="442" y="268"/>
                  </a:lnTo>
                  <a:lnTo>
                    <a:pt x="371" y="287"/>
                  </a:lnTo>
                  <a:lnTo>
                    <a:pt x="333" y="296"/>
                  </a:lnTo>
                  <a:lnTo>
                    <a:pt x="295" y="304"/>
                  </a:lnTo>
                  <a:lnTo>
                    <a:pt x="256" y="312"/>
                  </a:lnTo>
                  <a:lnTo>
                    <a:pt x="216" y="317"/>
                  </a:lnTo>
                  <a:lnTo>
                    <a:pt x="175" y="320"/>
                  </a:lnTo>
                  <a:lnTo>
                    <a:pt x="134" y="321"/>
                  </a:lnTo>
                  <a:lnTo>
                    <a:pt x="134" y="32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1" name="chenying0907 919"/>
            <p:cNvSpPr/>
            <p:nvPr/>
          </p:nvSpPr>
          <p:spPr bwMode="auto">
            <a:xfrm>
              <a:off x="3368676" y="3514726"/>
              <a:ext cx="252413" cy="92075"/>
            </a:xfrm>
            <a:custGeom>
              <a:avLst/>
              <a:gdLst/>
              <a:ahLst/>
              <a:cxnLst>
                <a:cxn ang="0">
                  <a:pos x="112" y="229"/>
                </a:cxn>
                <a:cxn ang="0">
                  <a:pos x="92" y="223"/>
                </a:cxn>
                <a:cxn ang="0">
                  <a:pos x="69" y="206"/>
                </a:cxn>
                <a:cxn ang="0">
                  <a:pos x="51" y="181"/>
                </a:cxn>
                <a:cxn ang="0">
                  <a:pos x="19" y="100"/>
                </a:cxn>
                <a:cxn ang="0">
                  <a:pos x="1" y="50"/>
                </a:cxn>
                <a:cxn ang="0">
                  <a:pos x="0" y="36"/>
                </a:cxn>
                <a:cxn ang="0">
                  <a:pos x="3" y="26"/>
                </a:cxn>
                <a:cxn ang="0">
                  <a:pos x="18" y="15"/>
                </a:cxn>
                <a:cxn ang="0">
                  <a:pos x="30" y="15"/>
                </a:cxn>
                <a:cxn ang="0">
                  <a:pos x="40" y="25"/>
                </a:cxn>
                <a:cxn ang="0">
                  <a:pos x="54" y="68"/>
                </a:cxn>
                <a:cxn ang="0">
                  <a:pos x="65" y="101"/>
                </a:cxn>
                <a:cxn ang="0">
                  <a:pos x="92" y="158"/>
                </a:cxn>
                <a:cxn ang="0">
                  <a:pos x="105" y="175"/>
                </a:cxn>
                <a:cxn ang="0">
                  <a:pos x="119" y="182"/>
                </a:cxn>
                <a:cxn ang="0">
                  <a:pos x="132" y="182"/>
                </a:cxn>
                <a:cxn ang="0">
                  <a:pos x="153" y="170"/>
                </a:cxn>
                <a:cxn ang="0">
                  <a:pos x="177" y="149"/>
                </a:cxn>
                <a:cxn ang="0">
                  <a:pos x="198" y="127"/>
                </a:cxn>
                <a:cxn ang="0">
                  <a:pos x="228" y="92"/>
                </a:cxn>
                <a:cxn ang="0">
                  <a:pos x="260" y="63"/>
                </a:cxn>
                <a:cxn ang="0">
                  <a:pos x="279" y="54"/>
                </a:cxn>
                <a:cxn ang="0">
                  <a:pos x="285" y="46"/>
                </a:cxn>
                <a:cxn ang="0">
                  <a:pos x="302" y="38"/>
                </a:cxn>
                <a:cxn ang="0">
                  <a:pos x="315" y="42"/>
                </a:cxn>
                <a:cxn ang="0">
                  <a:pos x="324" y="54"/>
                </a:cxn>
                <a:cxn ang="0">
                  <a:pos x="327" y="58"/>
                </a:cxn>
                <a:cxn ang="0">
                  <a:pos x="379" y="107"/>
                </a:cxn>
                <a:cxn ang="0">
                  <a:pos x="413" y="141"/>
                </a:cxn>
                <a:cxn ang="0">
                  <a:pos x="451" y="172"/>
                </a:cxn>
                <a:cxn ang="0">
                  <a:pos x="465" y="175"/>
                </a:cxn>
                <a:cxn ang="0">
                  <a:pos x="494" y="165"/>
                </a:cxn>
                <a:cxn ang="0">
                  <a:pos x="525" y="136"/>
                </a:cxn>
                <a:cxn ang="0">
                  <a:pos x="578" y="62"/>
                </a:cxn>
                <a:cxn ang="0">
                  <a:pos x="591" y="30"/>
                </a:cxn>
                <a:cxn ang="0">
                  <a:pos x="592" y="17"/>
                </a:cxn>
                <a:cxn ang="0">
                  <a:pos x="600" y="5"/>
                </a:cxn>
                <a:cxn ang="0">
                  <a:pos x="616" y="0"/>
                </a:cxn>
                <a:cxn ang="0">
                  <a:pos x="625" y="3"/>
                </a:cxn>
                <a:cxn ang="0">
                  <a:pos x="631" y="7"/>
                </a:cxn>
                <a:cxn ang="0">
                  <a:pos x="637" y="17"/>
                </a:cxn>
                <a:cxn ang="0">
                  <a:pos x="637" y="33"/>
                </a:cxn>
                <a:cxn ang="0">
                  <a:pos x="629" y="63"/>
                </a:cxn>
                <a:cxn ang="0">
                  <a:pos x="595" y="121"/>
                </a:cxn>
                <a:cxn ang="0">
                  <a:pos x="554" y="168"/>
                </a:cxn>
                <a:cxn ang="0">
                  <a:pos x="545" y="178"/>
                </a:cxn>
                <a:cxn ang="0">
                  <a:pos x="502" y="219"/>
                </a:cxn>
                <a:cxn ang="0">
                  <a:pos x="473" y="229"/>
                </a:cxn>
                <a:cxn ang="0">
                  <a:pos x="464" y="228"/>
                </a:cxn>
                <a:cxn ang="0">
                  <a:pos x="435" y="216"/>
                </a:cxn>
                <a:cxn ang="0">
                  <a:pos x="388" y="182"/>
                </a:cxn>
                <a:cxn ang="0">
                  <a:pos x="349" y="145"/>
                </a:cxn>
                <a:cxn ang="0">
                  <a:pos x="329" y="128"/>
                </a:cxn>
                <a:cxn ang="0">
                  <a:pos x="298" y="98"/>
                </a:cxn>
                <a:cxn ang="0">
                  <a:pos x="289" y="100"/>
                </a:cxn>
                <a:cxn ang="0">
                  <a:pos x="273" y="110"/>
                </a:cxn>
                <a:cxn ang="0">
                  <a:pos x="256" y="134"/>
                </a:cxn>
                <a:cxn ang="0">
                  <a:pos x="240" y="155"/>
                </a:cxn>
                <a:cxn ang="0">
                  <a:pos x="215" y="177"/>
                </a:cxn>
                <a:cxn ang="0">
                  <a:pos x="185" y="202"/>
                </a:cxn>
                <a:cxn ang="0">
                  <a:pos x="146" y="226"/>
                </a:cxn>
                <a:cxn ang="0">
                  <a:pos x="124" y="230"/>
                </a:cxn>
              </a:cxnLst>
              <a:rect l="0" t="0" r="r" b="b"/>
              <a:pathLst>
                <a:path w="637" h="230">
                  <a:moveTo>
                    <a:pt x="124" y="230"/>
                  </a:moveTo>
                  <a:lnTo>
                    <a:pt x="124" y="230"/>
                  </a:lnTo>
                  <a:lnTo>
                    <a:pt x="112" y="229"/>
                  </a:lnTo>
                  <a:lnTo>
                    <a:pt x="112" y="229"/>
                  </a:lnTo>
                  <a:lnTo>
                    <a:pt x="103" y="226"/>
                  </a:lnTo>
                  <a:lnTo>
                    <a:pt x="92" y="223"/>
                  </a:lnTo>
                  <a:lnTo>
                    <a:pt x="85" y="217"/>
                  </a:lnTo>
                  <a:lnTo>
                    <a:pt x="77" y="212"/>
                  </a:lnTo>
                  <a:lnTo>
                    <a:pt x="69" y="206"/>
                  </a:lnTo>
                  <a:lnTo>
                    <a:pt x="62" y="198"/>
                  </a:lnTo>
                  <a:lnTo>
                    <a:pt x="57" y="190"/>
                  </a:lnTo>
                  <a:lnTo>
                    <a:pt x="51" y="181"/>
                  </a:lnTo>
                  <a:lnTo>
                    <a:pt x="41" y="161"/>
                  </a:lnTo>
                  <a:lnTo>
                    <a:pt x="32" y="141"/>
                  </a:lnTo>
                  <a:lnTo>
                    <a:pt x="19" y="100"/>
                  </a:lnTo>
                  <a:lnTo>
                    <a:pt x="19" y="100"/>
                  </a:lnTo>
                  <a:lnTo>
                    <a:pt x="10" y="73"/>
                  </a:lnTo>
                  <a:lnTo>
                    <a:pt x="1" y="50"/>
                  </a:lnTo>
                  <a:lnTo>
                    <a:pt x="1" y="50"/>
                  </a:lnTo>
                  <a:lnTo>
                    <a:pt x="0" y="42"/>
                  </a:lnTo>
                  <a:lnTo>
                    <a:pt x="0" y="36"/>
                  </a:lnTo>
                  <a:lnTo>
                    <a:pt x="1" y="30"/>
                  </a:lnTo>
                  <a:lnTo>
                    <a:pt x="3" y="26"/>
                  </a:lnTo>
                  <a:lnTo>
                    <a:pt x="3" y="26"/>
                  </a:lnTo>
                  <a:lnTo>
                    <a:pt x="7" y="21"/>
                  </a:lnTo>
                  <a:lnTo>
                    <a:pt x="13" y="17"/>
                  </a:lnTo>
                  <a:lnTo>
                    <a:pt x="18" y="15"/>
                  </a:lnTo>
                  <a:lnTo>
                    <a:pt x="24" y="15"/>
                  </a:lnTo>
                  <a:lnTo>
                    <a:pt x="24" y="15"/>
                  </a:lnTo>
                  <a:lnTo>
                    <a:pt x="30" y="15"/>
                  </a:lnTo>
                  <a:lnTo>
                    <a:pt x="34" y="17"/>
                  </a:lnTo>
                  <a:lnTo>
                    <a:pt x="37" y="21"/>
                  </a:lnTo>
                  <a:lnTo>
                    <a:pt x="40" y="25"/>
                  </a:lnTo>
                  <a:lnTo>
                    <a:pt x="40" y="25"/>
                  </a:lnTo>
                  <a:lnTo>
                    <a:pt x="48" y="47"/>
                  </a:lnTo>
                  <a:lnTo>
                    <a:pt x="54" y="68"/>
                  </a:lnTo>
                  <a:lnTo>
                    <a:pt x="54" y="68"/>
                  </a:lnTo>
                  <a:lnTo>
                    <a:pt x="65" y="101"/>
                  </a:lnTo>
                  <a:lnTo>
                    <a:pt x="65" y="101"/>
                  </a:lnTo>
                  <a:lnTo>
                    <a:pt x="73" y="119"/>
                  </a:lnTo>
                  <a:lnTo>
                    <a:pt x="82" y="139"/>
                  </a:lnTo>
                  <a:lnTo>
                    <a:pt x="92" y="158"/>
                  </a:lnTo>
                  <a:lnTo>
                    <a:pt x="99" y="168"/>
                  </a:lnTo>
                  <a:lnTo>
                    <a:pt x="105" y="175"/>
                  </a:lnTo>
                  <a:lnTo>
                    <a:pt x="105" y="175"/>
                  </a:lnTo>
                  <a:lnTo>
                    <a:pt x="109" y="178"/>
                  </a:lnTo>
                  <a:lnTo>
                    <a:pt x="115" y="181"/>
                  </a:lnTo>
                  <a:lnTo>
                    <a:pt x="119" y="182"/>
                  </a:lnTo>
                  <a:lnTo>
                    <a:pt x="124" y="182"/>
                  </a:lnTo>
                  <a:lnTo>
                    <a:pt x="124" y="182"/>
                  </a:lnTo>
                  <a:lnTo>
                    <a:pt x="132" y="182"/>
                  </a:lnTo>
                  <a:lnTo>
                    <a:pt x="138" y="179"/>
                  </a:lnTo>
                  <a:lnTo>
                    <a:pt x="146" y="175"/>
                  </a:lnTo>
                  <a:lnTo>
                    <a:pt x="153" y="170"/>
                  </a:lnTo>
                  <a:lnTo>
                    <a:pt x="166" y="160"/>
                  </a:lnTo>
                  <a:lnTo>
                    <a:pt x="177" y="149"/>
                  </a:lnTo>
                  <a:lnTo>
                    <a:pt x="177" y="149"/>
                  </a:lnTo>
                  <a:lnTo>
                    <a:pt x="184" y="143"/>
                  </a:lnTo>
                  <a:lnTo>
                    <a:pt x="184" y="143"/>
                  </a:lnTo>
                  <a:lnTo>
                    <a:pt x="198" y="127"/>
                  </a:lnTo>
                  <a:lnTo>
                    <a:pt x="214" y="109"/>
                  </a:lnTo>
                  <a:lnTo>
                    <a:pt x="214" y="109"/>
                  </a:lnTo>
                  <a:lnTo>
                    <a:pt x="228" y="92"/>
                  </a:lnTo>
                  <a:lnTo>
                    <a:pt x="243" y="76"/>
                  </a:lnTo>
                  <a:lnTo>
                    <a:pt x="251" y="68"/>
                  </a:lnTo>
                  <a:lnTo>
                    <a:pt x="260" y="63"/>
                  </a:lnTo>
                  <a:lnTo>
                    <a:pt x="268" y="58"/>
                  </a:lnTo>
                  <a:lnTo>
                    <a:pt x="277" y="55"/>
                  </a:lnTo>
                  <a:lnTo>
                    <a:pt x="279" y="54"/>
                  </a:lnTo>
                  <a:lnTo>
                    <a:pt x="281" y="51"/>
                  </a:lnTo>
                  <a:lnTo>
                    <a:pt x="281" y="51"/>
                  </a:lnTo>
                  <a:lnTo>
                    <a:pt x="285" y="46"/>
                  </a:lnTo>
                  <a:lnTo>
                    <a:pt x="290" y="42"/>
                  </a:lnTo>
                  <a:lnTo>
                    <a:pt x="296" y="39"/>
                  </a:lnTo>
                  <a:lnTo>
                    <a:pt x="302" y="38"/>
                  </a:lnTo>
                  <a:lnTo>
                    <a:pt x="302" y="38"/>
                  </a:lnTo>
                  <a:lnTo>
                    <a:pt x="308" y="39"/>
                  </a:lnTo>
                  <a:lnTo>
                    <a:pt x="315" y="42"/>
                  </a:lnTo>
                  <a:lnTo>
                    <a:pt x="321" y="47"/>
                  </a:lnTo>
                  <a:lnTo>
                    <a:pt x="323" y="50"/>
                  </a:lnTo>
                  <a:lnTo>
                    <a:pt x="324" y="54"/>
                  </a:lnTo>
                  <a:lnTo>
                    <a:pt x="325" y="56"/>
                  </a:lnTo>
                  <a:lnTo>
                    <a:pt x="327" y="58"/>
                  </a:lnTo>
                  <a:lnTo>
                    <a:pt x="327" y="58"/>
                  </a:lnTo>
                  <a:lnTo>
                    <a:pt x="340" y="68"/>
                  </a:lnTo>
                  <a:lnTo>
                    <a:pt x="353" y="81"/>
                  </a:lnTo>
                  <a:lnTo>
                    <a:pt x="379" y="107"/>
                  </a:lnTo>
                  <a:lnTo>
                    <a:pt x="379" y="107"/>
                  </a:lnTo>
                  <a:lnTo>
                    <a:pt x="396" y="124"/>
                  </a:lnTo>
                  <a:lnTo>
                    <a:pt x="413" y="141"/>
                  </a:lnTo>
                  <a:lnTo>
                    <a:pt x="431" y="158"/>
                  </a:lnTo>
                  <a:lnTo>
                    <a:pt x="451" y="172"/>
                  </a:lnTo>
                  <a:lnTo>
                    <a:pt x="451" y="172"/>
                  </a:lnTo>
                  <a:lnTo>
                    <a:pt x="457" y="174"/>
                  </a:lnTo>
                  <a:lnTo>
                    <a:pt x="465" y="175"/>
                  </a:lnTo>
                  <a:lnTo>
                    <a:pt x="465" y="175"/>
                  </a:lnTo>
                  <a:lnTo>
                    <a:pt x="474" y="174"/>
                  </a:lnTo>
                  <a:lnTo>
                    <a:pt x="484" y="170"/>
                  </a:lnTo>
                  <a:lnTo>
                    <a:pt x="494" y="165"/>
                  </a:lnTo>
                  <a:lnTo>
                    <a:pt x="504" y="157"/>
                  </a:lnTo>
                  <a:lnTo>
                    <a:pt x="515" y="148"/>
                  </a:lnTo>
                  <a:lnTo>
                    <a:pt x="525" y="136"/>
                  </a:lnTo>
                  <a:lnTo>
                    <a:pt x="545" y="113"/>
                  </a:lnTo>
                  <a:lnTo>
                    <a:pt x="563" y="87"/>
                  </a:lnTo>
                  <a:lnTo>
                    <a:pt x="578" y="62"/>
                  </a:lnTo>
                  <a:lnTo>
                    <a:pt x="583" y="50"/>
                  </a:lnTo>
                  <a:lnTo>
                    <a:pt x="588" y="39"/>
                  </a:lnTo>
                  <a:lnTo>
                    <a:pt x="591" y="30"/>
                  </a:lnTo>
                  <a:lnTo>
                    <a:pt x="592" y="22"/>
                  </a:lnTo>
                  <a:lnTo>
                    <a:pt x="592" y="22"/>
                  </a:lnTo>
                  <a:lnTo>
                    <a:pt x="592" y="17"/>
                  </a:lnTo>
                  <a:lnTo>
                    <a:pt x="593" y="13"/>
                  </a:lnTo>
                  <a:lnTo>
                    <a:pt x="596" y="9"/>
                  </a:lnTo>
                  <a:lnTo>
                    <a:pt x="600" y="5"/>
                  </a:lnTo>
                  <a:lnTo>
                    <a:pt x="603" y="4"/>
                  </a:lnTo>
                  <a:lnTo>
                    <a:pt x="606" y="2"/>
                  </a:lnTo>
                  <a:lnTo>
                    <a:pt x="616" y="0"/>
                  </a:lnTo>
                  <a:lnTo>
                    <a:pt x="616" y="0"/>
                  </a:lnTo>
                  <a:lnTo>
                    <a:pt x="620" y="2"/>
                  </a:lnTo>
                  <a:lnTo>
                    <a:pt x="625" y="3"/>
                  </a:lnTo>
                  <a:lnTo>
                    <a:pt x="629" y="4"/>
                  </a:lnTo>
                  <a:lnTo>
                    <a:pt x="631" y="7"/>
                  </a:lnTo>
                  <a:lnTo>
                    <a:pt x="631" y="7"/>
                  </a:lnTo>
                  <a:lnTo>
                    <a:pt x="634" y="11"/>
                  </a:lnTo>
                  <a:lnTo>
                    <a:pt x="637" y="13"/>
                  </a:lnTo>
                  <a:lnTo>
                    <a:pt x="637" y="17"/>
                  </a:lnTo>
                  <a:lnTo>
                    <a:pt x="637" y="22"/>
                  </a:lnTo>
                  <a:lnTo>
                    <a:pt x="637" y="22"/>
                  </a:lnTo>
                  <a:lnTo>
                    <a:pt x="637" y="33"/>
                  </a:lnTo>
                  <a:lnTo>
                    <a:pt x="634" y="43"/>
                  </a:lnTo>
                  <a:lnTo>
                    <a:pt x="631" y="53"/>
                  </a:lnTo>
                  <a:lnTo>
                    <a:pt x="629" y="63"/>
                  </a:lnTo>
                  <a:lnTo>
                    <a:pt x="620" y="83"/>
                  </a:lnTo>
                  <a:lnTo>
                    <a:pt x="608" y="102"/>
                  </a:lnTo>
                  <a:lnTo>
                    <a:pt x="595" y="121"/>
                  </a:lnTo>
                  <a:lnTo>
                    <a:pt x="582" y="138"/>
                  </a:lnTo>
                  <a:lnTo>
                    <a:pt x="567" y="153"/>
                  </a:lnTo>
                  <a:lnTo>
                    <a:pt x="554" y="168"/>
                  </a:lnTo>
                  <a:lnTo>
                    <a:pt x="554" y="168"/>
                  </a:lnTo>
                  <a:lnTo>
                    <a:pt x="545" y="178"/>
                  </a:lnTo>
                  <a:lnTo>
                    <a:pt x="545" y="178"/>
                  </a:lnTo>
                  <a:lnTo>
                    <a:pt x="529" y="195"/>
                  </a:lnTo>
                  <a:lnTo>
                    <a:pt x="511" y="211"/>
                  </a:lnTo>
                  <a:lnTo>
                    <a:pt x="502" y="219"/>
                  </a:lnTo>
                  <a:lnTo>
                    <a:pt x="493" y="224"/>
                  </a:lnTo>
                  <a:lnTo>
                    <a:pt x="482" y="228"/>
                  </a:lnTo>
                  <a:lnTo>
                    <a:pt x="473" y="229"/>
                  </a:lnTo>
                  <a:lnTo>
                    <a:pt x="473" y="229"/>
                  </a:lnTo>
                  <a:lnTo>
                    <a:pt x="473" y="229"/>
                  </a:lnTo>
                  <a:lnTo>
                    <a:pt x="464" y="228"/>
                  </a:lnTo>
                  <a:lnTo>
                    <a:pt x="464" y="228"/>
                  </a:lnTo>
                  <a:lnTo>
                    <a:pt x="450" y="223"/>
                  </a:lnTo>
                  <a:lnTo>
                    <a:pt x="435" y="216"/>
                  </a:lnTo>
                  <a:lnTo>
                    <a:pt x="423" y="209"/>
                  </a:lnTo>
                  <a:lnTo>
                    <a:pt x="412" y="200"/>
                  </a:lnTo>
                  <a:lnTo>
                    <a:pt x="388" y="182"/>
                  </a:lnTo>
                  <a:lnTo>
                    <a:pt x="366" y="161"/>
                  </a:lnTo>
                  <a:lnTo>
                    <a:pt x="366" y="161"/>
                  </a:lnTo>
                  <a:lnTo>
                    <a:pt x="349" y="145"/>
                  </a:lnTo>
                  <a:lnTo>
                    <a:pt x="332" y="130"/>
                  </a:lnTo>
                  <a:lnTo>
                    <a:pt x="329" y="128"/>
                  </a:lnTo>
                  <a:lnTo>
                    <a:pt x="329" y="128"/>
                  </a:lnTo>
                  <a:lnTo>
                    <a:pt x="313" y="115"/>
                  </a:lnTo>
                  <a:lnTo>
                    <a:pt x="299" y="101"/>
                  </a:lnTo>
                  <a:lnTo>
                    <a:pt x="298" y="98"/>
                  </a:lnTo>
                  <a:lnTo>
                    <a:pt x="295" y="98"/>
                  </a:lnTo>
                  <a:lnTo>
                    <a:pt x="295" y="98"/>
                  </a:lnTo>
                  <a:lnTo>
                    <a:pt x="289" y="100"/>
                  </a:lnTo>
                  <a:lnTo>
                    <a:pt x="283" y="102"/>
                  </a:lnTo>
                  <a:lnTo>
                    <a:pt x="277" y="106"/>
                  </a:lnTo>
                  <a:lnTo>
                    <a:pt x="273" y="110"/>
                  </a:lnTo>
                  <a:lnTo>
                    <a:pt x="264" y="122"/>
                  </a:lnTo>
                  <a:lnTo>
                    <a:pt x="256" y="134"/>
                  </a:lnTo>
                  <a:lnTo>
                    <a:pt x="256" y="134"/>
                  </a:lnTo>
                  <a:lnTo>
                    <a:pt x="247" y="147"/>
                  </a:lnTo>
                  <a:lnTo>
                    <a:pt x="247" y="147"/>
                  </a:lnTo>
                  <a:lnTo>
                    <a:pt x="240" y="155"/>
                  </a:lnTo>
                  <a:lnTo>
                    <a:pt x="232" y="162"/>
                  </a:lnTo>
                  <a:lnTo>
                    <a:pt x="215" y="177"/>
                  </a:lnTo>
                  <a:lnTo>
                    <a:pt x="215" y="177"/>
                  </a:lnTo>
                  <a:lnTo>
                    <a:pt x="204" y="187"/>
                  </a:lnTo>
                  <a:lnTo>
                    <a:pt x="204" y="187"/>
                  </a:lnTo>
                  <a:lnTo>
                    <a:pt x="185" y="202"/>
                  </a:lnTo>
                  <a:lnTo>
                    <a:pt x="167" y="216"/>
                  </a:lnTo>
                  <a:lnTo>
                    <a:pt x="157" y="221"/>
                  </a:lnTo>
                  <a:lnTo>
                    <a:pt x="146" y="226"/>
                  </a:lnTo>
                  <a:lnTo>
                    <a:pt x="134" y="229"/>
                  </a:lnTo>
                  <a:lnTo>
                    <a:pt x="124" y="230"/>
                  </a:lnTo>
                  <a:lnTo>
                    <a:pt x="124" y="23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2" name="chenying0907 920"/>
            <p:cNvSpPr/>
            <p:nvPr/>
          </p:nvSpPr>
          <p:spPr bwMode="auto">
            <a:xfrm>
              <a:off x="3444876" y="3551238"/>
              <a:ext cx="80963" cy="52388"/>
            </a:xfrm>
            <a:custGeom>
              <a:avLst/>
              <a:gdLst/>
              <a:ahLst/>
              <a:cxnLst>
                <a:cxn ang="0">
                  <a:pos x="204" y="100"/>
                </a:cxn>
                <a:cxn ang="0">
                  <a:pos x="197" y="63"/>
                </a:cxn>
                <a:cxn ang="0">
                  <a:pos x="188" y="26"/>
                </a:cxn>
                <a:cxn ang="0">
                  <a:pos x="187" y="21"/>
                </a:cxn>
                <a:cxn ang="0">
                  <a:pos x="182" y="14"/>
                </a:cxn>
                <a:cxn ang="0">
                  <a:pos x="174" y="10"/>
                </a:cxn>
                <a:cxn ang="0">
                  <a:pos x="162" y="10"/>
                </a:cxn>
                <a:cxn ang="0">
                  <a:pos x="150" y="17"/>
                </a:cxn>
                <a:cxn ang="0">
                  <a:pos x="145" y="23"/>
                </a:cxn>
                <a:cxn ang="0">
                  <a:pos x="144" y="32"/>
                </a:cxn>
                <a:cxn ang="0">
                  <a:pos x="144" y="38"/>
                </a:cxn>
                <a:cxn ang="0">
                  <a:pos x="157" y="86"/>
                </a:cxn>
                <a:cxn ang="0">
                  <a:pos x="142" y="87"/>
                </a:cxn>
                <a:cxn ang="0">
                  <a:pos x="101" y="85"/>
                </a:cxn>
                <a:cxn ang="0">
                  <a:pos x="77" y="85"/>
                </a:cxn>
                <a:cxn ang="0">
                  <a:pos x="53" y="85"/>
                </a:cxn>
                <a:cxn ang="0">
                  <a:pos x="48" y="83"/>
                </a:cxn>
                <a:cxn ang="0">
                  <a:pos x="50" y="74"/>
                </a:cxn>
                <a:cxn ang="0">
                  <a:pos x="57" y="52"/>
                </a:cxn>
                <a:cxn ang="0">
                  <a:pos x="64" y="29"/>
                </a:cxn>
                <a:cxn ang="0">
                  <a:pos x="64" y="23"/>
                </a:cxn>
                <a:cxn ang="0">
                  <a:pos x="63" y="14"/>
                </a:cxn>
                <a:cxn ang="0">
                  <a:pos x="53" y="4"/>
                </a:cxn>
                <a:cxn ang="0">
                  <a:pos x="38" y="0"/>
                </a:cxn>
                <a:cxn ang="0">
                  <a:pos x="30" y="2"/>
                </a:cxn>
                <a:cxn ang="0">
                  <a:pos x="23" y="8"/>
                </a:cxn>
                <a:cxn ang="0">
                  <a:pos x="21" y="17"/>
                </a:cxn>
                <a:cxn ang="0">
                  <a:pos x="17" y="32"/>
                </a:cxn>
                <a:cxn ang="0">
                  <a:pos x="5" y="70"/>
                </a:cxn>
                <a:cxn ang="0">
                  <a:pos x="0" y="98"/>
                </a:cxn>
                <a:cxn ang="0">
                  <a:pos x="2" y="112"/>
                </a:cxn>
                <a:cxn ang="0">
                  <a:pos x="12" y="123"/>
                </a:cxn>
                <a:cxn ang="0">
                  <a:pos x="30" y="129"/>
                </a:cxn>
                <a:cxn ang="0">
                  <a:pos x="42" y="129"/>
                </a:cxn>
                <a:cxn ang="0">
                  <a:pos x="102" y="129"/>
                </a:cxn>
                <a:cxn ang="0">
                  <a:pos x="161" y="131"/>
                </a:cxn>
                <a:cxn ang="0">
                  <a:pos x="174" y="129"/>
                </a:cxn>
                <a:cxn ang="0">
                  <a:pos x="187" y="125"/>
                </a:cxn>
                <a:cxn ang="0">
                  <a:pos x="195" y="121"/>
                </a:cxn>
                <a:cxn ang="0">
                  <a:pos x="191" y="121"/>
                </a:cxn>
                <a:cxn ang="0">
                  <a:pos x="193" y="120"/>
                </a:cxn>
                <a:cxn ang="0">
                  <a:pos x="196" y="117"/>
                </a:cxn>
                <a:cxn ang="0">
                  <a:pos x="203" y="110"/>
                </a:cxn>
                <a:cxn ang="0">
                  <a:pos x="204" y="100"/>
                </a:cxn>
              </a:cxnLst>
              <a:rect l="0" t="0" r="r" b="b"/>
              <a:pathLst>
                <a:path w="204" h="131">
                  <a:moveTo>
                    <a:pt x="204" y="100"/>
                  </a:moveTo>
                  <a:lnTo>
                    <a:pt x="204" y="100"/>
                  </a:lnTo>
                  <a:lnTo>
                    <a:pt x="201" y="82"/>
                  </a:lnTo>
                  <a:lnTo>
                    <a:pt x="197" y="63"/>
                  </a:lnTo>
                  <a:lnTo>
                    <a:pt x="192" y="44"/>
                  </a:lnTo>
                  <a:lnTo>
                    <a:pt x="188" y="26"/>
                  </a:lnTo>
                  <a:lnTo>
                    <a:pt x="188" y="26"/>
                  </a:lnTo>
                  <a:lnTo>
                    <a:pt x="187" y="21"/>
                  </a:lnTo>
                  <a:lnTo>
                    <a:pt x="184" y="17"/>
                  </a:lnTo>
                  <a:lnTo>
                    <a:pt x="182" y="14"/>
                  </a:lnTo>
                  <a:lnTo>
                    <a:pt x="178" y="12"/>
                  </a:lnTo>
                  <a:lnTo>
                    <a:pt x="174" y="10"/>
                  </a:lnTo>
                  <a:lnTo>
                    <a:pt x="170" y="9"/>
                  </a:lnTo>
                  <a:lnTo>
                    <a:pt x="162" y="10"/>
                  </a:lnTo>
                  <a:lnTo>
                    <a:pt x="154" y="14"/>
                  </a:lnTo>
                  <a:lnTo>
                    <a:pt x="150" y="17"/>
                  </a:lnTo>
                  <a:lnTo>
                    <a:pt x="148" y="19"/>
                  </a:lnTo>
                  <a:lnTo>
                    <a:pt x="145" y="23"/>
                  </a:lnTo>
                  <a:lnTo>
                    <a:pt x="144" y="27"/>
                  </a:lnTo>
                  <a:lnTo>
                    <a:pt x="144" y="32"/>
                  </a:lnTo>
                  <a:lnTo>
                    <a:pt x="144" y="38"/>
                  </a:lnTo>
                  <a:lnTo>
                    <a:pt x="144" y="38"/>
                  </a:lnTo>
                  <a:lnTo>
                    <a:pt x="150" y="61"/>
                  </a:lnTo>
                  <a:lnTo>
                    <a:pt x="157" y="86"/>
                  </a:lnTo>
                  <a:lnTo>
                    <a:pt x="157" y="86"/>
                  </a:lnTo>
                  <a:lnTo>
                    <a:pt x="142" y="87"/>
                  </a:lnTo>
                  <a:lnTo>
                    <a:pt x="128" y="86"/>
                  </a:lnTo>
                  <a:lnTo>
                    <a:pt x="101" y="85"/>
                  </a:lnTo>
                  <a:lnTo>
                    <a:pt x="101" y="85"/>
                  </a:lnTo>
                  <a:lnTo>
                    <a:pt x="77" y="85"/>
                  </a:lnTo>
                  <a:lnTo>
                    <a:pt x="53" y="85"/>
                  </a:lnTo>
                  <a:lnTo>
                    <a:pt x="53" y="85"/>
                  </a:lnTo>
                  <a:lnTo>
                    <a:pt x="48" y="83"/>
                  </a:lnTo>
                  <a:lnTo>
                    <a:pt x="48" y="83"/>
                  </a:lnTo>
                  <a:lnTo>
                    <a:pt x="50" y="74"/>
                  </a:lnTo>
                  <a:lnTo>
                    <a:pt x="50" y="74"/>
                  </a:lnTo>
                  <a:lnTo>
                    <a:pt x="53" y="63"/>
                  </a:lnTo>
                  <a:lnTo>
                    <a:pt x="57" y="52"/>
                  </a:lnTo>
                  <a:lnTo>
                    <a:pt x="61" y="40"/>
                  </a:lnTo>
                  <a:lnTo>
                    <a:pt x="64" y="29"/>
                  </a:lnTo>
                  <a:lnTo>
                    <a:pt x="64" y="29"/>
                  </a:lnTo>
                  <a:lnTo>
                    <a:pt x="64" y="23"/>
                  </a:lnTo>
                  <a:lnTo>
                    <a:pt x="64" y="18"/>
                  </a:lnTo>
                  <a:lnTo>
                    <a:pt x="63" y="14"/>
                  </a:lnTo>
                  <a:lnTo>
                    <a:pt x="60" y="10"/>
                  </a:lnTo>
                  <a:lnTo>
                    <a:pt x="53" y="4"/>
                  </a:lnTo>
                  <a:lnTo>
                    <a:pt x="46" y="1"/>
                  </a:lnTo>
                  <a:lnTo>
                    <a:pt x="38" y="0"/>
                  </a:lnTo>
                  <a:lnTo>
                    <a:pt x="34" y="0"/>
                  </a:lnTo>
                  <a:lnTo>
                    <a:pt x="30" y="2"/>
                  </a:lnTo>
                  <a:lnTo>
                    <a:pt x="26" y="4"/>
                  </a:lnTo>
                  <a:lnTo>
                    <a:pt x="23" y="8"/>
                  </a:lnTo>
                  <a:lnTo>
                    <a:pt x="22" y="12"/>
                  </a:lnTo>
                  <a:lnTo>
                    <a:pt x="21" y="17"/>
                  </a:lnTo>
                  <a:lnTo>
                    <a:pt x="21" y="17"/>
                  </a:lnTo>
                  <a:lnTo>
                    <a:pt x="17" y="32"/>
                  </a:lnTo>
                  <a:lnTo>
                    <a:pt x="10" y="51"/>
                  </a:lnTo>
                  <a:lnTo>
                    <a:pt x="5" y="70"/>
                  </a:lnTo>
                  <a:lnTo>
                    <a:pt x="1" y="89"/>
                  </a:lnTo>
                  <a:lnTo>
                    <a:pt x="0" y="98"/>
                  </a:lnTo>
                  <a:lnTo>
                    <a:pt x="1" y="106"/>
                  </a:lnTo>
                  <a:lnTo>
                    <a:pt x="2" y="112"/>
                  </a:lnTo>
                  <a:lnTo>
                    <a:pt x="6" y="119"/>
                  </a:lnTo>
                  <a:lnTo>
                    <a:pt x="12" y="123"/>
                  </a:lnTo>
                  <a:lnTo>
                    <a:pt x="19" y="127"/>
                  </a:lnTo>
                  <a:lnTo>
                    <a:pt x="30" y="129"/>
                  </a:lnTo>
                  <a:lnTo>
                    <a:pt x="42" y="129"/>
                  </a:lnTo>
                  <a:lnTo>
                    <a:pt x="42" y="129"/>
                  </a:lnTo>
                  <a:lnTo>
                    <a:pt x="72" y="128"/>
                  </a:lnTo>
                  <a:lnTo>
                    <a:pt x="102" y="129"/>
                  </a:lnTo>
                  <a:lnTo>
                    <a:pt x="132" y="131"/>
                  </a:lnTo>
                  <a:lnTo>
                    <a:pt x="161" y="131"/>
                  </a:lnTo>
                  <a:lnTo>
                    <a:pt x="161" y="131"/>
                  </a:lnTo>
                  <a:lnTo>
                    <a:pt x="174" y="129"/>
                  </a:lnTo>
                  <a:lnTo>
                    <a:pt x="180" y="128"/>
                  </a:lnTo>
                  <a:lnTo>
                    <a:pt x="187" y="125"/>
                  </a:lnTo>
                  <a:lnTo>
                    <a:pt x="187" y="125"/>
                  </a:lnTo>
                  <a:lnTo>
                    <a:pt x="195" y="121"/>
                  </a:lnTo>
                  <a:lnTo>
                    <a:pt x="196" y="120"/>
                  </a:lnTo>
                  <a:lnTo>
                    <a:pt x="191" y="121"/>
                  </a:lnTo>
                  <a:lnTo>
                    <a:pt x="191" y="121"/>
                  </a:lnTo>
                  <a:lnTo>
                    <a:pt x="193" y="120"/>
                  </a:lnTo>
                  <a:lnTo>
                    <a:pt x="196" y="117"/>
                  </a:lnTo>
                  <a:lnTo>
                    <a:pt x="196" y="117"/>
                  </a:lnTo>
                  <a:lnTo>
                    <a:pt x="200" y="114"/>
                  </a:lnTo>
                  <a:lnTo>
                    <a:pt x="203" y="110"/>
                  </a:lnTo>
                  <a:lnTo>
                    <a:pt x="204" y="104"/>
                  </a:lnTo>
                  <a:lnTo>
                    <a:pt x="204" y="100"/>
                  </a:lnTo>
                  <a:lnTo>
                    <a:pt x="204" y="10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3" name="chenying0907 921"/>
            <p:cNvSpPr/>
            <p:nvPr/>
          </p:nvSpPr>
          <p:spPr bwMode="auto">
            <a:xfrm>
              <a:off x="3436938" y="3586163"/>
              <a:ext cx="96838" cy="152400"/>
            </a:xfrm>
            <a:custGeom>
              <a:avLst/>
              <a:gdLst/>
              <a:ahLst/>
              <a:cxnLst>
                <a:cxn ang="0">
                  <a:pos x="228" y="124"/>
                </a:cxn>
                <a:cxn ang="0">
                  <a:pos x="218" y="80"/>
                </a:cxn>
                <a:cxn ang="0">
                  <a:pos x="206" y="41"/>
                </a:cxn>
                <a:cxn ang="0">
                  <a:pos x="206" y="30"/>
                </a:cxn>
                <a:cxn ang="0">
                  <a:pos x="205" y="16"/>
                </a:cxn>
                <a:cxn ang="0">
                  <a:pos x="188" y="1"/>
                </a:cxn>
                <a:cxn ang="0">
                  <a:pos x="172" y="3"/>
                </a:cxn>
                <a:cxn ang="0">
                  <a:pos x="163" y="13"/>
                </a:cxn>
                <a:cxn ang="0">
                  <a:pos x="160" y="26"/>
                </a:cxn>
                <a:cxn ang="0">
                  <a:pos x="167" y="61"/>
                </a:cxn>
                <a:cxn ang="0">
                  <a:pos x="177" y="105"/>
                </a:cxn>
                <a:cxn ang="0">
                  <a:pos x="188" y="190"/>
                </a:cxn>
                <a:cxn ang="0">
                  <a:pos x="193" y="234"/>
                </a:cxn>
                <a:cxn ang="0">
                  <a:pos x="192" y="268"/>
                </a:cxn>
                <a:cxn ang="0">
                  <a:pos x="189" y="276"/>
                </a:cxn>
                <a:cxn ang="0">
                  <a:pos x="137" y="327"/>
                </a:cxn>
                <a:cxn ang="0">
                  <a:pos x="120" y="335"/>
                </a:cxn>
                <a:cxn ang="0">
                  <a:pos x="82" y="298"/>
                </a:cxn>
                <a:cxn ang="0">
                  <a:pos x="60" y="275"/>
                </a:cxn>
                <a:cxn ang="0">
                  <a:pos x="47" y="267"/>
                </a:cxn>
                <a:cxn ang="0">
                  <a:pos x="57" y="225"/>
                </a:cxn>
                <a:cxn ang="0">
                  <a:pos x="62" y="199"/>
                </a:cxn>
                <a:cxn ang="0">
                  <a:pos x="73" y="118"/>
                </a:cxn>
                <a:cxn ang="0">
                  <a:pos x="87" y="46"/>
                </a:cxn>
                <a:cxn ang="0">
                  <a:pos x="91" y="17"/>
                </a:cxn>
                <a:cxn ang="0">
                  <a:pos x="86" y="5"/>
                </a:cxn>
                <a:cxn ang="0">
                  <a:pos x="70" y="0"/>
                </a:cxn>
                <a:cxn ang="0">
                  <a:pos x="51" y="8"/>
                </a:cxn>
                <a:cxn ang="0">
                  <a:pos x="45" y="22"/>
                </a:cxn>
                <a:cxn ang="0">
                  <a:pos x="34" y="84"/>
                </a:cxn>
                <a:cxn ang="0">
                  <a:pos x="20" y="145"/>
                </a:cxn>
                <a:cxn ang="0">
                  <a:pos x="2" y="247"/>
                </a:cxn>
                <a:cxn ang="0">
                  <a:pos x="0" y="265"/>
                </a:cxn>
                <a:cxn ang="0">
                  <a:pos x="10" y="292"/>
                </a:cxn>
                <a:cxn ang="0">
                  <a:pos x="45" y="331"/>
                </a:cxn>
                <a:cxn ang="0">
                  <a:pos x="90" y="369"/>
                </a:cxn>
                <a:cxn ang="0">
                  <a:pos x="103" y="375"/>
                </a:cxn>
                <a:cxn ang="0">
                  <a:pos x="109" y="382"/>
                </a:cxn>
                <a:cxn ang="0">
                  <a:pos x="121" y="383"/>
                </a:cxn>
                <a:cxn ang="0">
                  <a:pos x="149" y="374"/>
                </a:cxn>
                <a:cxn ang="0">
                  <a:pos x="197" y="341"/>
                </a:cxn>
                <a:cxn ang="0">
                  <a:pos x="228" y="305"/>
                </a:cxn>
                <a:cxn ang="0">
                  <a:pos x="240" y="279"/>
                </a:cxn>
                <a:cxn ang="0">
                  <a:pos x="240" y="238"/>
                </a:cxn>
                <a:cxn ang="0">
                  <a:pos x="230" y="140"/>
                </a:cxn>
              </a:cxnLst>
              <a:rect l="0" t="0" r="r" b="b"/>
              <a:pathLst>
                <a:path w="242" h="383">
                  <a:moveTo>
                    <a:pt x="230" y="140"/>
                  </a:moveTo>
                  <a:lnTo>
                    <a:pt x="230" y="140"/>
                  </a:lnTo>
                  <a:lnTo>
                    <a:pt x="228" y="124"/>
                  </a:lnTo>
                  <a:lnTo>
                    <a:pt x="226" y="110"/>
                  </a:lnTo>
                  <a:lnTo>
                    <a:pt x="218" y="80"/>
                  </a:lnTo>
                  <a:lnTo>
                    <a:pt x="218" y="80"/>
                  </a:lnTo>
                  <a:lnTo>
                    <a:pt x="215" y="68"/>
                  </a:lnTo>
                  <a:lnTo>
                    <a:pt x="210" y="54"/>
                  </a:lnTo>
                  <a:lnTo>
                    <a:pt x="206" y="41"/>
                  </a:lnTo>
                  <a:lnTo>
                    <a:pt x="206" y="34"/>
                  </a:lnTo>
                  <a:lnTo>
                    <a:pt x="206" y="30"/>
                  </a:lnTo>
                  <a:lnTo>
                    <a:pt x="206" y="30"/>
                  </a:lnTo>
                  <a:lnTo>
                    <a:pt x="206" y="25"/>
                  </a:lnTo>
                  <a:lnTo>
                    <a:pt x="206" y="20"/>
                  </a:lnTo>
                  <a:lnTo>
                    <a:pt x="205" y="16"/>
                  </a:lnTo>
                  <a:lnTo>
                    <a:pt x="202" y="12"/>
                  </a:lnTo>
                  <a:lnTo>
                    <a:pt x="196" y="5"/>
                  </a:lnTo>
                  <a:lnTo>
                    <a:pt x="188" y="1"/>
                  </a:lnTo>
                  <a:lnTo>
                    <a:pt x="180" y="1"/>
                  </a:lnTo>
                  <a:lnTo>
                    <a:pt x="175" y="1"/>
                  </a:lnTo>
                  <a:lnTo>
                    <a:pt x="172" y="3"/>
                  </a:lnTo>
                  <a:lnTo>
                    <a:pt x="168" y="5"/>
                  </a:lnTo>
                  <a:lnTo>
                    <a:pt x="166" y="8"/>
                  </a:lnTo>
                  <a:lnTo>
                    <a:pt x="163" y="13"/>
                  </a:lnTo>
                  <a:lnTo>
                    <a:pt x="162" y="17"/>
                  </a:lnTo>
                  <a:lnTo>
                    <a:pt x="162" y="17"/>
                  </a:lnTo>
                  <a:lnTo>
                    <a:pt x="160" y="26"/>
                  </a:lnTo>
                  <a:lnTo>
                    <a:pt x="162" y="33"/>
                  </a:lnTo>
                  <a:lnTo>
                    <a:pt x="163" y="47"/>
                  </a:lnTo>
                  <a:lnTo>
                    <a:pt x="167" y="61"/>
                  </a:lnTo>
                  <a:lnTo>
                    <a:pt x="171" y="77"/>
                  </a:lnTo>
                  <a:lnTo>
                    <a:pt x="171" y="77"/>
                  </a:lnTo>
                  <a:lnTo>
                    <a:pt x="177" y="105"/>
                  </a:lnTo>
                  <a:lnTo>
                    <a:pt x="181" y="133"/>
                  </a:lnTo>
                  <a:lnTo>
                    <a:pt x="185" y="161"/>
                  </a:lnTo>
                  <a:lnTo>
                    <a:pt x="188" y="190"/>
                  </a:lnTo>
                  <a:lnTo>
                    <a:pt x="188" y="190"/>
                  </a:lnTo>
                  <a:lnTo>
                    <a:pt x="189" y="208"/>
                  </a:lnTo>
                  <a:lnTo>
                    <a:pt x="193" y="234"/>
                  </a:lnTo>
                  <a:lnTo>
                    <a:pt x="194" y="247"/>
                  </a:lnTo>
                  <a:lnTo>
                    <a:pt x="194" y="259"/>
                  </a:lnTo>
                  <a:lnTo>
                    <a:pt x="192" y="268"/>
                  </a:lnTo>
                  <a:lnTo>
                    <a:pt x="191" y="272"/>
                  </a:lnTo>
                  <a:lnTo>
                    <a:pt x="189" y="276"/>
                  </a:lnTo>
                  <a:lnTo>
                    <a:pt x="189" y="276"/>
                  </a:lnTo>
                  <a:lnTo>
                    <a:pt x="164" y="303"/>
                  </a:lnTo>
                  <a:lnTo>
                    <a:pt x="151" y="316"/>
                  </a:lnTo>
                  <a:lnTo>
                    <a:pt x="137" y="327"/>
                  </a:lnTo>
                  <a:lnTo>
                    <a:pt x="137" y="327"/>
                  </a:lnTo>
                  <a:lnTo>
                    <a:pt x="129" y="331"/>
                  </a:lnTo>
                  <a:lnTo>
                    <a:pt x="120" y="335"/>
                  </a:lnTo>
                  <a:lnTo>
                    <a:pt x="120" y="335"/>
                  </a:lnTo>
                  <a:lnTo>
                    <a:pt x="94" y="311"/>
                  </a:lnTo>
                  <a:lnTo>
                    <a:pt x="82" y="298"/>
                  </a:lnTo>
                  <a:lnTo>
                    <a:pt x="70" y="285"/>
                  </a:lnTo>
                  <a:lnTo>
                    <a:pt x="70" y="285"/>
                  </a:lnTo>
                  <a:lnTo>
                    <a:pt x="60" y="275"/>
                  </a:lnTo>
                  <a:lnTo>
                    <a:pt x="51" y="267"/>
                  </a:lnTo>
                  <a:lnTo>
                    <a:pt x="48" y="265"/>
                  </a:lnTo>
                  <a:lnTo>
                    <a:pt x="47" y="267"/>
                  </a:lnTo>
                  <a:lnTo>
                    <a:pt x="47" y="267"/>
                  </a:lnTo>
                  <a:lnTo>
                    <a:pt x="47" y="267"/>
                  </a:lnTo>
                  <a:lnTo>
                    <a:pt x="57" y="225"/>
                  </a:lnTo>
                  <a:lnTo>
                    <a:pt x="57" y="225"/>
                  </a:lnTo>
                  <a:lnTo>
                    <a:pt x="60" y="212"/>
                  </a:lnTo>
                  <a:lnTo>
                    <a:pt x="62" y="199"/>
                  </a:lnTo>
                  <a:lnTo>
                    <a:pt x="65" y="171"/>
                  </a:lnTo>
                  <a:lnTo>
                    <a:pt x="68" y="144"/>
                  </a:lnTo>
                  <a:lnTo>
                    <a:pt x="73" y="118"/>
                  </a:lnTo>
                  <a:lnTo>
                    <a:pt x="73" y="118"/>
                  </a:lnTo>
                  <a:lnTo>
                    <a:pt x="83" y="69"/>
                  </a:lnTo>
                  <a:lnTo>
                    <a:pt x="87" y="46"/>
                  </a:lnTo>
                  <a:lnTo>
                    <a:pt x="91" y="22"/>
                  </a:lnTo>
                  <a:lnTo>
                    <a:pt x="91" y="22"/>
                  </a:lnTo>
                  <a:lnTo>
                    <a:pt x="91" y="17"/>
                  </a:lnTo>
                  <a:lnTo>
                    <a:pt x="90" y="12"/>
                  </a:lnTo>
                  <a:lnTo>
                    <a:pt x="88" y="8"/>
                  </a:lnTo>
                  <a:lnTo>
                    <a:pt x="86" y="5"/>
                  </a:lnTo>
                  <a:lnTo>
                    <a:pt x="82" y="3"/>
                  </a:lnTo>
                  <a:lnTo>
                    <a:pt x="78" y="1"/>
                  </a:lnTo>
                  <a:lnTo>
                    <a:pt x="70" y="0"/>
                  </a:lnTo>
                  <a:lnTo>
                    <a:pt x="62" y="1"/>
                  </a:lnTo>
                  <a:lnTo>
                    <a:pt x="54" y="5"/>
                  </a:lnTo>
                  <a:lnTo>
                    <a:pt x="51" y="8"/>
                  </a:lnTo>
                  <a:lnTo>
                    <a:pt x="48" y="12"/>
                  </a:lnTo>
                  <a:lnTo>
                    <a:pt x="47" y="17"/>
                  </a:lnTo>
                  <a:lnTo>
                    <a:pt x="45" y="22"/>
                  </a:lnTo>
                  <a:lnTo>
                    <a:pt x="45" y="22"/>
                  </a:lnTo>
                  <a:lnTo>
                    <a:pt x="40" y="52"/>
                  </a:lnTo>
                  <a:lnTo>
                    <a:pt x="34" y="84"/>
                  </a:lnTo>
                  <a:lnTo>
                    <a:pt x="27" y="114"/>
                  </a:lnTo>
                  <a:lnTo>
                    <a:pt x="20" y="145"/>
                  </a:lnTo>
                  <a:lnTo>
                    <a:pt x="20" y="145"/>
                  </a:lnTo>
                  <a:lnTo>
                    <a:pt x="14" y="196"/>
                  </a:lnTo>
                  <a:lnTo>
                    <a:pt x="9" y="222"/>
                  </a:lnTo>
                  <a:lnTo>
                    <a:pt x="2" y="247"/>
                  </a:lnTo>
                  <a:lnTo>
                    <a:pt x="2" y="247"/>
                  </a:lnTo>
                  <a:lnTo>
                    <a:pt x="0" y="256"/>
                  </a:lnTo>
                  <a:lnTo>
                    <a:pt x="0" y="265"/>
                  </a:lnTo>
                  <a:lnTo>
                    <a:pt x="2" y="275"/>
                  </a:lnTo>
                  <a:lnTo>
                    <a:pt x="5" y="284"/>
                  </a:lnTo>
                  <a:lnTo>
                    <a:pt x="10" y="292"/>
                  </a:lnTo>
                  <a:lnTo>
                    <a:pt x="15" y="299"/>
                  </a:lnTo>
                  <a:lnTo>
                    <a:pt x="30" y="316"/>
                  </a:lnTo>
                  <a:lnTo>
                    <a:pt x="45" y="331"/>
                  </a:lnTo>
                  <a:lnTo>
                    <a:pt x="61" y="345"/>
                  </a:lnTo>
                  <a:lnTo>
                    <a:pt x="77" y="357"/>
                  </a:lnTo>
                  <a:lnTo>
                    <a:pt x="90" y="369"/>
                  </a:lnTo>
                  <a:lnTo>
                    <a:pt x="90" y="369"/>
                  </a:lnTo>
                  <a:lnTo>
                    <a:pt x="96" y="374"/>
                  </a:lnTo>
                  <a:lnTo>
                    <a:pt x="103" y="375"/>
                  </a:lnTo>
                  <a:lnTo>
                    <a:pt x="103" y="375"/>
                  </a:lnTo>
                  <a:lnTo>
                    <a:pt x="105" y="379"/>
                  </a:lnTo>
                  <a:lnTo>
                    <a:pt x="109" y="382"/>
                  </a:lnTo>
                  <a:lnTo>
                    <a:pt x="115" y="383"/>
                  </a:lnTo>
                  <a:lnTo>
                    <a:pt x="121" y="383"/>
                  </a:lnTo>
                  <a:lnTo>
                    <a:pt x="121" y="383"/>
                  </a:lnTo>
                  <a:lnTo>
                    <a:pt x="129" y="382"/>
                  </a:lnTo>
                  <a:lnTo>
                    <a:pt x="138" y="378"/>
                  </a:lnTo>
                  <a:lnTo>
                    <a:pt x="149" y="374"/>
                  </a:lnTo>
                  <a:lnTo>
                    <a:pt x="158" y="369"/>
                  </a:lnTo>
                  <a:lnTo>
                    <a:pt x="177" y="357"/>
                  </a:lnTo>
                  <a:lnTo>
                    <a:pt x="197" y="341"/>
                  </a:lnTo>
                  <a:lnTo>
                    <a:pt x="214" y="323"/>
                  </a:lnTo>
                  <a:lnTo>
                    <a:pt x="222" y="314"/>
                  </a:lnTo>
                  <a:lnTo>
                    <a:pt x="228" y="305"/>
                  </a:lnTo>
                  <a:lnTo>
                    <a:pt x="234" y="296"/>
                  </a:lnTo>
                  <a:lnTo>
                    <a:pt x="238" y="286"/>
                  </a:lnTo>
                  <a:lnTo>
                    <a:pt x="240" y="279"/>
                  </a:lnTo>
                  <a:lnTo>
                    <a:pt x="242" y="269"/>
                  </a:lnTo>
                  <a:lnTo>
                    <a:pt x="242" y="269"/>
                  </a:lnTo>
                  <a:lnTo>
                    <a:pt x="240" y="238"/>
                  </a:lnTo>
                  <a:lnTo>
                    <a:pt x="238" y="205"/>
                  </a:lnTo>
                  <a:lnTo>
                    <a:pt x="230" y="140"/>
                  </a:lnTo>
                  <a:lnTo>
                    <a:pt x="230" y="14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4" name="chenying0907 922"/>
            <p:cNvSpPr/>
            <p:nvPr/>
          </p:nvSpPr>
          <p:spPr bwMode="auto">
            <a:xfrm>
              <a:off x="3230563" y="3502026"/>
              <a:ext cx="523875" cy="285750"/>
            </a:xfrm>
            <a:custGeom>
              <a:avLst/>
              <a:gdLst/>
              <a:ahLst/>
              <a:cxnLst>
                <a:cxn ang="0">
                  <a:pos x="1287" y="425"/>
                </a:cxn>
                <a:cxn ang="0">
                  <a:pos x="1255" y="322"/>
                </a:cxn>
                <a:cxn ang="0">
                  <a:pos x="1205" y="201"/>
                </a:cxn>
                <a:cxn ang="0">
                  <a:pos x="1140" y="98"/>
                </a:cxn>
                <a:cxn ang="0">
                  <a:pos x="1061" y="17"/>
                </a:cxn>
                <a:cxn ang="0">
                  <a:pos x="1028" y="0"/>
                </a:cxn>
                <a:cxn ang="0">
                  <a:pos x="1009" y="19"/>
                </a:cxn>
                <a:cxn ang="0">
                  <a:pos x="1015" y="40"/>
                </a:cxn>
                <a:cxn ang="0">
                  <a:pos x="1074" y="90"/>
                </a:cxn>
                <a:cxn ang="0">
                  <a:pos x="1143" y="189"/>
                </a:cxn>
                <a:cxn ang="0">
                  <a:pos x="1201" y="305"/>
                </a:cxn>
                <a:cxn ang="0">
                  <a:pos x="1223" y="384"/>
                </a:cxn>
                <a:cxn ang="0">
                  <a:pos x="1255" y="503"/>
                </a:cxn>
                <a:cxn ang="0">
                  <a:pos x="1269" y="594"/>
                </a:cxn>
                <a:cxn ang="0">
                  <a:pos x="1234" y="650"/>
                </a:cxn>
                <a:cxn ang="0">
                  <a:pos x="1126" y="660"/>
                </a:cxn>
                <a:cxn ang="0">
                  <a:pos x="935" y="667"/>
                </a:cxn>
                <a:cxn ang="0">
                  <a:pos x="665" y="675"/>
                </a:cxn>
                <a:cxn ang="0">
                  <a:pos x="659" y="675"/>
                </a:cxn>
                <a:cxn ang="0">
                  <a:pos x="585" y="675"/>
                </a:cxn>
                <a:cxn ang="0">
                  <a:pos x="382" y="667"/>
                </a:cxn>
                <a:cxn ang="0">
                  <a:pos x="191" y="660"/>
                </a:cxn>
                <a:cxn ang="0">
                  <a:pos x="47" y="647"/>
                </a:cxn>
                <a:cxn ang="0">
                  <a:pos x="51" y="575"/>
                </a:cxn>
                <a:cxn ang="0">
                  <a:pos x="64" y="482"/>
                </a:cxn>
                <a:cxn ang="0">
                  <a:pos x="100" y="365"/>
                </a:cxn>
                <a:cxn ang="0">
                  <a:pos x="126" y="285"/>
                </a:cxn>
                <a:cxn ang="0">
                  <a:pos x="186" y="169"/>
                </a:cxn>
                <a:cxn ang="0">
                  <a:pos x="261" y="73"/>
                </a:cxn>
                <a:cxn ang="0">
                  <a:pos x="306" y="36"/>
                </a:cxn>
                <a:cxn ang="0">
                  <a:pos x="305" y="12"/>
                </a:cxn>
                <a:cxn ang="0">
                  <a:pos x="284" y="0"/>
                </a:cxn>
                <a:cxn ang="0">
                  <a:pos x="240" y="31"/>
                </a:cxn>
                <a:cxn ang="0">
                  <a:pos x="165" y="116"/>
                </a:cxn>
                <a:cxn ang="0">
                  <a:pos x="100" y="225"/>
                </a:cxn>
                <a:cxn ang="0">
                  <a:pos x="63" y="322"/>
                </a:cxn>
                <a:cxn ang="0">
                  <a:pos x="25" y="446"/>
                </a:cxn>
                <a:cxn ang="0">
                  <a:pos x="12" y="533"/>
                </a:cxn>
                <a:cxn ang="0">
                  <a:pos x="2" y="651"/>
                </a:cxn>
                <a:cxn ang="0">
                  <a:pos x="12" y="681"/>
                </a:cxn>
                <a:cxn ang="0">
                  <a:pos x="26" y="692"/>
                </a:cxn>
                <a:cxn ang="0">
                  <a:pos x="105" y="697"/>
                </a:cxn>
                <a:cxn ang="0">
                  <a:pos x="268" y="706"/>
                </a:cxn>
                <a:cxn ang="0">
                  <a:pos x="402" y="714"/>
                </a:cxn>
                <a:cxn ang="0">
                  <a:pos x="659" y="720"/>
                </a:cxn>
                <a:cxn ang="0">
                  <a:pos x="879" y="716"/>
                </a:cxn>
                <a:cxn ang="0">
                  <a:pos x="1001" y="707"/>
                </a:cxn>
                <a:cxn ang="0">
                  <a:pos x="1179" y="701"/>
                </a:cxn>
                <a:cxn ang="0">
                  <a:pos x="1286" y="693"/>
                </a:cxn>
                <a:cxn ang="0">
                  <a:pos x="1302" y="685"/>
                </a:cxn>
                <a:cxn ang="0">
                  <a:pos x="1315" y="662"/>
                </a:cxn>
                <a:cxn ang="0">
                  <a:pos x="1314" y="580"/>
                </a:cxn>
              </a:cxnLst>
              <a:rect l="0" t="0" r="r" b="b"/>
              <a:pathLst>
                <a:path w="1317" h="720">
                  <a:moveTo>
                    <a:pt x="1300" y="489"/>
                  </a:moveTo>
                  <a:lnTo>
                    <a:pt x="1300" y="489"/>
                  </a:lnTo>
                  <a:lnTo>
                    <a:pt x="1298" y="467"/>
                  </a:lnTo>
                  <a:lnTo>
                    <a:pt x="1293" y="446"/>
                  </a:lnTo>
                  <a:lnTo>
                    <a:pt x="1287" y="425"/>
                  </a:lnTo>
                  <a:lnTo>
                    <a:pt x="1280" y="405"/>
                  </a:lnTo>
                  <a:lnTo>
                    <a:pt x="1265" y="363"/>
                  </a:lnTo>
                  <a:lnTo>
                    <a:pt x="1260" y="342"/>
                  </a:lnTo>
                  <a:lnTo>
                    <a:pt x="1255" y="322"/>
                  </a:lnTo>
                  <a:lnTo>
                    <a:pt x="1255" y="322"/>
                  </a:lnTo>
                  <a:lnTo>
                    <a:pt x="1248" y="299"/>
                  </a:lnTo>
                  <a:lnTo>
                    <a:pt x="1240" y="274"/>
                  </a:lnTo>
                  <a:lnTo>
                    <a:pt x="1230" y="250"/>
                  </a:lnTo>
                  <a:lnTo>
                    <a:pt x="1218" y="225"/>
                  </a:lnTo>
                  <a:lnTo>
                    <a:pt x="1205" y="201"/>
                  </a:lnTo>
                  <a:lnTo>
                    <a:pt x="1192" y="178"/>
                  </a:lnTo>
                  <a:lnTo>
                    <a:pt x="1166" y="136"/>
                  </a:lnTo>
                  <a:lnTo>
                    <a:pt x="1166" y="136"/>
                  </a:lnTo>
                  <a:lnTo>
                    <a:pt x="1153" y="116"/>
                  </a:lnTo>
                  <a:lnTo>
                    <a:pt x="1140" y="98"/>
                  </a:lnTo>
                  <a:lnTo>
                    <a:pt x="1125" y="81"/>
                  </a:lnTo>
                  <a:lnTo>
                    <a:pt x="1111" y="64"/>
                  </a:lnTo>
                  <a:lnTo>
                    <a:pt x="1095" y="47"/>
                  </a:lnTo>
                  <a:lnTo>
                    <a:pt x="1078" y="31"/>
                  </a:lnTo>
                  <a:lnTo>
                    <a:pt x="1061" y="17"/>
                  </a:lnTo>
                  <a:lnTo>
                    <a:pt x="1041" y="4"/>
                  </a:lnTo>
                  <a:lnTo>
                    <a:pt x="1041" y="4"/>
                  </a:lnTo>
                  <a:lnTo>
                    <a:pt x="1038" y="1"/>
                  </a:lnTo>
                  <a:lnTo>
                    <a:pt x="1034" y="0"/>
                  </a:lnTo>
                  <a:lnTo>
                    <a:pt x="1028" y="0"/>
                  </a:lnTo>
                  <a:lnTo>
                    <a:pt x="1024" y="1"/>
                  </a:lnTo>
                  <a:lnTo>
                    <a:pt x="1021" y="2"/>
                  </a:lnTo>
                  <a:lnTo>
                    <a:pt x="1018" y="5"/>
                  </a:lnTo>
                  <a:lnTo>
                    <a:pt x="1013" y="12"/>
                  </a:lnTo>
                  <a:lnTo>
                    <a:pt x="1009" y="19"/>
                  </a:lnTo>
                  <a:lnTo>
                    <a:pt x="1009" y="23"/>
                  </a:lnTo>
                  <a:lnTo>
                    <a:pt x="1009" y="27"/>
                  </a:lnTo>
                  <a:lnTo>
                    <a:pt x="1010" y="33"/>
                  </a:lnTo>
                  <a:lnTo>
                    <a:pt x="1011" y="36"/>
                  </a:lnTo>
                  <a:lnTo>
                    <a:pt x="1015" y="40"/>
                  </a:lnTo>
                  <a:lnTo>
                    <a:pt x="1019" y="43"/>
                  </a:lnTo>
                  <a:lnTo>
                    <a:pt x="1019" y="43"/>
                  </a:lnTo>
                  <a:lnTo>
                    <a:pt x="1039" y="57"/>
                  </a:lnTo>
                  <a:lnTo>
                    <a:pt x="1057" y="73"/>
                  </a:lnTo>
                  <a:lnTo>
                    <a:pt x="1074" y="90"/>
                  </a:lnTo>
                  <a:lnTo>
                    <a:pt x="1091" y="108"/>
                  </a:lnTo>
                  <a:lnTo>
                    <a:pt x="1106" y="128"/>
                  </a:lnTo>
                  <a:lnTo>
                    <a:pt x="1120" y="148"/>
                  </a:lnTo>
                  <a:lnTo>
                    <a:pt x="1132" y="169"/>
                  </a:lnTo>
                  <a:lnTo>
                    <a:pt x="1143" y="189"/>
                  </a:lnTo>
                  <a:lnTo>
                    <a:pt x="1143" y="189"/>
                  </a:lnTo>
                  <a:lnTo>
                    <a:pt x="1163" y="227"/>
                  </a:lnTo>
                  <a:lnTo>
                    <a:pt x="1183" y="265"/>
                  </a:lnTo>
                  <a:lnTo>
                    <a:pt x="1192" y="285"/>
                  </a:lnTo>
                  <a:lnTo>
                    <a:pt x="1201" y="305"/>
                  </a:lnTo>
                  <a:lnTo>
                    <a:pt x="1208" y="325"/>
                  </a:lnTo>
                  <a:lnTo>
                    <a:pt x="1213" y="345"/>
                  </a:lnTo>
                  <a:lnTo>
                    <a:pt x="1213" y="345"/>
                  </a:lnTo>
                  <a:lnTo>
                    <a:pt x="1218" y="365"/>
                  </a:lnTo>
                  <a:lnTo>
                    <a:pt x="1223" y="384"/>
                  </a:lnTo>
                  <a:lnTo>
                    <a:pt x="1238" y="424"/>
                  </a:lnTo>
                  <a:lnTo>
                    <a:pt x="1243" y="443"/>
                  </a:lnTo>
                  <a:lnTo>
                    <a:pt x="1249" y="463"/>
                  </a:lnTo>
                  <a:lnTo>
                    <a:pt x="1253" y="482"/>
                  </a:lnTo>
                  <a:lnTo>
                    <a:pt x="1255" y="503"/>
                  </a:lnTo>
                  <a:lnTo>
                    <a:pt x="1255" y="503"/>
                  </a:lnTo>
                  <a:lnTo>
                    <a:pt x="1256" y="520"/>
                  </a:lnTo>
                  <a:lnTo>
                    <a:pt x="1260" y="537"/>
                  </a:lnTo>
                  <a:lnTo>
                    <a:pt x="1266" y="575"/>
                  </a:lnTo>
                  <a:lnTo>
                    <a:pt x="1269" y="594"/>
                  </a:lnTo>
                  <a:lnTo>
                    <a:pt x="1272" y="612"/>
                  </a:lnTo>
                  <a:lnTo>
                    <a:pt x="1272" y="630"/>
                  </a:lnTo>
                  <a:lnTo>
                    <a:pt x="1270" y="647"/>
                  </a:lnTo>
                  <a:lnTo>
                    <a:pt x="1270" y="647"/>
                  </a:lnTo>
                  <a:lnTo>
                    <a:pt x="1234" y="650"/>
                  </a:lnTo>
                  <a:lnTo>
                    <a:pt x="1198" y="654"/>
                  </a:lnTo>
                  <a:lnTo>
                    <a:pt x="1162" y="658"/>
                  </a:lnTo>
                  <a:lnTo>
                    <a:pt x="1143" y="659"/>
                  </a:lnTo>
                  <a:lnTo>
                    <a:pt x="1126" y="660"/>
                  </a:lnTo>
                  <a:lnTo>
                    <a:pt x="1126" y="660"/>
                  </a:lnTo>
                  <a:lnTo>
                    <a:pt x="1078" y="660"/>
                  </a:lnTo>
                  <a:lnTo>
                    <a:pt x="1031" y="662"/>
                  </a:lnTo>
                  <a:lnTo>
                    <a:pt x="984" y="663"/>
                  </a:lnTo>
                  <a:lnTo>
                    <a:pt x="935" y="667"/>
                  </a:lnTo>
                  <a:lnTo>
                    <a:pt x="935" y="667"/>
                  </a:lnTo>
                  <a:lnTo>
                    <a:pt x="901" y="669"/>
                  </a:lnTo>
                  <a:lnTo>
                    <a:pt x="867" y="672"/>
                  </a:lnTo>
                  <a:lnTo>
                    <a:pt x="801" y="673"/>
                  </a:lnTo>
                  <a:lnTo>
                    <a:pt x="733" y="675"/>
                  </a:lnTo>
                  <a:lnTo>
                    <a:pt x="665" y="675"/>
                  </a:lnTo>
                  <a:lnTo>
                    <a:pt x="665" y="675"/>
                  </a:lnTo>
                  <a:lnTo>
                    <a:pt x="663" y="675"/>
                  </a:lnTo>
                  <a:lnTo>
                    <a:pt x="663" y="675"/>
                  </a:lnTo>
                  <a:lnTo>
                    <a:pt x="659" y="675"/>
                  </a:lnTo>
                  <a:lnTo>
                    <a:pt x="659" y="675"/>
                  </a:lnTo>
                  <a:lnTo>
                    <a:pt x="654" y="675"/>
                  </a:lnTo>
                  <a:lnTo>
                    <a:pt x="654" y="675"/>
                  </a:lnTo>
                  <a:lnTo>
                    <a:pt x="653" y="675"/>
                  </a:lnTo>
                  <a:lnTo>
                    <a:pt x="653" y="675"/>
                  </a:lnTo>
                  <a:lnTo>
                    <a:pt x="585" y="675"/>
                  </a:lnTo>
                  <a:lnTo>
                    <a:pt x="517" y="673"/>
                  </a:lnTo>
                  <a:lnTo>
                    <a:pt x="450" y="672"/>
                  </a:lnTo>
                  <a:lnTo>
                    <a:pt x="416" y="669"/>
                  </a:lnTo>
                  <a:lnTo>
                    <a:pt x="382" y="667"/>
                  </a:lnTo>
                  <a:lnTo>
                    <a:pt x="382" y="667"/>
                  </a:lnTo>
                  <a:lnTo>
                    <a:pt x="334" y="663"/>
                  </a:lnTo>
                  <a:lnTo>
                    <a:pt x="287" y="662"/>
                  </a:lnTo>
                  <a:lnTo>
                    <a:pt x="240" y="660"/>
                  </a:lnTo>
                  <a:lnTo>
                    <a:pt x="191" y="660"/>
                  </a:lnTo>
                  <a:lnTo>
                    <a:pt x="191" y="660"/>
                  </a:lnTo>
                  <a:lnTo>
                    <a:pt x="174" y="659"/>
                  </a:lnTo>
                  <a:lnTo>
                    <a:pt x="156" y="658"/>
                  </a:lnTo>
                  <a:lnTo>
                    <a:pt x="119" y="654"/>
                  </a:lnTo>
                  <a:lnTo>
                    <a:pt x="84" y="650"/>
                  </a:lnTo>
                  <a:lnTo>
                    <a:pt x="47" y="647"/>
                  </a:lnTo>
                  <a:lnTo>
                    <a:pt x="47" y="647"/>
                  </a:lnTo>
                  <a:lnTo>
                    <a:pt x="46" y="630"/>
                  </a:lnTo>
                  <a:lnTo>
                    <a:pt x="46" y="612"/>
                  </a:lnTo>
                  <a:lnTo>
                    <a:pt x="49" y="594"/>
                  </a:lnTo>
                  <a:lnTo>
                    <a:pt x="51" y="575"/>
                  </a:lnTo>
                  <a:lnTo>
                    <a:pt x="58" y="537"/>
                  </a:lnTo>
                  <a:lnTo>
                    <a:pt x="62" y="520"/>
                  </a:lnTo>
                  <a:lnTo>
                    <a:pt x="63" y="503"/>
                  </a:lnTo>
                  <a:lnTo>
                    <a:pt x="63" y="503"/>
                  </a:lnTo>
                  <a:lnTo>
                    <a:pt x="64" y="482"/>
                  </a:lnTo>
                  <a:lnTo>
                    <a:pt x="68" y="463"/>
                  </a:lnTo>
                  <a:lnTo>
                    <a:pt x="75" y="443"/>
                  </a:lnTo>
                  <a:lnTo>
                    <a:pt x="80" y="424"/>
                  </a:lnTo>
                  <a:lnTo>
                    <a:pt x="94" y="384"/>
                  </a:lnTo>
                  <a:lnTo>
                    <a:pt x="100" y="365"/>
                  </a:lnTo>
                  <a:lnTo>
                    <a:pt x="105" y="345"/>
                  </a:lnTo>
                  <a:lnTo>
                    <a:pt x="105" y="345"/>
                  </a:lnTo>
                  <a:lnTo>
                    <a:pt x="110" y="325"/>
                  </a:lnTo>
                  <a:lnTo>
                    <a:pt x="118" y="305"/>
                  </a:lnTo>
                  <a:lnTo>
                    <a:pt x="126" y="285"/>
                  </a:lnTo>
                  <a:lnTo>
                    <a:pt x="135" y="265"/>
                  </a:lnTo>
                  <a:lnTo>
                    <a:pt x="155" y="227"/>
                  </a:lnTo>
                  <a:lnTo>
                    <a:pt x="174" y="189"/>
                  </a:lnTo>
                  <a:lnTo>
                    <a:pt x="174" y="189"/>
                  </a:lnTo>
                  <a:lnTo>
                    <a:pt x="186" y="169"/>
                  </a:lnTo>
                  <a:lnTo>
                    <a:pt x="198" y="148"/>
                  </a:lnTo>
                  <a:lnTo>
                    <a:pt x="212" y="128"/>
                  </a:lnTo>
                  <a:lnTo>
                    <a:pt x="227" y="108"/>
                  </a:lnTo>
                  <a:lnTo>
                    <a:pt x="244" y="90"/>
                  </a:lnTo>
                  <a:lnTo>
                    <a:pt x="261" y="73"/>
                  </a:lnTo>
                  <a:lnTo>
                    <a:pt x="279" y="57"/>
                  </a:lnTo>
                  <a:lnTo>
                    <a:pt x="298" y="43"/>
                  </a:lnTo>
                  <a:lnTo>
                    <a:pt x="298" y="43"/>
                  </a:lnTo>
                  <a:lnTo>
                    <a:pt x="302" y="40"/>
                  </a:lnTo>
                  <a:lnTo>
                    <a:pt x="306" y="36"/>
                  </a:lnTo>
                  <a:lnTo>
                    <a:pt x="308" y="33"/>
                  </a:lnTo>
                  <a:lnTo>
                    <a:pt x="309" y="27"/>
                  </a:lnTo>
                  <a:lnTo>
                    <a:pt x="309" y="23"/>
                  </a:lnTo>
                  <a:lnTo>
                    <a:pt x="309" y="19"/>
                  </a:lnTo>
                  <a:lnTo>
                    <a:pt x="305" y="12"/>
                  </a:lnTo>
                  <a:lnTo>
                    <a:pt x="300" y="5"/>
                  </a:lnTo>
                  <a:lnTo>
                    <a:pt x="297" y="2"/>
                  </a:lnTo>
                  <a:lnTo>
                    <a:pt x="293" y="1"/>
                  </a:lnTo>
                  <a:lnTo>
                    <a:pt x="289" y="0"/>
                  </a:lnTo>
                  <a:lnTo>
                    <a:pt x="284" y="0"/>
                  </a:lnTo>
                  <a:lnTo>
                    <a:pt x="280" y="1"/>
                  </a:lnTo>
                  <a:lnTo>
                    <a:pt x="276" y="4"/>
                  </a:lnTo>
                  <a:lnTo>
                    <a:pt x="276" y="4"/>
                  </a:lnTo>
                  <a:lnTo>
                    <a:pt x="257" y="17"/>
                  </a:lnTo>
                  <a:lnTo>
                    <a:pt x="240" y="31"/>
                  </a:lnTo>
                  <a:lnTo>
                    <a:pt x="223" y="47"/>
                  </a:lnTo>
                  <a:lnTo>
                    <a:pt x="207" y="64"/>
                  </a:lnTo>
                  <a:lnTo>
                    <a:pt x="192" y="81"/>
                  </a:lnTo>
                  <a:lnTo>
                    <a:pt x="178" y="98"/>
                  </a:lnTo>
                  <a:lnTo>
                    <a:pt x="165" y="116"/>
                  </a:lnTo>
                  <a:lnTo>
                    <a:pt x="152" y="136"/>
                  </a:lnTo>
                  <a:lnTo>
                    <a:pt x="152" y="136"/>
                  </a:lnTo>
                  <a:lnTo>
                    <a:pt x="126" y="178"/>
                  </a:lnTo>
                  <a:lnTo>
                    <a:pt x="113" y="201"/>
                  </a:lnTo>
                  <a:lnTo>
                    <a:pt x="100" y="225"/>
                  </a:lnTo>
                  <a:lnTo>
                    <a:pt x="88" y="250"/>
                  </a:lnTo>
                  <a:lnTo>
                    <a:pt x="77" y="274"/>
                  </a:lnTo>
                  <a:lnTo>
                    <a:pt x="70" y="299"/>
                  </a:lnTo>
                  <a:lnTo>
                    <a:pt x="63" y="322"/>
                  </a:lnTo>
                  <a:lnTo>
                    <a:pt x="63" y="322"/>
                  </a:lnTo>
                  <a:lnTo>
                    <a:pt x="58" y="342"/>
                  </a:lnTo>
                  <a:lnTo>
                    <a:pt x="53" y="363"/>
                  </a:lnTo>
                  <a:lnTo>
                    <a:pt x="38" y="405"/>
                  </a:lnTo>
                  <a:lnTo>
                    <a:pt x="30" y="425"/>
                  </a:lnTo>
                  <a:lnTo>
                    <a:pt x="25" y="446"/>
                  </a:lnTo>
                  <a:lnTo>
                    <a:pt x="20" y="467"/>
                  </a:lnTo>
                  <a:lnTo>
                    <a:pt x="17" y="489"/>
                  </a:lnTo>
                  <a:lnTo>
                    <a:pt x="17" y="489"/>
                  </a:lnTo>
                  <a:lnTo>
                    <a:pt x="16" y="510"/>
                  </a:lnTo>
                  <a:lnTo>
                    <a:pt x="12" y="533"/>
                  </a:lnTo>
                  <a:lnTo>
                    <a:pt x="4" y="580"/>
                  </a:lnTo>
                  <a:lnTo>
                    <a:pt x="0" y="605"/>
                  </a:lnTo>
                  <a:lnTo>
                    <a:pt x="0" y="629"/>
                  </a:lnTo>
                  <a:lnTo>
                    <a:pt x="0" y="641"/>
                  </a:lnTo>
                  <a:lnTo>
                    <a:pt x="2" y="651"/>
                  </a:lnTo>
                  <a:lnTo>
                    <a:pt x="3" y="662"/>
                  </a:lnTo>
                  <a:lnTo>
                    <a:pt x="7" y="672"/>
                  </a:lnTo>
                  <a:lnTo>
                    <a:pt x="7" y="672"/>
                  </a:lnTo>
                  <a:lnTo>
                    <a:pt x="9" y="677"/>
                  </a:lnTo>
                  <a:lnTo>
                    <a:pt x="12" y="681"/>
                  </a:lnTo>
                  <a:lnTo>
                    <a:pt x="16" y="685"/>
                  </a:lnTo>
                  <a:lnTo>
                    <a:pt x="20" y="686"/>
                  </a:lnTo>
                  <a:lnTo>
                    <a:pt x="20" y="686"/>
                  </a:lnTo>
                  <a:lnTo>
                    <a:pt x="24" y="689"/>
                  </a:lnTo>
                  <a:lnTo>
                    <a:pt x="26" y="692"/>
                  </a:lnTo>
                  <a:lnTo>
                    <a:pt x="32" y="693"/>
                  </a:lnTo>
                  <a:lnTo>
                    <a:pt x="36" y="693"/>
                  </a:lnTo>
                  <a:lnTo>
                    <a:pt x="36" y="693"/>
                  </a:lnTo>
                  <a:lnTo>
                    <a:pt x="70" y="694"/>
                  </a:lnTo>
                  <a:lnTo>
                    <a:pt x="105" y="697"/>
                  </a:lnTo>
                  <a:lnTo>
                    <a:pt x="139" y="701"/>
                  </a:lnTo>
                  <a:lnTo>
                    <a:pt x="173" y="705"/>
                  </a:lnTo>
                  <a:lnTo>
                    <a:pt x="173" y="705"/>
                  </a:lnTo>
                  <a:lnTo>
                    <a:pt x="221" y="706"/>
                  </a:lnTo>
                  <a:lnTo>
                    <a:pt x="268" y="706"/>
                  </a:lnTo>
                  <a:lnTo>
                    <a:pt x="317" y="707"/>
                  </a:lnTo>
                  <a:lnTo>
                    <a:pt x="340" y="709"/>
                  </a:lnTo>
                  <a:lnTo>
                    <a:pt x="364" y="711"/>
                  </a:lnTo>
                  <a:lnTo>
                    <a:pt x="364" y="711"/>
                  </a:lnTo>
                  <a:lnTo>
                    <a:pt x="402" y="714"/>
                  </a:lnTo>
                  <a:lnTo>
                    <a:pt x="438" y="716"/>
                  </a:lnTo>
                  <a:lnTo>
                    <a:pt x="475" y="719"/>
                  </a:lnTo>
                  <a:lnTo>
                    <a:pt x="512" y="719"/>
                  </a:lnTo>
                  <a:lnTo>
                    <a:pt x="585" y="720"/>
                  </a:lnTo>
                  <a:lnTo>
                    <a:pt x="659" y="720"/>
                  </a:lnTo>
                  <a:lnTo>
                    <a:pt x="659" y="720"/>
                  </a:lnTo>
                  <a:lnTo>
                    <a:pt x="733" y="720"/>
                  </a:lnTo>
                  <a:lnTo>
                    <a:pt x="806" y="719"/>
                  </a:lnTo>
                  <a:lnTo>
                    <a:pt x="843" y="719"/>
                  </a:lnTo>
                  <a:lnTo>
                    <a:pt x="879" y="716"/>
                  </a:lnTo>
                  <a:lnTo>
                    <a:pt x="916" y="714"/>
                  </a:lnTo>
                  <a:lnTo>
                    <a:pt x="954" y="711"/>
                  </a:lnTo>
                  <a:lnTo>
                    <a:pt x="954" y="711"/>
                  </a:lnTo>
                  <a:lnTo>
                    <a:pt x="977" y="709"/>
                  </a:lnTo>
                  <a:lnTo>
                    <a:pt x="1001" y="707"/>
                  </a:lnTo>
                  <a:lnTo>
                    <a:pt x="1049" y="706"/>
                  </a:lnTo>
                  <a:lnTo>
                    <a:pt x="1098" y="706"/>
                  </a:lnTo>
                  <a:lnTo>
                    <a:pt x="1145" y="705"/>
                  </a:lnTo>
                  <a:lnTo>
                    <a:pt x="1145" y="705"/>
                  </a:lnTo>
                  <a:lnTo>
                    <a:pt x="1179" y="701"/>
                  </a:lnTo>
                  <a:lnTo>
                    <a:pt x="1213" y="697"/>
                  </a:lnTo>
                  <a:lnTo>
                    <a:pt x="1248" y="694"/>
                  </a:lnTo>
                  <a:lnTo>
                    <a:pt x="1282" y="693"/>
                  </a:lnTo>
                  <a:lnTo>
                    <a:pt x="1282" y="693"/>
                  </a:lnTo>
                  <a:lnTo>
                    <a:pt x="1286" y="693"/>
                  </a:lnTo>
                  <a:lnTo>
                    <a:pt x="1291" y="692"/>
                  </a:lnTo>
                  <a:lnTo>
                    <a:pt x="1294" y="689"/>
                  </a:lnTo>
                  <a:lnTo>
                    <a:pt x="1298" y="686"/>
                  </a:lnTo>
                  <a:lnTo>
                    <a:pt x="1298" y="686"/>
                  </a:lnTo>
                  <a:lnTo>
                    <a:pt x="1302" y="685"/>
                  </a:lnTo>
                  <a:lnTo>
                    <a:pt x="1306" y="681"/>
                  </a:lnTo>
                  <a:lnTo>
                    <a:pt x="1308" y="677"/>
                  </a:lnTo>
                  <a:lnTo>
                    <a:pt x="1311" y="672"/>
                  </a:lnTo>
                  <a:lnTo>
                    <a:pt x="1311" y="672"/>
                  </a:lnTo>
                  <a:lnTo>
                    <a:pt x="1315" y="662"/>
                  </a:lnTo>
                  <a:lnTo>
                    <a:pt x="1316" y="651"/>
                  </a:lnTo>
                  <a:lnTo>
                    <a:pt x="1317" y="641"/>
                  </a:lnTo>
                  <a:lnTo>
                    <a:pt x="1317" y="629"/>
                  </a:lnTo>
                  <a:lnTo>
                    <a:pt x="1317" y="605"/>
                  </a:lnTo>
                  <a:lnTo>
                    <a:pt x="1314" y="580"/>
                  </a:lnTo>
                  <a:lnTo>
                    <a:pt x="1306" y="533"/>
                  </a:lnTo>
                  <a:lnTo>
                    <a:pt x="1302" y="510"/>
                  </a:lnTo>
                  <a:lnTo>
                    <a:pt x="1300" y="489"/>
                  </a:lnTo>
                  <a:lnTo>
                    <a:pt x="1300" y="489"/>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5" name="chenying0907 923"/>
            <p:cNvSpPr>
              <a:spLocks noEditPoints="1"/>
            </p:cNvSpPr>
            <p:nvPr/>
          </p:nvSpPr>
          <p:spPr bwMode="auto">
            <a:xfrm>
              <a:off x="3565526" y="3633788"/>
              <a:ext cx="120650" cy="47625"/>
            </a:xfrm>
            <a:custGeom>
              <a:avLst/>
              <a:gdLst/>
              <a:ahLst/>
              <a:cxnLst>
                <a:cxn ang="0">
                  <a:pos x="300" y="30"/>
                </a:cxn>
                <a:cxn ang="0">
                  <a:pos x="298" y="21"/>
                </a:cxn>
                <a:cxn ang="0">
                  <a:pos x="294" y="14"/>
                </a:cxn>
                <a:cxn ang="0">
                  <a:pos x="280" y="8"/>
                </a:cxn>
                <a:cxn ang="0">
                  <a:pos x="274" y="8"/>
                </a:cxn>
                <a:cxn ang="0">
                  <a:pos x="214" y="3"/>
                </a:cxn>
                <a:cxn ang="0">
                  <a:pos x="94" y="0"/>
                </a:cxn>
                <a:cxn ang="0">
                  <a:pos x="34" y="0"/>
                </a:cxn>
                <a:cxn ang="0">
                  <a:pos x="27" y="1"/>
                </a:cxn>
                <a:cxn ang="0">
                  <a:pos x="18" y="1"/>
                </a:cxn>
                <a:cxn ang="0">
                  <a:pos x="9" y="5"/>
                </a:cxn>
                <a:cxn ang="0">
                  <a:pos x="2" y="12"/>
                </a:cxn>
                <a:cxn ang="0">
                  <a:pos x="0" y="22"/>
                </a:cxn>
                <a:cxn ang="0">
                  <a:pos x="1" y="41"/>
                </a:cxn>
                <a:cxn ang="0">
                  <a:pos x="7" y="76"/>
                </a:cxn>
                <a:cxn ang="0">
                  <a:pos x="14" y="92"/>
                </a:cxn>
                <a:cxn ang="0">
                  <a:pos x="18" y="95"/>
                </a:cxn>
                <a:cxn ang="0">
                  <a:pos x="28" y="103"/>
                </a:cxn>
                <a:cxn ang="0">
                  <a:pos x="48" y="109"/>
                </a:cxn>
                <a:cxn ang="0">
                  <a:pos x="95" y="112"/>
                </a:cxn>
                <a:cxn ang="0">
                  <a:pos x="121" y="114"/>
                </a:cxn>
                <a:cxn ang="0">
                  <a:pos x="201" y="119"/>
                </a:cxn>
                <a:cxn ang="0">
                  <a:pos x="242" y="116"/>
                </a:cxn>
                <a:cxn ang="0">
                  <a:pos x="280" y="109"/>
                </a:cxn>
                <a:cxn ang="0">
                  <a:pos x="285" y="107"/>
                </a:cxn>
                <a:cxn ang="0">
                  <a:pos x="294" y="101"/>
                </a:cxn>
                <a:cxn ang="0">
                  <a:pos x="300" y="86"/>
                </a:cxn>
                <a:cxn ang="0">
                  <a:pos x="303" y="63"/>
                </a:cxn>
                <a:cxn ang="0">
                  <a:pos x="300" y="30"/>
                </a:cxn>
                <a:cxn ang="0">
                  <a:pos x="121" y="68"/>
                </a:cxn>
                <a:cxn ang="0">
                  <a:pos x="87" y="64"/>
                </a:cxn>
                <a:cxn ang="0">
                  <a:pos x="53" y="60"/>
                </a:cxn>
                <a:cxn ang="0">
                  <a:pos x="49" y="56"/>
                </a:cxn>
                <a:cxn ang="0">
                  <a:pos x="47" y="46"/>
                </a:cxn>
                <a:cxn ang="0">
                  <a:pos x="205" y="48"/>
                </a:cxn>
                <a:cxn ang="0">
                  <a:pos x="257" y="52"/>
                </a:cxn>
                <a:cxn ang="0">
                  <a:pos x="257" y="67"/>
                </a:cxn>
                <a:cxn ang="0">
                  <a:pos x="223" y="69"/>
                </a:cxn>
                <a:cxn ang="0">
                  <a:pos x="155" y="71"/>
                </a:cxn>
                <a:cxn ang="0">
                  <a:pos x="121" y="68"/>
                </a:cxn>
              </a:cxnLst>
              <a:rect l="0" t="0" r="r" b="b"/>
              <a:pathLst>
                <a:path w="303" h="119">
                  <a:moveTo>
                    <a:pt x="300" y="30"/>
                  </a:moveTo>
                  <a:lnTo>
                    <a:pt x="300" y="30"/>
                  </a:lnTo>
                  <a:lnTo>
                    <a:pt x="300" y="25"/>
                  </a:lnTo>
                  <a:lnTo>
                    <a:pt x="298" y="21"/>
                  </a:lnTo>
                  <a:lnTo>
                    <a:pt x="297" y="18"/>
                  </a:lnTo>
                  <a:lnTo>
                    <a:pt x="294" y="14"/>
                  </a:lnTo>
                  <a:lnTo>
                    <a:pt x="287" y="10"/>
                  </a:lnTo>
                  <a:lnTo>
                    <a:pt x="280" y="8"/>
                  </a:lnTo>
                  <a:lnTo>
                    <a:pt x="280" y="8"/>
                  </a:lnTo>
                  <a:lnTo>
                    <a:pt x="274" y="8"/>
                  </a:lnTo>
                  <a:lnTo>
                    <a:pt x="274" y="8"/>
                  </a:lnTo>
                  <a:lnTo>
                    <a:pt x="214" y="3"/>
                  </a:lnTo>
                  <a:lnTo>
                    <a:pt x="154" y="1"/>
                  </a:lnTo>
                  <a:lnTo>
                    <a:pt x="94" y="0"/>
                  </a:lnTo>
                  <a:lnTo>
                    <a:pt x="34" y="0"/>
                  </a:lnTo>
                  <a:lnTo>
                    <a:pt x="34" y="0"/>
                  </a:lnTo>
                  <a:lnTo>
                    <a:pt x="27" y="1"/>
                  </a:lnTo>
                  <a:lnTo>
                    <a:pt x="27" y="1"/>
                  </a:lnTo>
                  <a:lnTo>
                    <a:pt x="22" y="0"/>
                  </a:lnTo>
                  <a:lnTo>
                    <a:pt x="18" y="1"/>
                  </a:lnTo>
                  <a:lnTo>
                    <a:pt x="13" y="3"/>
                  </a:lnTo>
                  <a:lnTo>
                    <a:pt x="9" y="5"/>
                  </a:lnTo>
                  <a:lnTo>
                    <a:pt x="5" y="8"/>
                  </a:lnTo>
                  <a:lnTo>
                    <a:pt x="2" y="12"/>
                  </a:lnTo>
                  <a:lnTo>
                    <a:pt x="1" y="17"/>
                  </a:lnTo>
                  <a:lnTo>
                    <a:pt x="0" y="22"/>
                  </a:lnTo>
                  <a:lnTo>
                    <a:pt x="0" y="22"/>
                  </a:lnTo>
                  <a:lnTo>
                    <a:pt x="1" y="41"/>
                  </a:lnTo>
                  <a:lnTo>
                    <a:pt x="2" y="58"/>
                  </a:lnTo>
                  <a:lnTo>
                    <a:pt x="7" y="76"/>
                  </a:lnTo>
                  <a:lnTo>
                    <a:pt x="10" y="84"/>
                  </a:lnTo>
                  <a:lnTo>
                    <a:pt x="14" y="92"/>
                  </a:lnTo>
                  <a:lnTo>
                    <a:pt x="14" y="92"/>
                  </a:lnTo>
                  <a:lnTo>
                    <a:pt x="18" y="95"/>
                  </a:lnTo>
                  <a:lnTo>
                    <a:pt x="23" y="99"/>
                  </a:lnTo>
                  <a:lnTo>
                    <a:pt x="28" y="103"/>
                  </a:lnTo>
                  <a:lnTo>
                    <a:pt x="34" y="106"/>
                  </a:lnTo>
                  <a:lnTo>
                    <a:pt x="48" y="109"/>
                  </a:lnTo>
                  <a:lnTo>
                    <a:pt x="64" y="111"/>
                  </a:lnTo>
                  <a:lnTo>
                    <a:pt x="95" y="112"/>
                  </a:lnTo>
                  <a:lnTo>
                    <a:pt x="121" y="114"/>
                  </a:lnTo>
                  <a:lnTo>
                    <a:pt x="121" y="114"/>
                  </a:lnTo>
                  <a:lnTo>
                    <a:pt x="161" y="116"/>
                  </a:lnTo>
                  <a:lnTo>
                    <a:pt x="201" y="119"/>
                  </a:lnTo>
                  <a:lnTo>
                    <a:pt x="221" y="118"/>
                  </a:lnTo>
                  <a:lnTo>
                    <a:pt x="242" y="116"/>
                  </a:lnTo>
                  <a:lnTo>
                    <a:pt x="261" y="114"/>
                  </a:lnTo>
                  <a:lnTo>
                    <a:pt x="280" y="109"/>
                  </a:lnTo>
                  <a:lnTo>
                    <a:pt x="280" y="109"/>
                  </a:lnTo>
                  <a:lnTo>
                    <a:pt x="285" y="107"/>
                  </a:lnTo>
                  <a:lnTo>
                    <a:pt x="290" y="105"/>
                  </a:lnTo>
                  <a:lnTo>
                    <a:pt x="294" y="101"/>
                  </a:lnTo>
                  <a:lnTo>
                    <a:pt x="297" y="97"/>
                  </a:lnTo>
                  <a:lnTo>
                    <a:pt x="300" y="86"/>
                  </a:lnTo>
                  <a:lnTo>
                    <a:pt x="302" y="75"/>
                  </a:lnTo>
                  <a:lnTo>
                    <a:pt x="303" y="63"/>
                  </a:lnTo>
                  <a:lnTo>
                    <a:pt x="302" y="51"/>
                  </a:lnTo>
                  <a:lnTo>
                    <a:pt x="300" y="30"/>
                  </a:lnTo>
                  <a:lnTo>
                    <a:pt x="300" y="30"/>
                  </a:lnTo>
                  <a:close/>
                  <a:moveTo>
                    <a:pt x="121" y="68"/>
                  </a:moveTo>
                  <a:lnTo>
                    <a:pt x="121" y="68"/>
                  </a:lnTo>
                  <a:lnTo>
                    <a:pt x="87" y="64"/>
                  </a:lnTo>
                  <a:lnTo>
                    <a:pt x="53" y="60"/>
                  </a:lnTo>
                  <a:lnTo>
                    <a:pt x="53" y="60"/>
                  </a:lnTo>
                  <a:lnTo>
                    <a:pt x="51" y="59"/>
                  </a:lnTo>
                  <a:lnTo>
                    <a:pt x="49" y="56"/>
                  </a:lnTo>
                  <a:lnTo>
                    <a:pt x="47" y="46"/>
                  </a:lnTo>
                  <a:lnTo>
                    <a:pt x="47" y="46"/>
                  </a:lnTo>
                  <a:lnTo>
                    <a:pt x="153" y="47"/>
                  </a:lnTo>
                  <a:lnTo>
                    <a:pt x="205" y="48"/>
                  </a:lnTo>
                  <a:lnTo>
                    <a:pt x="257" y="52"/>
                  </a:lnTo>
                  <a:lnTo>
                    <a:pt x="257" y="52"/>
                  </a:lnTo>
                  <a:lnTo>
                    <a:pt x="257" y="59"/>
                  </a:lnTo>
                  <a:lnTo>
                    <a:pt x="257" y="67"/>
                  </a:lnTo>
                  <a:lnTo>
                    <a:pt x="257" y="67"/>
                  </a:lnTo>
                  <a:lnTo>
                    <a:pt x="223" y="69"/>
                  </a:lnTo>
                  <a:lnTo>
                    <a:pt x="189" y="71"/>
                  </a:lnTo>
                  <a:lnTo>
                    <a:pt x="155" y="71"/>
                  </a:lnTo>
                  <a:lnTo>
                    <a:pt x="121" y="68"/>
                  </a:lnTo>
                  <a:lnTo>
                    <a:pt x="121" y="68"/>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57" name="文本框 56"/>
          <p:cNvSpPr txBox="1"/>
          <p:nvPr/>
        </p:nvSpPr>
        <p:spPr>
          <a:xfrm>
            <a:off x="3616503" y="1734647"/>
            <a:ext cx="8182048" cy="954107"/>
          </a:xfrm>
          <a:prstGeom prst="rect">
            <a:avLst/>
          </a:prstGeom>
          <a:noFill/>
        </p:spPr>
        <p:txBody>
          <a:bodyPr wrap="none" rtlCol="0">
            <a:spAutoFit/>
          </a:bodyPr>
          <a:lstStyle/>
          <a:p>
            <a:r>
              <a:rPr lang="en-US" altLang="zh-CN" sz="2800" dirty="0">
                <a:solidFill>
                  <a:srgbClr val="C00000"/>
                </a:solidFill>
              </a:rPr>
              <a:t>D</a:t>
            </a:r>
            <a:r>
              <a:rPr lang="en-US" altLang="zh-CN" sz="2800" dirty="0"/>
              <a:t>oes the writer give a clear description of </a:t>
            </a:r>
            <a:r>
              <a:rPr lang="en-US" altLang="zh-CN" sz="2800" u="sng" dirty="0"/>
              <a:t>the problem</a:t>
            </a:r>
            <a:r>
              <a:rPr lang="en-US" altLang="zh-CN" sz="2800" dirty="0"/>
              <a:t>?</a:t>
            </a:r>
            <a:endParaRPr lang="en-US" altLang="zh-CN" sz="2800" dirty="0"/>
          </a:p>
          <a:p>
            <a:r>
              <a:rPr lang="en-US" altLang="zh-CN" sz="2800" dirty="0">
                <a:solidFill>
                  <a:srgbClr val="C00000"/>
                </a:solidFill>
              </a:rPr>
              <a:t>I</a:t>
            </a:r>
            <a:r>
              <a:rPr lang="en-US" altLang="zh-CN" sz="2800" dirty="0"/>
              <a:t>s </a:t>
            </a:r>
            <a:r>
              <a:rPr lang="en-US" altLang="zh-CN" sz="2800" u="sng" dirty="0"/>
              <a:t>the advice </a:t>
            </a:r>
            <a:r>
              <a:rPr lang="en-US" altLang="zh-CN" sz="2800" dirty="0"/>
              <a:t>clearly explained?</a:t>
            </a:r>
            <a:endParaRPr lang="en-US" altLang="zh-CN" sz="2800" dirty="0"/>
          </a:p>
        </p:txBody>
      </p:sp>
      <p:sp>
        <p:nvSpPr>
          <p:cNvPr id="58" name="矩形 57"/>
          <p:cNvSpPr/>
          <p:nvPr/>
        </p:nvSpPr>
        <p:spPr>
          <a:xfrm>
            <a:off x="1010100" y="1826280"/>
            <a:ext cx="2126822" cy="115879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General content</a:t>
            </a:r>
            <a:endParaRPr lang="zh-CN" altLang="en-US" sz="2800" b="1" dirty="0">
              <a:solidFill>
                <a:schemeClr val="tx1"/>
              </a:solidFill>
            </a:endParaRPr>
          </a:p>
        </p:txBody>
      </p:sp>
      <p:sp>
        <p:nvSpPr>
          <p:cNvPr id="59" name="矩形 58"/>
          <p:cNvSpPr/>
          <p:nvPr/>
        </p:nvSpPr>
        <p:spPr>
          <a:xfrm>
            <a:off x="985910" y="3118199"/>
            <a:ext cx="2116743" cy="249569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Basic writing skills</a:t>
            </a:r>
            <a:endParaRPr lang="zh-CN" altLang="en-US" sz="2800" b="1" dirty="0">
              <a:solidFill>
                <a:schemeClr val="tx1"/>
              </a:solidFill>
            </a:endParaRPr>
          </a:p>
        </p:txBody>
      </p:sp>
      <p:sp>
        <p:nvSpPr>
          <p:cNvPr id="60" name="文本框 59"/>
          <p:cNvSpPr txBox="1"/>
          <p:nvPr/>
        </p:nvSpPr>
        <p:spPr>
          <a:xfrm>
            <a:off x="3616503" y="2932236"/>
            <a:ext cx="8774131" cy="2677656"/>
          </a:xfrm>
          <a:prstGeom prst="rect">
            <a:avLst/>
          </a:prstGeom>
          <a:noFill/>
        </p:spPr>
        <p:txBody>
          <a:bodyPr wrap="square" rtlCol="0">
            <a:spAutoFit/>
          </a:bodyPr>
          <a:lstStyle/>
          <a:p>
            <a:r>
              <a:rPr lang="en-US" altLang="zh-CN" sz="2800" dirty="0">
                <a:solidFill>
                  <a:srgbClr val="C00000"/>
                </a:solidFill>
              </a:rPr>
              <a:t>D</a:t>
            </a:r>
            <a:r>
              <a:rPr lang="en-US" altLang="zh-CN" sz="2800" dirty="0"/>
              <a:t>oes the writer use </a:t>
            </a:r>
            <a:r>
              <a:rPr lang="en-US" altLang="zh-CN" sz="2800" u="sng" dirty="0"/>
              <a:t>pronouns</a:t>
            </a:r>
            <a:r>
              <a:rPr lang="en-US" altLang="zh-CN" sz="2800" dirty="0"/>
              <a:t> to refer to things or people correctly?</a:t>
            </a:r>
            <a:endParaRPr lang="en-US" altLang="zh-CN" sz="2800" dirty="0"/>
          </a:p>
          <a:p>
            <a:r>
              <a:rPr lang="en-US" altLang="zh-CN" sz="2800" dirty="0">
                <a:solidFill>
                  <a:srgbClr val="C00000"/>
                </a:solidFill>
              </a:rPr>
              <a:t>D</a:t>
            </a:r>
            <a:r>
              <a:rPr lang="en-US" altLang="zh-CN" sz="2800" dirty="0"/>
              <a:t>oes the writer use </a:t>
            </a:r>
            <a:r>
              <a:rPr lang="en-US" altLang="zh-CN" sz="2800" u="sng" dirty="0"/>
              <a:t>correct spelling, pun</a:t>
            </a:r>
            <a:r>
              <a:rPr lang="en-US" altLang="zh-CN" sz="2800" u="sng" dirty="0">
                <a:solidFill>
                  <a:srgbClr val="C00000"/>
                </a:solidFill>
              </a:rPr>
              <a:t>c</a:t>
            </a:r>
            <a:r>
              <a:rPr lang="en-US" altLang="zh-CN" sz="2800" u="sng" dirty="0"/>
              <a:t>tu</a:t>
            </a:r>
            <a:r>
              <a:rPr lang="en-US" altLang="zh-CN" sz="2800" u="sng" dirty="0">
                <a:solidFill>
                  <a:srgbClr val="C00000"/>
                </a:solidFill>
              </a:rPr>
              <a:t>a</a:t>
            </a:r>
            <a:r>
              <a:rPr lang="en-US" altLang="zh-CN" sz="2800" u="sng" dirty="0"/>
              <a:t>tion</a:t>
            </a:r>
            <a:r>
              <a:rPr lang="en-US" altLang="zh-CN" sz="2800" dirty="0"/>
              <a:t>?</a:t>
            </a:r>
            <a:endParaRPr lang="en-US" altLang="zh-CN" sz="2800" dirty="0"/>
          </a:p>
          <a:p>
            <a:r>
              <a:rPr lang="en-US" altLang="zh-CN" sz="2800" dirty="0">
                <a:solidFill>
                  <a:srgbClr val="FF0000"/>
                </a:solidFill>
              </a:rPr>
              <a:t>D</a:t>
            </a:r>
            <a:r>
              <a:rPr lang="en-US" altLang="zh-CN" sz="2800" dirty="0"/>
              <a:t>oes the writer </a:t>
            </a:r>
            <a:r>
              <a:rPr lang="en-US" altLang="zh-CN" sz="2800" u="sng" dirty="0"/>
              <a:t>give reasons </a:t>
            </a:r>
            <a:r>
              <a:rPr lang="en-US" altLang="zh-CN" sz="2800" dirty="0"/>
              <a:t>for the advice?</a:t>
            </a:r>
            <a:endParaRPr lang="en-US" altLang="zh-CN" sz="2800" dirty="0"/>
          </a:p>
          <a:p>
            <a:r>
              <a:rPr lang="en-US" altLang="zh-CN" sz="2800" dirty="0">
                <a:solidFill>
                  <a:srgbClr val="FF0000"/>
                </a:solidFill>
              </a:rPr>
              <a:t>D</a:t>
            </a:r>
            <a:r>
              <a:rPr lang="en-US" altLang="zh-CN" sz="2800" dirty="0"/>
              <a:t>oes the writer use proper expressions to </a:t>
            </a:r>
            <a:r>
              <a:rPr lang="en-US" altLang="zh-CN" sz="2800" u="sng" dirty="0"/>
              <a:t>give suggestions</a:t>
            </a:r>
            <a:r>
              <a:rPr lang="en-US" altLang="zh-CN" sz="2800" dirty="0"/>
              <a:t>?</a:t>
            </a:r>
            <a:endParaRPr lang="en-US" altLang="zh-CN" sz="2800" dirty="0"/>
          </a:p>
          <a:p>
            <a:r>
              <a:rPr lang="en-US" altLang="zh-CN" sz="2800" dirty="0">
                <a:solidFill>
                  <a:srgbClr val="C00000"/>
                </a:solidFill>
              </a:rPr>
              <a:t>A</a:t>
            </a:r>
            <a:r>
              <a:rPr lang="en-US" altLang="zh-CN" sz="2800" dirty="0"/>
              <a:t>re there any </a:t>
            </a:r>
            <a:r>
              <a:rPr lang="en-US" altLang="zh-CN" sz="2800" u="sng" dirty="0"/>
              <a:t>grammar mistakes</a:t>
            </a:r>
            <a:r>
              <a:rPr lang="en-US" altLang="zh-CN" sz="2800" dirty="0"/>
              <a:t>?</a:t>
            </a:r>
            <a:endParaRPr lang="zh-CN" altLang="en-US" sz="2800" dirty="0"/>
          </a:p>
        </p:txBody>
      </p:sp>
      <p:sp>
        <p:nvSpPr>
          <p:cNvPr id="61" name="矩形 60"/>
          <p:cNvSpPr/>
          <p:nvPr/>
        </p:nvSpPr>
        <p:spPr>
          <a:xfrm>
            <a:off x="3277455" y="1804397"/>
            <a:ext cx="349322" cy="3148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矩形 61"/>
          <p:cNvSpPr/>
          <p:nvPr/>
        </p:nvSpPr>
        <p:spPr>
          <a:xfrm>
            <a:off x="3277455" y="2291500"/>
            <a:ext cx="349322" cy="3148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 name="矩形 63"/>
          <p:cNvSpPr/>
          <p:nvPr/>
        </p:nvSpPr>
        <p:spPr>
          <a:xfrm>
            <a:off x="3277455" y="3066645"/>
            <a:ext cx="349322" cy="3148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64"/>
          <p:cNvSpPr/>
          <p:nvPr/>
        </p:nvSpPr>
        <p:spPr>
          <a:xfrm>
            <a:off x="3277455" y="3827872"/>
            <a:ext cx="349322" cy="3148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矩形 65"/>
          <p:cNvSpPr/>
          <p:nvPr/>
        </p:nvSpPr>
        <p:spPr>
          <a:xfrm>
            <a:off x="3277455" y="4271064"/>
            <a:ext cx="349322" cy="3148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a:off x="3277455" y="4778406"/>
            <a:ext cx="349322" cy="3148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矩形 70"/>
          <p:cNvSpPr/>
          <p:nvPr/>
        </p:nvSpPr>
        <p:spPr>
          <a:xfrm>
            <a:off x="3277455" y="5233903"/>
            <a:ext cx="349322" cy="3148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文本框 71"/>
          <p:cNvSpPr txBox="1"/>
          <p:nvPr/>
        </p:nvSpPr>
        <p:spPr>
          <a:xfrm>
            <a:off x="3616503" y="5597251"/>
            <a:ext cx="6143947" cy="523220"/>
          </a:xfrm>
          <a:prstGeom prst="rect">
            <a:avLst/>
          </a:prstGeom>
          <a:noFill/>
        </p:spPr>
        <p:txBody>
          <a:bodyPr wrap="square" rtlCol="0">
            <a:spAutoFit/>
          </a:bodyPr>
          <a:lstStyle/>
          <a:p>
            <a:r>
              <a:rPr lang="en-US" altLang="zh-CN" sz="2800" dirty="0">
                <a:solidFill>
                  <a:srgbClr val="C00000"/>
                </a:solidFill>
              </a:rPr>
              <a:t>Is the </a:t>
            </a:r>
            <a:r>
              <a:rPr lang="en-US" altLang="zh-CN" sz="2800" b="1" dirty="0">
                <a:solidFill>
                  <a:srgbClr val="C00000"/>
                </a:solidFill>
              </a:rPr>
              <a:t>handwriting</a:t>
            </a:r>
            <a:r>
              <a:rPr lang="en-US" altLang="zh-CN" sz="2800" dirty="0">
                <a:solidFill>
                  <a:srgbClr val="C00000"/>
                </a:solidFill>
              </a:rPr>
              <a:t> easy to read?</a:t>
            </a:r>
            <a:endParaRPr lang="zh-CN" altLang="en-US" sz="2800" dirty="0"/>
          </a:p>
        </p:txBody>
      </p:sp>
      <p:sp>
        <p:nvSpPr>
          <p:cNvPr id="73" name="矩形 72"/>
          <p:cNvSpPr/>
          <p:nvPr/>
        </p:nvSpPr>
        <p:spPr>
          <a:xfrm>
            <a:off x="3286019" y="5725345"/>
            <a:ext cx="349322" cy="31483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Freeform 148"/>
          <p:cNvSpPr>
            <a:spLocks noEditPoints="1"/>
          </p:cNvSpPr>
          <p:nvPr/>
        </p:nvSpPr>
        <p:spPr bwMode="auto">
          <a:xfrm>
            <a:off x="1745080" y="6044116"/>
            <a:ext cx="496741" cy="478871"/>
          </a:xfrm>
          <a:custGeom>
            <a:avLst/>
            <a:gdLst/>
            <a:ahLst/>
            <a:cxnLst>
              <a:cxn ang="0">
                <a:pos x="16" y="54"/>
              </a:cxn>
              <a:cxn ang="0">
                <a:pos x="14" y="57"/>
              </a:cxn>
              <a:cxn ang="0">
                <a:pos x="2" y="57"/>
              </a:cxn>
              <a:cxn ang="0">
                <a:pos x="0" y="54"/>
              </a:cxn>
              <a:cxn ang="0">
                <a:pos x="0" y="29"/>
              </a:cxn>
              <a:cxn ang="0">
                <a:pos x="2" y="26"/>
              </a:cxn>
              <a:cxn ang="0">
                <a:pos x="14" y="26"/>
              </a:cxn>
              <a:cxn ang="0">
                <a:pos x="16" y="29"/>
              </a:cxn>
              <a:cxn ang="0">
                <a:pos x="16" y="54"/>
              </a:cxn>
              <a:cxn ang="0">
                <a:pos x="7" y="47"/>
              </a:cxn>
              <a:cxn ang="0">
                <a:pos x="5" y="49"/>
              </a:cxn>
              <a:cxn ang="0">
                <a:pos x="7" y="52"/>
              </a:cxn>
              <a:cxn ang="0">
                <a:pos x="10" y="49"/>
              </a:cxn>
              <a:cxn ang="0">
                <a:pos x="7" y="47"/>
              </a:cxn>
              <a:cxn ang="0">
                <a:pos x="62" y="35"/>
              </a:cxn>
              <a:cxn ang="0">
                <a:pos x="62" y="38"/>
              </a:cxn>
              <a:cxn ang="0">
                <a:pos x="61" y="43"/>
              </a:cxn>
              <a:cxn ang="0">
                <a:pos x="61" y="48"/>
              </a:cxn>
              <a:cxn ang="0">
                <a:pos x="59" y="52"/>
              </a:cxn>
              <a:cxn ang="0">
                <a:pos x="57" y="59"/>
              </a:cxn>
              <a:cxn ang="0">
                <a:pos x="49" y="62"/>
              </a:cxn>
              <a:cxn ang="0">
                <a:pos x="47" y="62"/>
              </a:cxn>
              <a:cxn ang="0">
                <a:pos x="44" y="62"/>
              </a:cxn>
              <a:cxn ang="0">
                <a:pos x="43" y="62"/>
              </a:cxn>
              <a:cxn ang="0">
                <a:pos x="28" y="59"/>
              </a:cxn>
              <a:cxn ang="0">
                <a:pos x="22" y="57"/>
              </a:cxn>
              <a:cxn ang="0">
                <a:pos x="19" y="54"/>
              </a:cxn>
              <a:cxn ang="0">
                <a:pos x="19" y="29"/>
              </a:cxn>
              <a:cxn ang="0">
                <a:pos x="21" y="26"/>
              </a:cxn>
              <a:cxn ang="0">
                <a:pos x="29" y="19"/>
              </a:cxn>
              <a:cxn ang="0">
                <a:pos x="33" y="14"/>
              </a:cxn>
              <a:cxn ang="0">
                <a:pos x="35" y="8"/>
              </a:cxn>
              <a:cxn ang="0">
                <a:pos x="38" y="1"/>
              </a:cxn>
              <a:cxn ang="0">
                <a:pos x="40" y="0"/>
              </a:cxn>
              <a:cxn ang="0">
                <a:pos x="49" y="11"/>
              </a:cxn>
              <a:cxn ang="0">
                <a:pos x="46" y="18"/>
              </a:cxn>
              <a:cxn ang="0">
                <a:pos x="45" y="21"/>
              </a:cxn>
              <a:cxn ang="0">
                <a:pos x="56" y="21"/>
              </a:cxn>
              <a:cxn ang="0">
                <a:pos x="64" y="29"/>
              </a:cxn>
              <a:cxn ang="0">
                <a:pos x="62" y="35"/>
              </a:cxn>
            </a:cxnLst>
            <a:rect l="0" t="0" r="r" b="b"/>
            <a:pathLst>
              <a:path w="64" h="62">
                <a:moveTo>
                  <a:pt x="16" y="54"/>
                </a:moveTo>
                <a:cubicBezTo>
                  <a:pt x="16" y="56"/>
                  <a:pt x="15" y="57"/>
                  <a:pt x="14" y="57"/>
                </a:cubicBezTo>
                <a:cubicBezTo>
                  <a:pt x="2" y="57"/>
                  <a:pt x="2" y="57"/>
                  <a:pt x="2" y="57"/>
                </a:cubicBezTo>
                <a:cubicBezTo>
                  <a:pt x="1" y="57"/>
                  <a:pt x="0" y="56"/>
                  <a:pt x="0" y="54"/>
                </a:cubicBezTo>
                <a:cubicBezTo>
                  <a:pt x="0" y="29"/>
                  <a:pt x="0" y="29"/>
                  <a:pt x="0" y="29"/>
                </a:cubicBezTo>
                <a:cubicBezTo>
                  <a:pt x="0" y="27"/>
                  <a:pt x="1" y="26"/>
                  <a:pt x="2" y="26"/>
                </a:cubicBezTo>
                <a:cubicBezTo>
                  <a:pt x="14" y="26"/>
                  <a:pt x="14" y="26"/>
                  <a:pt x="14" y="26"/>
                </a:cubicBezTo>
                <a:cubicBezTo>
                  <a:pt x="15" y="26"/>
                  <a:pt x="16" y="27"/>
                  <a:pt x="16" y="29"/>
                </a:cubicBezTo>
                <a:lnTo>
                  <a:pt x="16" y="54"/>
                </a:lnTo>
                <a:close/>
                <a:moveTo>
                  <a:pt x="7" y="47"/>
                </a:moveTo>
                <a:cubicBezTo>
                  <a:pt x="6" y="47"/>
                  <a:pt x="5" y="48"/>
                  <a:pt x="5" y="49"/>
                </a:cubicBezTo>
                <a:cubicBezTo>
                  <a:pt x="5" y="51"/>
                  <a:pt x="6" y="52"/>
                  <a:pt x="7" y="52"/>
                </a:cubicBezTo>
                <a:cubicBezTo>
                  <a:pt x="9" y="52"/>
                  <a:pt x="10" y="51"/>
                  <a:pt x="10" y="49"/>
                </a:cubicBezTo>
                <a:cubicBezTo>
                  <a:pt x="10" y="48"/>
                  <a:pt x="9" y="47"/>
                  <a:pt x="7" y="47"/>
                </a:cubicBezTo>
                <a:close/>
                <a:moveTo>
                  <a:pt x="62" y="35"/>
                </a:moveTo>
                <a:cubicBezTo>
                  <a:pt x="62" y="36"/>
                  <a:pt x="62" y="37"/>
                  <a:pt x="62" y="38"/>
                </a:cubicBezTo>
                <a:cubicBezTo>
                  <a:pt x="62" y="40"/>
                  <a:pt x="62" y="42"/>
                  <a:pt x="61" y="43"/>
                </a:cubicBezTo>
                <a:cubicBezTo>
                  <a:pt x="61" y="45"/>
                  <a:pt x="61" y="46"/>
                  <a:pt x="61" y="48"/>
                </a:cubicBezTo>
                <a:cubicBezTo>
                  <a:pt x="60" y="49"/>
                  <a:pt x="60" y="51"/>
                  <a:pt x="59" y="52"/>
                </a:cubicBezTo>
                <a:cubicBezTo>
                  <a:pt x="59" y="55"/>
                  <a:pt x="58" y="57"/>
                  <a:pt x="57" y="59"/>
                </a:cubicBezTo>
                <a:cubicBezTo>
                  <a:pt x="55" y="61"/>
                  <a:pt x="52" y="62"/>
                  <a:pt x="49" y="62"/>
                </a:cubicBezTo>
                <a:cubicBezTo>
                  <a:pt x="48" y="62"/>
                  <a:pt x="48" y="62"/>
                  <a:pt x="47" y="62"/>
                </a:cubicBezTo>
                <a:cubicBezTo>
                  <a:pt x="44" y="62"/>
                  <a:pt x="44" y="62"/>
                  <a:pt x="44" y="62"/>
                </a:cubicBezTo>
                <a:cubicBezTo>
                  <a:pt x="43" y="62"/>
                  <a:pt x="43" y="62"/>
                  <a:pt x="43" y="62"/>
                </a:cubicBezTo>
                <a:cubicBezTo>
                  <a:pt x="38" y="62"/>
                  <a:pt x="32" y="60"/>
                  <a:pt x="28" y="59"/>
                </a:cubicBezTo>
                <a:cubicBezTo>
                  <a:pt x="25" y="58"/>
                  <a:pt x="23" y="57"/>
                  <a:pt x="22" y="57"/>
                </a:cubicBezTo>
                <a:cubicBezTo>
                  <a:pt x="20" y="57"/>
                  <a:pt x="19" y="56"/>
                  <a:pt x="19" y="54"/>
                </a:cubicBezTo>
                <a:cubicBezTo>
                  <a:pt x="19" y="29"/>
                  <a:pt x="19" y="29"/>
                  <a:pt x="19" y="29"/>
                </a:cubicBezTo>
                <a:cubicBezTo>
                  <a:pt x="19" y="27"/>
                  <a:pt x="20" y="26"/>
                  <a:pt x="21" y="26"/>
                </a:cubicBezTo>
                <a:cubicBezTo>
                  <a:pt x="23" y="26"/>
                  <a:pt x="27" y="21"/>
                  <a:pt x="29" y="19"/>
                </a:cubicBezTo>
                <a:cubicBezTo>
                  <a:pt x="30" y="17"/>
                  <a:pt x="31" y="15"/>
                  <a:pt x="33" y="14"/>
                </a:cubicBezTo>
                <a:cubicBezTo>
                  <a:pt x="34" y="13"/>
                  <a:pt x="35" y="10"/>
                  <a:pt x="35" y="8"/>
                </a:cubicBezTo>
                <a:cubicBezTo>
                  <a:pt x="36" y="5"/>
                  <a:pt x="36" y="3"/>
                  <a:pt x="38" y="1"/>
                </a:cubicBezTo>
                <a:cubicBezTo>
                  <a:pt x="38" y="1"/>
                  <a:pt x="39" y="0"/>
                  <a:pt x="40" y="0"/>
                </a:cubicBezTo>
                <a:cubicBezTo>
                  <a:pt x="49" y="0"/>
                  <a:pt x="49" y="8"/>
                  <a:pt x="49" y="11"/>
                </a:cubicBezTo>
                <a:cubicBezTo>
                  <a:pt x="49" y="14"/>
                  <a:pt x="47" y="16"/>
                  <a:pt x="46" y="18"/>
                </a:cubicBezTo>
                <a:cubicBezTo>
                  <a:pt x="46" y="19"/>
                  <a:pt x="46" y="20"/>
                  <a:pt x="45" y="21"/>
                </a:cubicBezTo>
                <a:cubicBezTo>
                  <a:pt x="56" y="21"/>
                  <a:pt x="56" y="21"/>
                  <a:pt x="56" y="21"/>
                </a:cubicBezTo>
                <a:cubicBezTo>
                  <a:pt x="60" y="21"/>
                  <a:pt x="64" y="25"/>
                  <a:pt x="64" y="29"/>
                </a:cubicBezTo>
                <a:cubicBezTo>
                  <a:pt x="64" y="31"/>
                  <a:pt x="63" y="33"/>
                  <a:pt x="62" y="35"/>
                </a:cubicBezTo>
                <a:close/>
              </a:path>
            </a:pathLst>
          </a:custGeom>
          <a:noFill/>
          <a:ln w="9525">
            <a:solidFill>
              <a:schemeClr val="tx1"/>
            </a:solidFill>
            <a:round/>
          </a:ln>
        </p:spPr>
        <p:txBody>
          <a:bodyPr vert="horz" wrap="square" lIns="121888" tIns="60944" rIns="121888" bIns="60944" numCol="1" anchor="t" anchorCtr="0" compatLnSpc="1"/>
          <a:lstStyle/>
          <a:p>
            <a:endParaRPr lang="en-US" sz="3555" dirty="0">
              <a:solidFill>
                <a:srgbClr val="FF0000"/>
              </a:solidFill>
              <a:cs typeface="+mn-ea"/>
              <a:sym typeface="+mn-lt"/>
            </a:endParaRPr>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95507" y="1570331"/>
            <a:ext cx="787524" cy="7887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5" name="文本框 74"/>
          <p:cNvSpPr txBox="1"/>
          <p:nvPr/>
        </p:nvSpPr>
        <p:spPr>
          <a:xfrm>
            <a:off x="1010100" y="1145984"/>
            <a:ext cx="10515600" cy="584775"/>
          </a:xfrm>
          <a:prstGeom prst="rect">
            <a:avLst/>
          </a:prstGeom>
          <a:noFill/>
          <a:ln w="28575">
            <a:solidFill>
              <a:schemeClr val="tx1"/>
            </a:solidFill>
          </a:ln>
        </p:spPr>
        <p:txBody>
          <a:bodyPr wrap="square" rtlCol="0">
            <a:spAutoFit/>
          </a:bodyPr>
          <a:lstStyle/>
          <a:p>
            <a:pPr algn="ctr"/>
            <a:r>
              <a:rPr lang="en-US" altLang="zh-CN" sz="3200" b="1" dirty="0"/>
              <a:t>The checklist</a:t>
            </a:r>
            <a:endParaRPr lang="zh-CN" altLang="en-US" sz="32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53" presetClass="entr" presetSubtype="16" fill="hold" nodeType="withEffect">
                                  <p:stCondLst>
                                    <p:cond delay="6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down)">
                                      <p:cBhvr>
                                        <p:cTn id="21" dur="500"/>
                                        <p:tgtEl>
                                          <p:spTgt spid="5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barn(inVertical)">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down)">
                                      <p:cBhvr>
                                        <p:cTn id="30" dur="500"/>
                                        <p:tgtEl>
                                          <p:spTgt spid="59"/>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barn(inVertical)">
                                      <p:cBhvr>
                                        <p:cTn id="34" dur="500"/>
                                        <p:tgtEl>
                                          <p:spTgt spid="6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barn(inVertical)">
                                      <p:cBhvr>
                                        <p:cTn id="39" dur="500"/>
                                        <p:tgtEl>
                                          <p:spTgt spid="6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barn(inVertical)">
                                      <p:cBhvr>
                                        <p:cTn id="42" dur="500"/>
                                        <p:tgtEl>
                                          <p:spTgt spid="6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barn(inVertical)">
                                      <p:cBhvr>
                                        <p:cTn id="45" dur="500"/>
                                        <p:tgtEl>
                                          <p:spTgt spid="6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arn(inVertical)">
                                      <p:cBhvr>
                                        <p:cTn id="48" dur="500"/>
                                        <p:tgtEl>
                                          <p:spTgt spid="6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barn(inVertical)">
                                      <p:cBhvr>
                                        <p:cTn id="51" dur="500"/>
                                        <p:tgtEl>
                                          <p:spTgt spid="6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barn(inVertical)">
                                      <p:cBhvr>
                                        <p:cTn id="54" dur="500"/>
                                        <p:tgtEl>
                                          <p:spTgt spid="7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barn(inVertical)">
                                      <p:cBhvr>
                                        <p:cTn id="57" dur="500"/>
                                        <p:tgtEl>
                                          <p:spTgt spid="7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barn(inVertical)">
                                      <p:cBhvr>
                                        <p:cTn id="60" dur="500"/>
                                        <p:tgtEl>
                                          <p:spTgt spid="7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barn(inVertical)">
                                      <p:cBhvr>
                                        <p:cTn id="65" dur="500"/>
                                        <p:tgtEl>
                                          <p:spTgt spid="7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26"/>
                                        </p:tgtEl>
                                        <p:attrNameLst>
                                          <p:attrName>style.visibility</p:attrName>
                                        </p:attrNameLst>
                                      </p:cBhvr>
                                      <p:to>
                                        <p:strVal val="visible"/>
                                      </p:to>
                                    </p:set>
                                    <p:animEffect transition="in" filter="fade">
                                      <p:cBhvr>
                                        <p:cTn id="70" dur="500"/>
                                        <p:tgtEl>
                                          <p:spTgt spid="1026"/>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wheel(1)">
                                      <p:cBhvr>
                                        <p:cTn id="73"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7" grpId="0"/>
      <p:bldP spid="58" grpId="0" animBg="1"/>
      <p:bldP spid="59" grpId="0" animBg="1"/>
      <p:bldP spid="60" grpId="0"/>
      <p:bldP spid="61" grpId="0" animBg="1"/>
      <p:bldP spid="62" grpId="0" animBg="1"/>
      <p:bldP spid="64" grpId="0" animBg="1"/>
      <p:bldP spid="65" grpId="0" animBg="1"/>
      <p:bldP spid="66" grpId="0" animBg="1"/>
      <p:bldP spid="70" grpId="0" animBg="1"/>
      <p:bldP spid="71" grpId="0" animBg="1"/>
      <p:bldP spid="72" grpId="0"/>
      <p:bldP spid="73" grpId="0" animBg="1"/>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0"/>
          <p:cNvSpPr/>
          <p:nvPr/>
        </p:nvSpPr>
        <p:spPr>
          <a:xfrm>
            <a:off x="0" y="575185"/>
            <a:ext cx="11169448" cy="400775"/>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charset="-122"/>
              <a:cs typeface="+mn-ea"/>
              <a:sym typeface="+mn-lt"/>
            </a:endParaRPr>
          </a:p>
        </p:txBody>
      </p:sp>
      <p:sp>
        <p:nvSpPr>
          <p:cNvPr id="4" name="文本框 3"/>
          <p:cNvSpPr txBox="1"/>
          <p:nvPr/>
        </p:nvSpPr>
        <p:spPr>
          <a:xfrm>
            <a:off x="1199842" y="132873"/>
            <a:ext cx="10018231" cy="85976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3600" b="1"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rPr>
              <a:t>Giving advice</a:t>
            </a:r>
            <a:endParaRPr kumimoji="0" lang="en-US" altLang="zh-CN" sz="3600" b="0" i="1" u="none" strike="noStrike" kern="1200" cap="none" spc="0" normalizeH="0" baseline="0" noProof="0" dirty="0">
              <a:ln>
                <a:noFill/>
              </a:ln>
              <a:effectLst/>
              <a:uLnTx/>
              <a:uFillTx/>
              <a:latin typeface="Times New Roman" panose="02020603050405020304"/>
              <a:ea typeface="微软雅黑" panose="020B0503020204020204" charset="-122"/>
              <a:cs typeface="+mn-cs"/>
            </a:endParaRPr>
          </a:p>
        </p:txBody>
      </p:sp>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p:blipFill>
        <p:spPr>
          <a:xfrm>
            <a:off x="6002453" y="1500518"/>
            <a:ext cx="5166995" cy="4882327"/>
          </a:xfrm>
          <a:prstGeom prst="rect">
            <a:avLst/>
          </a:prstGeom>
        </p:spPr>
      </p:pic>
      <p:pic>
        <p:nvPicPr>
          <p:cNvPr id="10" name="图片 9"/>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76985" y="1600648"/>
            <a:ext cx="5327913" cy="4782197"/>
          </a:xfrm>
          <a:prstGeom prst="rect">
            <a:avLst/>
          </a:prstGeom>
        </p:spPr>
      </p:pic>
      <p:grpSp>
        <p:nvGrpSpPr>
          <p:cNvPr id="15" name="组合 14"/>
          <p:cNvGrpSpPr/>
          <p:nvPr/>
        </p:nvGrpSpPr>
        <p:grpSpPr>
          <a:xfrm>
            <a:off x="476985" y="916791"/>
            <a:ext cx="5494750" cy="813968"/>
            <a:chOff x="476985" y="916791"/>
            <a:chExt cx="5494750" cy="813968"/>
          </a:xfrm>
        </p:grpSpPr>
        <p:sp>
          <p:nvSpPr>
            <p:cNvPr id="12" name="文本框 11"/>
            <p:cNvSpPr txBox="1"/>
            <p:nvPr/>
          </p:nvSpPr>
          <p:spPr>
            <a:xfrm>
              <a:off x="476985" y="1145984"/>
              <a:ext cx="5327913" cy="584775"/>
            </a:xfrm>
            <a:prstGeom prst="rect">
              <a:avLst/>
            </a:prstGeom>
            <a:solidFill>
              <a:srgbClr val="92D050">
                <a:alpha val="87000"/>
              </a:srgbClr>
            </a:solidFill>
            <a:ln w="28575">
              <a:noFill/>
            </a:ln>
          </p:spPr>
          <p:txBody>
            <a:bodyPr wrap="square" rtlCol="0">
              <a:spAutoFit/>
            </a:bodyPr>
            <a:lstStyle/>
            <a:p>
              <a:pPr algn="ctr"/>
              <a:r>
                <a:rPr lang="en-US" altLang="zh-CN" sz="3200" b="1" dirty="0"/>
                <a:t>A blog</a:t>
              </a:r>
              <a:endParaRPr lang="zh-CN" altLang="en-US" sz="3200" b="1" dirty="0"/>
            </a:p>
          </p:txBody>
        </p:sp>
        <p:sp>
          <p:nvSpPr>
            <p:cNvPr id="14" name="文本框 13"/>
            <p:cNvSpPr txBox="1"/>
            <p:nvPr/>
          </p:nvSpPr>
          <p:spPr>
            <a:xfrm rot="2471548">
              <a:off x="5494965" y="916791"/>
              <a:ext cx="476770" cy="369332"/>
            </a:xfrm>
            <a:prstGeom prst="rect">
              <a:avLst/>
            </a:prstGeom>
            <a:solidFill>
              <a:schemeClr val="bg1"/>
            </a:solidFill>
          </p:spPr>
          <p:txBody>
            <a:bodyPr wrap="square" rtlCol="0">
              <a:spAutoFit/>
            </a:bodyPr>
            <a:lstStyle/>
            <a:p>
              <a:r>
                <a:rPr lang="en-US" altLang="zh-CN" dirty="0">
                  <a:solidFill>
                    <a:schemeClr val="bg1"/>
                  </a:solidFill>
                </a:rPr>
                <a:t>.  </a:t>
              </a:r>
              <a:endParaRPr lang="zh-CN" altLang="en-US" dirty="0">
                <a:solidFill>
                  <a:schemeClr val="bg1"/>
                </a:solidFill>
              </a:endParaRPr>
            </a:p>
          </p:txBody>
        </p:sp>
      </p:grpSp>
      <p:grpSp>
        <p:nvGrpSpPr>
          <p:cNvPr id="17" name="组合 16"/>
          <p:cNvGrpSpPr/>
          <p:nvPr/>
        </p:nvGrpSpPr>
        <p:grpSpPr>
          <a:xfrm>
            <a:off x="6002453" y="968341"/>
            <a:ext cx="5405380" cy="762418"/>
            <a:chOff x="6002453" y="968341"/>
            <a:chExt cx="5405380" cy="762418"/>
          </a:xfrm>
        </p:grpSpPr>
        <p:sp>
          <p:nvSpPr>
            <p:cNvPr id="13" name="文本框 12"/>
            <p:cNvSpPr txBox="1"/>
            <p:nvPr/>
          </p:nvSpPr>
          <p:spPr>
            <a:xfrm>
              <a:off x="6002453" y="1145984"/>
              <a:ext cx="5166995" cy="584775"/>
            </a:xfrm>
            <a:prstGeom prst="rect">
              <a:avLst/>
            </a:prstGeom>
            <a:solidFill>
              <a:srgbClr val="F7B63E">
                <a:alpha val="87000"/>
              </a:srgbClr>
            </a:solidFill>
            <a:ln w="28575">
              <a:noFill/>
            </a:ln>
          </p:spPr>
          <p:txBody>
            <a:bodyPr wrap="square" rtlCol="0">
              <a:spAutoFit/>
            </a:bodyPr>
            <a:lstStyle/>
            <a:p>
              <a:pPr algn="ctr"/>
              <a:r>
                <a:rPr lang="en-US" altLang="zh-CN" sz="3200" b="1" dirty="0"/>
                <a:t>A letter</a:t>
              </a:r>
              <a:endParaRPr lang="zh-CN" altLang="en-US" sz="3200" b="1" dirty="0"/>
            </a:p>
          </p:txBody>
        </p:sp>
        <p:sp>
          <p:nvSpPr>
            <p:cNvPr id="16" name="文本框 15"/>
            <p:cNvSpPr txBox="1"/>
            <p:nvPr/>
          </p:nvSpPr>
          <p:spPr>
            <a:xfrm rot="2471548">
              <a:off x="10931063" y="968341"/>
              <a:ext cx="476770" cy="369332"/>
            </a:xfrm>
            <a:prstGeom prst="rect">
              <a:avLst/>
            </a:prstGeom>
            <a:solidFill>
              <a:schemeClr val="bg1"/>
            </a:solidFill>
          </p:spPr>
          <p:txBody>
            <a:bodyPr wrap="square" rtlCol="0">
              <a:spAutoFit/>
            </a:bodyPr>
            <a:lstStyle/>
            <a:p>
              <a:r>
                <a:rPr lang="en-US" altLang="zh-CN" dirty="0">
                  <a:solidFill>
                    <a:schemeClr val="bg1"/>
                  </a:solidFill>
                </a:rPr>
                <a:t>.  </a:t>
              </a:r>
              <a:endParaRPr lang="zh-CN" altLang="en-US" dirty="0">
                <a:solidFill>
                  <a:schemeClr val="bg1"/>
                </a:solidFill>
              </a:endParaRPr>
            </a:p>
          </p:txBody>
        </p:sp>
      </p:grpSp>
      <p:sp>
        <p:nvSpPr>
          <p:cNvPr id="2" name="Rectangular Callout 3"/>
          <p:cNvSpPr/>
          <p:nvPr/>
        </p:nvSpPr>
        <p:spPr>
          <a:xfrm rot="14018189">
            <a:off x="-2246335" y="-1032348"/>
            <a:ext cx="3283127" cy="2064695"/>
          </a:xfrm>
          <a:prstGeom prst="wedgeRectCallout">
            <a:avLst>
              <a:gd name="adj1" fmla="val 62951"/>
              <a:gd name="adj2" fmla="val -20608"/>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23916" tIns="251934" rIns="323916" bIns="323916" rtlCol="0" anchor="ctr"/>
          <a:lstStyle/>
          <a:p>
            <a:pPr lvl="0" algn="ctr">
              <a:lnSpc>
                <a:spcPct val="120000"/>
              </a:lnSpc>
            </a:pPr>
            <a:endParaRPr lang="en-IN" sz="3600" b="1" dirty="0">
              <a:solidFill>
                <a:schemeClr val="tx1"/>
              </a:solidFill>
              <a:cs typeface="+mn-ea"/>
              <a:sym typeface="+mn-lt"/>
            </a:endParaRPr>
          </a:p>
        </p:txBody>
      </p:sp>
      <p:sp>
        <p:nvSpPr>
          <p:cNvPr id="19" name="文本框 18"/>
          <p:cNvSpPr txBox="1"/>
          <p:nvPr/>
        </p:nvSpPr>
        <p:spPr>
          <a:xfrm>
            <a:off x="476985" y="3052438"/>
            <a:ext cx="5327913" cy="584775"/>
          </a:xfrm>
          <a:prstGeom prst="rect">
            <a:avLst/>
          </a:prstGeom>
          <a:solidFill>
            <a:srgbClr val="92D050">
              <a:alpha val="87000"/>
            </a:srgbClr>
          </a:solidFill>
          <a:ln w="28575">
            <a:noFill/>
          </a:ln>
        </p:spPr>
        <p:txBody>
          <a:bodyPr wrap="square" rtlCol="0">
            <a:spAutoFit/>
          </a:bodyPr>
          <a:lstStyle/>
          <a:p>
            <a:pPr algn="ctr"/>
            <a:r>
              <a:rPr lang="en-US" altLang="zh-CN" sz="3200" b="1" dirty="0">
                <a:solidFill>
                  <a:srgbClr val="FFFF00"/>
                </a:solidFill>
              </a:rPr>
              <a:t>informal</a:t>
            </a:r>
            <a:endParaRPr lang="zh-CN" altLang="en-US" sz="3200" b="1" dirty="0">
              <a:solidFill>
                <a:srgbClr val="FFFF00"/>
              </a:solidFill>
            </a:endParaRPr>
          </a:p>
        </p:txBody>
      </p:sp>
      <p:sp>
        <p:nvSpPr>
          <p:cNvPr id="22" name="文本框 21"/>
          <p:cNvSpPr txBox="1"/>
          <p:nvPr/>
        </p:nvSpPr>
        <p:spPr>
          <a:xfrm>
            <a:off x="6024081" y="4383079"/>
            <a:ext cx="5166995" cy="584775"/>
          </a:xfrm>
          <a:prstGeom prst="rect">
            <a:avLst/>
          </a:prstGeom>
          <a:solidFill>
            <a:srgbClr val="F7B63E">
              <a:alpha val="87000"/>
            </a:srgbClr>
          </a:solidFill>
          <a:ln w="28575">
            <a:noFill/>
          </a:ln>
        </p:spPr>
        <p:txBody>
          <a:bodyPr wrap="square" rtlCol="0">
            <a:spAutoFit/>
          </a:bodyPr>
          <a:lstStyle/>
          <a:p>
            <a:pPr algn="ctr"/>
            <a:r>
              <a:rPr lang="en-US" altLang="zh-CN" sz="3200" b="1" dirty="0">
                <a:solidFill>
                  <a:srgbClr val="FFFF00"/>
                </a:solidFill>
              </a:rPr>
              <a:t>A fixed format</a:t>
            </a:r>
            <a:endParaRPr lang="zh-CN" altLang="en-US" sz="3200" b="1" dirty="0">
              <a:solidFill>
                <a:srgbClr val="FFFF00"/>
              </a:solidFill>
            </a:endParaRPr>
          </a:p>
        </p:txBody>
      </p:sp>
      <p:sp>
        <p:nvSpPr>
          <p:cNvPr id="25" name="文本框 24"/>
          <p:cNvSpPr txBox="1"/>
          <p:nvPr/>
        </p:nvSpPr>
        <p:spPr>
          <a:xfrm>
            <a:off x="6034355" y="3052832"/>
            <a:ext cx="5166995" cy="584775"/>
          </a:xfrm>
          <a:prstGeom prst="rect">
            <a:avLst/>
          </a:prstGeom>
          <a:solidFill>
            <a:srgbClr val="F7B63E">
              <a:alpha val="87000"/>
            </a:srgbClr>
          </a:solidFill>
          <a:ln w="28575">
            <a:noFill/>
          </a:ln>
        </p:spPr>
        <p:txBody>
          <a:bodyPr wrap="square" rtlCol="0">
            <a:spAutoFit/>
          </a:bodyPr>
          <a:lstStyle/>
          <a:p>
            <a:pPr algn="ctr"/>
            <a:r>
              <a:rPr lang="en-US" altLang="zh-CN" sz="3200" b="1" dirty="0">
                <a:solidFill>
                  <a:srgbClr val="FFFF00"/>
                </a:solidFill>
              </a:rPr>
              <a:t>formal</a:t>
            </a:r>
            <a:endParaRPr lang="zh-CN" altLang="en-US" sz="3200" b="1" dirty="0">
              <a:solidFill>
                <a:srgbClr val="FFFF00"/>
              </a:solidFill>
            </a:endParaRPr>
          </a:p>
        </p:txBody>
      </p:sp>
      <p:sp>
        <p:nvSpPr>
          <p:cNvPr id="27" name="文本框 26"/>
          <p:cNvSpPr txBox="1"/>
          <p:nvPr/>
        </p:nvSpPr>
        <p:spPr>
          <a:xfrm>
            <a:off x="476984" y="5443194"/>
            <a:ext cx="5327913" cy="584775"/>
          </a:xfrm>
          <a:prstGeom prst="rect">
            <a:avLst/>
          </a:prstGeom>
          <a:solidFill>
            <a:srgbClr val="92D050">
              <a:alpha val="87000"/>
            </a:srgbClr>
          </a:solidFill>
          <a:ln w="28575">
            <a:noFill/>
          </a:ln>
        </p:spPr>
        <p:txBody>
          <a:bodyPr wrap="square" rtlCol="0">
            <a:spAutoFit/>
          </a:bodyPr>
          <a:lstStyle/>
          <a:p>
            <a:pPr algn="ctr"/>
            <a:r>
              <a:rPr lang="en-US" altLang="zh-CN" sz="3200" b="1" dirty="0">
                <a:solidFill>
                  <a:srgbClr val="FFFF00"/>
                </a:solidFill>
              </a:rPr>
              <a:t>posted immediately</a:t>
            </a:r>
            <a:endParaRPr lang="zh-CN" altLang="en-US" sz="3200" b="1" dirty="0">
              <a:solidFill>
                <a:srgbClr val="FFFF00"/>
              </a:solidFill>
            </a:endParaRPr>
          </a:p>
        </p:txBody>
      </p:sp>
      <p:sp>
        <p:nvSpPr>
          <p:cNvPr id="28" name="文本框 27"/>
          <p:cNvSpPr txBox="1"/>
          <p:nvPr/>
        </p:nvSpPr>
        <p:spPr>
          <a:xfrm>
            <a:off x="6024080" y="5467728"/>
            <a:ext cx="5166995" cy="584775"/>
          </a:xfrm>
          <a:prstGeom prst="rect">
            <a:avLst/>
          </a:prstGeom>
          <a:solidFill>
            <a:srgbClr val="F7B63E">
              <a:alpha val="87000"/>
            </a:srgbClr>
          </a:solidFill>
          <a:ln w="28575">
            <a:solidFill>
              <a:schemeClr val="tx1"/>
            </a:solidFill>
          </a:ln>
        </p:spPr>
        <p:txBody>
          <a:bodyPr wrap="square" rtlCol="0">
            <a:spAutoFit/>
          </a:bodyPr>
          <a:lstStyle/>
          <a:p>
            <a:pPr algn="ctr"/>
            <a:r>
              <a:rPr lang="en-US" altLang="zh-CN" sz="3200" b="1" dirty="0"/>
              <a:t>homework</a:t>
            </a:r>
            <a:endParaRPr lang="zh-CN" altLang="en-US" sz="3200" b="1"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P spid="19" grpId="0" animBg="1"/>
      <p:bldP spid="22" grpId="0" animBg="1"/>
      <p:bldP spid="25"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6" name="图片 5" descr="图怪兽_292001030899804c8aaf2f11c937251d_96796"/>
          <p:cNvPicPr>
            <a:picLocks noChangeAspect="1"/>
          </p:cNvPicPr>
          <p:nvPr/>
        </p:nvPicPr>
        <p:blipFill>
          <a:blip r:embed="rId1"/>
          <a:stretch>
            <a:fillRect/>
          </a:stretch>
        </p:blipFill>
        <p:spPr>
          <a:xfrm>
            <a:off x="297" y="12699"/>
            <a:ext cx="12274193" cy="6923405"/>
          </a:xfrm>
          <a:prstGeom prst="rect">
            <a:avLst/>
          </a:prstGeom>
        </p:spPr>
      </p:pic>
      <p:sp>
        <p:nvSpPr>
          <p:cNvPr id="15" name="矩形 14"/>
          <p:cNvSpPr/>
          <p:nvPr/>
        </p:nvSpPr>
        <p:spPr>
          <a:xfrm rot="1560000">
            <a:off x="7099935" y="5888991"/>
            <a:ext cx="137160" cy="755015"/>
          </a:xfrm>
          <a:prstGeom prst="rect">
            <a:avLst/>
          </a:prstGeom>
          <a:solidFill>
            <a:srgbClr val="616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9980000">
            <a:off x="8416291" y="5728971"/>
            <a:ext cx="132715" cy="871855"/>
          </a:xfrm>
          <a:prstGeom prst="rect">
            <a:avLst/>
          </a:prstGeom>
          <a:solidFill>
            <a:srgbClr val="616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121275" y="557530"/>
            <a:ext cx="5444490" cy="5444490"/>
          </a:xfrm>
          <a:prstGeom prst="ellipse">
            <a:avLst/>
          </a:prstGeom>
          <a:solidFill>
            <a:srgbClr val="4841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剪去同侧角的矩形 13"/>
          <p:cNvSpPr/>
          <p:nvPr/>
        </p:nvSpPr>
        <p:spPr>
          <a:xfrm>
            <a:off x="6368415" y="6485256"/>
            <a:ext cx="3096260" cy="360045"/>
          </a:xfrm>
          <a:prstGeom prst="snip2SameRect">
            <a:avLst/>
          </a:prstGeom>
          <a:solidFill>
            <a:srgbClr val="4A41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20200227121924"/>
          <p:cNvPicPr>
            <a:picLocks noChangeAspect="1"/>
          </p:cNvPicPr>
          <p:nvPr/>
        </p:nvPicPr>
        <p:blipFill>
          <a:blip r:embed="rId2"/>
          <a:stretch>
            <a:fillRect/>
          </a:stretch>
        </p:blipFill>
        <p:spPr>
          <a:xfrm>
            <a:off x="5309870" y="829945"/>
            <a:ext cx="5090160" cy="4970780"/>
          </a:xfrm>
          <a:prstGeom prst="rect">
            <a:avLst/>
          </a:prstGeom>
        </p:spPr>
      </p:pic>
      <p:sp>
        <p:nvSpPr>
          <p:cNvPr id="20" name="椭圆 19"/>
          <p:cNvSpPr/>
          <p:nvPr/>
        </p:nvSpPr>
        <p:spPr>
          <a:xfrm>
            <a:off x="7231380" y="2688590"/>
            <a:ext cx="1224280" cy="1174750"/>
          </a:xfrm>
          <a:prstGeom prst="ellipse">
            <a:avLst/>
          </a:prstGeom>
          <a:solidFill>
            <a:srgbClr val="4A4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7478396" y="2905125"/>
            <a:ext cx="729615" cy="749300"/>
          </a:xfrm>
          <a:prstGeom prst="ellipse">
            <a:avLst/>
          </a:prstGeom>
          <a:solidFill>
            <a:srgbClr val="FF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5939790" y="1393825"/>
            <a:ext cx="156210" cy="15621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7319010" y="3328670"/>
            <a:ext cx="76200" cy="7620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rot="20700000">
            <a:off x="6917024" y="1193780"/>
            <a:ext cx="723275" cy="923330"/>
          </a:xfrm>
          <a:prstGeom prst="rect">
            <a:avLst/>
          </a:prstGeom>
          <a:noFill/>
        </p:spPr>
        <p:txBody>
          <a:bodyPr wrap="none" rtlCol="0">
            <a:spAutoFit/>
          </a:bodyPr>
          <a:lstStyle/>
          <a:p>
            <a:r>
              <a:rPr lang="en-US" altLang="zh-CN" sz="5400" dirty="0">
                <a:solidFill>
                  <a:schemeClr val="bg1"/>
                </a:solidFill>
                <a:latin typeface="Arial Black" panose="020B0A04020102020204" pitchFamily="34" charset="0"/>
                <a:cs typeface="Comic Sans MS" panose="030F0702030302020204" charset="0"/>
              </a:rPr>
              <a:t>B</a:t>
            </a:r>
            <a:endParaRPr lang="en-US" altLang="zh-CN" sz="5400" dirty="0">
              <a:solidFill>
                <a:schemeClr val="bg1"/>
              </a:solidFill>
              <a:latin typeface="Arial Black" panose="020B0A04020102020204" pitchFamily="34" charset="0"/>
              <a:cs typeface="Comic Sans MS" panose="030F0702030302020204" charset="0"/>
            </a:endParaRPr>
          </a:p>
        </p:txBody>
      </p:sp>
      <p:sp>
        <p:nvSpPr>
          <p:cNvPr id="40" name="文本框 39"/>
          <p:cNvSpPr txBox="1"/>
          <p:nvPr/>
        </p:nvSpPr>
        <p:spPr>
          <a:xfrm rot="1260000">
            <a:off x="7951994" y="1392957"/>
            <a:ext cx="1186543" cy="584775"/>
          </a:xfrm>
          <a:prstGeom prst="rect">
            <a:avLst/>
          </a:prstGeom>
          <a:noFill/>
        </p:spPr>
        <p:txBody>
          <a:bodyPr wrap="none" rtlCol="0">
            <a:spAutoFit/>
          </a:bodyPr>
          <a:lstStyle/>
          <a:p>
            <a:r>
              <a:rPr lang="en-US" altLang="zh-CN" sz="3200" dirty="0">
                <a:solidFill>
                  <a:schemeClr val="bg1"/>
                </a:solidFill>
                <a:latin typeface="Arial Black" panose="020B0A04020102020204" pitchFamily="34" charset="0"/>
                <a:cs typeface="Comic Sans MS" panose="030F0702030302020204" charset="0"/>
              </a:rPr>
              <a:t>GOD</a:t>
            </a:r>
            <a:endParaRPr lang="en-US" altLang="zh-CN" sz="3200" dirty="0">
              <a:solidFill>
                <a:schemeClr val="bg1"/>
              </a:solidFill>
              <a:latin typeface="Arial Black" panose="020B0A04020102020204" pitchFamily="34" charset="0"/>
              <a:cs typeface="Comic Sans MS" panose="030F0702030302020204" charset="0"/>
            </a:endParaRPr>
          </a:p>
        </p:txBody>
      </p:sp>
      <p:sp>
        <p:nvSpPr>
          <p:cNvPr id="41" name="文本框 40"/>
          <p:cNvSpPr txBox="1"/>
          <p:nvPr/>
        </p:nvSpPr>
        <p:spPr>
          <a:xfrm rot="3840000">
            <a:off x="9047090" y="2112576"/>
            <a:ext cx="723275" cy="923330"/>
          </a:xfrm>
          <a:prstGeom prst="rect">
            <a:avLst/>
          </a:prstGeom>
          <a:noFill/>
        </p:spPr>
        <p:txBody>
          <a:bodyPr wrap="none" rtlCol="0">
            <a:spAutoFit/>
          </a:bodyPr>
          <a:lstStyle/>
          <a:p>
            <a:r>
              <a:rPr lang="en-US" altLang="zh-CN" sz="5400" dirty="0">
                <a:solidFill>
                  <a:schemeClr val="bg1"/>
                </a:solidFill>
                <a:latin typeface="Arial Black" panose="020B0A04020102020204" pitchFamily="34" charset="0"/>
                <a:cs typeface="Comic Sans MS" panose="030F0702030302020204" charset="0"/>
              </a:rPr>
              <a:t>D</a:t>
            </a:r>
            <a:endParaRPr lang="en-US" altLang="zh-CN" sz="5400" dirty="0">
              <a:solidFill>
                <a:schemeClr val="bg1"/>
              </a:solidFill>
              <a:latin typeface="Arial Black" panose="020B0A04020102020204" pitchFamily="34" charset="0"/>
              <a:cs typeface="Comic Sans MS" panose="030F0702030302020204" charset="0"/>
            </a:endParaRPr>
          </a:p>
        </p:txBody>
      </p:sp>
      <p:sp>
        <p:nvSpPr>
          <p:cNvPr id="42" name="文本框 41"/>
          <p:cNvSpPr txBox="1"/>
          <p:nvPr/>
        </p:nvSpPr>
        <p:spPr>
          <a:xfrm rot="5920984">
            <a:off x="9108072" y="3468294"/>
            <a:ext cx="684803" cy="923330"/>
          </a:xfrm>
          <a:prstGeom prst="rect">
            <a:avLst/>
          </a:prstGeom>
          <a:noFill/>
        </p:spPr>
        <p:txBody>
          <a:bodyPr wrap="none" rtlCol="0">
            <a:spAutoFit/>
          </a:bodyPr>
          <a:lstStyle/>
          <a:p>
            <a:r>
              <a:rPr lang="en-US" altLang="zh-CN" sz="5400" dirty="0">
                <a:solidFill>
                  <a:schemeClr val="bg1"/>
                </a:solidFill>
                <a:latin typeface="Arial Black" panose="020B0A04020102020204" pitchFamily="34" charset="0"/>
                <a:cs typeface="Comic Sans MS" panose="030F0702030302020204" charset="0"/>
              </a:rPr>
              <a:t>E</a:t>
            </a:r>
            <a:endParaRPr lang="en-US" altLang="zh-CN" sz="5400" dirty="0">
              <a:solidFill>
                <a:schemeClr val="bg1"/>
              </a:solidFill>
              <a:latin typeface="Arial Black" panose="020B0A04020102020204" pitchFamily="34" charset="0"/>
              <a:cs typeface="Comic Sans MS" panose="030F0702030302020204" charset="0"/>
            </a:endParaRPr>
          </a:p>
        </p:txBody>
      </p:sp>
      <p:sp>
        <p:nvSpPr>
          <p:cNvPr id="43" name="文本框 42"/>
          <p:cNvSpPr txBox="1"/>
          <p:nvPr/>
        </p:nvSpPr>
        <p:spPr>
          <a:xfrm rot="20280000">
            <a:off x="8146665" y="4388618"/>
            <a:ext cx="646331" cy="923330"/>
          </a:xfrm>
          <a:prstGeom prst="rect">
            <a:avLst/>
          </a:prstGeom>
          <a:noFill/>
        </p:spPr>
        <p:txBody>
          <a:bodyPr wrap="none" rtlCol="0">
            <a:spAutoFit/>
          </a:bodyPr>
          <a:lstStyle/>
          <a:p>
            <a:r>
              <a:rPr lang="en-US" altLang="zh-CN" sz="5400" dirty="0">
                <a:solidFill>
                  <a:schemeClr val="bg1"/>
                </a:solidFill>
                <a:latin typeface="Arial Black" panose="020B0A04020102020204" pitchFamily="34" charset="0"/>
                <a:cs typeface="Comic Sans MS" panose="030F0702030302020204" charset="0"/>
              </a:rPr>
              <a:t>F</a:t>
            </a:r>
            <a:endParaRPr lang="en-US" altLang="zh-CN" sz="5400" dirty="0">
              <a:solidFill>
                <a:schemeClr val="bg1"/>
              </a:solidFill>
              <a:latin typeface="Arial Black" panose="020B0A04020102020204" pitchFamily="34" charset="0"/>
              <a:cs typeface="Comic Sans MS" panose="030F0702030302020204" charset="0"/>
            </a:endParaRPr>
          </a:p>
        </p:txBody>
      </p:sp>
      <p:sp>
        <p:nvSpPr>
          <p:cNvPr id="44" name="文本框 43"/>
          <p:cNvSpPr txBox="1"/>
          <p:nvPr/>
        </p:nvSpPr>
        <p:spPr>
          <a:xfrm rot="1980000">
            <a:off x="6612681" y="4424444"/>
            <a:ext cx="1186543" cy="584775"/>
          </a:xfrm>
          <a:prstGeom prst="rect">
            <a:avLst/>
          </a:prstGeom>
          <a:noFill/>
        </p:spPr>
        <p:txBody>
          <a:bodyPr wrap="none" rtlCol="0">
            <a:spAutoFit/>
          </a:bodyPr>
          <a:lstStyle/>
          <a:p>
            <a:r>
              <a:rPr lang="en-US" altLang="zh-CN" sz="3200" dirty="0">
                <a:solidFill>
                  <a:schemeClr val="bg1"/>
                </a:solidFill>
                <a:latin typeface="Arial Black" panose="020B0A04020102020204" pitchFamily="34" charset="0"/>
                <a:cs typeface="Comic Sans MS" panose="030F0702030302020204" charset="0"/>
              </a:rPr>
              <a:t>GOD</a:t>
            </a:r>
            <a:endParaRPr lang="en-US" altLang="zh-CN" sz="3200" dirty="0">
              <a:solidFill>
                <a:schemeClr val="bg1"/>
              </a:solidFill>
              <a:latin typeface="Arial Black" panose="020B0A04020102020204" pitchFamily="34" charset="0"/>
              <a:cs typeface="Comic Sans MS" panose="030F0702030302020204" charset="0"/>
            </a:endParaRPr>
          </a:p>
        </p:txBody>
      </p:sp>
      <p:sp>
        <p:nvSpPr>
          <p:cNvPr id="45" name="文本框 44"/>
          <p:cNvSpPr txBox="1"/>
          <p:nvPr/>
        </p:nvSpPr>
        <p:spPr>
          <a:xfrm rot="3480000">
            <a:off x="5841188" y="3439879"/>
            <a:ext cx="723275" cy="923330"/>
          </a:xfrm>
          <a:prstGeom prst="rect">
            <a:avLst/>
          </a:prstGeom>
          <a:noFill/>
        </p:spPr>
        <p:txBody>
          <a:bodyPr wrap="none" rtlCol="0">
            <a:spAutoFit/>
          </a:bodyPr>
          <a:lstStyle/>
          <a:p>
            <a:r>
              <a:rPr lang="en-US" altLang="zh-CN" sz="5400" dirty="0">
                <a:solidFill>
                  <a:schemeClr val="bg1"/>
                </a:solidFill>
                <a:latin typeface="Arial Black" panose="020B0A04020102020204" pitchFamily="34" charset="0"/>
                <a:cs typeface="Comic Sans MS" panose="030F0702030302020204" charset="0"/>
              </a:rPr>
              <a:t>C</a:t>
            </a:r>
            <a:endParaRPr lang="en-US" altLang="zh-CN" sz="5400" dirty="0">
              <a:solidFill>
                <a:schemeClr val="bg1"/>
              </a:solidFill>
              <a:latin typeface="Arial Black" panose="020B0A04020102020204" pitchFamily="34" charset="0"/>
              <a:cs typeface="Comic Sans MS" panose="030F0702030302020204" charset="0"/>
            </a:endParaRPr>
          </a:p>
        </p:txBody>
      </p:sp>
      <p:sp>
        <p:nvSpPr>
          <p:cNvPr id="46" name="文本框 45"/>
          <p:cNvSpPr txBox="1"/>
          <p:nvPr/>
        </p:nvSpPr>
        <p:spPr>
          <a:xfrm rot="17580000">
            <a:off x="5878251" y="2079514"/>
            <a:ext cx="723275" cy="923330"/>
          </a:xfrm>
          <a:prstGeom prst="rect">
            <a:avLst/>
          </a:prstGeom>
          <a:noFill/>
        </p:spPr>
        <p:txBody>
          <a:bodyPr wrap="none" rtlCol="0">
            <a:spAutoFit/>
          </a:bodyPr>
          <a:lstStyle/>
          <a:p>
            <a:r>
              <a:rPr lang="en-US" altLang="zh-CN" sz="5400" dirty="0">
                <a:solidFill>
                  <a:schemeClr val="bg1"/>
                </a:solidFill>
                <a:latin typeface="Arial Black" panose="020B0A04020102020204" pitchFamily="34" charset="0"/>
                <a:cs typeface="Comic Sans MS" panose="030F0702030302020204" charset="0"/>
              </a:rPr>
              <a:t>A</a:t>
            </a:r>
            <a:endParaRPr lang="en-US" altLang="zh-CN" sz="5400" dirty="0">
              <a:solidFill>
                <a:schemeClr val="bg1"/>
              </a:solidFill>
              <a:latin typeface="Arial Black" panose="020B0A04020102020204" pitchFamily="34" charset="0"/>
              <a:cs typeface="Comic Sans MS" panose="030F0702030302020204" charset="0"/>
            </a:endParaRPr>
          </a:p>
        </p:txBody>
      </p:sp>
      <p:pic>
        <p:nvPicPr>
          <p:cNvPr id="62" name="图片 61" descr="20200227134505"/>
          <p:cNvPicPr>
            <a:picLocks noChangeAspect="1"/>
          </p:cNvPicPr>
          <p:nvPr/>
        </p:nvPicPr>
        <p:blipFill>
          <a:blip r:embed="rId3"/>
          <a:srcRect l="1814" t="5000" r="2381" b="3380"/>
          <a:stretch>
            <a:fillRect/>
          </a:stretch>
        </p:blipFill>
        <p:spPr>
          <a:xfrm>
            <a:off x="1278143" y="5172392"/>
            <a:ext cx="2682875" cy="1256665"/>
          </a:xfrm>
          <a:prstGeom prst="rect">
            <a:avLst/>
          </a:prstGeom>
        </p:spPr>
      </p:pic>
      <p:sp>
        <p:nvSpPr>
          <p:cNvPr id="63" name="椭圆 62"/>
          <p:cNvSpPr/>
          <p:nvPr/>
        </p:nvSpPr>
        <p:spPr>
          <a:xfrm>
            <a:off x="7764145" y="629285"/>
            <a:ext cx="156210" cy="15621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9617710" y="1385570"/>
            <a:ext cx="156210" cy="15621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0328275" y="3192780"/>
            <a:ext cx="156210" cy="15621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9617710" y="4987925"/>
            <a:ext cx="156210" cy="15621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7792085" y="5741035"/>
            <a:ext cx="156210" cy="15621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5939790" y="4987925"/>
            <a:ext cx="156210" cy="15621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5153660" y="3160395"/>
            <a:ext cx="156210" cy="15621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descr="158278322932437"/>
          <p:cNvPicPr>
            <a:picLocks noChangeAspect="1"/>
          </p:cNvPicPr>
          <p:nvPr/>
        </p:nvPicPr>
        <p:blipFill>
          <a:blip r:embed="rId4"/>
          <a:srcRect r="18288"/>
          <a:stretch>
            <a:fillRect/>
          </a:stretch>
        </p:blipFill>
        <p:spPr>
          <a:xfrm>
            <a:off x="4162270" y="-268921"/>
            <a:ext cx="3527425" cy="1150620"/>
          </a:xfrm>
          <a:prstGeom prst="rect">
            <a:avLst/>
          </a:prstGeom>
        </p:spPr>
      </p:pic>
      <p:pic>
        <p:nvPicPr>
          <p:cNvPr id="72" name="图片 71" descr="20200227140837"/>
          <p:cNvPicPr>
            <a:picLocks noChangeAspect="1"/>
          </p:cNvPicPr>
          <p:nvPr/>
        </p:nvPicPr>
        <p:blipFill>
          <a:blip r:embed="rId5"/>
          <a:stretch>
            <a:fillRect/>
          </a:stretch>
        </p:blipFill>
        <p:spPr>
          <a:xfrm>
            <a:off x="1673664" y="2180273"/>
            <a:ext cx="2607945" cy="2751455"/>
          </a:xfrm>
          <a:prstGeom prst="rect">
            <a:avLst/>
          </a:prstGeom>
        </p:spPr>
      </p:pic>
      <p:pic>
        <p:nvPicPr>
          <p:cNvPr id="3108" name="图片 91" descr="20200225231740">
            <a:hlinkClick r:id="" action="ppaction://hlinkshowjump?jump=nextslide"/>
          </p:cNvPr>
          <p:cNvPicPr>
            <a:picLocks noChangeAspect="1"/>
          </p:cNvPicPr>
          <p:nvPr/>
        </p:nvPicPr>
        <p:blipFill>
          <a:blip r:embed="rId6"/>
          <a:stretch>
            <a:fillRect/>
          </a:stretch>
        </p:blipFill>
        <p:spPr>
          <a:xfrm>
            <a:off x="10176668" y="5358895"/>
            <a:ext cx="1187619" cy="1070162"/>
          </a:xfrm>
          <a:prstGeom prst="rect">
            <a:avLst/>
          </a:prstGeom>
          <a:noFill/>
          <a:ln w="9525">
            <a:noFill/>
          </a:ln>
        </p:spPr>
      </p:pic>
      <p:sp>
        <p:nvSpPr>
          <p:cNvPr id="77" name="椭圆 76"/>
          <p:cNvSpPr/>
          <p:nvPr/>
        </p:nvSpPr>
        <p:spPr>
          <a:xfrm>
            <a:off x="8225790" y="3072765"/>
            <a:ext cx="76200" cy="7620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8284210" y="3415030"/>
            <a:ext cx="76200" cy="7620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7612380" y="3654425"/>
            <a:ext cx="76200" cy="7620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7612380" y="2827020"/>
            <a:ext cx="76200" cy="7620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8013065" y="2822575"/>
            <a:ext cx="76200" cy="76200"/>
          </a:xfrm>
          <a:prstGeom prst="ellipse">
            <a:avLst/>
          </a:prstGeom>
          <a:solidFill>
            <a:srgbClr val="FDDD1B"/>
          </a:solidFill>
          <a:ln w="34925" cap="rnd">
            <a:solidFill>
              <a:srgbClr val="E1572D">
                <a:alpha val="85000"/>
              </a:srgbClr>
            </a:solidFill>
            <a:miter lim="800000"/>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a:xfrm>
            <a:off x="7614285" y="1941195"/>
            <a:ext cx="463550" cy="2712720"/>
            <a:chOff x="9589" y="2993"/>
            <a:chExt cx="730" cy="4272"/>
          </a:xfrm>
        </p:grpSpPr>
        <p:sp>
          <p:nvSpPr>
            <p:cNvPr id="57" name="上箭头 56"/>
            <p:cNvSpPr/>
            <p:nvPr/>
          </p:nvSpPr>
          <p:spPr>
            <a:xfrm>
              <a:off x="9589" y="2993"/>
              <a:ext cx="723" cy="2042"/>
            </a:xfrm>
            <a:prstGeom prst="upArrow">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p>
          </p:txBody>
        </p:sp>
        <p:sp>
          <p:nvSpPr>
            <p:cNvPr id="58" name="椭圆 57"/>
            <p:cNvSpPr/>
            <p:nvPr/>
          </p:nvSpPr>
          <p:spPr>
            <a:xfrm>
              <a:off x="9610" y="4817"/>
              <a:ext cx="681" cy="6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上箭头 58"/>
            <p:cNvSpPr/>
            <p:nvPr/>
          </p:nvSpPr>
          <p:spPr>
            <a:xfrm rot="10800000">
              <a:off x="9597" y="5223"/>
              <a:ext cx="723" cy="2042"/>
            </a:xfrm>
            <a:prstGeom prst="upArrow">
              <a:avLst/>
            </a:prstGeom>
            <a:noFill/>
            <a:ln>
              <a:noFill/>
            </a:ln>
            <a:extLst>
              <a:ext uri="{909E8E84-426E-40DD-AFC4-6F175D3DCCD1}">
                <a14:hiddenFill xmlns:a14="http://schemas.microsoft.com/office/drawing/2010/main">
                  <a:solidFill>
                    <a:schemeClr val="bg1"/>
                  </a:solidFill>
                </a14:hiddenFill>
              </a:ext>
            </a:extLst>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p>
          </p:txBody>
        </p:sp>
      </p:grpSp>
      <p:sp>
        <p:nvSpPr>
          <p:cNvPr id="55" name="文本框 54"/>
          <p:cNvSpPr txBox="1"/>
          <p:nvPr/>
        </p:nvSpPr>
        <p:spPr>
          <a:xfrm>
            <a:off x="9454265" y="410673"/>
            <a:ext cx="3110824" cy="1311253"/>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altLang="zh-CN" sz="3600" b="1" dirty="0">
                <a:solidFill>
                  <a:schemeClr val="bg1"/>
                </a:solidFill>
                <a:latin typeface="Times New Roman" panose="02020603050405020304"/>
                <a:ea typeface="微软雅黑" panose="020B0503020204020204" charset="-122"/>
              </a:rPr>
              <a:t>God= no homework</a:t>
            </a:r>
            <a:endParaRPr lang="en-US" altLang="zh-CN" sz="4400" dirty="0">
              <a:solidFill>
                <a:schemeClr val="bg1"/>
              </a:solidFill>
              <a:latin typeface="Times New Roman" panose="02020603050405020304"/>
              <a:ea typeface="微软雅黑" panose="020B0503020204020204" charset="-122"/>
            </a:endParaRPr>
          </a:p>
        </p:txBody>
      </p:sp>
      <p:sp>
        <p:nvSpPr>
          <p:cNvPr id="47" name="文本框 46"/>
          <p:cNvSpPr txBox="1"/>
          <p:nvPr/>
        </p:nvSpPr>
        <p:spPr>
          <a:xfrm>
            <a:off x="38452" y="440373"/>
            <a:ext cx="5034655" cy="125666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altLang="zh-CN" sz="3600" b="1" u="sng" dirty="0">
                <a:solidFill>
                  <a:schemeClr val="bg1"/>
                </a:solidFill>
                <a:latin typeface="Times New Roman" panose="02020603050405020304"/>
                <a:ea typeface="微软雅黑" panose="020B0503020204020204" charset="-122"/>
              </a:rPr>
              <a:t>homework:</a:t>
            </a:r>
            <a:endParaRPr lang="en-US" altLang="zh-CN" sz="3600" b="1" u="sng" dirty="0">
              <a:solidFill>
                <a:schemeClr val="bg1"/>
              </a:solidFill>
              <a:latin typeface="Times New Roman" panose="02020603050405020304"/>
              <a:ea typeface="微软雅黑" panose="020B0503020204020204" charset="-122"/>
            </a:endParaRPr>
          </a:p>
          <a:p>
            <a:pPr>
              <a:lnSpc>
                <a:spcPct val="90000"/>
              </a:lnSpc>
              <a:spcBef>
                <a:spcPct val="0"/>
              </a:spcBef>
              <a:spcAft>
                <a:spcPts val="600"/>
              </a:spcAft>
            </a:pPr>
            <a:r>
              <a:rPr lang="en-US" altLang="zh-CN" sz="5400" b="1" u="sng" dirty="0">
                <a:solidFill>
                  <a:schemeClr val="bg1"/>
                </a:solidFill>
                <a:latin typeface="Times New Roman" panose="02020603050405020304"/>
                <a:ea typeface="微软雅黑" panose="020B0503020204020204" charset="-122"/>
              </a:rPr>
              <a:t>►</a:t>
            </a:r>
            <a:r>
              <a:rPr lang="en-US" altLang="zh-CN" sz="3600" b="1" u="sng" dirty="0">
                <a:solidFill>
                  <a:schemeClr val="bg1"/>
                </a:solidFill>
                <a:latin typeface="Times New Roman" panose="02020603050405020304"/>
                <a:ea typeface="微软雅黑" panose="020B0503020204020204" charset="-122"/>
              </a:rPr>
              <a:t>Write a letter of advice to one of your posts.</a:t>
            </a:r>
            <a:endParaRPr lang="en-US" altLang="zh-CN" sz="4400" u="sng" dirty="0">
              <a:solidFill>
                <a:schemeClr val="bg1"/>
              </a:solidFill>
              <a:latin typeface="Times New Roman" panose="02020603050405020304"/>
              <a:ea typeface="微软雅黑" panose="020B0503020204020204" charset="-122"/>
            </a:endParaRPr>
          </a:p>
        </p:txBody>
      </p:sp>
      <p:sp>
        <p:nvSpPr>
          <p:cNvPr id="4" name="文本框 3"/>
          <p:cNvSpPr txBox="1"/>
          <p:nvPr/>
        </p:nvSpPr>
        <p:spPr>
          <a:xfrm>
            <a:off x="10346428" y="5592570"/>
            <a:ext cx="883575" cy="523220"/>
          </a:xfrm>
          <a:prstGeom prst="rect">
            <a:avLst/>
          </a:prstGeom>
          <a:solidFill>
            <a:srgbClr val="FE8B45"/>
          </a:solidFill>
        </p:spPr>
        <p:txBody>
          <a:bodyPr wrap="none" rtlCol="0">
            <a:spAutoFit/>
          </a:bodyPr>
          <a:lstStyle/>
          <a:p>
            <a:r>
              <a:rPr lang="en-US" altLang="zh-CN" sz="2800" b="1" dirty="0">
                <a:solidFill>
                  <a:schemeClr val="bg1"/>
                </a:solidFill>
              </a:rPr>
              <a:t>Quit</a:t>
            </a:r>
            <a:endParaRPr lang="zh-CN" altLang="en-US" sz="28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4"/>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500"/>
                                  </p:stCondLst>
                                  <p:childTnLst>
                                    <p:anim calcmode="discrete" valueType="str">
                                      <p:cBhvr>
                                        <p:cTn id="8" dur="1000" fill="hold"/>
                                        <p:tgtEl>
                                          <p:spTgt spid="6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6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500"/>
                                  </p:stCondLst>
                                  <p:childTnLst>
                                    <p:anim calcmode="discrete" valueType="str">
                                      <p:cBhvr>
                                        <p:cTn id="12" dur="1000" fill="hold"/>
                                        <p:tgtEl>
                                          <p:spTgt spid="65"/>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66"/>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500"/>
                                  </p:stCondLst>
                                  <p:childTnLst>
                                    <p:anim calcmode="discrete" valueType="str">
                                      <p:cBhvr>
                                        <p:cTn id="16" dur="1000" fill="hold"/>
                                        <p:tgtEl>
                                          <p:spTgt spid="67"/>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6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500"/>
                                  </p:stCondLst>
                                  <p:childTnLst>
                                    <p:anim calcmode="discrete" valueType="str">
                                      <p:cBhvr>
                                        <p:cTn id="20" dur="1000" fill="hold"/>
                                        <p:tgtEl>
                                          <p:spTgt spid="69"/>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35"/>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500"/>
                                  </p:stCondLst>
                                  <p:childTnLst>
                                    <p:anim calcmode="discrete" valueType="str">
                                      <p:cBhvr>
                                        <p:cTn id="24" dur="1000" fill="hold"/>
                                        <p:tgtEl>
                                          <p:spTgt spid="7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7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500"/>
                                  </p:stCondLst>
                                  <p:childTnLst>
                                    <p:anim calcmode="discrete" valueType="str">
                                      <p:cBhvr>
                                        <p:cTn id="28" dur="1000" fill="hold"/>
                                        <p:tgtEl>
                                          <p:spTgt spid="79"/>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0" nodeType="withEffect">
                                  <p:stCondLst>
                                    <p:cond delay="500"/>
                                  </p:stCondLst>
                                  <p:childTnLst>
                                    <p:anim calcmode="discrete" valueType="str">
                                      <p:cBhvr>
                                        <p:cTn id="30" dur="1000" fill="hold"/>
                                        <p:tgtEl>
                                          <p:spTgt spid="82"/>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0" nodeType="withEffect">
                                  <p:stCondLst>
                                    <p:cond delay="0"/>
                                  </p:stCondLst>
                                  <p:childTnLst>
                                    <p:anim calcmode="discrete" valueType="str">
                                      <p:cBhvr>
                                        <p:cTn id="32" dur="1000" fill="hold"/>
                                        <p:tgtEl>
                                          <p:spTgt spid="83"/>
                                        </p:tgtEl>
                                        <p:attrNameLst>
                                          <p:attrName>style.visibility</p:attrName>
                                        </p:attrNameLst>
                                      </p:cBhvr>
                                      <p:tavLst>
                                        <p:tav tm="0">
                                          <p:val>
                                            <p:strVal val="hidden"/>
                                          </p:val>
                                        </p:tav>
                                        <p:tav tm="50000">
                                          <p:val>
                                            <p:strVal val="visible"/>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2"/>
                    </p:tgtEl>
                  </p:cond>
                </p:stCondLst>
                <p:endSync evt="end" delay="0">
                  <p:rtn val="all"/>
                </p:endSync>
                <p:childTnLst>
                  <p:par>
                    <p:cTn id="38" fill="hold">
                      <p:stCondLst>
                        <p:cond delay="0"/>
                      </p:stCondLst>
                      <p:childTnLst>
                        <p:par>
                          <p:cTn id="39" fill="hold">
                            <p:stCondLst>
                              <p:cond delay="0"/>
                            </p:stCondLst>
                            <p:childTnLst>
                              <p:par>
                                <p:cTn id="40" presetID="8" presetClass="emph" presetSubtype="0" repeatCount="indefinite" fill="hold" nodeType="clickEffect">
                                  <p:stCondLst>
                                    <p:cond delay="0"/>
                                  </p:stCondLst>
                                  <p:endCondLst>
                                    <p:cond evt="onNext" delay="0">
                                      <p:tgtEl>
                                        <p:sldTgt/>
                                      </p:tgtEl>
                                    </p:cond>
                                  </p:endCondLst>
                                  <p:childTnLst>
                                    <p:animRot by="21600000">
                                      <p:cBhvr>
                                        <p:cTn id="41" dur="500" fill="hold"/>
                                        <p:tgtEl>
                                          <p:spTgt spid="60"/>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7" name="\游戏背景.wav"/>
                                        </p:tgtEl>
                                      </p:cMediaNode>
                                    </p:audio>
                                    <p:animClr clrSpc="rgb" dir="cw">
                                      <p:cBhvr override="childStyle">
                                        <p:cTn dur="1" fill="hold" display="0" masterRel="nextClick" afterEffect="1"/>
                                        <p:tgtEl>
                                          <p:spTgt spid="60"/>
                                        </p:tgtEl>
                                        <p:attrNameLst>
                                          <p:attrName>ppt_c</p:attrName>
                                        </p:attrNameLst>
                                      </p:cBhvr>
                                      <p:to>
                                        <a:srgbClr val="3DF5FC"/>
                                      </p:to>
                                    </p:animClr>
                                  </p:subTnLst>
                                </p:cTn>
                              </p:par>
                            </p:childTnLst>
                          </p:cTn>
                        </p:par>
                      </p:childTnLst>
                    </p:cTn>
                  </p:par>
                </p:childTnLst>
              </p:cTn>
              <p:nextCondLst>
                <p:cond evt="onClick" delay="0">
                  <p:tgtEl>
                    <p:spTgt spid="62"/>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30" presetClass="emph" presetSubtype="0" repeatCount="indefinite" fill="hold" nodeType="clickEffect">
                                  <p:stCondLst>
                                    <p:cond delay="0"/>
                                  </p:stCondLst>
                                  <p:childTnLst>
                                    <p:animClr clrSpc="hsl" dir="cw">
                                      <p:cBhvr override="childStyle">
                                        <p:cTn id="46" dur="500" fill="hold"/>
                                        <p:tgtEl>
                                          <p:spTgt spid="6"/>
                                        </p:tgtEl>
                                        <p:attrNameLst>
                                          <p:attrName>style.color</p:attrName>
                                        </p:attrNameLst>
                                      </p:cBhvr>
                                      <p:by>
                                        <p:hsl h="0" s="12549" l="25098"/>
                                      </p:by>
                                    </p:animClr>
                                    <p:animClr clrSpc="hsl" dir="cw">
                                      <p:cBhvr>
                                        <p:cTn id="47" dur="500" fill="hold"/>
                                        <p:tgtEl>
                                          <p:spTgt spid="6"/>
                                        </p:tgtEl>
                                        <p:attrNameLst>
                                          <p:attrName>fillcolor</p:attrName>
                                        </p:attrNameLst>
                                      </p:cBhvr>
                                      <p:by>
                                        <p:hsl h="0" s="12549" l="25098"/>
                                      </p:by>
                                    </p:animClr>
                                    <p:animClr clrSpc="hsl" dir="cw">
                                      <p:cBhvr>
                                        <p:cTn id="48" dur="500" fill="hold"/>
                                        <p:tgtEl>
                                          <p:spTgt spid="6"/>
                                        </p:tgtEl>
                                        <p:attrNameLst>
                                          <p:attrName>stroke.color</p:attrName>
                                        </p:attrNameLst>
                                      </p:cBhvr>
                                      <p:by>
                                        <p:hsl h="0" s="12549" l="25098"/>
                                      </p:by>
                                    </p:animClr>
                                    <p:set>
                                      <p:cBhvr>
                                        <p:cTn id="49" dur="500" fill="hold"/>
                                        <p:tgtEl>
                                          <p:spTgt spid="6"/>
                                        </p:tgtEl>
                                        <p:attrNameLst>
                                          <p:attrName>fill.type</p:attrName>
                                        </p:attrNameLst>
                                      </p:cBhvr>
                                      <p:to>
                                        <p:strVal val="solid"/>
                                      </p:to>
                                    </p:set>
                                  </p:childTnLst>
                                </p:cTn>
                              </p:par>
                            </p:childTnLst>
                          </p:cTn>
                        </p:par>
                      </p:childTnLst>
                    </p:cTn>
                  </p:par>
                </p:childTnLst>
              </p:cTn>
              <p:nextCondLst>
                <p:cond evt="onClick" delay="0">
                  <p:tgtEl>
                    <p:spTgt spid="6"/>
                  </p:tgtEl>
                </p:cond>
              </p:nextCondLst>
            </p:seq>
          </p:childTnLst>
        </p:cTn>
      </p:par>
    </p:tnLst>
    <p:bldLst>
      <p:bldP spid="24" grpId="0" animBg="1"/>
      <p:bldP spid="35"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P spid="77" grpId="0" bldLvl="0" animBg="1"/>
      <p:bldP spid="78" grpId="0" bldLvl="0" animBg="1"/>
      <p:bldP spid="79" grpId="0" bldLvl="0" animBg="1"/>
      <p:bldP spid="82" grpId="0" bldLvl="0" animBg="1"/>
      <p:bldP spid="83" grpId="0" bldLvl="0" animBg="1"/>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p:cNvSpPr/>
          <p:nvPr/>
        </p:nvSpPr>
        <p:spPr bwMode="auto">
          <a:xfrm>
            <a:off x="297951" y="5465853"/>
            <a:ext cx="2722650" cy="993398"/>
          </a:xfrm>
          <a:custGeom>
            <a:avLst/>
            <a:gdLst>
              <a:gd name="T0" fmla="*/ 1426 w 1802"/>
              <a:gd name="T1" fmla="*/ 0 h 649"/>
              <a:gd name="T2" fmla="*/ 376 w 1802"/>
              <a:gd name="T3" fmla="*/ 0 h 649"/>
              <a:gd name="T4" fmla="*/ 0 w 1802"/>
              <a:gd name="T5" fmla="*/ 649 h 649"/>
              <a:gd name="T6" fmla="*/ 1802 w 1802"/>
              <a:gd name="T7" fmla="*/ 649 h 649"/>
              <a:gd name="T8" fmla="*/ 1426 w 1802"/>
              <a:gd name="T9" fmla="*/ 0 h 649"/>
            </a:gdLst>
            <a:ahLst/>
            <a:cxnLst>
              <a:cxn ang="0">
                <a:pos x="T0" y="T1"/>
              </a:cxn>
              <a:cxn ang="0">
                <a:pos x="T2" y="T3"/>
              </a:cxn>
              <a:cxn ang="0">
                <a:pos x="T4" y="T5"/>
              </a:cxn>
              <a:cxn ang="0">
                <a:pos x="T6" y="T7"/>
              </a:cxn>
              <a:cxn ang="0">
                <a:pos x="T8" y="T9"/>
              </a:cxn>
            </a:cxnLst>
            <a:rect l="0" t="0" r="r" b="b"/>
            <a:pathLst>
              <a:path w="1802" h="649">
                <a:moveTo>
                  <a:pt x="1426" y="0"/>
                </a:moveTo>
                <a:lnTo>
                  <a:pt x="376" y="0"/>
                </a:lnTo>
                <a:lnTo>
                  <a:pt x="0" y="649"/>
                </a:lnTo>
                <a:lnTo>
                  <a:pt x="1802" y="649"/>
                </a:lnTo>
                <a:lnTo>
                  <a:pt x="1426" y="0"/>
                </a:lnTo>
                <a:close/>
              </a:path>
            </a:pathLst>
          </a:custGeom>
          <a:blipFill>
            <a:blip r:embed="rId1"/>
            <a:stretch>
              <a:fillRect/>
            </a:stretch>
          </a:blipFill>
          <a:ln>
            <a:noFill/>
          </a:ln>
        </p:spPr>
        <p:txBody>
          <a:bodyPr vert="horz" wrap="square" lIns="91416" tIns="45708" rIns="91416" bIns="45708" numCol="1" anchor="t" anchorCtr="0" compatLnSpc="1"/>
          <a:lstStyle/>
          <a:p>
            <a:endParaRPr lang="en-IN" sz="1350" dirty="0">
              <a:cs typeface="+mn-ea"/>
              <a:sym typeface="+mn-lt"/>
            </a:endParaRPr>
          </a:p>
        </p:txBody>
      </p:sp>
      <p:sp>
        <p:nvSpPr>
          <p:cNvPr id="6" name="Freeform 8"/>
          <p:cNvSpPr/>
          <p:nvPr/>
        </p:nvSpPr>
        <p:spPr bwMode="auto">
          <a:xfrm>
            <a:off x="8517986" y="144678"/>
            <a:ext cx="2763039" cy="884243"/>
          </a:xfrm>
          <a:custGeom>
            <a:avLst/>
            <a:gdLst>
              <a:gd name="T0" fmla="*/ 453 w 3450"/>
              <a:gd name="T1" fmla="*/ 0 h 780"/>
              <a:gd name="T2" fmla="*/ 0 w 3450"/>
              <a:gd name="T3" fmla="*/ 780 h 780"/>
              <a:gd name="T4" fmla="*/ 3450 w 3450"/>
              <a:gd name="T5" fmla="*/ 780 h 780"/>
              <a:gd name="T6" fmla="*/ 2998 w 3450"/>
              <a:gd name="T7" fmla="*/ 0 h 780"/>
              <a:gd name="T8" fmla="*/ 453 w 3450"/>
              <a:gd name="T9" fmla="*/ 0 h 780"/>
            </a:gdLst>
            <a:ahLst/>
            <a:cxnLst>
              <a:cxn ang="0">
                <a:pos x="T0" y="T1"/>
              </a:cxn>
              <a:cxn ang="0">
                <a:pos x="T2" y="T3"/>
              </a:cxn>
              <a:cxn ang="0">
                <a:pos x="T4" y="T5"/>
              </a:cxn>
              <a:cxn ang="0">
                <a:pos x="T6" y="T7"/>
              </a:cxn>
              <a:cxn ang="0">
                <a:pos x="T8" y="T9"/>
              </a:cxn>
            </a:cxnLst>
            <a:rect l="0" t="0" r="r" b="b"/>
            <a:pathLst>
              <a:path w="3450" h="780">
                <a:moveTo>
                  <a:pt x="453" y="0"/>
                </a:moveTo>
                <a:lnTo>
                  <a:pt x="0" y="780"/>
                </a:lnTo>
                <a:lnTo>
                  <a:pt x="3450" y="780"/>
                </a:lnTo>
                <a:lnTo>
                  <a:pt x="2998" y="0"/>
                </a:lnTo>
                <a:lnTo>
                  <a:pt x="453" y="0"/>
                </a:lnTo>
                <a:close/>
              </a:path>
            </a:pathLst>
          </a:custGeom>
          <a:blipFill dpi="0" rotWithShape="1">
            <a:blip r:embed="rId2"/>
            <a:srcRect/>
            <a:stretch>
              <a:fillRect/>
            </a:stretch>
          </a:blipFill>
          <a:ln>
            <a:noFill/>
          </a:ln>
        </p:spPr>
        <p:txBody>
          <a:bodyPr vert="horz" wrap="square" lIns="91416" tIns="45708" rIns="91416" bIns="45708" numCol="1" anchor="t" anchorCtr="0" compatLnSpc="1"/>
          <a:lstStyle/>
          <a:p>
            <a:endParaRPr lang="en-IN" sz="1350" dirty="0">
              <a:cs typeface="+mn-ea"/>
              <a:sym typeface="+mn-lt"/>
            </a:endParaRPr>
          </a:p>
        </p:txBody>
      </p:sp>
      <p:sp>
        <p:nvSpPr>
          <p:cNvPr id="12" name="文本框 11"/>
          <p:cNvSpPr txBox="1"/>
          <p:nvPr/>
        </p:nvSpPr>
        <p:spPr>
          <a:xfrm>
            <a:off x="1143856" y="1049471"/>
            <a:ext cx="7280953" cy="923330"/>
          </a:xfrm>
          <a:prstGeom prst="rect">
            <a:avLst/>
          </a:prstGeom>
          <a:solidFill>
            <a:srgbClr val="F7B63E">
              <a:alpha val="87000"/>
            </a:srgbClr>
          </a:solidFill>
          <a:ln w="28575">
            <a:solidFill>
              <a:schemeClr val="tx1"/>
            </a:solidFill>
          </a:ln>
        </p:spPr>
        <p:txBody>
          <a:bodyPr wrap="square" rtlCol="0">
            <a:spAutoFit/>
          </a:bodyPr>
          <a:lstStyle/>
          <a:p>
            <a:pPr algn="ctr"/>
            <a:r>
              <a:rPr lang="en-US" altLang="zh-CN" sz="5400" b="1" dirty="0"/>
              <a:t>homework</a:t>
            </a:r>
            <a:endParaRPr lang="zh-CN" altLang="en-US" sz="5400" b="1" dirty="0"/>
          </a:p>
        </p:txBody>
      </p:sp>
      <p:sp>
        <p:nvSpPr>
          <p:cNvPr id="20" name="文本框 19"/>
          <p:cNvSpPr txBox="1"/>
          <p:nvPr/>
        </p:nvSpPr>
        <p:spPr>
          <a:xfrm>
            <a:off x="1102760" y="2269099"/>
            <a:ext cx="7343768" cy="2954655"/>
          </a:xfrm>
          <a:prstGeom prst="rect">
            <a:avLst/>
          </a:prstGeom>
          <a:noFill/>
          <a:ln w="19050">
            <a:solidFill>
              <a:schemeClr val="tx1"/>
            </a:solidFill>
          </a:ln>
        </p:spPr>
        <p:txBody>
          <a:bodyPr wrap="square" rtlCol="0">
            <a:spAutoFit/>
          </a:bodyPr>
          <a:lstStyle/>
          <a:p>
            <a:r>
              <a:rPr lang="en-US" altLang="zh-CN" sz="5400" b="1" dirty="0"/>
              <a:t>►</a:t>
            </a:r>
            <a:r>
              <a:rPr lang="en-US" altLang="zh-CN" sz="3600" b="1" dirty="0"/>
              <a:t>Write a letter of advice  </a:t>
            </a:r>
            <a:endParaRPr lang="en-US" altLang="zh-CN" sz="3600" b="1" dirty="0"/>
          </a:p>
          <a:p>
            <a:r>
              <a:rPr lang="en-US" altLang="zh-CN" sz="3600" b="1" dirty="0"/>
              <a:t>                             </a:t>
            </a:r>
            <a:r>
              <a:rPr lang="en-US" altLang="zh-CN" sz="3200" dirty="0"/>
              <a:t>to________________.</a:t>
            </a:r>
            <a:endParaRPr lang="en-US" altLang="zh-CN" sz="3200" dirty="0"/>
          </a:p>
          <a:p>
            <a:r>
              <a:rPr lang="en-US" altLang="zh-CN" sz="3200" dirty="0"/>
              <a:t>    (Review ways and tips for writing a letter of advice.)</a:t>
            </a:r>
            <a:endParaRPr lang="en-US" altLang="zh-CN" sz="3200" dirty="0"/>
          </a:p>
          <a:p>
            <a:r>
              <a:rPr lang="en-US" altLang="zh-CN" sz="3200" dirty="0"/>
              <a:t>    (Pay attention to your writing tone!)</a:t>
            </a:r>
            <a:endParaRPr lang="en-US" altLang="zh-CN" sz="3200" dirty="0"/>
          </a:p>
        </p:txBody>
      </p:sp>
      <p:grpSp>
        <p:nvGrpSpPr>
          <p:cNvPr id="21" name="组合 20"/>
          <p:cNvGrpSpPr/>
          <p:nvPr/>
        </p:nvGrpSpPr>
        <p:grpSpPr>
          <a:xfrm>
            <a:off x="8339845" y="2810465"/>
            <a:ext cx="3554204" cy="4047535"/>
            <a:chOff x="845191" y="1143239"/>
            <a:chExt cx="4086407" cy="4774676"/>
          </a:xfrm>
        </p:grpSpPr>
        <p:grpSp>
          <p:nvGrpSpPr>
            <p:cNvPr id="22" name="组合 26"/>
            <p:cNvGrpSpPr/>
            <p:nvPr/>
          </p:nvGrpSpPr>
          <p:grpSpPr>
            <a:xfrm>
              <a:off x="845191" y="1143239"/>
              <a:ext cx="4086407" cy="4774676"/>
              <a:chOff x="7419975" y="803484"/>
              <a:chExt cx="930908" cy="1131679"/>
            </a:xfrm>
            <a:solidFill>
              <a:schemeClr val="tx1"/>
            </a:solidFill>
          </p:grpSpPr>
          <p:sp>
            <p:nvSpPr>
              <p:cNvPr id="24" name="Freeform 90"/>
              <p:cNvSpPr/>
              <p:nvPr/>
            </p:nvSpPr>
            <p:spPr bwMode="auto">
              <a:xfrm>
                <a:off x="7467600" y="1830388"/>
                <a:ext cx="315913" cy="104775"/>
              </a:xfrm>
              <a:custGeom>
                <a:avLst/>
                <a:gdLst>
                  <a:gd name="T0" fmla="*/ 99 w 199"/>
                  <a:gd name="T1" fmla="*/ 0 h 66"/>
                  <a:gd name="T2" fmla="*/ 125 w 199"/>
                  <a:gd name="T3" fmla="*/ 2 h 66"/>
                  <a:gd name="T4" fmla="*/ 150 w 199"/>
                  <a:gd name="T5" fmla="*/ 4 h 66"/>
                  <a:gd name="T6" fmla="*/ 170 w 199"/>
                  <a:gd name="T7" fmla="*/ 9 h 66"/>
                  <a:gd name="T8" fmla="*/ 186 w 199"/>
                  <a:gd name="T9" fmla="*/ 16 h 66"/>
                  <a:gd name="T10" fmla="*/ 196 w 199"/>
                  <a:gd name="T11" fmla="*/ 24 h 66"/>
                  <a:gd name="T12" fmla="*/ 199 w 199"/>
                  <a:gd name="T13" fmla="*/ 33 h 66"/>
                  <a:gd name="T14" fmla="*/ 196 w 199"/>
                  <a:gd name="T15" fmla="*/ 42 h 66"/>
                  <a:gd name="T16" fmla="*/ 186 w 199"/>
                  <a:gd name="T17" fmla="*/ 50 h 66"/>
                  <a:gd name="T18" fmla="*/ 170 w 199"/>
                  <a:gd name="T19" fmla="*/ 57 h 66"/>
                  <a:gd name="T20" fmla="*/ 150 w 199"/>
                  <a:gd name="T21" fmla="*/ 62 h 66"/>
                  <a:gd name="T22" fmla="*/ 125 w 199"/>
                  <a:gd name="T23" fmla="*/ 66 h 66"/>
                  <a:gd name="T24" fmla="*/ 99 w 199"/>
                  <a:gd name="T25" fmla="*/ 66 h 66"/>
                  <a:gd name="T26" fmla="*/ 73 w 199"/>
                  <a:gd name="T27" fmla="*/ 66 h 66"/>
                  <a:gd name="T28" fmla="*/ 49 w 199"/>
                  <a:gd name="T29" fmla="*/ 62 h 66"/>
                  <a:gd name="T30" fmla="*/ 28 w 199"/>
                  <a:gd name="T31" fmla="*/ 57 h 66"/>
                  <a:gd name="T32" fmla="*/ 13 w 199"/>
                  <a:gd name="T33" fmla="*/ 50 h 66"/>
                  <a:gd name="T34" fmla="*/ 4 w 199"/>
                  <a:gd name="T35" fmla="*/ 42 h 66"/>
                  <a:gd name="T36" fmla="*/ 0 w 199"/>
                  <a:gd name="T37" fmla="*/ 33 h 66"/>
                  <a:gd name="T38" fmla="*/ 4 w 199"/>
                  <a:gd name="T39" fmla="*/ 24 h 66"/>
                  <a:gd name="T40" fmla="*/ 13 w 199"/>
                  <a:gd name="T41" fmla="*/ 16 h 66"/>
                  <a:gd name="T42" fmla="*/ 28 w 199"/>
                  <a:gd name="T43" fmla="*/ 9 h 66"/>
                  <a:gd name="T44" fmla="*/ 49 w 199"/>
                  <a:gd name="T45" fmla="*/ 4 h 66"/>
                  <a:gd name="T46" fmla="*/ 73 w 199"/>
                  <a:gd name="T47" fmla="*/ 2 h 66"/>
                  <a:gd name="T48" fmla="*/ 99 w 199"/>
                  <a:gd name="T4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9" h="66">
                    <a:moveTo>
                      <a:pt x="99" y="0"/>
                    </a:moveTo>
                    <a:lnTo>
                      <a:pt x="125" y="2"/>
                    </a:lnTo>
                    <a:lnTo>
                      <a:pt x="150" y="4"/>
                    </a:lnTo>
                    <a:lnTo>
                      <a:pt x="170" y="9"/>
                    </a:lnTo>
                    <a:lnTo>
                      <a:pt x="186" y="16"/>
                    </a:lnTo>
                    <a:lnTo>
                      <a:pt x="196" y="24"/>
                    </a:lnTo>
                    <a:lnTo>
                      <a:pt x="199" y="33"/>
                    </a:lnTo>
                    <a:lnTo>
                      <a:pt x="196" y="42"/>
                    </a:lnTo>
                    <a:lnTo>
                      <a:pt x="186" y="50"/>
                    </a:lnTo>
                    <a:lnTo>
                      <a:pt x="170" y="57"/>
                    </a:lnTo>
                    <a:lnTo>
                      <a:pt x="150" y="62"/>
                    </a:lnTo>
                    <a:lnTo>
                      <a:pt x="125" y="66"/>
                    </a:lnTo>
                    <a:lnTo>
                      <a:pt x="99" y="66"/>
                    </a:lnTo>
                    <a:lnTo>
                      <a:pt x="73" y="66"/>
                    </a:lnTo>
                    <a:lnTo>
                      <a:pt x="49" y="62"/>
                    </a:lnTo>
                    <a:lnTo>
                      <a:pt x="28" y="57"/>
                    </a:lnTo>
                    <a:lnTo>
                      <a:pt x="13" y="50"/>
                    </a:lnTo>
                    <a:lnTo>
                      <a:pt x="4" y="42"/>
                    </a:lnTo>
                    <a:lnTo>
                      <a:pt x="0" y="33"/>
                    </a:lnTo>
                    <a:lnTo>
                      <a:pt x="4" y="24"/>
                    </a:lnTo>
                    <a:lnTo>
                      <a:pt x="13" y="16"/>
                    </a:lnTo>
                    <a:lnTo>
                      <a:pt x="28" y="9"/>
                    </a:lnTo>
                    <a:lnTo>
                      <a:pt x="49" y="4"/>
                    </a:lnTo>
                    <a:lnTo>
                      <a:pt x="73" y="2"/>
                    </a:lnTo>
                    <a:lnTo>
                      <a:pt x="99"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25" name="Freeform 103"/>
              <p:cNvSpPr/>
              <p:nvPr/>
            </p:nvSpPr>
            <p:spPr bwMode="auto">
              <a:xfrm>
                <a:off x="7683500" y="1095375"/>
                <a:ext cx="26988" cy="26988"/>
              </a:xfrm>
              <a:custGeom>
                <a:avLst/>
                <a:gdLst>
                  <a:gd name="T0" fmla="*/ 9 w 17"/>
                  <a:gd name="T1" fmla="*/ 0 h 17"/>
                  <a:gd name="T2" fmla="*/ 12 w 17"/>
                  <a:gd name="T3" fmla="*/ 1 h 17"/>
                  <a:gd name="T4" fmla="*/ 14 w 17"/>
                  <a:gd name="T5" fmla="*/ 3 h 17"/>
                  <a:gd name="T6" fmla="*/ 17 w 17"/>
                  <a:gd name="T7" fmla="*/ 5 h 17"/>
                  <a:gd name="T8" fmla="*/ 17 w 17"/>
                  <a:gd name="T9" fmla="*/ 9 h 17"/>
                  <a:gd name="T10" fmla="*/ 17 w 17"/>
                  <a:gd name="T11" fmla="*/ 12 h 17"/>
                  <a:gd name="T12" fmla="*/ 14 w 17"/>
                  <a:gd name="T13" fmla="*/ 16 h 17"/>
                  <a:gd name="T14" fmla="*/ 12 w 17"/>
                  <a:gd name="T15" fmla="*/ 17 h 17"/>
                  <a:gd name="T16" fmla="*/ 9 w 17"/>
                  <a:gd name="T17" fmla="*/ 17 h 17"/>
                  <a:gd name="T18" fmla="*/ 5 w 17"/>
                  <a:gd name="T19" fmla="*/ 17 h 17"/>
                  <a:gd name="T20" fmla="*/ 3 w 17"/>
                  <a:gd name="T21" fmla="*/ 16 h 17"/>
                  <a:gd name="T22" fmla="*/ 1 w 17"/>
                  <a:gd name="T23" fmla="*/ 12 h 17"/>
                  <a:gd name="T24" fmla="*/ 0 w 17"/>
                  <a:gd name="T25" fmla="*/ 9 h 17"/>
                  <a:gd name="T26" fmla="*/ 1 w 17"/>
                  <a:gd name="T27" fmla="*/ 5 h 17"/>
                  <a:gd name="T28" fmla="*/ 3 w 17"/>
                  <a:gd name="T29" fmla="*/ 3 h 17"/>
                  <a:gd name="T30" fmla="*/ 5 w 17"/>
                  <a:gd name="T31" fmla="*/ 1 h 17"/>
                  <a:gd name="T32" fmla="*/ 9 w 17"/>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7">
                    <a:moveTo>
                      <a:pt x="9" y="0"/>
                    </a:moveTo>
                    <a:lnTo>
                      <a:pt x="12" y="1"/>
                    </a:lnTo>
                    <a:lnTo>
                      <a:pt x="14" y="3"/>
                    </a:lnTo>
                    <a:lnTo>
                      <a:pt x="17" y="5"/>
                    </a:lnTo>
                    <a:lnTo>
                      <a:pt x="17" y="9"/>
                    </a:lnTo>
                    <a:lnTo>
                      <a:pt x="17" y="12"/>
                    </a:lnTo>
                    <a:lnTo>
                      <a:pt x="14" y="16"/>
                    </a:lnTo>
                    <a:lnTo>
                      <a:pt x="12" y="17"/>
                    </a:lnTo>
                    <a:lnTo>
                      <a:pt x="9" y="17"/>
                    </a:lnTo>
                    <a:lnTo>
                      <a:pt x="5" y="17"/>
                    </a:lnTo>
                    <a:lnTo>
                      <a:pt x="3" y="16"/>
                    </a:lnTo>
                    <a:lnTo>
                      <a:pt x="1" y="12"/>
                    </a:lnTo>
                    <a:lnTo>
                      <a:pt x="0" y="9"/>
                    </a:lnTo>
                    <a:lnTo>
                      <a:pt x="1" y="5"/>
                    </a:lnTo>
                    <a:lnTo>
                      <a:pt x="3" y="3"/>
                    </a:lnTo>
                    <a:lnTo>
                      <a:pt x="5" y="1"/>
                    </a:lnTo>
                    <a:lnTo>
                      <a:pt x="9"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26" name="Freeform 104"/>
              <p:cNvSpPr/>
              <p:nvPr/>
            </p:nvSpPr>
            <p:spPr bwMode="auto">
              <a:xfrm>
                <a:off x="7804150" y="1095375"/>
                <a:ext cx="26988" cy="26988"/>
              </a:xfrm>
              <a:custGeom>
                <a:avLst/>
                <a:gdLst>
                  <a:gd name="T0" fmla="*/ 9 w 17"/>
                  <a:gd name="T1" fmla="*/ 0 h 17"/>
                  <a:gd name="T2" fmla="*/ 12 w 17"/>
                  <a:gd name="T3" fmla="*/ 0 h 17"/>
                  <a:gd name="T4" fmla="*/ 14 w 17"/>
                  <a:gd name="T5" fmla="*/ 3 h 17"/>
                  <a:gd name="T6" fmla="*/ 17 w 17"/>
                  <a:gd name="T7" fmla="*/ 5 h 17"/>
                  <a:gd name="T8" fmla="*/ 17 w 17"/>
                  <a:gd name="T9" fmla="*/ 8 h 17"/>
                  <a:gd name="T10" fmla="*/ 17 w 17"/>
                  <a:gd name="T11" fmla="*/ 12 h 17"/>
                  <a:gd name="T12" fmla="*/ 14 w 17"/>
                  <a:gd name="T13" fmla="*/ 14 h 17"/>
                  <a:gd name="T14" fmla="*/ 12 w 17"/>
                  <a:gd name="T15" fmla="*/ 16 h 17"/>
                  <a:gd name="T16" fmla="*/ 9 w 17"/>
                  <a:gd name="T17" fmla="*/ 17 h 17"/>
                  <a:gd name="T18" fmla="*/ 5 w 17"/>
                  <a:gd name="T19" fmla="*/ 16 h 17"/>
                  <a:gd name="T20" fmla="*/ 2 w 17"/>
                  <a:gd name="T21" fmla="*/ 14 h 17"/>
                  <a:gd name="T22" fmla="*/ 1 w 17"/>
                  <a:gd name="T23" fmla="*/ 12 h 17"/>
                  <a:gd name="T24" fmla="*/ 0 w 17"/>
                  <a:gd name="T25" fmla="*/ 8 h 17"/>
                  <a:gd name="T26" fmla="*/ 1 w 17"/>
                  <a:gd name="T27" fmla="*/ 5 h 17"/>
                  <a:gd name="T28" fmla="*/ 2 w 17"/>
                  <a:gd name="T29" fmla="*/ 3 h 17"/>
                  <a:gd name="T30" fmla="*/ 5 w 17"/>
                  <a:gd name="T31" fmla="*/ 0 h 17"/>
                  <a:gd name="T32" fmla="*/ 9 w 17"/>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7">
                    <a:moveTo>
                      <a:pt x="9" y="0"/>
                    </a:moveTo>
                    <a:lnTo>
                      <a:pt x="12" y="0"/>
                    </a:lnTo>
                    <a:lnTo>
                      <a:pt x="14" y="3"/>
                    </a:lnTo>
                    <a:lnTo>
                      <a:pt x="17" y="5"/>
                    </a:lnTo>
                    <a:lnTo>
                      <a:pt x="17" y="8"/>
                    </a:lnTo>
                    <a:lnTo>
                      <a:pt x="17" y="12"/>
                    </a:lnTo>
                    <a:lnTo>
                      <a:pt x="14" y="14"/>
                    </a:lnTo>
                    <a:lnTo>
                      <a:pt x="12" y="16"/>
                    </a:lnTo>
                    <a:lnTo>
                      <a:pt x="9" y="17"/>
                    </a:lnTo>
                    <a:lnTo>
                      <a:pt x="5" y="16"/>
                    </a:lnTo>
                    <a:lnTo>
                      <a:pt x="2" y="14"/>
                    </a:lnTo>
                    <a:lnTo>
                      <a:pt x="1" y="12"/>
                    </a:lnTo>
                    <a:lnTo>
                      <a:pt x="0" y="8"/>
                    </a:lnTo>
                    <a:lnTo>
                      <a:pt x="1" y="5"/>
                    </a:lnTo>
                    <a:lnTo>
                      <a:pt x="2" y="3"/>
                    </a:lnTo>
                    <a:lnTo>
                      <a:pt x="5" y="0"/>
                    </a:lnTo>
                    <a:lnTo>
                      <a:pt x="9"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27" name="Freeform 126"/>
              <p:cNvSpPr>
                <a:spLocks noEditPoints="1"/>
              </p:cNvSpPr>
              <p:nvPr/>
            </p:nvSpPr>
            <p:spPr bwMode="auto">
              <a:xfrm>
                <a:off x="7589838" y="1014413"/>
                <a:ext cx="304800" cy="284163"/>
              </a:xfrm>
              <a:custGeom>
                <a:avLst/>
                <a:gdLst>
                  <a:gd name="T0" fmla="*/ 106 w 192"/>
                  <a:gd name="T1" fmla="*/ 16 h 179"/>
                  <a:gd name="T2" fmla="*/ 106 w 192"/>
                  <a:gd name="T3" fmla="*/ 16 h 179"/>
                  <a:gd name="T4" fmla="*/ 82 w 192"/>
                  <a:gd name="T5" fmla="*/ 12 h 179"/>
                  <a:gd name="T6" fmla="*/ 50 w 192"/>
                  <a:gd name="T7" fmla="*/ 26 h 179"/>
                  <a:gd name="T8" fmla="*/ 31 w 192"/>
                  <a:gd name="T9" fmla="*/ 42 h 179"/>
                  <a:gd name="T10" fmla="*/ 26 w 192"/>
                  <a:gd name="T11" fmla="*/ 48 h 179"/>
                  <a:gd name="T12" fmla="*/ 16 w 192"/>
                  <a:gd name="T13" fmla="*/ 68 h 179"/>
                  <a:gd name="T14" fmla="*/ 9 w 192"/>
                  <a:gd name="T15" fmla="*/ 98 h 179"/>
                  <a:gd name="T16" fmla="*/ 16 w 192"/>
                  <a:gd name="T17" fmla="*/ 123 h 179"/>
                  <a:gd name="T18" fmla="*/ 24 w 192"/>
                  <a:gd name="T19" fmla="*/ 133 h 179"/>
                  <a:gd name="T20" fmla="*/ 24 w 192"/>
                  <a:gd name="T21" fmla="*/ 135 h 179"/>
                  <a:gd name="T22" fmla="*/ 25 w 192"/>
                  <a:gd name="T23" fmla="*/ 136 h 179"/>
                  <a:gd name="T24" fmla="*/ 54 w 192"/>
                  <a:gd name="T25" fmla="*/ 162 h 179"/>
                  <a:gd name="T26" fmla="*/ 84 w 192"/>
                  <a:gd name="T27" fmla="*/ 170 h 179"/>
                  <a:gd name="T28" fmla="*/ 120 w 192"/>
                  <a:gd name="T29" fmla="*/ 162 h 179"/>
                  <a:gd name="T30" fmla="*/ 145 w 192"/>
                  <a:gd name="T31" fmla="*/ 150 h 179"/>
                  <a:gd name="T32" fmla="*/ 151 w 192"/>
                  <a:gd name="T33" fmla="*/ 146 h 179"/>
                  <a:gd name="T34" fmla="*/ 166 w 192"/>
                  <a:gd name="T35" fmla="*/ 132 h 179"/>
                  <a:gd name="T36" fmla="*/ 181 w 192"/>
                  <a:gd name="T37" fmla="*/ 103 h 179"/>
                  <a:gd name="T38" fmla="*/ 181 w 192"/>
                  <a:gd name="T39" fmla="*/ 73 h 179"/>
                  <a:gd name="T40" fmla="*/ 168 w 192"/>
                  <a:gd name="T41" fmla="*/ 47 h 179"/>
                  <a:gd name="T42" fmla="*/ 160 w 192"/>
                  <a:gd name="T43" fmla="*/ 35 h 179"/>
                  <a:gd name="T44" fmla="*/ 157 w 192"/>
                  <a:gd name="T45" fmla="*/ 34 h 179"/>
                  <a:gd name="T46" fmla="*/ 157 w 192"/>
                  <a:gd name="T47" fmla="*/ 34 h 179"/>
                  <a:gd name="T48" fmla="*/ 130 w 192"/>
                  <a:gd name="T49" fmla="*/ 16 h 179"/>
                  <a:gd name="T50" fmla="*/ 113 w 192"/>
                  <a:gd name="T51" fmla="*/ 14 h 179"/>
                  <a:gd name="T52" fmla="*/ 107 w 192"/>
                  <a:gd name="T53" fmla="*/ 16 h 179"/>
                  <a:gd name="T54" fmla="*/ 105 w 192"/>
                  <a:gd name="T55" fmla="*/ 10 h 179"/>
                  <a:gd name="T56" fmla="*/ 103 w 192"/>
                  <a:gd name="T57" fmla="*/ 0 h 179"/>
                  <a:gd name="T58" fmla="*/ 120 w 192"/>
                  <a:gd name="T59" fmla="*/ 1 h 179"/>
                  <a:gd name="T60" fmla="*/ 135 w 192"/>
                  <a:gd name="T61" fmla="*/ 6 h 179"/>
                  <a:gd name="T62" fmla="*/ 165 w 192"/>
                  <a:gd name="T63" fmla="*/ 27 h 179"/>
                  <a:gd name="T64" fmla="*/ 175 w 192"/>
                  <a:gd name="T65" fmla="*/ 40 h 179"/>
                  <a:gd name="T66" fmla="*/ 190 w 192"/>
                  <a:gd name="T67" fmla="*/ 71 h 179"/>
                  <a:gd name="T68" fmla="*/ 190 w 192"/>
                  <a:gd name="T69" fmla="*/ 105 h 179"/>
                  <a:gd name="T70" fmla="*/ 174 w 192"/>
                  <a:gd name="T71" fmla="*/ 137 h 179"/>
                  <a:gd name="T72" fmla="*/ 154 w 192"/>
                  <a:gd name="T73" fmla="*/ 156 h 179"/>
                  <a:gd name="T74" fmla="*/ 135 w 192"/>
                  <a:gd name="T75" fmla="*/ 167 h 179"/>
                  <a:gd name="T76" fmla="*/ 103 w 192"/>
                  <a:gd name="T77" fmla="*/ 178 h 179"/>
                  <a:gd name="T78" fmla="*/ 84 w 192"/>
                  <a:gd name="T79" fmla="*/ 179 h 179"/>
                  <a:gd name="T80" fmla="*/ 48 w 192"/>
                  <a:gd name="T81" fmla="*/ 171 h 179"/>
                  <a:gd name="T82" fmla="*/ 17 w 192"/>
                  <a:gd name="T83" fmla="*/ 141 h 179"/>
                  <a:gd name="T84" fmla="*/ 7 w 192"/>
                  <a:gd name="T85" fmla="*/ 128 h 179"/>
                  <a:gd name="T86" fmla="*/ 0 w 192"/>
                  <a:gd name="T87" fmla="*/ 98 h 179"/>
                  <a:gd name="T88" fmla="*/ 7 w 192"/>
                  <a:gd name="T89" fmla="*/ 64 h 179"/>
                  <a:gd name="T90" fmla="*/ 20 w 192"/>
                  <a:gd name="T91" fmla="*/ 40 h 179"/>
                  <a:gd name="T92" fmla="*/ 33 w 192"/>
                  <a:gd name="T93" fmla="*/ 26 h 179"/>
                  <a:gd name="T94" fmla="*/ 62 w 192"/>
                  <a:gd name="T95" fmla="*/ 9 h 179"/>
                  <a:gd name="T96" fmla="*/ 103 w 192"/>
                  <a:gd name="T9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179">
                    <a:moveTo>
                      <a:pt x="106" y="16"/>
                    </a:moveTo>
                    <a:lnTo>
                      <a:pt x="106" y="16"/>
                    </a:lnTo>
                    <a:lnTo>
                      <a:pt x="106" y="16"/>
                    </a:lnTo>
                    <a:lnTo>
                      <a:pt x="106" y="16"/>
                    </a:lnTo>
                    <a:close/>
                    <a:moveTo>
                      <a:pt x="103" y="10"/>
                    </a:moveTo>
                    <a:lnTo>
                      <a:pt x="82" y="12"/>
                    </a:lnTo>
                    <a:lnTo>
                      <a:pt x="64" y="18"/>
                    </a:lnTo>
                    <a:lnTo>
                      <a:pt x="50" y="26"/>
                    </a:lnTo>
                    <a:lnTo>
                      <a:pt x="39" y="34"/>
                    </a:lnTo>
                    <a:lnTo>
                      <a:pt x="31" y="42"/>
                    </a:lnTo>
                    <a:lnTo>
                      <a:pt x="26" y="47"/>
                    </a:lnTo>
                    <a:lnTo>
                      <a:pt x="26" y="48"/>
                    </a:lnTo>
                    <a:lnTo>
                      <a:pt x="26" y="48"/>
                    </a:lnTo>
                    <a:lnTo>
                      <a:pt x="16" y="68"/>
                    </a:lnTo>
                    <a:lnTo>
                      <a:pt x="10" y="84"/>
                    </a:lnTo>
                    <a:lnTo>
                      <a:pt x="9" y="98"/>
                    </a:lnTo>
                    <a:lnTo>
                      <a:pt x="12" y="112"/>
                    </a:lnTo>
                    <a:lnTo>
                      <a:pt x="16" y="123"/>
                    </a:lnTo>
                    <a:lnTo>
                      <a:pt x="20" y="131"/>
                    </a:lnTo>
                    <a:lnTo>
                      <a:pt x="24" y="133"/>
                    </a:lnTo>
                    <a:lnTo>
                      <a:pt x="24" y="135"/>
                    </a:lnTo>
                    <a:lnTo>
                      <a:pt x="24" y="135"/>
                    </a:lnTo>
                    <a:lnTo>
                      <a:pt x="25" y="135"/>
                    </a:lnTo>
                    <a:lnTo>
                      <a:pt x="25" y="136"/>
                    </a:lnTo>
                    <a:lnTo>
                      <a:pt x="38" y="152"/>
                    </a:lnTo>
                    <a:lnTo>
                      <a:pt x="54" y="162"/>
                    </a:lnTo>
                    <a:lnTo>
                      <a:pt x="68" y="167"/>
                    </a:lnTo>
                    <a:lnTo>
                      <a:pt x="84" y="170"/>
                    </a:lnTo>
                    <a:lnTo>
                      <a:pt x="103" y="167"/>
                    </a:lnTo>
                    <a:lnTo>
                      <a:pt x="120" y="162"/>
                    </a:lnTo>
                    <a:lnTo>
                      <a:pt x="135" y="156"/>
                    </a:lnTo>
                    <a:lnTo>
                      <a:pt x="145" y="150"/>
                    </a:lnTo>
                    <a:lnTo>
                      <a:pt x="149" y="148"/>
                    </a:lnTo>
                    <a:lnTo>
                      <a:pt x="151" y="146"/>
                    </a:lnTo>
                    <a:lnTo>
                      <a:pt x="151" y="146"/>
                    </a:lnTo>
                    <a:lnTo>
                      <a:pt x="166" y="132"/>
                    </a:lnTo>
                    <a:lnTo>
                      <a:pt x="175" y="116"/>
                    </a:lnTo>
                    <a:lnTo>
                      <a:pt x="181" y="103"/>
                    </a:lnTo>
                    <a:lnTo>
                      <a:pt x="182" y="90"/>
                    </a:lnTo>
                    <a:lnTo>
                      <a:pt x="181" y="73"/>
                    </a:lnTo>
                    <a:lnTo>
                      <a:pt x="174" y="59"/>
                    </a:lnTo>
                    <a:lnTo>
                      <a:pt x="168" y="47"/>
                    </a:lnTo>
                    <a:lnTo>
                      <a:pt x="161" y="38"/>
                    </a:lnTo>
                    <a:lnTo>
                      <a:pt x="160" y="35"/>
                    </a:lnTo>
                    <a:lnTo>
                      <a:pt x="158" y="34"/>
                    </a:lnTo>
                    <a:lnTo>
                      <a:pt x="157" y="34"/>
                    </a:lnTo>
                    <a:lnTo>
                      <a:pt x="157" y="34"/>
                    </a:lnTo>
                    <a:lnTo>
                      <a:pt x="157" y="34"/>
                    </a:lnTo>
                    <a:lnTo>
                      <a:pt x="144" y="22"/>
                    </a:lnTo>
                    <a:lnTo>
                      <a:pt x="130" y="16"/>
                    </a:lnTo>
                    <a:lnTo>
                      <a:pt x="118" y="14"/>
                    </a:lnTo>
                    <a:lnTo>
                      <a:pt x="113" y="14"/>
                    </a:lnTo>
                    <a:lnTo>
                      <a:pt x="109" y="16"/>
                    </a:lnTo>
                    <a:lnTo>
                      <a:pt x="107" y="16"/>
                    </a:lnTo>
                    <a:lnTo>
                      <a:pt x="106" y="16"/>
                    </a:lnTo>
                    <a:lnTo>
                      <a:pt x="105" y="10"/>
                    </a:lnTo>
                    <a:lnTo>
                      <a:pt x="103" y="10"/>
                    </a:lnTo>
                    <a:close/>
                    <a:moveTo>
                      <a:pt x="103" y="0"/>
                    </a:moveTo>
                    <a:lnTo>
                      <a:pt x="113" y="0"/>
                    </a:lnTo>
                    <a:lnTo>
                      <a:pt x="120" y="1"/>
                    </a:lnTo>
                    <a:lnTo>
                      <a:pt x="120" y="5"/>
                    </a:lnTo>
                    <a:lnTo>
                      <a:pt x="135" y="6"/>
                    </a:lnTo>
                    <a:lnTo>
                      <a:pt x="149" y="14"/>
                    </a:lnTo>
                    <a:lnTo>
                      <a:pt x="165" y="27"/>
                    </a:lnTo>
                    <a:lnTo>
                      <a:pt x="169" y="31"/>
                    </a:lnTo>
                    <a:lnTo>
                      <a:pt x="175" y="40"/>
                    </a:lnTo>
                    <a:lnTo>
                      <a:pt x="183" y="54"/>
                    </a:lnTo>
                    <a:lnTo>
                      <a:pt x="190" y="71"/>
                    </a:lnTo>
                    <a:lnTo>
                      <a:pt x="192" y="90"/>
                    </a:lnTo>
                    <a:lnTo>
                      <a:pt x="190" y="105"/>
                    </a:lnTo>
                    <a:lnTo>
                      <a:pt x="185" y="122"/>
                    </a:lnTo>
                    <a:lnTo>
                      <a:pt x="174" y="137"/>
                    </a:lnTo>
                    <a:lnTo>
                      <a:pt x="157" y="154"/>
                    </a:lnTo>
                    <a:lnTo>
                      <a:pt x="154" y="156"/>
                    </a:lnTo>
                    <a:lnTo>
                      <a:pt x="147" y="161"/>
                    </a:lnTo>
                    <a:lnTo>
                      <a:pt x="135" y="167"/>
                    </a:lnTo>
                    <a:lnTo>
                      <a:pt x="120" y="173"/>
                    </a:lnTo>
                    <a:lnTo>
                      <a:pt x="103" y="178"/>
                    </a:lnTo>
                    <a:lnTo>
                      <a:pt x="84" y="179"/>
                    </a:lnTo>
                    <a:lnTo>
                      <a:pt x="84" y="179"/>
                    </a:lnTo>
                    <a:lnTo>
                      <a:pt x="65" y="178"/>
                    </a:lnTo>
                    <a:lnTo>
                      <a:pt x="48" y="171"/>
                    </a:lnTo>
                    <a:lnTo>
                      <a:pt x="31" y="160"/>
                    </a:lnTo>
                    <a:lnTo>
                      <a:pt x="17" y="141"/>
                    </a:lnTo>
                    <a:lnTo>
                      <a:pt x="13" y="137"/>
                    </a:lnTo>
                    <a:lnTo>
                      <a:pt x="7" y="128"/>
                    </a:lnTo>
                    <a:lnTo>
                      <a:pt x="1" y="115"/>
                    </a:lnTo>
                    <a:lnTo>
                      <a:pt x="0" y="98"/>
                    </a:lnTo>
                    <a:lnTo>
                      <a:pt x="1" y="82"/>
                    </a:lnTo>
                    <a:lnTo>
                      <a:pt x="7" y="64"/>
                    </a:lnTo>
                    <a:lnTo>
                      <a:pt x="17" y="43"/>
                    </a:lnTo>
                    <a:lnTo>
                      <a:pt x="20" y="40"/>
                    </a:lnTo>
                    <a:lnTo>
                      <a:pt x="25" y="35"/>
                    </a:lnTo>
                    <a:lnTo>
                      <a:pt x="33" y="26"/>
                    </a:lnTo>
                    <a:lnTo>
                      <a:pt x="46" y="17"/>
                    </a:lnTo>
                    <a:lnTo>
                      <a:pt x="62" y="9"/>
                    </a:lnTo>
                    <a:lnTo>
                      <a:pt x="81" y="2"/>
                    </a:lnTo>
                    <a:lnTo>
                      <a:pt x="103"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28" name="Freeform 127"/>
              <p:cNvSpPr>
                <a:spLocks noEditPoints="1"/>
              </p:cNvSpPr>
              <p:nvPr/>
            </p:nvSpPr>
            <p:spPr bwMode="auto">
              <a:xfrm>
                <a:off x="7602538" y="1028700"/>
                <a:ext cx="112713" cy="101600"/>
              </a:xfrm>
              <a:custGeom>
                <a:avLst/>
                <a:gdLst>
                  <a:gd name="T0" fmla="*/ 2 w 71"/>
                  <a:gd name="T1" fmla="*/ 64 h 64"/>
                  <a:gd name="T2" fmla="*/ 2 w 71"/>
                  <a:gd name="T3" fmla="*/ 64 h 64"/>
                  <a:gd name="T4" fmla="*/ 2 w 71"/>
                  <a:gd name="T5" fmla="*/ 64 h 64"/>
                  <a:gd name="T6" fmla="*/ 2 w 71"/>
                  <a:gd name="T7" fmla="*/ 64 h 64"/>
                  <a:gd name="T8" fmla="*/ 61 w 71"/>
                  <a:gd name="T9" fmla="*/ 0 h 64"/>
                  <a:gd name="T10" fmla="*/ 71 w 71"/>
                  <a:gd name="T11" fmla="*/ 3 h 64"/>
                  <a:gd name="T12" fmla="*/ 67 w 71"/>
                  <a:gd name="T13" fmla="*/ 17 h 64"/>
                  <a:gd name="T14" fmla="*/ 61 w 71"/>
                  <a:gd name="T15" fmla="*/ 27 h 64"/>
                  <a:gd name="T16" fmla="*/ 59 w 71"/>
                  <a:gd name="T17" fmla="*/ 35 h 64"/>
                  <a:gd name="T18" fmla="*/ 56 w 71"/>
                  <a:gd name="T19" fmla="*/ 39 h 64"/>
                  <a:gd name="T20" fmla="*/ 54 w 71"/>
                  <a:gd name="T21" fmla="*/ 42 h 64"/>
                  <a:gd name="T22" fmla="*/ 51 w 71"/>
                  <a:gd name="T23" fmla="*/ 43 h 64"/>
                  <a:gd name="T24" fmla="*/ 48 w 71"/>
                  <a:gd name="T25" fmla="*/ 45 h 64"/>
                  <a:gd name="T26" fmla="*/ 46 w 71"/>
                  <a:gd name="T27" fmla="*/ 45 h 64"/>
                  <a:gd name="T28" fmla="*/ 43 w 71"/>
                  <a:gd name="T29" fmla="*/ 43 h 64"/>
                  <a:gd name="T30" fmla="*/ 42 w 71"/>
                  <a:gd name="T31" fmla="*/ 42 h 64"/>
                  <a:gd name="T32" fmla="*/ 42 w 71"/>
                  <a:gd name="T33" fmla="*/ 41 h 64"/>
                  <a:gd name="T34" fmla="*/ 40 w 71"/>
                  <a:gd name="T35" fmla="*/ 39 h 64"/>
                  <a:gd name="T36" fmla="*/ 40 w 71"/>
                  <a:gd name="T37" fmla="*/ 38 h 64"/>
                  <a:gd name="T38" fmla="*/ 40 w 71"/>
                  <a:gd name="T39" fmla="*/ 38 h 64"/>
                  <a:gd name="T40" fmla="*/ 40 w 71"/>
                  <a:gd name="T41" fmla="*/ 33 h 64"/>
                  <a:gd name="T42" fmla="*/ 40 w 71"/>
                  <a:gd name="T43" fmla="*/ 33 h 64"/>
                  <a:gd name="T44" fmla="*/ 38 w 71"/>
                  <a:gd name="T45" fmla="*/ 35 h 64"/>
                  <a:gd name="T46" fmla="*/ 36 w 71"/>
                  <a:gd name="T47" fmla="*/ 38 h 64"/>
                  <a:gd name="T48" fmla="*/ 36 w 71"/>
                  <a:gd name="T49" fmla="*/ 39 h 64"/>
                  <a:gd name="T50" fmla="*/ 26 w 71"/>
                  <a:gd name="T51" fmla="*/ 51 h 64"/>
                  <a:gd name="T52" fmla="*/ 16 w 71"/>
                  <a:gd name="T53" fmla="*/ 59 h 64"/>
                  <a:gd name="T54" fmla="*/ 6 w 71"/>
                  <a:gd name="T55" fmla="*/ 63 h 64"/>
                  <a:gd name="T56" fmla="*/ 2 w 71"/>
                  <a:gd name="T57" fmla="*/ 64 h 64"/>
                  <a:gd name="T58" fmla="*/ 0 w 71"/>
                  <a:gd name="T59" fmla="*/ 55 h 64"/>
                  <a:gd name="T60" fmla="*/ 1 w 71"/>
                  <a:gd name="T61" fmla="*/ 55 h 64"/>
                  <a:gd name="T62" fmla="*/ 2 w 71"/>
                  <a:gd name="T63" fmla="*/ 54 h 64"/>
                  <a:gd name="T64" fmla="*/ 6 w 71"/>
                  <a:gd name="T65" fmla="*/ 52 h 64"/>
                  <a:gd name="T66" fmla="*/ 10 w 71"/>
                  <a:gd name="T67" fmla="*/ 51 h 64"/>
                  <a:gd name="T68" fmla="*/ 16 w 71"/>
                  <a:gd name="T69" fmla="*/ 48 h 64"/>
                  <a:gd name="T70" fmla="*/ 19 w 71"/>
                  <a:gd name="T71" fmla="*/ 45 h 64"/>
                  <a:gd name="T72" fmla="*/ 23 w 71"/>
                  <a:gd name="T73" fmla="*/ 39 h 64"/>
                  <a:gd name="T74" fmla="*/ 27 w 71"/>
                  <a:gd name="T75" fmla="*/ 34 h 64"/>
                  <a:gd name="T76" fmla="*/ 27 w 71"/>
                  <a:gd name="T77" fmla="*/ 34 h 64"/>
                  <a:gd name="T78" fmla="*/ 27 w 71"/>
                  <a:gd name="T79" fmla="*/ 34 h 64"/>
                  <a:gd name="T80" fmla="*/ 27 w 71"/>
                  <a:gd name="T81" fmla="*/ 33 h 64"/>
                  <a:gd name="T82" fmla="*/ 29 w 71"/>
                  <a:gd name="T83" fmla="*/ 31 h 64"/>
                  <a:gd name="T84" fmla="*/ 30 w 71"/>
                  <a:gd name="T85" fmla="*/ 29 h 64"/>
                  <a:gd name="T86" fmla="*/ 33 w 71"/>
                  <a:gd name="T87" fmla="*/ 27 h 64"/>
                  <a:gd name="T88" fmla="*/ 34 w 71"/>
                  <a:gd name="T89" fmla="*/ 25 h 64"/>
                  <a:gd name="T90" fmla="*/ 36 w 71"/>
                  <a:gd name="T91" fmla="*/ 22 h 64"/>
                  <a:gd name="T92" fmla="*/ 39 w 71"/>
                  <a:gd name="T93" fmla="*/ 21 h 64"/>
                  <a:gd name="T94" fmla="*/ 40 w 71"/>
                  <a:gd name="T95" fmla="*/ 20 h 64"/>
                  <a:gd name="T96" fmla="*/ 43 w 71"/>
                  <a:gd name="T97" fmla="*/ 20 h 64"/>
                  <a:gd name="T98" fmla="*/ 46 w 71"/>
                  <a:gd name="T99" fmla="*/ 20 h 64"/>
                  <a:gd name="T100" fmla="*/ 48 w 71"/>
                  <a:gd name="T101" fmla="*/ 21 h 64"/>
                  <a:gd name="T102" fmla="*/ 50 w 71"/>
                  <a:gd name="T103" fmla="*/ 22 h 64"/>
                  <a:gd name="T104" fmla="*/ 50 w 71"/>
                  <a:gd name="T105" fmla="*/ 26 h 64"/>
                  <a:gd name="T106" fmla="*/ 51 w 71"/>
                  <a:gd name="T107" fmla="*/ 29 h 64"/>
                  <a:gd name="T108" fmla="*/ 51 w 71"/>
                  <a:gd name="T109" fmla="*/ 29 h 64"/>
                  <a:gd name="T110" fmla="*/ 55 w 71"/>
                  <a:gd name="T111" fmla="*/ 18 h 64"/>
                  <a:gd name="T112" fmla="*/ 61 w 71"/>
                  <a:gd name="T11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64">
                    <a:moveTo>
                      <a:pt x="2" y="64"/>
                    </a:moveTo>
                    <a:lnTo>
                      <a:pt x="2" y="64"/>
                    </a:lnTo>
                    <a:lnTo>
                      <a:pt x="2" y="64"/>
                    </a:lnTo>
                    <a:lnTo>
                      <a:pt x="2" y="64"/>
                    </a:lnTo>
                    <a:close/>
                    <a:moveTo>
                      <a:pt x="61" y="0"/>
                    </a:moveTo>
                    <a:lnTo>
                      <a:pt x="71" y="3"/>
                    </a:lnTo>
                    <a:lnTo>
                      <a:pt x="67" y="17"/>
                    </a:lnTo>
                    <a:lnTo>
                      <a:pt x="61" y="27"/>
                    </a:lnTo>
                    <a:lnTo>
                      <a:pt x="59" y="35"/>
                    </a:lnTo>
                    <a:lnTo>
                      <a:pt x="56" y="39"/>
                    </a:lnTo>
                    <a:lnTo>
                      <a:pt x="54" y="42"/>
                    </a:lnTo>
                    <a:lnTo>
                      <a:pt x="51" y="43"/>
                    </a:lnTo>
                    <a:lnTo>
                      <a:pt x="48" y="45"/>
                    </a:lnTo>
                    <a:lnTo>
                      <a:pt x="46" y="45"/>
                    </a:lnTo>
                    <a:lnTo>
                      <a:pt x="43" y="43"/>
                    </a:lnTo>
                    <a:lnTo>
                      <a:pt x="42" y="42"/>
                    </a:lnTo>
                    <a:lnTo>
                      <a:pt x="42" y="41"/>
                    </a:lnTo>
                    <a:lnTo>
                      <a:pt x="40" y="39"/>
                    </a:lnTo>
                    <a:lnTo>
                      <a:pt x="40" y="38"/>
                    </a:lnTo>
                    <a:lnTo>
                      <a:pt x="40" y="38"/>
                    </a:lnTo>
                    <a:lnTo>
                      <a:pt x="40" y="33"/>
                    </a:lnTo>
                    <a:lnTo>
                      <a:pt x="40" y="33"/>
                    </a:lnTo>
                    <a:lnTo>
                      <a:pt x="38" y="35"/>
                    </a:lnTo>
                    <a:lnTo>
                      <a:pt x="36" y="38"/>
                    </a:lnTo>
                    <a:lnTo>
                      <a:pt x="36" y="39"/>
                    </a:lnTo>
                    <a:lnTo>
                      <a:pt x="26" y="51"/>
                    </a:lnTo>
                    <a:lnTo>
                      <a:pt x="16" y="59"/>
                    </a:lnTo>
                    <a:lnTo>
                      <a:pt x="6" y="63"/>
                    </a:lnTo>
                    <a:lnTo>
                      <a:pt x="2" y="64"/>
                    </a:lnTo>
                    <a:lnTo>
                      <a:pt x="0" y="55"/>
                    </a:lnTo>
                    <a:lnTo>
                      <a:pt x="1" y="55"/>
                    </a:lnTo>
                    <a:lnTo>
                      <a:pt x="2" y="54"/>
                    </a:lnTo>
                    <a:lnTo>
                      <a:pt x="6" y="52"/>
                    </a:lnTo>
                    <a:lnTo>
                      <a:pt x="10" y="51"/>
                    </a:lnTo>
                    <a:lnTo>
                      <a:pt x="16" y="48"/>
                    </a:lnTo>
                    <a:lnTo>
                      <a:pt x="19" y="45"/>
                    </a:lnTo>
                    <a:lnTo>
                      <a:pt x="23" y="39"/>
                    </a:lnTo>
                    <a:lnTo>
                      <a:pt x="27" y="34"/>
                    </a:lnTo>
                    <a:lnTo>
                      <a:pt x="27" y="34"/>
                    </a:lnTo>
                    <a:lnTo>
                      <a:pt x="27" y="34"/>
                    </a:lnTo>
                    <a:lnTo>
                      <a:pt x="27" y="33"/>
                    </a:lnTo>
                    <a:lnTo>
                      <a:pt x="29" y="31"/>
                    </a:lnTo>
                    <a:lnTo>
                      <a:pt x="30" y="29"/>
                    </a:lnTo>
                    <a:lnTo>
                      <a:pt x="33" y="27"/>
                    </a:lnTo>
                    <a:lnTo>
                      <a:pt x="34" y="25"/>
                    </a:lnTo>
                    <a:lnTo>
                      <a:pt x="36" y="22"/>
                    </a:lnTo>
                    <a:lnTo>
                      <a:pt x="39" y="21"/>
                    </a:lnTo>
                    <a:lnTo>
                      <a:pt x="40" y="20"/>
                    </a:lnTo>
                    <a:lnTo>
                      <a:pt x="43" y="20"/>
                    </a:lnTo>
                    <a:lnTo>
                      <a:pt x="46" y="20"/>
                    </a:lnTo>
                    <a:lnTo>
                      <a:pt x="48" y="21"/>
                    </a:lnTo>
                    <a:lnTo>
                      <a:pt x="50" y="22"/>
                    </a:lnTo>
                    <a:lnTo>
                      <a:pt x="50" y="26"/>
                    </a:lnTo>
                    <a:lnTo>
                      <a:pt x="51" y="29"/>
                    </a:lnTo>
                    <a:lnTo>
                      <a:pt x="51" y="29"/>
                    </a:lnTo>
                    <a:lnTo>
                      <a:pt x="55" y="18"/>
                    </a:lnTo>
                    <a:lnTo>
                      <a:pt x="61"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29" name="Freeform 128"/>
              <p:cNvSpPr/>
              <p:nvPr/>
            </p:nvSpPr>
            <p:spPr bwMode="auto">
              <a:xfrm>
                <a:off x="7704138" y="981075"/>
                <a:ext cx="87313" cy="55563"/>
              </a:xfrm>
              <a:custGeom>
                <a:avLst/>
                <a:gdLst>
                  <a:gd name="T0" fmla="*/ 48 w 55"/>
                  <a:gd name="T1" fmla="*/ 0 h 35"/>
                  <a:gd name="T2" fmla="*/ 55 w 55"/>
                  <a:gd name="T3" fmla="*/ 8 h 35"/>
                  <a:gd name="T4" fmla="*/ 45 w 55"/>
                  <a:gd name="T5" fmla="*/ 14 h 35"/>
                  <a:gd name="T6" fmla="*/ 33 w 55"/>
                  <a:gd name="T7" fmla="*/ 21 h 35"/>
                  <a:gd name="T8" fmla="*/ 22 w 55"/>
                  <a:gd name="T9" fmla="*/ 26 h 35"/>
                  <a:gd name="T10" fmla="*/ 13 w 55"/>
                  <a:gd name="T11" fmla="*/ 31 h 35"/>
                  <a:gd name="T12" fmla="*/ 7 w 55"/>
                  <a:gd name="T13" fmla="*/ 34 h 35"/>
                  <a:gd name="T14" fmla="*/ 4 w 55"/>
                  <a:gd name="T15" fmla="*/ 35 h 35"/>
                  <a:gd name="T16" fmla="*/ 4 w 55"/>
                  <a:gd name="T17" fmla="*/ 35 h 35"/>
                  <a:gd name="T18" fmla="*/ 0 w 55"/>
                  <a:gd name="T19" fmla="*/ 26 h 35"/>
                  <a:gd name="T20" fmla="*/ 0 w 55"/>
                  <a:gd name="T21" fmla="*/ 26 h 35"/>
                  <a:gd name="T22" fmla="*/ 3 w 55"/>
                  <a:gd name="T23" fmla="*/ 25 h 35"/>
                  <a:gd name="T24" fmla="*/ 5 w 55"/>
                  <a:gd name="T25" fmla="*/ 23 h 35"/>
                  <a:gd name="T26" fmla="*/ 9 w 55"/>
                  <a:gd name="T27" fmla="*/ 22 h 35"/>
                  <a:gd name="T28" fmla="*/ 13 w 55"/>
                  <a:gd name="T29" fmla="*/ 21 h 35"/>
                  <a:gd name="T30" fmla="*/ 17 w 55"/>
                  <a:gd name="T31" fmla="*/ 18 h 35"/>
                  <a:gd name="T32" fmla="*/ 34 w 55"/>
                  <a:gd name="T33" fmla="*/ 9 h 35"/>
                  <a:gd name="T34" fmla="*/ 48 w 55"/>
                  <a:gd name="T3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48" y="0"/>
                    </a:moveTo>
                    <a:lnTo>
                      <a:pt x="55" y="8"/>
                    </a:lnTo>
                    <a:lnTo>
                      <a:pt x="45" y="14"/>
                    </a:lnTo>
                    <a:lnTo>
                      <a:pt x="33" y="21"/>
                    </a:lnTo>
                    <a:lnTo>
                      <a:pt x="22" y="26"/>
                    </a:lnTo>
                    <a:lnTo>
                      <a:pt x="13" y="31"/>
                    </a:lnTo>
                    <a:lnTo>
                      <a:pt x="7" y="34"/>
                    </a:lnTo>
                    <a:lnTo>
                      <a:pt x="4" y="35"/>
                    </a:lnTo>
                    <a:lnTo>
                      <a:pt x="4" y="35"/>
                    </a:lnTo>
                    <a:lnTo>
                      <a:pt x="0" y="26"/>
                    </a:lnTo>
                    <a:lnTo>
                      <a:pt x="0" y="26"/>
                    </a:lnTo>
                    <a:lnTo>
                      <a:pt x="3" y="25"/>
                    </a:lnTo>
                    <a:lnTo>
                      <a:pt x="5" y="23"/>
                    </a:lnTo>
                    <a:lnTo>
                      <a:pt x="9" y="22"/>
                    </a:lnTo>
                    <a:lnTo>
                      <a:pt x="13" y="21"/>
                    </a:lnTo>
                    <a:lnTo>
                      <a:pt x="17" y="18"/>
                    </a:lnTo>
                    <a:lnTo>
                      <a:pt x="34" y="9"/>
                    </a:lnTo>
                    <a:lnTo>
                      <a:pt x="48"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0" name="Freeform 129"/>
              <p:cNvSpPr/>
              <p:nvPr/>
            </p:nvSpPr>
            <p:spPr bwMode="auto">
              <a:xfrm>
                <a:off x="7699375" y="949325"/>
                <a:ext cx="104775" cy="84138"/>
              </a:xfrm>
              <a:custGeom>
                <a:avLst/>
                <a:gdLst>
                  <a:gd name="T0" fmla="*/ 57 w 66"/>
                  <a:gd name="T1" fmla="*/ 0 h 53"/>
                  <a:gd name="T2" fmla="*/ 66 w 66"/>
                  <a:gd name="T3" fmla="*/ 5 h 53"/>
                  <a:gd name="T4" fmla="*/ 57 w 66"/>
                  <a:gd name="T5" fmla="*/ 17 h 53"/>
                  <a:gd name="T6" fmla="*/ 44 w 66"/>
                  <a:gd name="T7" fmla="*/ 25 h 53"/>
                  <a:gd name="T8" fmla="*/ 32 w 66"/>
                  <a:gd name="T9" fmla="*/ 30 h 53"/>
                  <a:gd name="T10" fmla="*/ 30 w 66"/>
                  <a:gd name="T11" fmla="*/ 33 h 53"/>
                  <a:gd name="T12" fmla="*/ 25 w 66"/>
                  <a:gd name="T13" fmla="*/ 37 h 53"/>
                  <a:gd name="T14" fmla="*/ 20 w 66"/>
                  <a:gd name="T15" fmla="*/ 42 h 53"/>
                  <a:gd name="T16" fmla="*/ 17 w 66"/>
                  <a:gd name="T17" fmla="*/ 45 h 53"/>
                  <a:gd name="T18" fmla="*/ 13 w 66"/>
                  <a:gd name="T19" fmla="*/ 47 h 53"/>
                  <a:gd name="T20" fmla="*/ 11 w 66"/>
                  <a:gd name="T21" fmla="*/ 50 h 53"/>
                  <a:gd name="T22" fmla="*/ 8 w 66"/>
                  <a:gd name="T23" fmla="*/ 51 h 53"/>
                  <a:gd name="T24" fmla="*/ 7 w 66"/>
                  <a:gd name="T25" fmla="*/ 53 h 53"/>
                  <a:gd name="T26" fmla="*/ 7 w 66"/>
                  <a:gd name="T27" fmla="*/ 53 h 53"/>
                  <a:gd name="T28" fmla="*/ 0 w 66"/>
                  <a:gd name="T29" fmla="*/ 45 h 53"/>
                  <a:gd name="T30" fmla="*/ 2 w 66"/>
                  <a:gd name="T31" fmla="*/ 45 h 53"/>
                  <a:gd name="T32" fmla="*/ 3 w 66"/>
                  <a:gd name="T33" fmla="*/ 43 h 53"/>
                  <a:gd name="T34" fmla="*/ 6 w 66"/>
                  <a:gd name="T35" fmla="*/ 41 h 53"/>
                  <a:gd name="T36" fmla="*/ 10 w 66"/>
                  <a:gd name="T37" fmla="*/ 38 h 53"/>
                  <a:gd name="T38" fmla="*/ 12 w 66"/>
                  <a:gd name="T39" fmla="*/ 36 h 53"/>
                  <a:gd name="T40" fmla="*/ 15 w 66"/>
                  <a:gd name="T41" fmla="*/ 34 h 53"/>
                  <a:gd name="T42" fmla="*/ 15 w 66"/>
                  <a:gd name="T43" fmla="*/ 29 h 53"/>
                  <a:gd name="T44" fmla="*/ 15 w 66"/>
                  <a:gd name="T45" fmla="*/ 28 h 53"/>
                  <a:gd name="T46" fmla="*/ 15 w 66"/>
                  <a:gd name="T47" fmla="*/ 25 h 53"/>
                  <a:gd name="T48" fmla="*/ 16 w 66"/>
                  <a:gd name="T49" fmla="*/ 21 h 53"/>
                  <a:gd name="T50" fmla="*/ 19 w 66"/>
                  <a:gd name="T51" fmla="*/ 19 h 53"/>
                  <a:gd name="T52" fmla="*/ 23 w 66"/>
                  <a:gd name="T53" fmla="*/ 17 h 53"/>
                  <a:gd name="T54" fmla="*/ 27 w 66"/>
                  <a:gd name="T55" fmla="*/ 17 h 53"/>
                  <a:gd name="T56" fmla="*/ 29 w 66"/>
                  <a:gd name="T57" fmla="*/ 17 h 53"/>
                  <a:gd name="T58" fmla="*/ 30 w 66"/>
                  <a:gd name="T59" fmla="*/ 17 h 53"/>
                  <a:gd name="T60" fmla="*/ 32 w 66"/>
                  <a:gd name="T61" fmla="*/ 19 h 53"/>
                  <a:gd name="T62" fmla="*/ 36 w 66"/>
                  <a:gd name="T63" fmla="*/ 19 h 53"/>
                  <a:gd name="T64" fmla="*/ 44 w 66"/>
                  <a:gd name="T65" fmla="*/ 15 h 53"/>
                  <a:gd name="T66" fmla="*/ 51 w 66"/>
                  <a:gd name="T67" fmla="*/ 8 h 53"/>
                  <a:gd name="T68" fmla="*/ 57 w 66"/>
                  <a:gd name="T6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53">
                    <a:moveTo>
                      <a:pt x="57" y="0"/>
                    </a:moveTo>
                    <a:lnTo>
                      <a:pt x="66" y="5"/>
                    </a:lnTo>
                    <a:lnTo>
                      <a:pt x="57" y="17"/>
                    </a:lnTo>
                    <a:lnTo>
                      <a:pt x="44" y="25"/>
                    </a:lnTo>
                    <a:lnTo>
                      <a:pt x="32" y="30"/>
                    </a:lnTo>
                    <a:lnTo>
                      <a:pt x="30" y="33"/>
                    </a:lnTo>
                    <a:lnTo>
                      <a:pt x="25" y="37"/>
                    </a:lnTo>
                    <a:lnTo>
                      <a:pt x="20" y="42"/>
                    </a:lnTo>
                    <a:lnTo>
                      <a:pt x="17" y="45"/>
                    </a:lnTo>
                    <a:lnTo>
                      <a:pt x="13" y="47"/>
                    </a:lnTo>
                    <a:lnTo>
                      <a:pt x="11" y="50"/>
                    </a:lnTo>
                    <a:lnTo>
                      <a:pt x="8" y="51"/>
                    </a:lnTo>
                    <a:lnTo>
                      <a:pt x="7" y="53"/>
                    </a:lnTo>
                    <a:lnTo>
                      <a:pt x="7" y="53"/>
                    </a:lnTo>
                    <a:lnTo>
                      <a:pt x="0" y="45"/>
                    </a:lnTo>
                    <a:lnTo>
                      <a:pt x="2" y="45"/>
                    </a:lnTo>
                    <a:lnTo>
                      <a:pt x="3" y="43"/>
                    </a:lnTo>
                    <a:lnTo>
                      <a:pt x="6" y="41"/>
                    </a:lnTo>
                    <a:lnTo>
                      <a:pt x="10" y="38"/>
                    </a:lnTo>
                    <a:lnTo>
                      <a:pt x="12" y="36"/>
                    </a:lnTo>
                    <a:lnTo>
                      <a:pt x="15" y="34"/>
                    </a:lnTo>
                    <a:lnTo>
                      <a:pt x="15" y="29"/>
                    </a:lnTo>
                    <a:lnTo>
                      <a:pt x="15" y="28"/>
                    </a:lnTo>
                    <a:lnTo>
                      <a:pt x="15" y="25"/>
                    </a:lnTo>
                    <a:lnTo>
                      <a:pt x="16" y="21"/>
                    </a:lnTo>
                    <a:lnTo>
                      <a:pt x="19" y="19"/>
                    </a:lnTo>
                    <a:lnTo>
                      <a:pt x="23" y="17"/>
                    </a:lnTo>
                    <a:lnTo>
                      <a:pt x="27" y="17"/>
                    </a:lnTo>
                    <a:lnTo>
                      <a:pt x="29" y="17"/>
                    </a:lnTo>
                    <a:lnTo>
                      <a:pt x="30" y="17"/>
                    </a:lnTo>
                    <a:lnTo>
                      <a:pt x="32" y="19"/>
                    </a:lnTo>
                    <a:lnTo>
                      <a:pt x="36" y="19"/>
                    </a:lnTo>
                    <a:lnTo>
                      <a:pt x="44" y="15"/>
                    </a:lnTo>
                    <a:lnTo>
                      <a:pt x="51" y="8"/>
                    </a:lnTo>
                    <a:lnTo>
                      <a:pt x="57"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1" name="Freeform 130"/>
              <p:cNvSpPr/>
              <p:nvPr/>
            </p:nvSpPr>
            <p:spPr bwMode="auto">
              <a:xfrm>
                <a:off x="7670800" y="1144588"/>
                <a:ext cx="163513" cy="52388"/>
              </a:xfrm>
              <a:custGeom>
                <a:avLst/>
                <a:gdLst>
                  <a:gd name="T0" fmla="*/ 18 w 103"/>
                  <a:gd name="T1" fmla="*/ 0 h 33"/>
                  <a:gd name="T2" fmla="*/ 21 w 103"/>
                  <a:gd name="T3" fmla="*/ 0 h 33"/>
                  <a:gd name="T4" fmla="*/ 22 w 103"/>
                  <a:gd name="T5" fmla="*/ 0 h 33"/>
                  <a:gd name="T6" fmla="*/ 24 w 103"/>
                  <a:gd name="T7" fmla="*/ 3 h 33"/>
                  <a:gd name="T8" fmla="*/ 33 w 103"/>
                  <a:gd name="T9" fmla="*/ 13 h 33"/>
                  <a:gd name="T10" fmla="*/ 42 w 103"/>
                  <a:gd name="T11" fmla="*/ 20 h 33"/>
                  <a:gd name="T12" fmla="*/ 51 w 103"/>
                  <a:gd name="T13" fmla="*/ 23 h 33"/>
                  <a:gd name="T14" fmla="*/ 59 w 103"/>
                  <a:gd name="T15" fmla="*/ 24 h 33"/>
                  <a:gd name="T16" fmla="*/ 62 w 103"/>
                  <a:gd name="T17" fmla="*/ 24 h 33"/>
                  <a:gd name="T18" fmla="*/ 63 w 103"/>
                  <a:gd name="T19" fmla="*/ 24 h 33"/>
                  <a:gd name="T20" fmla="*/ 66 w 103"/>
                  <a:gd name="T21" fmla="*/ 23 h 33"/>
                  <a:gd name="T22" fmla="*/ 80 w 103"/>
                  <a:gd name="T23" fmla="*/ 17 h 33"/>
                  <a:gd name="T24" fmla="*/ 89 w 103"/>
                  <a:gd name="T25" fmla="*/ 11 h 33"/>
                  <a:gd name="T26" fmla="*/ 93 w 103"/>
                  <a:gd name="T27" fmla="*/ 6 h 33"/>
                  <a:gd name="T28" fmla="*/ 94 w 103"/>
                  <a:gd name="T29" fmla="*/ 4 h 33"/>
                  <a:gd name="T30" fmla="*/ 96 w 103"/>
                  <a:gd name="T31" fmla="*/ 4 h 33"/>
                  <a:gd name="T32" fmla="*/ 103 w 103"/>
                  <a:gd name="T33" fmla="*/ 7 h 33"/>
                  <a:gd name="T34" fmla="*/ 102 w 103"/>
                  <a:gd name="T35" fmla="*/ 9 h 33"/>
                  <a:gd name="T36" fmla="*/ 100 w 103"/>
                  <a:gd name="T37" fmla="*/ 13 h 33"/>
                  <a:gd name="T38" fmla="*/ 93 w 103"/>
                  <a:gd name="T39" fmla="*/ 20 h 33"/>
                  <a:gd name="T40" fmla="*/ 83 w 103"/>
                  <a:gd name="T41" fmla="*/ 26 h 33"/>
                  <a:gd name="T42" fmla="*/ 68 w 103"/>
                  <a:gd name="T43" fmla="*/ 33 h 33"/>
                  <a:gd name="T44" fmla="*/ 67 w 103"/>
                  <a:gd name="T45" fmla="*/ 33 h 33"/>
                  <a:gd name="T46" fmla="*/ 67 w 103"/>
                  <a:gd name="T47" fmla="*/ 33 h 33"/>
                  <a:gd name="T48" fmla="*/ 66 w 103"/>
                  <a:gd name="T49" fmla="*/ 33 h 33"/>
                  <a:gd name="T50" fmla="*/ 63 w 103"/>
                  <a:gd name="T51" fmla="*/ 33 h 33"/>
                  <a:gd name="T52" fmla="*/ 59 w 103"/>
                  <a:gd name="T53" fmla="*/ 33 h 33"/>
                  <a:gd name="T54" fmla="*/ 58 w 103"/>
                  <a:gd name="T55" fmla="*/ 33 h 33"/>
                  <a:gd name="T56" fmla="*/ 48 w 103"/>
                  <a:gd name="T57" fmla="*/ 33 h 33"/>
                  <a:gd name="T58" fmla="*/ 38 w 103"/>
                  <a:gd name="T59" fmla="*/ 29 h 33"/>
                  <a:gd name="T60" fmla="*/ 28 w 103"/>
                  <a:gd name="T61" fmla="*/ 23 h 33"/>
                  <a:gd name="T62" fmla="*/ 17 w 103"/>
                  <a:gd name="T63" fmla="*/ 11 h 33"/>
                  <a:gd name="T64" fmla="*/ 16 w 103"/>
                  <a:gd name="T65" fmla="*/ 11 h 33"/>
                  <a:gd name="T66" fmla="*/ 13 w 103"/>
                  <a:gd name="T67" fmla="*/ 12 h 33"/>
                  <a:gd name="T68" fmla="*/ 11 w 103"/>
                  <a:gd name="T69" fmla="*/ 15 h 33"/>
                  <a:gd name="T70" fmla="*/ 8 w 103"/>
                  <a:gd name="T71" fmla="*/ 17 h 33"/>
                  <a:gd name="T72" fmla="*/ 0 w 103"/>
                  <a:gd name="T73" fmla="*/ 11 h 33"/>
                  <a:gd name="T74" fmla="*/ 5 w 103"/>
                  <a:gd name="T75" fmla="*/ 7 h 33"/>
                  <a:gd name="T76" fmla="*/ 9 w 103"/>
                  <a:gd name="T77" fmla="*/ 3 h 33"/>
                  <a:gd name="T78" fmla="*/ 13 w 103"/>
                  <a:gd name="T79" fmla="*/ 2 h 33"/>
                  <a:gd name="T80" fmla="*/ 16 w 103"/>
                  <a:gd name="T81" fmla="*/ 0 h 33"/>
                  <a:gd name="T82" fmla="*/ 18 w 103"/>
                  <a:gd name="T8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 h="33">
                    <a:moveTo>
                      <a:pt x="18" y="0"/>
                    </a:moveTo>
                    <a:lnTo>
                      <a:pt x="21" y="0"/>
                    </a:lnTo>
                    <a:lnTo>
                      <a:pt x="22" y="0"/>
                    </a:lnTo>
                    <a:lnTo>
                      <a:pt x="24" y="3"/>
                    </a:lnTo>
                    <a:lnTo>
                      <a:pt x="33" y="13"/>
                    </a:lnTo>
                    <a:lnTo>
                      <a:pt x="42" y="20"/>
                    </a:lnTo>
                    <a:lnTo>
                      <a:pt x="51" y="23"/>
                    </a:lnTo>
                    <a:lnTo>
                      <a:pt x="59" y="24"/>
                    </a:lnTo>
                    <a:lnTo>
                      <a:pt x="62" y="24"/>
                    </a:lnTo>
                    <a:lnTo>
                      <a:pt x="63" y="24"/>
                    </a:lnTo>
                    <a:lnTo>
                      <a:pt x="66" y="23"/>
                    </a:lnTo>
                    <a:lnTo>
                      <a:pt x="80" y="17"/>
                    </a:lnTo>
                    <a:lnTo>
                      <a:pt x="89" y="11"/>
                    </a:lnTo>
                    <a:lnTo>
                      <a:pt x="93" y="6"/>
                    </a:lnTo>
                    <a:lnTo>
                      <a:pt x="94" y="4"/>
                    </a:lnTo>
                    <a:lnTo>
                      <a:pt x="96" y="4"/>
                    </a:lnTo>
                    <a:lnTo>
                      <a:pt x="103" y="7"/>
                    </a:lnTo>
                    <a:lnTo>
                      <a:pt x="102" y="9"/>
                    </a:lnTo>
                    <a:lnTo>
                      <a:pt x="100" y="13"/>
                    </a:lnTo>
                    <a:lnTo>
                      <a:pt x="93" y="20"/>
                    </a:lnTo>
                    <a:lnTo>
                      <a:pt x="83" y="26"/>
                    </a:lnTo>
                    <a:lnTo>
                      <a:pt x="68" y="33"/>
                    </a:lnTo>
                    <a:lnTo>
                      <a:pt x="67" y="33"/>
                    </a:lnTo>
                    <a:lnTo>
                      <a:pt x="67" y="33"/>
                    </a:lnTo>
                    <a:lnTo>
                      <a:pt x="66" y="33"/>
                    </a:lnTo>
                    <a:lnTo>
                      <a:pt x="63" y="33"/>
                    </a:lnTo>
                    <a:lnTo>
                      <a:pt x="59" y="33"/>
                    </a:lnTo>
                    <a:lnTo>
                      <a:pt x="58" y="33"/>
                    </a:lnTo>
                    <a:lnTo>
                      <a:pt x="48" y="33"/>
                    </a:lnTo>
                    <a:lnTo>
                      <a:pt x="38" y="29"/>
                    </a:lnTo>
                    <a:lnTo>
                      <a:pt x="28" y="23"/>
                    </a:lnTo>
                    <a:lnTo>
                      <a:pt x="17" y="11"/>
                    </a:lnTo>
                    <a:lnTo>
                      <a:pt x="16" y="11"/>
                    </a:lnTo>
                    <a:lnTo>
                      <a:pt x="13" y="12"/>
                    </a:lnTo>
                    <a:lnTo>
                      <a:pt x="11" y="15"/>
                    </a:lnTo>
                    <a:lnTo>
                      <a:pt x="8" y="17"/>
                    </a:lnTo>
                    <a:lnTo>
                      <a:pt x="0" y="11"/>
                    </a:lnTo>
                    <a:lnTo>
                      <a:pt x="5" y="7"/>
                    </a:lnTo>
                    <a:lnTo>
                      <a:pt x="9" y="3"/>
                    </a:lnTo>
                    <a:lnTo>
                      <a:pt x="13" y="2"/>
                    </a:lnTo>
                    <a:lnTo>
                      <a:pt x="16" y="0"/>
                    </a:lnTo>
                    <a:lnTo>
                      <a:pt x="18"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2" name="Freeform 132"/>
              <p:cNvSpPr/>
              <p:nvPr/>
            </p:nvSpPr>
            <p:spPr bwMode="auto">
              <a:xfrm>
                <a:off x="7651750" y="1276350"/>
                <a:ext cx="19050" cy="22225"/>
              </a:xfrm>
              <a:custGeom>
                <a:avLst/>
                <a:gdLst>
                  <a:gd name="T0" fmla="*/ 3 w 12"/>
                  <a:gd name="T1" fmla="*/ 0 h 14"/>
                  <a:gd name="T2" fmla="*/ 12 w 12"/>
                  <a:gd name="T3" fmla="*/ 2 h 14"/>
                  <a:gd name="T4" fmla="*/ 9 w 12"/>
                  <a:gd name="T5" fmla="*/ 14 h 14"/>
                  <a:gd name="T6" fmla="*/ 0 w 12"/>
                  <a:gd name="T7" fmla="*/ 12 h 14"/>
                  <a:gd name="T8" fmla="*/ 3 w 12"/>
                  <a:gd name="T9" fmla="*/ 0 h 14"/>
                </a:gdLst>
                <a:ahLst/>
                <a:cxnLst>
                  <a:cxn ang="0">
                    <a:pos x="T0" y="T1"/>
                  </a:cxn>
                  <a:cxn ang="0">
                    <a:pos x="T2" y="T3"/>
                  </a:cxn>
                  <a:cxn ang="0">
                    <a:pos x="T4" y="T5"/>
                  </a:cxn>
                  <a:cxn ang="0">
                    <a:pos x="T6" y="T7"/>
                  </a:cxn>
                  <a:cxn ang="0">
                    <a:pos x="T8" y="T9"/>
                  </a:cxn>
                </a:cxnLst>
                <a:rect l="0" t="0" r="r" b="b"/>
                <a:pathLst>
                  <a:path w="12" h="14">
                    <a:moveTo>
                      <a:pt x="3" y="0"/>
                    </a:moveTo>
                    <a:lnTo>
                      <a:pt x="12" y="2"/>
                    </a:lnTo>
                    <a:lnTo>
                      <a:pt x="9" y="14"/>
                    </a:lnTo>
                    <a:lnTo>
                      <a:pt x="0" y="12"/>
                    </a:lnTo>
                    <a:lnTo>
                      <a:pt x="3"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3" name="Freeform 133"/>
              <p:cNvSpPr>
                <a:spLocks noEditPoints="1"/>
              </p:cNvSpPr>
              <p:nvPr/>
            </p:nvSpPr>
            <p:spPr bwMode="auto">
              <a:xfrm>
                <a:off x="7521575" y="1285875"/>
                <a:ext cx="201613" cy="266700"/>
              </a:xfrm>
              <a:custGeom>
                <a:avLst/>
                <a:gdLst>
                  <a:gd name="T0" fmla="*/ 69 w 127"/>
                  <a:gd name="T1" fmla="*/ 9 h 168"/>
                  <a:gd name="T2" fmla="*/ 67 w 127"/>
                  <a:gd name="T3" fmla="*/ 11 h 168"/>
                  <a:gd name="T4" fmla="*/ 59 w 127"/>
                  <a:gd name="T5" fmla="*/ 13 h 168"/>
                  <a:gd name="T6" fmla="*/ 47 w 127"/>
                  <a:gd name="T7" fmla="*/ 19 h 168"/>
                  <a:gd name="T8" fmla="*/ 27 w 127"/>
                  <a:gd name="T9" fmla="*/ 37 h 168"/>
                  <a:gd name="T10" fmla="*/ 13 w 127"/>
                  <a:gd name="T11" fmla="*/ 72 h 168"/>
                  <a:gd name="T12" fmla="*/ 13 w 127"/>
                  <a:gd name="T13" fmla="*/ 72 h 168"/>
                  <a:gd name="T14" fmla="*/ 13 w 127"/>
                  <a:gd name="T15" fmla="*/ 74 h 168"/>
                  <a:gd name="T16" fmla="*/ 12 w 127"/>
                  <a:gd name="T17" fmla="*/ 78 h 168"/>
                  <a:gd name="T18" fmla="*/ 10 w 127"/>
                  <a:gd name="T19" fmla="*/ 87 h 168"/>
                  <a:gd name="T20" fmla="*/ 10 w 127"/>
                  <a:gd name="T21" fmla="*/ 104 h 168"/>
                  <a:gd name="T22" fmla="*/ 18 w 127"/>
                  <a:gd name="T23" fmla="*/ 135 h 168"/>
                  <a:gd name="T24" fmla="*/ 27 w 127"/>
                  <a:gd name="T25" fmla="*/ 156 h 168"/>
                  <a:gd name="T26" fmla="*/ 34 w 127"/>
                  <a:gd name="T27" fmla="*/ 159 h 168"/>
                  <a:gd name="T28" fmla="*/ 47 w 127"/>
                  <a:gd name="T29" fmla="*/ 157 h 168"/>
                  <a:gd name="T30" fmla="*/ 59 w 127"/>
                  <a:gd name="T31" fmla="*/ 151 h 168"/>
                  <a:gd name="T32" fmla="*/ 63 w 127"/>
                  <a:gd name="T33" fmla="*/ 150 h 168"/>
                  <a:gd name="T34" fmla="*/ 70 w 127"/>
                  <a:gd name="T35" fmla="*/ 142 h 168"/>
                  <a:gd name="T36" fmla="*/ 82 w 127"/>
                  <a:gd name="T37" fmla="*/ 129 h 168"/>
                  <a:gd name="T38" fmla="*/ 102 w 127"/>
                  <a:gd name="T39" fmla="*/ 95 h 168"/>
                  <a:gd name="T40" fmla="*/ 118 w 127"/>
                  <a:gd name="T41" fmla="*/ 42 h 168"/>
                  <a:gd name="T42" fmla="*/ 116 w 127"/>
                  <a:gd name="T43" fmla="*/ 40 h 168"/>
                  <a:gd name="T44" fmla="*/ 115 w 127"/>
                  <a:gd name="T45" fmla="*/ 33 h 168"/>
                  <a:gd name="T46" fmla="*/ 106 w 127"/>
                  <a:gd name="T47" fmla="*/ 21 h 168"/>
                  <a:gd name="T48" fmla="*/ 86 w 127"/>
                  <a:gd name="T49" fmla="*/ 12 h 168"/>
                  <a:gd name="T50" fmla="*/ 69 w 127"/>
                  <a:gd name="T51" fmla="*/ 0 h 168"/>
                  <a:gd name="T52" fmla="*/ 87 w 127"/>
                  <a:gd name="T53" fmla="*/ 2 h 168"/>
                  <a:gd name="T54" fmla="*/ 112 w 127"/>
                  <a:gd name="T55" fmla="*/ 13 h 168"/>
                  <a:gd name="T56" fmla="*/ 123 w 127"/>
                  <a:gd name="T57" fmla="*/ 27 h 168"/>
                  <a:gd name="T58" fmla="*/ 127 w 127"/>
                  <a:gd name="T59" fmla="*/ 37 h 168"/>
                  <a:gd name="T60" fmla="*/ 127 w 127"/>
                  <a:gd name="T61" fmla="*/ 42 h 168"/>
                  <a:gd name="T62" fmla="*/ 127 w 127"/>
                  <a:gd name="T63" fmla="*/ 42 h 168"/>
                  <a:gd name="T64" fmla="*/ 111 w 127"/>
                  <a:gd name="T65" fmla="*/ 99 h 168"/>
                  <a:gd name="T66" fmla="*/ 90 w 127"/>
                  <a:gd name="T67" fmla="*/ 135 h 168"/>
                  <a:gd name="T68" fmla="*/ 72 w 127"/>
                  <a:gd name="T69" fmla="*/ 155 h 168"/>
                  <a:gd name="T70" fmla="*/ 64 w 127"/>
                  <a:gd name="T71" fmla="*/ 160 h 168"/>
                  <a:gd name="T72" fmla="*/ 38 w 127"/>
                  <a:gd name="T73" fmla="*/ 168 h 168"/>
                  <a:gd name="T74" fmla="*/ 31 w 127"/>
                  <a:gd name="T75" fmla="*/ 168 h 168"/>
                  <a:gd name="T76" fmla="*/ 23 w 127"/>
                  <a:gd name="T77" fmla="*/ 165 h 168"/>
                  <a:gd name="T78" fmla="*/ 18 w 127"/>
                  <a:gd name="T79" fmla="*/ 163 h 168"/>
                  <a:gd name="T80" fmla="*/ 17 w 127"/>
                  <a:gd name="T81" fmla="*/ 161 h 168"/>
                  <a:gd name="T82" fmla="*/ 9 w 127"/>
                  <a:gd name="T83" fmla="*/ 139 h 168"/>
                  <a:gd name="T84" fmla="*/ 1 w 127"/>
                  <a:gd name="T85" fmla="*/ 105 h 168"/>
                  <a:gd name="T86" fmla="*/ 1 w 127"/>
                  <a:gd name="T87" fmla="*/ 81 h 168"/>
                  <a:gd name="T88" fmla="*/ 4 w 127"/>
                  <a:gd name="T89" fmla="*/ 70 h 168"/>
                  <a:gd name="T90" fmla="*/ 19 w 127"/>
                  <a:gd name="T91" fmla="*/ 32 h 168"/>
                  <a:gd name="T92" fmla="*/ 42 w 127"/>
                  <a:gd name="T93" fmla="*/ 11 h 168"/>
                  <a:gd name="T94" fmla="*/ 65 w 127"/>
                  <a:gd name="T95" fmla="*/ 0 h 168"/>
                  <a:gd name="T96" fmla="*/ 69 w 127"/>
                  <a:gd name="T9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 h="168">
                    <a:moveTo>
                      <a:pt x="69" y="9"/>
                    </a:moveTo>
                    <a:lnTo>
                      <a:pt x="69" y="9"/>
                    </a:lnTo>
                    <a:lnTo>
                      <a:pt x="68" y="11"/>
                    </a:lnTo>
                    <a:lnTo>
                      <a:pt x="67" y="11"/>
                    </a:lnTo>
                    <a:lnTo>
                      <a:pt x="63" y="11"/>
                    </a:lnTo>
                    <a:lnTo>
                      <a:pt x="59" y="13"/>
                    </a:lnTo>
                    <a:lnTo>
                      <a:pt x="53" y="15"/>
                    </a:lnTo>
                    <a:lnTo>
                      <a:pt x="47" y="19"/>
                    </a:lnTo>
                    <a:lnTo>
                      <a:pt x="38" y="27"/>
                    </a:lnTo>
                    <a:lnTo>
                      <a:pt x="27" y="37"/>
                    </a:lnTo>
                    <a:lnTo>
                      <a:pt x="19" y="51"/>
                    </a:lnTo>
                    <a:lnTo>
                      <a:pt x="13" y="72"/>
                    </a:lnTo>
                    <a:lnTo>
                      <a:pt x="13" y="72"/>
                    </a:lnTo>
                    <a:lnTo>
                      <a:pt x="13" y="72"/>
                    </a:lnTo>
                    <a:lnTo>
                      <a:pt x="13" y="74"/>
                    </a:lnTo>
                    <a:lnTo>
                      <a:pt x="13" y="74"/>
                    </a:lnTo>
                    <a:lnTo>
                      <a:pt x="12" y="75"/>
                    </a:lnTo>
                    <a:lnTo>
                      <a:pt x="12" y="78"/>
                    </a:lnTo>
                    <a:lnTo>
                      <a:pt x="12" y="81"/>
                    </a:lnTo>
                    <a:lnTo>
                      <a:pt x="10" y="87"/>
                    </a:lnTo>
                    <a:lnTo>
                      <a:pt x="10" y="93"/>
                    </a:lnTo>
                    <a:lnTo>
                      <a:pt x="10" y="104"/>
                    </a:lnTo>
                    <a:lnTo>
                      <a:pt x="13" y="118"/>
                    </a:lnTo>
                    <a:lnTo>
                      <a:pt x="18" y="135"/>
                    </a:lnTo>
                    <a:lnTo>
                      <a:pt x="26" y="155"/>
                    </a:lnTo>
                    <a:lnTo>
                      <a:pt x="27" y="156"/>
                    </a:lnTo>
                    <a:lnTo>
                      <a:pt x="30" y="157"/>
                    </a:lnTo>
                    <a:lnTo>
                      <a:pt x="34" y="159"/>
                    </a:lnTo>
                    <a:lnTo>
                      <a:pt x="38" y="159"/>
                    </a:lnTo>
                    <a:lnTo>
                      <a:pt x="47" y="157"/>
                    </a:lnTo>
                    <a:lnTo>
                      <a:pt x="59" y="152"/>
                    </a:lnTo>
                    <a:lnTo>
                      <a:pt x="59" y="151"/>
                    </a:lnTo>
                    <a:lnTo>
                      <a:pt x="60" y="151"/>
                    </a:lnTo>
                    <a:lnTo>
                      <a:pt x="63" y="150"/>
                    </a:lnTo>
                    <a:lnTo>
                      <a:pt x="65" y="147"/>
                    </a:lnTo>
                    <a:lnTo>
                      <a:pt x="70" y="142"/>
                    </a:lnTo>
                    <a:lnTo>
                      <a:pt x="76" y="136"/>
                    </a:lnTo>
                    <a:lnTo>
                      <a:pt x="82" y="129"/>
                    </a:lnTo>
                    <a:lnTo>
                      <a:pt x="93" y="114"/>
                    </a:lnTo>
                    <a:lnTo>
                      <a:pt x="102" y="95"/>
                    </a:lnTo>
                    <a:lnTo>
                      <a:pt x="111" y="71"/>
                    </a:lnTo>
                    <a:lnTo>
                      <a:pt x="118" y="42"/>
                    </a:lnTo>
                    <a:lnTo>
                      <a:pt x="116" y="41"/>
                    </a:lnTo>
                    <a:lnTo>
                      <a:pt x="116" y="40"/>
                    </a:lnTo>
                    <a:lnTo>
                      <a:pt x="116" y="37"/>
                    </a:lnTo>
                    <a:lnTo>
                      <a:pt x="115" y="33"/>
                    </a:lnTo>
                    <a:lnTo>
                      <a:pt x="111" y="27"/>
                    </a:lnTo>
                    <a:lnTo>
                      <a:pt x="106" y="21"/>
                    </a:lnTo>
                    <a:lnTo>
                      <a:pt x="98" y="16"/>
                    </a:lnTo>
                    <a:lnTo>
                      <a:pt x="86" y="12"/>
                    </a:lnTo>
                    <a:lnTo>
                      <a:pt x="69" y="9"/>
                    </a:lnTo>
                    <a:close/>
                    <a:moveTo>
                      <a:pt x="69" y="0"/>
                    </a:moveTo>
                    <a:lnTo>
                      <a:pt x="69" y="0"/>
                    </a:lnTo>
                    <a:lnTo>
                      <a:pt x="87" y="2"/>
                    </a:lnTo>
                    <a:lnTo>
                      <a:pt x="102" y="7"/>
                    </a:lnTo>
                    <a:lnTo>
                      <a:pt x="112" y="13"/>
                    </a:lnTo>
                    <a:lnTo>
                      <a:pt x="119" y="21"/>
                    </a:lnTo>
                    <a:lnTo>
                      <a:pt x="123" y="27"/>
                    </a:lnTo>
                    <a:lnTo>
                      <a:pt x="125" y="33"/>
                    </a:lnTo>
                    <a:lnTo>
                      <a:pt x="127" y="37"/>
                    </a:lnTo>
                    <a:lnTo>
                      <a:pt x="127" y="41"/>
                    </a:lnTo>
                    <a:lnTo>
                      <a:pt x="127" y="42"/>
                    </a:lnTo>
                    <a:lnTo>
                      <a:pt x="127" y="42"/>
                    </a:lnTo>
                    <a:lnTo>
                      <a:pt x="127" y="42"/>
                    </a:lnTo>
                    <a:lnTo>
                      <a:pt x="120" y="74"/>
                    </a:lnTo>
                    <a:lnTo>
                      <a:pt x="111" y="99"/>
                    </a:lnTo>
                    <a:lnTo>
                      <a:pt x="101" y="119"/>
                    </a:lnTo>
                    <a:lnTo>
                      <a:pt x="90" y="135"/>
                    </a:lnTo>
                    <a:lnTo>
                      <a:pt x="80" y="147"/>
                    </a:lnTo>
                    <a:lnTo>
                      <a:pt x="72" y="155"/>
                    </a:lnTo>
                    <a:lnTo>
                      <a:pt x="65" y="159"/>
                    </a:lnTo>
                    <a:lnTo>
                      <a:pt x="64" y="160"/>
                    </a:lnTo>
                    <a:lnTo>
                      <a:pt x="50" y="167"/>
                    </a:lnTo>
                    <a:lnTo>
                      <a:pt x="38" y="168"/>
                    </a:lnTo>
                    <a:lnTo>
                      <a:pt x="38" y="168"/>
                    </a:lnTo>
                    <a:lnTo>
                      <a:pt x="31" y="168"/>
                    </a:lnTo>
                    <a:lnTo>
                      <a:pt x="27" y="167"/>
                    </a:lnTo>
                    <a:lnTo>
                      <a:pt x="23" y="165"/>
                    </a:lnTo>
                    <a:lnTo>
                      <a:pt x="21" y="164"/>
                    </a:lnTo>
                    <a:lnTo>
                      <a:pt x="18" y="163"/>
                    </a:lnTo>
                    <a:lnTo>
                      <a:pt x="18" y="161"/>
                    </a:lnTo>
                    <a:lnTo>
                      <a:pt x="17" y="161"/>
                    </a:lnTo>
                    <a:lnTo>
                      <a:pt x="17" y="160"/>
                    </a:lnTo>
                    <a:lnTo>
                      <a:pt x="9" y="139"/>
                    </a:lnTo>
                    <a:lnTo>
                      <a:pt x="4" y="121"/>
                    </a:lnTo>
                    <a:lnTo>
                      <a:pt x="1" y="105"/>
                    </a:lnTo>
                    <a:lnTo>
                      <a:pt x="0" y="93"/>
                    </a:lnTo>
                    <a:lnTo>
                      <a:pt x="1" y="81"/>
                    </a:lnTo>
                    <a:lnTo>
                      <a:pt x="2" y="74"/>
                    </a:lnTo>
                    <a:lnTo>
                      <a:pt x="4" y="70"/>
                    </a:lnTo>
                    <a:lnTo>
                      <a:pt x="10" y="47"/>
                    </a:lnTo>
                    <a:lnTo>
                      <a:pt x="19" y="32"/>
                    </a:lnTo>
                    <a:lnTo>
                      <a:pt x="30" y="19"/>
                    </a:lnTo>
                    <a:lnTo>
                      <a:pt x="42" y="11"/>
                    </a:lnTo>
                    <a:lnTo>
                      <a:pt x="55" y="3"/>
                    </a:lnTo>
                    <a:lnTo>
                      <a:pt x="65" y="0"/>
                    </a:lnTo>
                    <a:lnTo>
                      <a:pt x="69" y="0"/>
                    </a:lnTo>
                    <a:lnTo>
                      <a:pt x="69"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4" name="Freeform 134"/>
              <p:cNvSpPr/>
              <p:nvPr/>
            </p:nvSpPr>
            <p:spPr bwMode="auto">
              <a:xfrm>
                <a:off x="7616825" y="1292225"/>
                <a:ext cx="80963" cy="46038"/>
              </a:xfrm>
              <a:custGeom>
                <a:avLst/>
                <a:gdLst>
                  <a:gd name="T0" fmla="*/ 9 w 51"/>
                  <a:gd name="T1" fmla="*/ 0 h 29"/>
                  <a:gd name="T2" fmla="*/ 9 w 51"/>
                  <a:gd name="T3" fmla="*/ 0 h 29"/>
                  <a:gd name="T4" fmla="*/ 10 w 51"/>
                  <a:gd name="T5" fmla="*/ 3 h 29"/>
                  <a:gd name="T6" fmla="*/ 12 w 51"/>
                  <a:gd name="T7" fmla="*/ 7 h 29"/>
                  <a:gd name="T8" fmla="*/ 14 w 51"/>
                  <a:gd name="T9" fmla="*/ 11 h 29"/>
                  <a:gd name="T10" fmla="*/ 17 w 51"/>
                  <a:gd name="T11" fmla="*/ 15 h 29"/>
                  <a:gd name="T12" fmla="*/ 20 w 51"/>
                  <a:gd name="T13" fmla="*/ 17 h 29"/>
                  <a:gd name="T14" fmla="*/ 24 w 51"/>
                  <a:gd name="T15" fmla="*/ 19 h 29"/>
                  <a:gd name="T16" fmla="*/ 27 w 51"/>
                  <a:gd name="T17" fmla="*/ 20 h 29"/>
                  <a:gd name="T18" fmla="*/ 30 w 51"/>
                  <a:gd name="T19" fmla="*/ 20 h 29"/>
                  <a:gd name="T20" fmla="*/ 33 w 51"/>
                  <a:gd name="T21" fmla="*/ 19 h 29"/>
                  <a:gd name="T22" fmla="*/ 37 w 51"/>
                  <a:gd name="T23" fmla="*/ 17 h 29"/>
                  <a:gd name="T24" fmla="*/ 41 w 51"/>
                  <a:gd name="T25" fmla="*/ 15 h 29"/>
                  <a:gd name="T26" fmla="*/ 45 w 51"/>
                  <a:gd name="T27" fmla="*/ 11 h 29"/>
                  <a:gd name="T28" fmla="*/ 51 w 51"/>
                  <a:gd name="T29" fmla="*/ 19 h 29"/>
                  <a:gd name="T30" fmla="*/ 38 w 51"/>
                  <a:gd name="T31" fmla="*/ 26 h 29"/>
                  <a:gd name="T32" fmla="*/ 27 w 51"/>
                  <a:gd name="T33" fmla="*/ 29 h 29"/>
                  <a:gd name="T34" fmla="*/ 17 w 51"/>
                  <a:gd name="T35" fmla="*/ 28 h 29"/>
                  <a:gd name="T36" fmla="*/ 10 w 51"/>
                  <a:gd name="T37" fmla="*/ 23 h 29"/>
                  <a:gd name="T38" fmla="*/ 5 w 51"/>
                  <a:gd name="T39" fmla="*/ 16 h 29"/>
                  <a:gd name="T40" fmla="*/ 4 w 51"/>
                  <a:gd name="T41" fmla="*/ 12 h 29"/>
                  <a:gd name="T42" fmla="*/ 1 w 51"/>
                  <a:gd name="T43" fmla="*/ 8 h 29"/>
                  <a:gd name="T44" fmla="*/ 1 w 51"/>
                  <a:gd name="T45" fmla="*/ 5 h 29"/>
                  <a:gd name="T46" fmla="*/ 0 w 51"/>
                  <a:gd name="T47" fmla="*/ 3 h 29"/>
                  <a:gd name="T48" fmla="*/ 0 w 51"/>
                  <a:gd name="T49" fmla="*/ 3 h 29"/>
                  <a:gd name="T50" fmla="*/ 9 w 5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9">
                    <a:moveTo>
                      <a:pt x="9" y="0"/>
                    </a:moveTo>
                    <a:lnTo>
                      <a:pt x="9" y="0"/>
                    </a:lnTo>
                    <a:lnTo>
                      <a:pt x="10" y="3"/>
                    </a:lnTo>
                    <a:lnTo>
                      <a:pt x="12" y="7"/>
                    </a:lnTo>
                    <a:lnTo>
                      <a:pt x="14" y="11"/>
                    </a:lnTo>
                    <a:lnTo>
                      <a:pt x="17" y="15"/>
                    </a:lnTo>
                    <a:lnTo>
                      <a:pt x="20" y="17"/>
                    </a:lnTo>
                    <a:lnTo>
                      <a:pt x="24" y="19"/>
                    </a:lnTo>
                    <a:lnTo>
                      <a:pt x="27" y="20"/>
                    </a:lnTo>
                    <a:lnTo>
                      <a:pt x="30" y="20"/>
                    </a:lnTo>
                    <a:lnTo>
                      <a:pt x="33" y="19"/>
                    </a:lnTo>
                    <a:lnTo>
                      <a:pt x="37" y="17"/>
                    </a:lnTo>
                    <a:lnTo>
                      <a:pt x="41" y="15"/>
                    </a:lnTo>
                    <a:lnTo>
                      <a:pt x="45" y="11"/>
                    </a:lnTo>
                    <a:lnTo>
                      <a:pt x="51" y="19"/>
                    </a:lnTo>
                    <a:lnTo>
                      <a:pt x="38" y="26"/>
                    </a:lnTo>
                    <a:lnTo>
                      <a:pt x="27" y="29"/>
                    </a:lnTo>
                    <a:lnTo>
                      <a:pt x="17" y="28"/>
                    </a:lnTo>
                    <a:lnTo>
                      <a:pt x="10" y="23"/>
                    </a:lnTo>
                    <a:lnTo>
                      <a:pt x="5" y="16"/>
                    </a:lnTo>
                    <a:lnTo>
                      <a:pt x="4" y="12"/>
                    </a:lnTo>
                    <a:lnTo>
                      <a:pt x="1" y="8"/>
                    </a:lnTo>
                    <a:lnTo>
                      <a:pt x="1" y="5"/>
                    </a:lnTo>
                    <a:lnTo>
                      <a:pt x="0" y="3"/>
                    </a:lnTo>
                    <a:lnTo>
                      <a:pt x="0" y="3"/>
                    </a:lnTo>
                    <a:lnTo>
                      <a:pt x="9"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5" name="Freeform 135"/>
              <p:cNvSpPr/>
              <p:nvPr/>
            </p:nvSpPr>
            <p:spPr bwMode="auto">
              <a:xfrm>
                <a:off x="7688263" y="1323975"/>
                <a:ext cx="209550" cy="127000"/>
              </a:xfrm>
              <a:custGeom>
                <a:avLst/>
                <a:gdLst>
                  <a:gd name="T0" fmla="*/ 7 w 132"/>
                  <a:gd name="T1" fmla="*/ 0 h 80"/>
                  <a:gd name="T2" fmla="*/ 13 w 132"/>
                  <a:gd name="T3" fmla="*/ 5 h 80"/>
                  <a:gd name="T4" fmla="*/ 20 w 132"/>
                  <a:gd name="T5" fmla="*/ 17 h 80"/>
                  <a:gd name="T6" fmla="*/ 34 w 132"/>
                  <a:gd name="T7" fmla="*/ 46 h 80"/>
                  <a:gd name="T8" fmla="*/ 57 w 132"/>
                  <a:gd name="T9" fmla="*/ 69 h 80"/>
                  <a:gd name="T10" fmla="*/ 57 w 132"/>
                  <a:gd name="T11" fmla="*/ 69 h 80"/>
                  <a:gd name="T12" fmla="*/ 58 w 132"/>
                  <a:gd name="T13" fmla="*/ 69 h 80"/>
                  <a:gd name="T14" fmla="*/ 60 w 132"/>
                  <a:gd name="T15" fmla="*/ 68 h 80"/>
                  <a:gd name="T16" fmla="*/ 65 w 132"/>
                  <a:gd name="T17" fmla="*/ 63 h 80"/>
                  <a:gd name="T18" fmla="*/ 69 w 132"/>
                  <a:gd name="T19" fmla="*/ 56 h 80"/>
                  <a:gd name="T20" fmla="*/ 79 w 132"/>
                  <a:gd name="T21" fmla="*/ 40 h 80"/>
                  <a:gd name="T22" fmla="*/ 100 w 132"/>
                  <a:gd name="T23" fmla="*/ 20 h 80"/>
                  <a:gd name="T24" fmla="*/ 115 w 132"/>
                  <a:gd name="T25" fmla="*/ 5 h 80"/>
                  <a:gd name="T26" fmla="*/ 117 w 132"/>
                  <a:gd name="T27" fmla="*/ 10 h 80"/>
                  <a:gd name="T28" fmla="*/ 120 w 132"/>
                  <a:gd name="T29" fmla="*/ 13 h 80"/>
                  <a:gd name="T30" fmla="*/ 125 w 132"/>
                  <a:gd name="T31" fmla="*/ 17 h 80"/>
                  <a:gd name="T32" fmla="*/ 132 w 132"/>
                  <a:gd name="T33" fmla="*/ 20 h 80"/>
                  <a:gd name="T34" fmla="*/ 127 w 132"/>
                  <a:gd name="T35" fmla="*/ 27 h 80"/>
                  <a:gd name="T36" fmla="*/ 117 w 132"/>
                  <a:gd name="T37" fmla="*/ 22 h 80"/>
                  <a:gd name="T38" fmla="*/ 113 w 132"/>
                  <a:gd name="T39" fmla="*/ 20 h 80"/>
                  <a:gd name="T40" fmla="*/ 107 w 132"/>
                  <a:gd name="T41" fmla="*/ 26 h 80"/>
                  <a:gd name="T42" fmla="*/ 85 w 132"/>
                  <a:gd name="T43" fmla="*/ 51 h 80"/>
                  <a:gd name="T44" fmla="*/ 79 w 132"/>
                  <a:gd name="T45" fmla="*/ 59 h 80"/>
                  <a:gd name="T46" fmla="*/ 77 w 132"/>
                  <a:gd name="T47" fmla="*/ 63 h 80"/>
                  <a:gd name="T48" fmla="*/ 73 w 132"/>
                  <a:gd name="T49" fmla="*/ 69 h 80"/>
                  <a:gd name="T50" fmla="*/ 65 w 132"/>
                  <a:gd name="T51" fmla="*/ 77 h 80"/>
                  <a:gd name="T52" fmla="*/ 57 w 132"/>
                  <a:gd name="T53" fmla="*/ 80 h 80"/>
                  <a:gd name="T54" fmla="*/ 52 w 132"/>
                  <a:gd name="T55" fmla="*/ 78 h 80"/>
                  <a:gd name="T56" fmla="*/ 49 w 132"/>
                  <a:gd name="T57" fmla="*/ 76 h 80"/>
                  <a:gd name="T58" fmla="*/ 26 w 132"/>
                  <a:gd name="T59" fmla="*/ 51 h 80"/>
                  <a:gd name="T60" fmla="*/ 17 w 132"/>
                  <a:gd name="T61" fmla="*/ 31 h 80"/>
                  <a:gd name="T62" fmla="*/ 6 w 132"/>
                  <a:gd name="T63" fmla="*/ 12 h 80"/>
                  <a:gd name="T64" fmla="*/ 3 w 132"/>
                  <a:gd name="T65" fmla="*/ 9 h 80"/>
                  <a:gd name="T66" fmla="*/ 5 w 132"/>
                  <a:gd name="T67" fmla="*/ 6 h 80"/>
                  <a:gd name="T68" fmla="*/ 0 w 132"/>
                  <a:gd name="T69" fmla="*/ 1 h 80"/>
                  <a:gd name="T70" fmla="*/ 2 w 132"/>
                  <a:gd name="T7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80">
                    <a:moveTo>
                      <a:pt x="5" y="0"/>
                    </a:moveTo>
                    <a:lnTo>
                      <a:pt x="7" y="0"/>
                    </a:lnTo>
                    <a:lnTo>
                      <a:pt x="10" y="1"/>
                    </a:lnTo>
                    <a:lnTo>
                      <a:pt x="13" y="5"/>
                    </a:lnTo>
                    <a:lnTo>
                      <a:pt x="17" y="9"/>
                    </a:lnTo>
                    <a:lnTo>
                      <a:pt x="20" y="17"/>
                    </a:lnTo>
                    <a:lnTo>
                      <a:pt x="27" y="29"/>
                    </a:lnTo>
                    <a:lnTo>
                      <a:pt x="34" y="46"/>
                    </a:lnTo>
                    <a:lnTo>
                      <a:pt x="57" y="69"/>
                    </a:lnTo>
                    <a:lnTo>
                      <a:pt x="57" y="69"/>
                    </a:lnTo>
                    <a:lnTo>
                      <a:pt x="57" y="69"/>
                    </a:lnTo>
                    <a:lnTo>
                      <a:pt x="57" y="69"/>
                    </a:lnTo>
                    <a:lnTo>
                      <a:pt x="57" y="71"/>
                    </a:lnTo>
                    <a:lnTo>
                      <a:pt x="58" y="69"/>
                    </a:lnTo>
                    <a:lnTo>
                      <a:pt x="58" y="69"/>
                    </a:lnTo>
                    <a:lnTo>
                      <a:pt x="60" y="68"/>
                    </a:lnTo>
                    <a:lnTo>
                      <a:pt x="62" y="67"/>
                    </a:lnTo>
                    <a:lnTo>
                      <a:pt x="65" y="63"/>
                    </a:lnTo>
                    <a:lnTo>
                      <a:pt x="68" y="59"/>
                    </a:lnTo>
                    <a:lnTo>
                      <a:pt x="69" y="56"/>
                    </a:lnTo>
                    <a:lnTo>
                      <a:pt x="73" y="50"/>
                    </a:lnTo>
                    <a:lnTo>
                      <a:pt x="79" y="40"/>
                    </a:lnTo>
                    <a:lnTo>
                      <a:pt x="89" y="30"/>
                    </a:lnTo>
                    <a:lnTo>
                      <a:pt x="100" y="20"/>
                    </a:lnTo>
                    <a:lnTo>
                      <a:pt x="107" y="12"/>
                    </a:lnTo>
                    <a:lnTo>
                      <a:pt x="115" y="5"/>
                    </a:lnTo>
                    <a:lnTo>
                      <a:pt x="117" y="9"/>
                    </a:lnTo>
                    <a:lnTo>
                      <a:pt x="117" y="10"/>
                    </a:lnTo>
                    <a:lnTo>
                      <a:pt x="119" y="10"/>
                    </a:lnTo>
                    <a:lnTo>
                      <a:pt x="120" y="13"/>
                    </a:lnTo>
                    <a:lnTo>
                      <a:pt x="123" y="14"/>
                    </a:lnTo>
                    <a:lnTo>
                      <a:pt x="125" y="17"/>
                    </a:lnTo>
                    <a:lnTo>
                      <a:pt x="129" y="18"/>
                    </a:lnTo>
                    <a:lnTo>
                      <a:pt x="132" y="20"/>
                    </a:lnTo>
                    <a:lnTo>
                      <a:pt x="132" y="29"/>
                    </a:lnTo>
                    <a:lnTo>
                      <a:pt x="127" y="27"/>
                    </a:lnTo>
                    <a:lnTo>
                      <a:pt x="121" y="25"/>
                    </a:lnTo>
                    <a:lnTo>
                      <a:pt x="117" y="22"/>
                    </a:lnTo>
                    <a:lnTo>
                      <a:pt x="113" y="20"/>
                    </a:lnTo>
                    <a:lnTo>
                      <a:pt x="113" y="20"/>
                    </a:lnTo>
                    <a:lnTo>
                      <a:pt x="107" y="26"/>
                    </a:lnTo>
                    <a:lnTo>
                      <a:pt x="107" y="26"/>
                    </a:lnTo>
                    <a:lnTo>
                      <a:pt x="94" y="39"/>
                    </a:lnTo>
                    <a:lnTo>
                      <a:pt x="85" y="51"/>
                    </a:lnTo>
                    <a:lnTo>
                      <a:pt x="81" y="55"/>
                    </a:lnTo>
                    <a:lnTo>
                      <a:pt x="79" y="59"/>
                    </a:lnTo>
                    <a:lnTo>
                      <a:pt x="77" y="61"/>
                    </a:lnTo>
                    <a:lnTo>
                      <a:pt x="77" y="63"/>
                    </a:lnTo>
                    <a:lnTo>
                      <a:pt x="75" y="63"/>
                    </a:lnTo>
                    <a:lnTo>
                      <a:pt x="73" y="69"/>
                    </a:lnTo>
                    <a:lnTo>
                      <a:pt x="69" y="75"/>
                    </a:lnTo>
                    <a:lnTo>
                      <a:pt x="65" y="77"/>
                    </a:lnTo>
                    <a:lnTo>
                      <a:pt x="61" y="80"/>
                    </a:lnTo>
                    <a:lnTo>
                      <a:pt x="57" y="80"/>
                    </a:lnTo>
                    <a:lnTo>
                      <a:pt x="55" y="80"/>
                    </a:lnTo>
                    <a:lnTo>
                      <a:pt x="52" y="78"/>
                    </a:lnTo>
                    <a:lnTo>
                      <a:pt x="51" y="77"/>
                    </a:lnTo>
                    <a:lnTo>
                      <a:pt x="49" y="76"/>
                    </a:lnTo>
                    <a:lnTo>
                      <a:pt x="49" y="76"/>
                    </a:lnTo>
                    <a:lnTo>
                      <a:pt x="26" y="51"/>
                    </a:lnTo>
                    <a:lnTo>
                      <a:pt x="26" y="51"/>
                    </a:lnTo>
                    <a:lnTo>
                      <a:pt x="17" y="31"/>
                    </a:lnTo>
                    <a:lnTo>
                      <a:pt x="11" y="20"/>
                    </a:lnTo>
                    <a:lnTo>
                      <a:pt x="6" y="12"/>
                    </a:lnTo>
                    <a:lnTo>
                      <a:pt x="3" y="9"/>
                    </a:lnTo>
                    <a:lnTo>
                      <a:pt x="3" y="9"/>
                    </a:lnTo>
                    <a:lnTo>
                      <a:pt x="3" y="9"/>
                    </a:lnTo>
                    <a:lnTo>
                      <a:pt x="5" y="6"/>
                    </a:lnTo>
                    <a:lnTo>
                      <a:pt x="5" y="5"/>
                    </a:lnTo>
                    <a:lnTo>
                      <a:pt x="0" y="1"/>
                    </a:lnTo>
                    <a:lnTo>
                      <a:pt x="1" y="1"/>
                    </a:lnTo>
                    <a:lnTo>
                      <a:pt x="2" y="0"/>
                    </a:lnTo>
                    <a:lnTo>
                      <a:pt x="5"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6" name="Freeform 136"/>
              <p:cNvSpPr/>
              <p:nvPr/>
            </p:nvSpPr>
            <p:spPr bwMode="auto">
              <a:xfrm>
                <a:off x="7419975" y="1292225"/>
                <a:ext cx="138113" cy="101600"/>
              </a:xfrm>
              <a:custGeom>
                <a:avLst/>
                <a:gdLst>
                  <a:gd name="T0" fmla="*/ 19 w 87"/>
                  <a:gd name="T1" fmla="*/ 0 h 64"/>
                  <a:gd name="T2" fmla="*/ 22 w 87"/>
                  <a:gd name="T3" fmla="*/ 0 h 64"/>
                  <a:gd name="T4" fmla="*/ 23 w 87"/>
                  <a:gd name="T5" fmla="*/ 0 h 64"/>
                  <a:gd name="T6" fmla="*/ 26 w 87"/>
                  <a:gd name="T7" fmla="*/ 0 h 64"/>
                  <a:gd name="T8" fmla="*/ 48 w 87"/>
                  <a:gd name="T9" fmla="*/ 43 h 64"/>
                  <a:gd name="T10" fmla="*/ 48 w 87"/>
                  <a:gd name="T11" fmla="*/ 43 h 64"/>
                  <a:gd name="T12" fmla="*/ 49 w 87"/>
                  <a:gd name="T13" fmla="*/ 47 h 64"/>
                  <a:gd name="T14" fmla="*/ 52 w 87"/>
                  <a:gd name="T15" fmla="*/ 51 h 64"/>
                  <a:gd name="T16" fmla="*/ 53 w 87"/>
                  <a:gd name="T17" fmla="*/ 53 h 64"/>
                  <a:gd name="T18" fmla="*/ 55 w 87"/>
                  <a:gd name="T19" fmla="*/ 54 h 64"/>
                  <a:gd name="T20" fmla="*/ 55 w 87"/>
                  <a:gd name="T21" fmla="*/ 54 h 64"/>
                  <a:gd name="T22" fmla="*/ 55 w 87"/>
                  <a:gd name="T23" fmla="*/ 54 h 64"/>
                  <a:gd name="T24" fmla="*/ 56 w 87"/>
                  <a:gd name="T25" fmla="*/ 54 h 64"/>
                  <a:gd name="T26" fmla="*/ 57 w 87"/>
                  <a:gd name="T27" fmla="*/ 54 h 64"/>
                  <a:gd name="T28" fmla="*/ 57 w 87"/>
                  <a:gd name="T29" fmla="*/ 53 h 64"/>
                  <a:gd name="T30" fmla="*/ 57 w 87"/>
                  <a:gd name="T31" fmla="*/ 53 h 64"/>
                  <a:gd name="T32" fmla="*/ 58 w 87"/>
                  <a:gd name="T33" fmla="*/ 51 h 64"/>
                  <a:gd name="T34" fmla="*/ 81 w 87"/>
                  <a:gd name="T35" fmla="*/ 33 h 64"/>
                  <a:gd name="T36" fmla="*/ 81 w 87"/>
                  <a:gd name="T37" fmla="*/ 33 h 64"/>
                  <a:gd name="T38" fmla="*/ 87 w 87"/>
                  <a:gd name="T39" fmla="*/ 40 h 64"/>
                  <a:gd name="T40" fmla="*/ 65 w 87"/>
                  <a:gd name="T41" fmla="*/ 59 h 64"/>
                  <a:gd name="T42" fmla="*/ 64 w 87"/>
                  <a:gd name="T43" fmla="*/ 60 h 64"/>
                  <a:gd name="T44" fmla="*/ 62 w 87"/>
                  <a:gd name="T45" fmla="*/ 62 h 64"/>
                  <a:gd name="T46" fmla="*/ 58 w 87"/>
                  <a:gd name="T47" fmla="*/ 63 h 64"/>
                  <a:gd name="T48" fmla="*/ 55 w 87"/>
                  <a:gd name="T49" fmla="*/ 64 h 64"/>
                  <a:gd name="T50" fmla="*/ 55 w 87"/>
                  <a:gd name="T51" fmla="*/ 64 h 64"/>
                  <a:gd name="T52" fmla="*/ 52 w 87"/>
                  <a:gd name="T53" fmla="*/ 63 h 64"/>
                  <a:gd name="T54" fmla="*/ 49 w 87"/>
                  <a:gd name="T55" fmla="*/ 62 h 64"/>
                  <a:gd name="T56" fmla="*/ 45 w 87"/>
                  <a:gd name="T57" fmla="*/ 59 h 64"/>
                  <a:gd name="T58" fmla="*/ 44 w 87"/>
                  <a:gd name="T59" fmla="*/ 57 h 64"/>
                  <a:gd name="T60" fmla="*/ 41 w 87"/>
                  <a:gd name="T61" fmla="*/ 53 h 64"/>
                  <a:gd name="T62" fmla="*/ 39 w 87"/>
                  <a:gd name="T63" fmla="*/ 47 h 64"/>
                  <a:gd name="T64" fmla="*/ 19 w 87"/>
                  <a:gd name="T65" fmla="*/ 9 h 64"/>
                  <a:gd name="T66" fmla="*/ 17 w 87"/>
                  <a:gd name="T67" fmla="*/ 11 h 64"/>
                  <a:gd name="T68" fmla="*/ 13 w 87"/>
                  <a:gd name="T69" fmla="*/ 11 h 64"/>
                  <a:gd name="T70" fmla="*/ 9 w 87"/>
                  <a:gd name="T71" fmla="*/ 12 h 64"/>
                  <a:gd name="T72" fmla="*/ 3 w 87"/>
                  <a:gd name="T73" fmla="*/ 15 h 64"/>
                  <a:gd name="T74" fmla="*/ 0 w 87"/>
                  <a:gd name="T75" fmla="*/ 5 h 64"/>
                  <a:gd name="T76" fmla="*/ 6 w 87"/>
                  <a:gd name="T77" fmla="*/ 3 h 64"/>
                  <a:gd name="T78" fmla="*/ 11 w 87"/>
                  <a:gd name="T79" fmla="*/ 2 h 64"/>
                  <a:gd name="T80" fmla="*/ 15 w 87"/>
                  <a:gd name="T81" fmla="*/ 0 h 64"/>
                  <a:gd name="T82" fmla="*/ 19 w 87"/>
                  <a:gd name="T8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64">
                    <a:moveTo>
                      <a:pt x="19" y="0"/>
                    </a:moveTo>
                    <a:lnTo>
                      <a:pt x="22" y="0"/>
                    </a:lnTo>
                    <a:lnTo>
                      <a:pt x="23" y="0"/>
                    </a:lnTo>
                    <a:lnTo>
                      <a:pt x="26" y="0"/>
                    </a:lnTo>
                    <a:lnTo>
                      <a:pt x="48" y="43"/>
                    </a:lnTo>
                    <a:lnTo>
                      <a:pt x="48" y="43"/>
                    </a:lnTo>
                    <a:lnTo>
                      <a:pt x="49" y="47"/>
                    </a:lnTo>
                    <a:lnTo>
                      <a:pt x="52" y="51"/>
                    </a:lnTo>
                    <a:lnTo>
                      <a:pt x="53" y="53"/>
                    </a:lnTo>
                    <a:lnTo>
                      <a:pt x="55" y="54"/>
                    </a:lnTo>
                    <a:lnTo>
                      <a:pt x="55" y="54"/>
                    </a:lnTo>
                    <a:lnTo>
                      <a:pt x="55" y="54"/>
                    </a:lnTo>
                    <a:lnTo>
                      <a:pt x="56" y="54"/>
                    </a:lnTo>
                    <a:lnTo>
                      <a:pt x="57" y="54"/>
                    </a:lnTo>
                    <a:lnTo>
                      <a:pt x="57" y="53"/>
                    </a:lnTo>
                    <a:lnTo>
                      <a:pt x="57" y="53"/>
                    </a:lnTo>
                    <a:lnTo>
                      <a:pt x="58" y="51"/>
                    </a:lnTo>
                    <a:lnTo>
                      <a:pt x="81" y="33"/>
                    </a:lnTo>
                    <a:lnTo>
                      <a:pt x="81" y="33"/>
                    </a:lnTo>
                    <a:lnTo>
                      <a:pt x="87" y="40"/>
                    </a:lnTo>
                    <a:lnTo>
                      <a:pt x="65" y="59"/>
                    </a:lnTo>
                    <a:lnTo>
                      <a:pt x="64" y="60"/>
                    </a:lnTo>
                    <a:lnTo>
                      <a:pt x="62" y="62"/>
                    </a:lnTo>
                    <a:lnTo>
                      <a:pt x="58" y="63"/>
                    </a:lnTo>
                    <a:lnTo>
                      <a:pt x="55" y="64"/>
                    </a:lnTo>
                    <a:lnTo>
                      <a:pt x="55" y="64"/>
                    </a:lnTo>
                    <a:lnTo>
                      <a:pt x="52" y="63"/>
                    </a:lnTo>
                    <a:lnTo>
                      <a:pt x="49" y="62"/>
                    </a:lnTo>
                    <a:lnTo>
                      <a:pt x="45" y="59"/>
                    </a:lnTo>
                    <a:lnTo>
                      <a:pt x="44" y="57"/>
                    </a:lnTo>
                    <a:lnTo>
                      <a:pt x="41" y="53"/>
                    </a:lnTo>
                    <a:lnTo>
                      <a:pt x="39" y="47"/>
                    </a:lnTo>
                    <a:lnTo>
                      <a:pt x="19" y="9"/>
                    </a:lnTo>
                    <a:lnTo>
                      <a:pt x="17" y="11"/>
                    </a:lnTo>
                    <a:lnTo>
                      <a:pt x="13" y="11"/>
                    </a:lnTo>
                    <a:lnTo>
                      <a:pt x="9" y="12"/>
                    </a:lnTo>
                    <a:lnTo>
                      <a:pt x="3" y="15"/>
                    </a:lnTo>
                    <a:lnTo>
                      <a:pt x="0" y="5"/>
                    </a:lnTo>
                    <a:lnTo>
                      <a:pt x="6" y="3"/>
                    </a:lnTo>
                    <a:lnTo>
                      <a:pt x="11" y="2"/>
                    </a:lnTo>
                    <a:lnTo>
                      <a:pt x="15" y="0"/>
                    </a:lnTo>
                    <a:lnTo>
                      <a:pt x="19"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7" name="Freeform 137"/>
              <p:cNvSpPr/>
              <p:nvPr/>
            </p:nvSpPr>
            <p:spPr bwMode="auto">
              <a:xfrm>
                <a:off x="7583488" y="1539875"/>
                <a:ext cx="85725" cy="355600"/>
              </a:xfrm>
              <a:custGeom>
                <a:avLst/>
                <a:gdLst>
                  <a:gd name="T0" fmla="*/ 5 w 54"/>
                  <a:gd name="T1" fmla="*/ 0 h 224"/>
                  <a:gd name="T2" fmla="*/ 5 w 54"/>
                  <a:gd name="T3" fmla="*/ 0 h 224"/>
                  <a:gd name="T4" fmla="*/ 16 w 54"/>
                  <a:gd name="T5" fmla="*/ 3 h 224"/>
                  <a:gd name="T6" fmla="*/ 16 w 54"/>
                  <a:gd name="T7" fmla="*/ 4 h 224"/>
                  <a:gd name="T8" fmla="*/ 14 w 54"/>
                  <a:gd name="T9" fmla="*/ 7 h 224"/>
                  <a:gd name="T10" fmla="*/ 13 w 54"/>
                  <a:gd name="T11" fmla="*/ 11 h 224"/>
                  <a:gd name="T12" fmla="*/ 12 w 54"/>
                  <a:gd name="T13" fmla="*/ 17 h 224"/>
                  <a:gd name="T14" fmla="*/ 11 w 54"/>
                  <a:gd name="T15" fmla="*/ 35 h 224"/>
                  <a:gd name="T16" fmla="*/ 9 w 54"/>
                  <a:gd name="T17" fmla="*/ 59 h 224"/>
                  <a:gd name="T18" fmla="*/ 11 w 54"/>
                  <a:gd name="T19" fmla="*/ 88 h 224"/>
                  <a:gd name="T20" fmla="*/ 16 w 54"/>
                  <a:gd name="T21" fmla="*/ 122 h 224"/>
                  <a:gd name="T22" fmla="*/ 34 w 54"/>
                  <a:gd name="T23" fmla="*/ 211 h 224"/>
                  <a:gd name="T24" fmla="*/ 34 w 54"/>
                  <a:gd name="T25" fmla="*/ 212 h 224"/>
                  <a:gd name="T26" fmla="*/ 34 w 54"/>
                  <a:gd name="T27" fmla="*/ 212 h 224"/>
                  <a:gd name="T28" fmla="*/ 34 w 54"/>
                  <a:gd name="T29" fmla="*/ 215 h 224"/>
                  <a:gd name="T30" fmla="*/ 34 w 54"/>
                  <a:gd name="T31" fmla="*/ 215 h 224"/>
                  <a:gd name="T32" fmla="*/ 34 w 54"/>
                  <a:gd name="T33" fmla="*/ 215 h 224"/>
                  <a:gd name="T34" fmla="*/ 35 w 54"/>
                  <a:gd name="T35" fmla="*/ 215 h 224"/>
                  <a:gd name="T36" fmla="*/ 37 w 54"/>
                  <a:gd name="T37" fmla="*/ 215 h 224"/>
                  <a:gd name="T38" fmla="*/ 51 w 54"/>
                  <a:gd name="T39" fmla="*/ 211 h 224"/>
                  <a:gd name="T40" fmla="*/ 54 w 54"/>
                  <a:gd name="T41" fmla="*/ 220 h 224"/>
                  <a:gd name="T42" fmla="*/ 39 w 54"/>
                  <a:gd name="T43" fmla="*/ 224 h 224"/>
                  <a:gd name="T44" fmla="*/ 39 w 54"/>
                  <a:gd name="T45" fmla="*/ 224 h 224"/>
                  <a:gd name="T46" fmla="*/ 35 w 54"/>
                  <a:gd name="T47" fmla="*/ 224 h 224"/>
                  <a:gd name="T48" fmla="*/ 34 w 54"/>
                  <a:gd name="T49" fmla="*/ 224 h 224"/>
                  <a:gd name="T50" fmla="*/ 30 w 54"/>
                  <a:gd name="T51" fmla="*/ 224 h 224"/>
                  <a:gd name="T52" fmla="*/ 28 w 54"/>
                  <a:gd name="T53" fmla="*/ 223 h 224"/>
                  <a:gd name="T54" fmla="*/ 25 w 54"/>
                  <a:gd name="T55" fmla="*/ 220 h 224"/>
                  <a:gd name="T56" fmla="*/ 24 w 54"/>
                  <a:gd name="T57" fmla="*/ 216 h 224"/>
                  <a:gd name="T58" fmla="*/ 24 w 54"/>
                  <a:gd name="T59" fmla="*/ 212 h 224"/>
                  <a:gd name="T60" fmla="*/ 24 w 54"/>
                  <a:gd name="T61" fmla="*/ 211 h 224"/>
                  <a:gd name="T62" fmla="*/ 7 w 54"/>
                  <a:gd name="T63" fmla="*/ 124 h 224"/>
                  <a:gd name="T64" fmla="*/ 1 w 54"/>
                  <a:gd name="T65" fmla="*/ 89 h 224"/>
                  <a:gd name="T66" fmla="*/ 0 w 54"/>
                  <a:gd name="T67" fmla="*/ 59 h 224"/>
                  <a:gd name="T68" fmla="*/ 0 w 54"/>
                  <a:gd name="T69" fmla="*/ 39 h 224"/>
                  <a:gd name="T70" fmla="*/ 1 w 54"/>
                  <a:gd name="T71" fmla="*/ 22 h 224"/>
                  <a:gd name="T72" fmla="*/ 4 w 54"/>
                  <a:gd name="T73" fmla="*/ 11 h 224"/>
                  <a:gd name="T74" fmla="*/ 5 w 54"/>
                  <a:gd name="T75" fmla="*/ 3 h 224"/>
                  <a:gd name="T76" fmla="*/ 5 w 54"/>
                  <a:gd name="T7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224">
                    <a:moveTo>
                      <a:pt x="5" y="0"/>
                    </a:moveTo>
                    <a:lnTo>
                      <a:pt x="5" y="0"/>
                    </a:lnTo>
                    <a:lnTo>
                      <a:pt x="16" y="3"/>
                    </a:lnTo>
                    <a:lnTo>
                      <a:pt x="16" y="4"/>
                    </a:lnTo>
                    <a:lnTo>
                      <a:pt x="14" y="7"/>
                    </a:lnTo>
                    <a:lnTo>
                      <a:pt x="13" y="11"/>
                    </a:lnTo>
                    <a:lnTo>
                      <a:pt x="12" y="17"/>
                    </a:lnTo>
                    <a:lnTo>
                      <a:pt x="11" y="35"/>
                    </a:lnTo>
                    <a:lnTo>
                      <a:pt x="9" y="59"/>
                    </a:lnTo>
                    <a:lnTo>
                      <a:pt x="11" y="88"/>
                    </a:lnTo>
                    <a:lnTo>
                      <a:pt x="16" y="122"/>
                    </a:lnTo>
                    <a:lnTo>
                      <a:pt x="34" y="211"/>
                    </a:lnTo>
                    <a:lnTo>
                      <a:pt x="34" y="212"/>
                    </a:lnTo>
                    <a:lnTo>
                      <a:pt x="34" y="212"/>
                    </a:lnTo>
                    <a:lnTo>
                      <a:pt x="34" y="215"/>
                    </a:lnTo>
                    <a:lnTo>
                      <a:pt x="34" y="215"/>
                    </a:lnTo>
                    <a:lnTo>
                      <a:pt x="34" y="215"/>
                    </a:lnTo>
                    <a:lnTo>
                      <a:pt x="35" y="215"/>
                    </a:lnTo>
                    <a:lnTo>
                      <a:pt x="37" y="215"/>
                    </a:lnTo>
                    <a:lnTo>
                      <a:pt x="51" y="211"/>
                    </a:lnTo>
                    <a:lnTo>
                      <a:pt x="54" y="220"/>
                    </a:lnTo>
                    <a:lnTo>
                      <a:pt x="39" y="224"/>
                    </a:lnTo>
                    <a:lnTo>
                      <a:pt x="39" y="224"/>
                    </a:lnTo>
                    <a:lnTo>
                      <a:pt x="35" y="224"/>
                    </a:lnTo>
                    <a:lnTo>
                      <a:pt x="34" y="224"/>
                    </a:lnTo>
                    <a:lnTo>
                      <a:pt x="30" y="224"/>
                    </a:lnTo>
                    <a:lnTo>
                      <a:pt x="28" y="223"/>
                    </a:lnTo>
                    <a:lnTo>
                      <a:pt x="25" y="220"/>
                    </a:lnTo>
                    <a:lnTo>
                      <a:pt x="24" y="216"/>
                    </a:lnTo>
                    <a:lnTo>
                      <a:pt x="24" y="212"/>
                    </a:lnTo>
                    <a:lnTo>
                      <a:pt x="24" y="211"/>
                    </a:lnTo>
                    <a:lnTo>
                      <a:pt x="7" y="124"/>
                    </a:lnTo>
                    <a:lnTo>
                      <a:pt x="1" y="89"/>
                    </a:lnTo>
                    <a:lnTo>
                      <a:pt x="0" y="59"/>
                    </a:lnTo>
                    <a:lnTo>
                      <a:pt x="0" y="39"/>
                    </a:lnTo>
                    <a:lnTo>
                      <a:pt x="1" y="22"/>
                    </a:lnTo>
                    <a:lnTo>
                      <a:pt x="4" y="11"/>
                    </a:lnTo>
                    <a:lnTo>
                      <a:pt x="5" y="3"/>
                    </a:lnTo>
                    <a:lnTo>
                      <a:pt x="5"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8" name="Freeform 138"/>
              <p:cNvSpPr/>
              <p:nvPr/>
            </p:nvSpPr>
            <p:spPr bwMode="auto">
              <a:xfrm>
                <a:off x="7545388" y="1539875"/>
                <a:ext cx="57150" cy="361950"/>
              </a:xfrm>
              <a:custGeom>
                <a:avLst/>
                <a:gdLst>
                  <a:gd name="T0" fmla="*/ 11 w 36"/>
                  <a:gd name="T1" fmla="*/ 0 h 228"/>
                  <a:gd name="T2" fmla="*/ 11 w 36"/>
                  <a:gd name="T3" fmla="*/ 3 h 228"/>
                  <a:gd name="T4" fmla="*/ 12 w 36"/>
                  <a:gd name="T5" fmla="*/ 12 h 228"/>
                  <a:gd name="T6" fmla="*/ 14 w 36"/>
                  <a:gd name="T7" fmla="*/ 26 h 228"/>
                  <a:gd name="T8" fmla="*/ 16 w 36"/>
                  <a:gd name="T9" fmla="*/ 43 h 228"/>
                  <a:gd name="T10" fmla="*/ 17 w 36"/>
                  <a:gd name="T11" fmla="*/ 64 h 228"/>
                  <a:gd name="T12" fmla="*/ 20 w 36"/>
                  <a:gd name="T13" fmla="*/ 86 h 228"/>
                  <a:gd name="T14" fmla="*/ 24 w 36"/>
                  <a:gd name="T15" fmla="*/ 113 h 228"/>
                  <a:gd name="T16" fmla="*/ 27 w 36"/>
                  <a:gd name="T17" fmla="*/ 140 h 228"/>
                  <a:gd name="T18" fmla="*/ 29 w 36"/>
                  <a:gd name="T19" fmla="*/ 165 h 228"/>
                  <a:gd name="T20" fmla="*/ 32 w 36"/>
                  <a:gd name="T21" fmla="*/ 185 h 228"/>
                  <a:gd name="T22" fmla="*/ 33 w 36"/>
                  <a:gd name="T23" fmla="*/ 199 h 228"/>
                  <a:gd name="T24" fmla="*/ 35 w 36"/>
                  <a:gd name="T25" fmla="*/ 215 h 228"/>
                  <a:gd name="T26" fmla="*/ 36 w 36"/>
                  <a:gd name="T27" fmla="*/ 217 h 228"/>
                  <a:gd name="T28" fmla="*/ 36 w 36"/>
                  <a:gd name="T29" fmla="*/ 219 h 228"/>
                  <a:gd name="T30" fmla="*/ 36 w 36"/>
                  <a:gd name="T31" fmla="*/ 221 h 228"/>
                  <a:gd name="T32" fmla="*/ 35 w 36"/>
                  <a:gd name="T33" fmla="*/ 224 h 228"/>
                  <a:gd name="T34" fmla="*/ 33 w 36"/>
                  <a:gd name="T35" fmla="*/ 225 h 228"/>
                  <a:gd name="T36" fmla="*/ 29 w 36"/>
                  <a:gd name="T37" fmla="*/ 228 h 228"/>
                  <a:gd name="T38" fmla="*/ 25 w 36"/>
                  <a:gd name="T39" fmla="*/ 228 h 228"/>
                  <a:gd name="T40" fmla="*/ 25 w 36"/>
                  <a:gd name="T41" fmla="*/ 228 h 228"/>
                  <a:gd name="T42" fmla="*/ 3 w 36"/>
                  <a:gd name="T43" fmla="*/ 227 h 228"/>
                  <a:gd name="T44" fmla="*/ 3 w 36"/>
                  <a:gd name="T45" fmla="*/ 217 h 228"/>
                  <a:gd name="T46" fmla="*/ 25 w 36"/>
                  <a:gd name="T47" fmla="*/ 219 h 228"/>
                  <a:gd name="T48" fmla="*/ 25 w 36"/>
                  <a:gd name="T49" fmla="*/ 217 h 228"/>
                  <a:gd name="T50" fmla="*/ 24 w 36"/>
                  <a:gd name="T51" fmla="*/ 200 h 228"/>
                  <a:gd name="T52" fmla="*/ 23 w 36"/>
                  <a:gd name="T53" fmla="*/ 187 h 228"/>
                  <a:gd name="T54" fmla="*/ 20 w 36"/>
                  <a:gd name="T55" fmla="*/ 169 h 228"/>
                  <a:gd name="T56" fmla="*/ 17 w 36"/>
                  <a:gd name="T57" fmla="*/ 148 h 228"/>
                  <a:gd name="T58" fmla="*/ 15 w 36"/>
                  <a:gd name="T59" fmla="*/ 124 h 228"/>
                  <a:gd name="T60" fmla="*/ 12 w 36"/>
                  <a:gd name="T61" fmla="*/ 100 h 228"/>
                  <a:gd name="T62" fmla="*/ 10 w 36"/>
                  <a:gd name="T63" fmla="*/ 75 h 228"/>
                  <a:gd name="T64" fmla="*/ 7 w 36"/>
                  <a:gd name="T65" fmla="*/ 51 h 228"/>
                  <a:gd name="T66" fmla="*/ 4 w 36"/>
                  <a:gd name="T67" fmla="*/ 31 h 228"/>
                  <a:gd name="T68" fmla="*/ 3 w 36"/>
                  <a:gd name="T69" fmla="*/ 16 h 228"/>
                  <a:gd name="T70" fmla="*/ 2 w 36"/>
                  <a:gd name="T71" fmla="*/ 5 h 228"/>
                  <a:gd name="T72" fmla="*/ 0 w 36"/>
                  <a:gd name="T73" fmla="*/ 1 h 228"/>
                  <a:gd name="T74" fmla="*/ 11 w 36"/>
                  <a:gd name="T7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 h="228">
                    <a:moveTo>
                      <a:pt x="11" y="0"/>
                    </a:moveTo>
                    <a:lnTo>
                      <a:pt x="11" y="3"/>
                    </a:lnTo>
                    <a:lnTo>
                      <a:pt x="12" y="12"/>
                    </a:lnTo>
                    <a:lnTo>
                      <a:pt x="14" y="26"/>
                    </a:lnTo>
                    <a:lnTo>
                      <a:pt x="16" y="43"/>
                    </a:lnTo>
                    <a:lnTo>
                      <a:pt x="17" y="64"/>
                    </a:lnTo>
                    <a:lnTo>
                      <a:pt x="20" y="86"/>
                    </a:lnTo>
                    <a:lnTo>
                      <a:pt x="24" y="113"/>
                    </a:lnTo>
                    <a:lnTo>
                      <a:pt x="27" y="140"/>
                    </a:lnTo>
                    <a:lnTo>
                      <a:pt x="29" y="165"/>
                    </a:lnTo>
                    <a:lnTo>
                      <a:pt x="32" y="185"/>
                    </a:lnTo>
                    <a:lnTo>
                      <a:pt x="33" y="199"/>
                    </a:lnTo>
                    <a:lnTo>
                      <a:pt x="35" y="215"/>
                    </a:lnTo>
                    <a:lnTo>
                      <a:pt x="36" y="217"/>
                    </a:lnTo>
                    <a:lnTo>
                      <a:pt x="36" y="219"/>
                    </a:lnTo>
                    <a:lnTo>
                      <a:pt x="36" y="221"/>
                    </a:lnTo>
                    <a:lnTo>
                      <a:pt x="35" y="224"/>
                    </a:lnTo>
                    <a:lnTo>
                      <a:pt x="33" y="225"/>
                    </a:lnTo>
                    <a:lnTo>
                      <a:pt x="29" y="228"/>
                    </a:lnTo>
                    <a:lnTo>
                      <a:pt x="25" y="228"/>
                    </a:lnTo>
                    <a:lnTo>
                      <a:pt x="25" y="228"/>
                    </a:lnTo>
                    <a:lnTo>
                      <a:pt x="3" y="227"/>
                    </a:lnTo>
                    <a:lnTo>
                      <a:pt x="3" y="217"/>
                    </a:lnTo>
                    <a:lnTo>
                      <a:pt x="25" y="219"/>
                    </a:lnTo>
                    <a:lnTo>
                      <a:pt x="25" y="217"/>
                    </a:lnTo>
                    <a:lnTo>
                      <a:pt x="24" y="200"/>
                    </a:lnTo>
                    <a:lnTo>
                      <a:pt x="23" y="187"/>
                    </a:lnTo>
                    <a:lnTo>
                      <a:pt x="20" y="169"/>
                    </a:lnTo>
                    <a:lnTo>
                      <a:pt x="17" y="148"/>
                    </a:lnTo>
                    <a:lnTo>
                      <a:pt x="15" y="124"/>
                    </a:lnTo>
                    <a:lnTo>
                      <a:pt x="12" y="100"/>
                    </a:lnTo>
                    <a:lnTo>
                      <a:pt x="10" y="75"/>
                    </a:lnTo>
                    <a:lnTo>
                      <a:pt x="7" y="51"/>
                    </a:lnTo>
                    <a:lnTo>
                      <a:pt x="4" y="31"/>
                    </a:lnTo>
                    <a:lnTo>
                      <a:pt x="3" y="16"/>
                    </a:lnTo>
                    <a:lnTo>
                      <a:pt x="2" y="5"/>
                    </a:lnTo>
                    <a:lnTo>
                      <a:pt x="0" y="1"/>
                    </a:lnTo>
                    <a:lnTo>
                      <a:pt x="11"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sp>
            <p:nvSpPr>
              <p:cNvPr id="39" name="Freeform 139"/>
              <p:cNvSpPr>
                <a:spLocks noEditPoints="1"/>
              </p:cNvSpPr>
              <p:nvPr/>
            </p:nvSpPr>
            <p:spPr bwMode="auto">
              <a:xfrm>
                <a:off x="7874633" y="803484"/>
                <a:ext cx="476250" cy="552450"/>
              </a:xfrm>
              <a:custGeom>
                <a:avLst/>
                <a:gdLst>
                  <a:gd name="T0" fmla="*/ 29 w 300"/>
                  <a:gd name="T1" fmla="*/ 338 h 348"/>
                  <a:gd name="T2" fmla="*/ 19 w 300"/>
                  <a:gd name="T3" fmla="*/ 334 h 348"/>
                  <a:gd name="T4" fmla="*/ 59 w 300"/>
                  <a:gd name="T5" fmla="*/ 323 h 348"/>
                  <a:gd name="T6" fmla="*/ 80 w 300"/>
                  <a:gd name="T7" fmla="*/ 297 h 348"/>
                  <a:gd name="T8" fmla="*/ 65 w 300"/>
                  <a:gd name="T9" fmla="*/ 312 h 348"/>
                  <a:gd name="T10" fmla="*/ 69 w 300"/>
                  <a:gd name="T11" fmla="*/ 310 h 348"/>
                  <a:gd name="T12" fmla="*/ 84 w 300"/>
                  <a:gd name="T13" fmla="*/ 297 h 348"/>
                  <a:gd name="T14" fmla="*/ 108 w 300"/>
                  <a:gd name="T15" fmla="*/ 12 h 348"/>
                  <a:gd name="T16" fmla="*/ 69 w 300"/>
                  <a:gd name="T17" fmla="*/ 35 h 348"/>
                  <a:gd name="T18" fmla="*/ 60 w 300"/>
                  <a:gd name="T19" fmla="*/ 69 h 348"/>
                  <a:gd name="T20" fmla="*/ 53 w 300"/>
                  <a:gd name="T21" fmla="*/ 162 h 348"/>
                  <a:gd name="T22" fmla="*/ 74 w 300"/>
                  <a:gd name="T23" fmla="*/ 203 h 348"/>
                  <a:gd name="T24" fmla="*/ 115 w 300"/>
                  <a:gd name="T25" fmla="*/ 217 h 348"/>
                  <a:gd name="T26" fmla="*/ 125 w 300"/>
                  <a:gd name="T27" fmla="*/ 217 h 348"/>
                  <a:gd name="T28" fmla="*/ 133 w 300"/>
                  <a:gd name="T29" fmla="*/ 225 h 348"/>
                  <a:gd name="T30" fmla="*/ 128 w 300"/>
                  <a:gd name="T31" fmla="*/ 236 h 348"/>
                  <a:gd name="T32" fmla="*/ 119 w 300"/>
                  <a:gd name="T33" fmla="*/ 242 h 348"/>
                  <a:gd name="T34" fmla="*/ 110 w 300"/>
                  <a:gd name="T35" fmla="*/ 249 h 348"/>
                  <a:gd name="T36" fmla="*/ 102 w 300"/>
                  <a:gd name="T37" fmla="*/ 267 h 348"/>
                  <a:gd name="T38" fmla="*/ 91 w 300"/>
                  <a:gd name="T39" fmla="*/ 289 h 348"/>
                  <a:gd name="T40" fmla="*/ 87 w 300"/>
                  <a:gd name="T41" fmla="*/ 295 h 348"/>
                  <a:gd name="T42" fmla="*/ 111 w 300"/>
                  <a:gd name="T43" fmla="*/ 281 h 348"/>
                  <a:gd name="T44" fmla="*/ 119 w 300"/>
                  <a:gd name="T45" fmla="*/ 255 h 348"/>
                  <a:gd name="T46" fmla="*/ 129 w 300"/>
                  <a:gd name="T47" fmla="*/ 245 h 348"/>
                  <a:gd name="T48" fmla="*/ 141 w 300"/>
                  <a:gd name="T49" fmla="*/ 228 h 348"/>
                  <a:gd name="T50" fmla="*/ 146 w 300"/>
                  <a:gd name="T51" fmla="*/ 220 h 348"/>
                  <a:gd name="T52" fmla="*/ 253 w 300"/>
                  <a:gd name="T53" fmla="*/ 203 h 348"/>
                  <a:gd name="T54" fmla="*/ 289 w 300"/>
                  <a:gd name="T55" fmla="*/ 55 h 348"/>
                  <a:gd name="T56" fmla="*/ 273 w 300"/>
                  <a:gd name="T57" fmla="*/ 26 h 348"/>
                  <a:gd name="T58" fmla="*/ 258 w 300"/>
                  <a:gd name="T59" fmla="*/ 22 h 348"/>
                  <a:gd name="T60" fmla="*/ 127 w 300"/>
                  <a:gd name="T61" fmla="*/ 10 h 348"/>
                  <a:gd name="T62" fmla="*/ 127 w 300"/>
                  <a:gd name="T63" fmla="*/ 0 h 348"/>
                  <a:gd name="T64" fmla="*/ 268 w 300"/>
                  <a:gd name="T65" fmla="*/ 13 h 348"/>
                  <a:gd name="T66" fmla="*/ 296 w 300"/>
                  <a:gd name="T67" fmla="*/ 41 h 348"/>
                  <a:gd name="T68" fmla="*/ 300 w 300"/>
                  <a:gd name="T69" fmla="*/ 79 h 348"/>
                  <a:gd name="T70" fmla="*/ 258 w 300"/>
                  <a:gd name="T71" fmla="*/ 212 h 348"/>
                  <a:gd name="T72" fmla="*/ 152 w 300"/>
                  <a:gd name="T73" fmla="*/ 230 h 348"/>
                  <a:gd name="T74" fmla="*/ 139 w 300"/>
                  <a:gd name="T75" fmla="*/ 249 h 348"/>
                  <a:gd name="T76" fmla="*/ 122 w 300"/>
                  <a:gd name="T77" fmla="*/ 283 h 348"/>
                  <a:gd name="T78" fmla="*/ 91 w 300"/>
                  <a:gd name="T79" fmla="*/ 304 h 348"/>
                  <a:gd name="T80" fmla="*/ 80 w 300"/>
                  <a:gd name="T81" fmla="*/ 314 h 348"/>
                  <a:gd name="T82" fmla="*/ 69 w 300"/>
                  <a:gd name="T83" fmla="*/ 325 h 348"/>
                  <a:gd name="T84" fmla="*/ 60 w 300"/>
                  <a:gd name="T85" fmla="*/ 335 h 348"/>
                  <a:gd name="T86" fmla="*/ 29 w 300"/>
                  <a:gd name="T87" fmla="*/ 348 h 348"/>
                  <a:gd name="T88" fmla="*/ 0 w 300"/>
                  <a:gd name="T89" fmla="*/ 334 h 348"/>
                  <a:gd name="T90" fmla="*/ 2 w 300"/>
                  <a:gd name="T91" fmla="*/ 327 h 348"/>
                  <a:gd name="T92" fmla="*/ 21 w 300"/>
                  <a:gd name="T93" fmla="*/ 325 h 348"/>
                  <a:gd name="T94" fmla="*/ 39 w 300"/>
                  <a:gd name="T95" fmla="*/ 326 h 348"/>
                  <a:gd name="T96" fmla="*/ 53 w 300"/>
                  <a:gd name="T97" fmla="*/ 313 h 348"/>
                  <a:gd name="T98" fmla="*/ 65 w 300"/>
                  <a:gd name="T99" fmla="*/ 295 h 348"/>
                  <a:gd name="T100" fmla="*/ 86 w 300"/>
                  <a:gd name="T101" fmla="*/ 280 h 348"/>
                  <a:gd name="T102" fmla="*/ 93 w 300"/>
                  <a:gd name="T103" fmla="*/ 267 h 348"/>
                  <a:gd name="T104" fmla="*/ 95 w 300"/>
                  <a:gd name="T105" fmla="*/ 253 h 348"/>
                  <a:gd name="T106" fmla="*/ 108 w 300"/>
                  <a:gd name="T107" fmla="*/ 237 h 348"/>
                  <a:gd name="T108" fmla="*/ 120 w 300"/>
                  <a:gd name="T109" fmla="*/ 229 h 348"/>
                  <a:gd name="T110" fmla="*/ 110 w 300"/>
                  <a:gd name="T111" fmla="*/ 226 h 348"/>
                  <a:gd name="T112" fmla="*/ 61 w 300"/>
                  <a:gd name="T113" fmla="*/ 204 h 348"/>
                  <a:gd name="T114" fmla="*/ 44 w 300"/>
                  <a:gd name="T115" fmla="*/ 161 h 348"/>
                  <a:gd name="T116" fmla="*/ 53 w 300"/>
                  <a:gd name="T117" fmla="*/ 46 h 348"/>
                  <a:gd name="T118" fmla="*/ 90 w 300"/>
                  <a:gd name="T119" fmla="*/ 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0" h="348">
                    <a:moveTo>
                      <a:pt x="13" y="334"/>
                    </a:moveTo>
                    <a:lnTo>
                      <a:pt x="18" y="336"/>
                    </a:lnTo>
                    <a:lnTo>
                      <a:pt x="23" y="338"/>
                    </a:lnTo>
                    <a:lnTo>
                      <a:pt x="29" y="338"/>
                    </a:lnTo>
                    <a:lnTo>
                      <a:pt x="32" y="338"/>
                    </a:lnTo>
                    <a:lnTo>
                      <a:pt x="32" y="338"/>
                    </a:lnTo>
                    <a:lnTo>
                      <a:pt x="25" y="335"/>
                    </a:lnTo>
                    <a:lnTo>
                      <a:pt x="19" y="334"/>
                    </a:lnTo>
                    <a:lnTo>
                      <a:pt x="15" y="334"/>
                    </a:lnTo>
                    <a:lnTo>
                      <a:pt x="13" y="334"/>
                    </a:lnTo>
                    <a:close/>
                    <a:moveTo>
                      <a:pt x="60" y="322"/>
                    </a:moveTo>
                    <a:lnTo>
                      <a:pt x="59" y="323"/>
                    </a:lnTo>
                    <a:lnTo>
                      <a:pt x="60" y="322"/>
                    </a:lnTo>
                    <a:lnTo>
                      <a:pt x="60" y="322"/>
                    </a:lnTo>
                    <a:close/>
                    <a:moveTo>
                      <a:pt x="84" y="296"/>
                    </a:moveTo>
                    <a:lnTo>
                      <a:pt x="80" y="297"/>
                    </a:lnTo>
                    <a:lnTo>
                      <a:pt x="76" y="298"/>
                    </a:lnTo>
                    <a:lnTo>
                      <a:pt x="72" y="302"/>
                    </a:lnTo>
                    <a:lnTo>
                      <a:pt x="68" y="308"/>
                    </a:lnTo>
                    <a:lnTo>
                      <a:pt x="65" y="312"/>
                    </a:lnTo>
                    <a:lnTo>
                      <a:pt x="63" y="315"/>
                    </a:lnTo>
                    <a:lnTo>
                      <a:pt x="63" y="317"/>
                    </a:lnTo>
                    <a:lnTo>
                      <a:pt x="64" y="314"/>
                    </a:lnTo>
                    <a:lnTo>
                      <a:pt x="69" y="310"/>
                    </a:lnTo>
                    <a:lnTo>
                      <a:pt x="73" y="305"/>
                    </a:lnTo>
                    <a:lnTo>
                      <a:pt x="77" y="302"/>
                    </a:lnTo>
                    <a:lnTo>
                      <a:pt x="81" y="300"/>
                    </a:lnTo>
                    <a:lnTo>
                      <a:pt x="84" y="297"/>
                    </a:lnTo>
                    <a:lnTo>
                      <a:pt x="85" y="296"/>
                    </a:lnTo>
                    <a:lnTo>
                      <a:pt x="84" y="296"/>
                    </a:lnTo>
                    <a:close/>
                    <a:moveTo>
                      <a:pt x="125" y="10"/>
                    </a:moveTo>
                    <a:lnTo>
                      <a:pt x="108" y="12"/>
                    </a:lnTo>
                    <a:lnTo>
                      <a:pt x="94" y="16"/>
                    </a:lnTo>
                    <a:lnTo>
                      <a:pt x="84" y="21"/>
                    </a:lnTo>
                    <a:lnTo>
                      <a:pt x="74" y="27"/>
                    </a:lnTo>
                    <a:lnTo>
                      <a:pt x="69" y="35"/>
                    </a:lnTo>
                    <a:lnTo>
                      <a:pt x="63" y="48"/>
                    </a:lnTo>
                    <a:lnTo>
                      <a:pt x="60" y="60"/>
                    </a:lnTo>
                    <a:lnTo>
                      <a:pt x="60" y="68"/>
                    </a:lnTo>
                    <a:lnTo>
                      <a:pt x="60" y="69"/>
                    </a:lnTo>
                    <a:lnTo>
                      <a:pt x="60" y="69"/>
                    </a:lnTo>
                    <a:lnTo>
                      <a:pt x="60" y="71"/>
                    </a:lnTo>
                    <a:lnTo>
                      <a:pt x="53" y="161"/>
                    </a:lnTo>
                    <a:lnTo>
                      <a:pt x="53" y="162"/>
                    </a:lnTo>
                    <a:lnTo>
                      <a:pt x="55" y="175"/>
                    </a:lnTo>
                    <a:lnTo>
                      <a:pt x="60" y="187"/>
                    </a:lnTo>
                    <a:lnTo>
                      <a:pt x="67" y="196"/>
                    </a:lnTo>
                    <a:lnTo>
                      <a:pt x="74" y="203"/>
                    </a:lnTo>
                    <a:lnTo>
                      <a:pt x="87" y="209"/>
                    </a:lnTo>
                    <a:lnTo>
                      <a:pt x="99" y="213"/>
                    </a:lnTo>
                    <a:lnTo>
                      <a:pt x="111" y="216"/>
                    </a:lnTo>
                    <a:lnTo>
                      <a:pt x="115" y="217"/>
                    </a:lnTo>
                    <a:lnTo>
                      <a:pt x="119" y="217"/>
                    </a:lnTo>
                    <a:lnTo>
                      <a:pt x="122" y="217"/>
                    </a:lnTo>
                    <a:lnTo>
                      <a:pt x="122" y="217"/>
                    </a:lnTo>
                    <a:lnTo>
                      <a:pt x="125" y="217"/>
                    </a:lnTo>
                    <a:lnTo>
                      <a:pt x="129" y="219"/>
                    </a:lnTo>
                    <a:lnTo>
                      <a:pt x="132" y="220"/>
                    </a:lnTo>
                    <a:lnTo>
                      <a:pt x="133" y="223"/>
                    </a:lnTo>
                    <a:lnTo>
                      <a:pt x="133" y="225"/>
                    </a:lnTo>
                    <a:lnTo>
                      <a:pt x="133" y="229"/>
                    </a:lnTo>
                    <a:lnTo>
                      <a:pt x="132" y="230"/>
                    </a:lnTo>
                    <a:lnTo>
                      <a:pt x="131" y="233"/>
                    </a:lnTo>
                    <a:lnTo>
                      <a:pt x="128" y="236"/>
                    </a:lnTo>
                    <a:lnTo>
                      <a:pt x="125" y="237"/>
                    </a:lnTo>
                    <a:lnTo>
                      <a:pt x="123" y="240"/>
                    </a:lnTo>
                    <a:lnTo>
                      <a:pt x="120" y="241"/>
                    </a:lnTo>
                    <a:lnTo>
                      <a:pt x="119" y="242"/>
                    </a:lnTo>
                    <a:lnTo>
                      <a:pt x="118" y="242"/>
                    </a:lnTo>
                    <a:lnTo>
                      <a:pt x="118" y="242"/>
                    </a:lnTo>
                    <a:lnTo>
                      <a:pt x="118" y="242"/>
                    </a:lnTo>
                    <a:lnTo>
                      <a:pt x="110" y="249"/>
                    </a:lnTo>
                    <a:lnTo>
                      <a:pt x="105" y="257"/>
                    </a:lnTo>
                    <a:lnTo>
                      <a:pt x="103" y="264"/>
                    </a:lnTo>
                    <a:lnTo>
                      <a:pt x="102" y="266"/>
                    </a:lnTo>
                    <a:lnTo>
                      <a:pt x="102" y="267"/>
                    </a:lnTo>
                    <a:lnTo>
                      <a:pt x="101" y="274"/>
                    </a:lnTo>
                    <a:lnTo>
                      <a:pt x="98" y="280"/>
                    </a:lnTo>
                    <a:lnTo>
                      <a:pt x="94" y="285"/>
                    </a:lnTo>
                    <a:lnTo>
                      <a:pt x="91" y="289"/>
                    </a:lnTo>
                    <a:lnTo>
                      <a:pt x="90" y="292"/>
                    </a:lnTo>
                    <a:lnTo>
                      <a:pt x="89" y="293"/>
                    </a:lnTo>
                    <a:lnTo>
                      <a:pt x="87" y="295"/>
                    </a:lnTo>
                    <a:lnTo>
                      <a:pt x="87" y="295"/>
                    </a:lnTo>
                    <a:lnTo>
                      <a:pt x="87" y="295"/>
                    </a:lnTo>
                    <a:lnTo>
                      <a:pt x="101" y="289"/>
                    </a:lnTo>
                    <a:lnTo>
                      <a:pt x="108" y="285"/>
                    </a:lnTo>
                    <a:lnTo>
                      <a:pt x="111" y="281"/>
                    </a:lnTo>
                    <a:lnTo>
                      <a:pt x="112" y="279"/>
                    </a:lnTo>
                    <a:lnTo>
                      <a:pt x="112" y="279"/>
                    </a:lnTo>
                    <a:lnTo>
                      <a:pt x="112" y="279"/>
                    </a:lnTo>
                    <a:lnTo>
                      <a:pt x="119" y="255"/>
                    </a:lnTo>
                    <a:lnTo>
                      <a:pt x="120" y="254"/>
                    </a:lnTo>
                    <a:lnTo>
                      <a:pt x="123" y="253"/>
                    </a:lnTo>
                    <a:lnTo>
                      <a:pt x="127" y="249"/>
                    </a:lnTo>
                    <a:lnTo>
                      <a:pt x="129" y="245"/>
                    </a:lnTo>
                    <a:lnTo>
                      <a:pt x="133" y="241"/>
                    </a:lnTo>
                    <a:lnTo>
                      <a:pt x="136" y="236"/>
                    </a:lnTo>
                    <a:lnTo>
                      <a:pt x="139" y="232"/>
                    </a:lnTo>
                    <a:lnTo>
                      <a:pt x="141" y="228"/>
                    </a:lnTo>
                    <a:lnTo>
                      <a:pt x="142" y="225"/>
                    </a:lnTo>
                    <a:lnTo>
                      <a:pt x="144" y="224"/>
                    </a:lnTo>
                    <a:lnTo>
                      <a:pt x="145" y="223"/>
                    </a:lnTo>
                    <a:lnTo>
                      <a:pt x="146" y="220"/>
                    </a:lnTo>
                    <a:lnTo>
                      <a:pt x="216" y="219"/>
                    </a:lnTo>
                    <a:lnTo>
                      <a:pt x="232" y="216"/>
                    </a:lnTo>
                    <a:lnTo>
                      <a:pt x="245" y="209"/>
                    </a:lnTo>
                    <a:lnTo>
                      <a:pt x="253" y="203"/>
                    </a:lnTo>
                    <a:lnTo>
                      <a:pt x="258" y="199"/>
                    </a:lnTo>
                    <a:lnTo>
                      <a:pt x="290" y="77"/>
                    </a:lnTo>
                    <a:lnTo>
                      <a:pt x="290" y="69"/>
                    </a:lnTo>
                    <a:lnTo>
                      <a:pt x="289" y="55"/>
                    </a:lnTo>
                    <a:lnTo>
                      <a:pt x="287" y="43"/>
                    </a:lnTo>
                    <a:lnTo>
                      <a:pt x="283" y="35"/>
                    </a:lnTo>
                    <a:lnTo>
                      <a:pt x="279" y="30"/>
                    </a:lnTo>
                    <a:lnTo>
                      <a:pt x="273" y="26"/>
                    </a:lnTo>
                    <a:lnTo>
                      <a:pt x="268" y="24"/>
                    </a:lnTo>
                    <a:lnTo>
                      <a:pt x="264" y="24"/>
                    </a:lnTo>
                    <a:lnTo>
                      <a:pt x="260" y="22"/>
                    </a:lnTo>
                    <a:lnTo>
                      <a:pt x="258" y="22"/>
                    </a:lnTo>
                    <a:lnTo>
                      <a:pt x="258" y="22"/>
                    </a:lnTo>
                    <a:lnTo>
                      <a:pt x="258" y="24"/>
                    </a:lnTo>
                    <a:lnTo>
                      <a:pt x="256" y="24"/>
                    </a:lnTo>
                    <a:lnTo>
                      <a:pt x="127" y="10"/>
                    </a:lnTo>
                    <a:lnTo>
                      <a:pt x="125" y="10"/>
                    </a:lnTo>
                    <a:close/>
                    <a:moveTo>
                      <a:pt x="125" y="0"/>
                    </a:moveTo>
                    <a:lnTo>
                      <a:pt x="127" y="0"/>
                    </a:lnTo>
                    <a:lnTo>
                      <a:pt x="127" y="0"/>
                    </a:lnTo>
                    <a:lnTo>
                      <a:pt x="256" y="13"/>
                    </a:lnTo>
                    <a:lnTo>
                      <a:pt x="258" y="13"/>
                    </a:lnTo>
                    <a:lnTo>
                      <a:pt x="260" y="13"/>
                    </a:lnTo>
                    <a:lnTo>
                      <a:pt x="268" y="13"/>
                    </a:lnTo>
                    <a:lnTo>
                      <a:pt x="276" y="16"/>
                    </a:lnTo>
                    <a:lnTo>
                      <a:pt x="285" y="22"/>
                    </a:lnTo>
                    <a:lnTo>
                      <a:pt x="292" y="30"/>
                    </a:lnTo>
                    <a:lnTo>
                      <a:pt x="296" y="41"/>
                    </a:lnTo>
                    <a:lnTo>
                      <a:pt x="300" y="54"/>
                    </a:lnTo>
                    <a:lnTo>
                      <a:pt x="300" y="69"/>
                    </a:lnTo>
                    <a:lnTo>
                      <a:pt x="300" y="79"/>
                    </a:lnTo>
                    <a:lnTo>
                      <a:pt x="300" y="79"/>
                    </a:lnTo>
                    <a:lnTo>
                      <a:pt x="267" y="203"/>
                    </a:lnTo>
                    <a:lnTo>
                      <a:pt x="266" y="204"/>
                    </a:lnTo>
                    <a:lnTo>
                      <a:pt x="263" y="207"/>
                    </a:lnTo>
                    <a:lnTo>
                      <a:pt x="258" y="212"/>
                    </a:lnTo>
                    <a:lnTo>
                      <a:pt x="247" y="220"/>
                    </a:lnTo>
                    <a:lnTo>
                      <a:pt x="234" y="225"/>
                    </a:lnTo>
                    <a:lnTo>
                      <a:pt x="217" y="229"/>
                    </a:lnTo>
                    <a:lnTo>
                      <a:pt x="152" y="230"/>
                    </a:lnTo>
                    <a:lnTo>
                      <a:pt x="149" y="233"/>
                    </a:lnTo>
                    <a:lnTo>
                      <a:pt x="148" y="237"/>
                    </a:lnTo>
                    <a:lnTo>
                      <a:pt x="144" y="242"/>
                    </a:lnTo>
                    <a:lnTo>
                      <a:pt x="139" y="249"/>
                    </a:lnTo>
                    <a:lnTo>
                      <a:pt x="133" y="255"/>
                    </a:lnTo>
                    <a:lnTo>
                      <a:pt x="128" y="262"/>
                    </a:lnTo>
                    <a:lnTo>
                      <a:pt x="122" y="280"/>
                    </a:lnTo>
                    <a:lnTo>
                      <a:pt x="122" y="283"/>
                    </a:lnTo>
                    <a:lnTo>
                      <a:pt x="119" y="288"/>
                    </a:lnTo>
                    <a:lnTo>
                      <a:pt x="114" y="293"/>
                    </a:lnTo>
                    <a:lnTo>
                      <a:pt x="105" y="298"/>
                    </a:lnTo>
                    <a:lnTo>
                      <a:pt x="91" y="304"/>
                    </a:lnTo>
                    <a:lnTo>
                      <a:pt x="89" y="305"/>
                    </a:lnTo>
                    <a:lnTo>
                      <a:pt x="86" y="308"/>
                    </a:lnTo>
                    <a:lnTo>
                      <a:pt x="82" y="310"/>
                    </a:lnTo>
                    <a:lnTo>
                      <a:pt x="80" y="314"/>
                    </a:lnTo>
                    <a:lnTo>
                      <a:pt x="76" y="317"/>
                    </a:lnTo>
                    <a:lnTo>
                      <a:pt x="72" y="321"/>
                    </a:lnTo>
                    <a:lnTo>
                      <a:pt x="70" y="323"/>
                    </a:lnTo>
                    <a:lnTo>
                      <a:pt x="69" y="325"/>
                    </a:lnTo>
                    <a:lnTo>
                      <a:pt x="69" y="326"/>
                    </a:lnTo>
                    <a:lnTo>
                      <a:pt x="68" y="329"/>
                    </a:lnTo>
                    <a:lnTo>
                      <a:pt x="67" y="330"/>
                    </a:lnTo>
                    <a:lnTo>
                      <a:pt x="60" y="335"/>
                    </a:lnTo>
                    <a:lnTo>
                      <a:pt x="52" y="340"/>
                    </a:lnTo>
                    <a:lnTo>
                      <a:pt x="42" y="346"/>
                    </a:lnTo>
                    <a:lnTo>
                      <a:pt x="29" y="348"/>
                    </a:lnTo>
                    <a:lnTo>
                      <a:pt x="29" y="348"/>
                    </a:lnTo>
                    <a:lnTo>
                      <a:pt x="14" y="346"/>
                    </a:lnTo>
                    <a:lnTo>
                      <a:pt x="1" y="336"/>
                    </a:lnTo>
                    <a:lnTo>
                      <a:pt x="0" y="335"/>
                    </a:lnTo>
                    <a:lnTo>
                      <a:pt x="0" y="334"/>
                    </a:lnTo>
                    <a:lnTo>
                      <a:pt x="0" y="332"/>
                    </a:lnTo>
                    <a:lnTo>
                      <a:pt x="0" y="331"/>
                    </a:lnTo>
                    <a:lnTo>
                      <a:pt x="0" y="330"/>
                    </a:lnTo>
                    <a:lnTo>
                      <a:pt x="2" y="327"/>
                    </a:lnTo>
                    <a:lnTo>
                      <a:pt x="5" y="325"/>
                    </a:lnTo>
                    <a:lnTo>
                      <a:pt x="8" y="323"/>
                    </a:lnTo>
                    <a:lnTo>
                      <a:pt x="13" y="323"/>
                    </a:lnTo>
                    <a:lnTo>
                      <a:pt x="21" y="325"/>
                    </a:lnTo>
                    <a:lnTo>
                      <a:pt x="34" y="327"/>
                    </a:lnTo>
                    <a:lnTo>
                      <a:pt x="34" y="327"/>
                    </a:lnTo>
                    <a:lnTo>
                      <a:pt x="36" y="327"/>
                    </a:lnTo>
                    <a:lnTo>
                      <a:pt x="39" y="326"/>
                    </a:lnTo>
                    <a:lnTo>
                      <a:pt x="44" y="323"/>
                    </a:lnTo>
                    <a:lnTo>
                      <a:pt x="48" y="319"/>
                    </a:lnTo>
                    <a:lnTo>
                      <a:pt x="52" y="315"/>
                    </a:lnTo>
                    <a:lnTo>
                      <a:pt x="53" y="313"/>
                    </a:lnTo>
                    <a:lnTo>
                      <a:pt x="55" y="310"/>
                    </a:lnTo>
                    <a:lnTo>
                      <a:pt x="57" y="306"/>
                    </a:lnTo>
                    <a:lnTo>
                      <a:pt x="60" y="301"/>
                    </a:lnTo>
                    <a:lnTo>
                      <a:pt x="65" y="295"/>
                    </a:lnTo>
                    <a:lnTo>
                      <a:pt x="73" y="289"/>
                    </a:lnTo>
                    <a:lnTo>
                      <a:pt x="81" y="287"/>
                    </a:lnTo>
                    <a:lnTo>
                      <a:pt x="84" y="283"/>
                    </a:lnTo>
                    <a:lnTo>
                      <a:pt x="86" y="280"/>
                    </a:lnTo>
                    <a:lnTo>
                      <a:pt x="89" y="276"/>
                    </a:lnTo>
                    <a:lnTo>
                      <a:pt x="90" y="272"/>
                    </a:lnTo>
                    <a:lnTo>
                      <a:pt x="91" y="270"/>
                    </a:lnTo>
                    <a:lnTo>
                      <a:pt x="93" y="267"/>
                    </a:lnTo>
                    <a:lnTo>
                      <a:pt x="93" y="266"/>
                    </a:lnTo>
                    <a:lnTo>
                      <a:pt x="93" y="262"/>
                    </a:lnTo>
                    <a:lnTo>
                      <a:pt x="94" y="258"/>
                    </a:lnTo>
                    <a:lnTo>
                      <a:pt x="95" y="253"/>
                    </a:lnTo>
                    <a:lnTo>
                      <a:pt x="98" y="249"/>
                    </a:lnTo>
                    <a:lnTo>
                      <a:pt x="101" y="245"/>
                    </a:lnTo>
                    <a:lnTo>
                      <a:pt x="103" y="240"/>
                    </a:lnTo>
                    <a:lnTo>
                      <a:pt x="108" y="237"/>
                    </a:lnTo>
                    <a:lnTo>
                      <a:pt x="114" y="233"/>
                    </a:lnTo>
                    <a:lnTo>
                      <a:pt x="115" y="233"/>
                    </a:lnTo>
                    <a:lnTo>
                      <a:pt x="118" y="230"/>
                    </a:lnTo>
                    <a:lnTo>
                      <a:pt x="120" y="229"/>
                    </a:lnTo>
                    <a:lnTo>
                      <a:pt x="123" y="228"/>
                    </a:lnTo>
                    <a:lnTo>
                      <a:pt x="122" y="228"/>
                    </a:lnTo>
                    <a:lnTo>
                      <a:pt x="118" y="226"/>
                    </a:lnTo>
                    <a:lnTo>
                      <a:pt x="110" y="226"/>
                    </a:lnTo>
                    <a:lnTo>
                      <a:pt x="97" y="224"/>
                    </a:lnTo>
                    <a:lnTo>
                      <a:pt x="84" y="219"/>
                    </a:lnTo>
                    <a:lnTo>
                      <a:pt x="72" y="213"/>
                    </a:lnTo>
                    <a:lnTo>
                      <a:pt x="61" y="204"/>
                    </a:lnTo>
                    <a:lnTo>
                      <a:pt x="52" y="194"/>
                    </a:lnTo>
                    <a:lnTo>
                      <a:pt x="46" y="179"/>
                    </a:lnTo>
                    <a:lnTo>
                      <a:pt x="43" y="162"/>
                    </a:lnTo>
                    <a:lnTo>
                      <a:pt x="44" y="161"/>
                    </a:lnTo>
                    <a:lnTo>
                      <a:pt x="50" y="69"/>
                    </a:lnTo>
                    <a:lnTo>
                      <a:pt x="50" y="68"/>
                    </a:lnTo>
                    <a:lnTo>
                      <a:pt x="51" y="59"/>
                    </a:lnTo>
                    <a:lnTo>
                      <a:pt x="53" y="46"/>
                    </a:lnTo>
                    <a:lnTo>
                      <a:pt x="60" y="30"/>
                    </a:lnTo>
                    <a:lnTo>
                      <a:pt x="68" y="21"/>
                    </a:lnTo>
                    <a:lnTo>
                      <a:pt x="78" y="13"/>
                    </a:lnTo>
                    <a:lnTo>
                      <a:pt x="90" y="7"/>
                    </a:lnTo>
                    <a:lnTo>
                      <a:pt x="106" y="1"/>
                    </a:lnTo>
                    <a:lnTo>
                      <a:pt x="125" y="0"/>
                    </a:lnTo>
                    <a:close/>
                  </a:path>
                </a:pathLst>
              </a:custGeom>
              <a:grpFill/>
              <a:ln w="0">
                <a:solidFill>
                  <a:schemeClr val="tx1"/>
                </a:solidFill>
                <a:prstDash val="solid"/>
                <a:round/>
              </a:ln>
            </p:spPr>
            <p:txBody>
              <a:bodyPr vert="horz" wrap="square" lIns="91440" tIns="45720" rIns="91440" bIns="45720" numCol="1" anchor="t" anchorCtr="0" compatLnSpc="1"/>
              <a:lstStyle/>
              <a:p>
                <a:endParaRPr lang="zh-CN" altLang="en-US"/>
              </a:p>
            </p:txBody>
          </p:sp>
        </p:grpSp>
        <p:sp>
          <p:nvSpPr>
            <p:cNvPr id="23" name="矩形 22"/>
            <p:cNvSpPr/>
            <p:nvPr/>
          </p:nvSpPr>
          <p:spPr>
            <a:xfrm>
              <a:off x="3287137" y="1371391"/>
              <a:ext cx="1348831" cy="900246"/>
            </a:xfrm>
            <a:prstGeom prst="rect">
              <a:avLst/>
            </a:prstGeom>
          </p:spPr>
          <p:txBody>
            <a:bodyPr wrap="none" lIns="68580" tIns="34290" rIns="68580" bIns="34290">
              <a:spAutoFit/>
            </a:bodyPr>
            <a:lstStyle/>
            <a:p>
              <a:r>
                <a:rPr lang="en-US" altLang="zh-CN" sz="5400" dirty="0">
                  <a:solidFill>
                    <a:schemeClr val="accent4"/>
                  </a:solidFill>
                  <a:latin typeface="微软雅黑" panose="020B0503020204020204" charset="-122"/>
                  <a:ea typeface="微软雅黑" panose="020B0503020204020204" charset="-122"/>
                </a:rPr>
                <a:t>BYE</a:t>
              </a:r>
              <a:endParaRPr lang="zh-CN" altLang="en-US" sz="5400" dirty="0">
                <a:solidFill>
                  <a:schemeClr val="accent4"/>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图形用户界面, 应用程序&#10;&#10;描述已自动生成"/>
          <p:cNvPicPr>
            <a:picLocks noChangeAspect="1"/>
          </p:cNvPicPr>
          <p:nvPr/>
        </p:nvPicPr>
        <p:blipFill rotWithShape="1">
          <a:blip r:embed="rId1"/>
          <a:srcRect t="21067"/>
          <a:stretch>
            <a:fillRect/>
          </a:stretch>
        </p:blipFill>
        <p:spPr>
          <a:xfrm>
            <a:off x="20" y="1282"/>
            <a:ext cx="12191980" cy="6856718"/>
          </a:xfrm>
          <a:prstGeom prst="rect">
            <a:avLst/>
          </a:prstGeom>
        </p:spPr>
      </p:pic>
      <p:sp>
        <p:nvSpPr>
          <p:cNvPr id="5" name="文本框 4"/>
          <p:cNvSpPr txBox="1"/>
          <p:nvPr/>
        </p:nvSpPr>
        <p:spPr>
          <a:xfrm>
            <a:off x="4294597" y="4189287"/>
            <a:ext cx="3935693" cy="923330"/>
          </a:xfrm>
          <a:prstGeom prst="rect">
            <a:avLst/>
          </a:prstGeom>
          <a:noFill/>
          <a:ln w="38100">
            <a:solidFill>
              <a:schemeClr val="tx1">
                <a:lumMod val="65000"/>
                <a:lumOff val="35000"/>
              </a:schemeClr>
            </a:solidFill>
          </a:ln>
        </p:spPr>
        <p:txBody>
          <a:bodyPr wrap="none" rtlCol="0">
            <a:spAutoFit/>
          </a:bodyPr>
          <a:lstStyle/>
          <a:p>
            <a:r>
              <a:rPr lang="en-US" altLang="zh-CN" sz="5400" dirty="0"/>
              <a:t>Subscribe me</a:t>
            </a:r>
            <a:endParaRPr lang="zh-CN" altLang="en-US" sz="5400" dirty="0"/>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文本框 5"/>
          <p:cNvSpPr txBox="1">
            <a:spLocks noChangeArrowheads="1"/>
          </p:cNvSpPr>
          <p:nvPr/>
        </p:nvSpPr>
        <p:spPr bwMode="auto">
          <a:xfrm>
            <a:off x="3886342" y="4106638"/>
            <a:ext cx="441011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itchFamily="2" charset="-122"/>
              </a:defRPr>
            </a:lvl1pPr>
            <a:lvl2pPr marL="742950" indent="-285750">
              <a:defRPr sz="1300">
                <a:solidFill>
                  <a:schemeClr val="tx1"/>
                </a:solidFill>
                <a:latin typeface="Calibri Light" panose="020F0302020204030204" pitchFamily="34" charset="0"/>
                <a:ea typeface="方正宋刻本秀楷简体" pitchFamily="2" charset="-122"/>
              </a:defRPr>
            </a:lvl2pPr>
            <a:lvl3pPr marL="1143000" indent="-228600">
              <a:defRPr sz="1300">
                <a:solidFill>
                  <a:schemeClr val="tx1"/>
                </a:solidFill>
                <a:latin typeface="Calibri Light" panose="020F0302020204030204" pitchFamily="34" charset="0"/>
                <a:ea typeface="方正宋刻本秀楷简体" pitchFamily="2" charset="-122"/>
              </a:defRPr>
            </a:lvl3pPr>
            <a:lvl4pPr marL="1600200" indent="-228600">
              <a:defRPr sz="1300">
                <a:solidFill>
                  <a:schemeClr val="tx1"/>
                </a:solidFill>
                <a:latin typeface="Calibri Light" panose="020F0302020204030204" pitchFamily="34" charset="0"/>
                <a:ea typeface="方正宋刻本秀楷简体" pitchFamily="2" charset="-122"/>
              </a:defRPr>
            </a:lvl4pPr>
            <a:lvl5pPr marL="2057400" indent="-228600">
              <a:defRPr sz="1300">
                <a:solidFill>
                  <a:schemeClr val="tx1"/>
                </a:solidFill>
                <a:latin typeface="Calibri Light" panose="020F0302020204030204" pitchFamily="34" charset="0"/>
                <a:ea typeface="方正宋刻本秀楷简体"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9pPr>
          </a:lstStyle>
          <a:p>
            <a:pPr algn="ctr" defTabSz="514350" fontAlgn="base">
              <a:spcBef>
                <a:spcPct val="0"/>
              </a:spcBef>
              <a:spcAft>
                <a:spcPct val="0"/>
              </a:spcAft>
              <a:defRPr/>
            </a:pPr>
            <a:r>
              <a:rPr lang="en-US" altLang="zh-CN" sz="5400" b="1" dirty="0">
                <a:solidFill>
                  <a:srgbClr val="2E2E2E"/>
                </a:solidFill>
                <a:latin typeface="+mn-lt"/>
                <a:ea typeface="+mn-ea"/>
                <a:cs typeface="+mn-ea"/>
                <a:sym typeface="+mn-lt"/>
              </a:rPr>
              <a:t>THANK YOU</a:t>
            </a:r>
            <a:endParaRPr lang="zh-CN" altLang="en-US" sz="5400" b="1" dirty="0">
              <a:solidFill>
                <a:srgbClr val="2E2E2E"/>
              </a:solidFill>
              <a:latin typeface="+mn-lt"/>
              <a:ea typeface="+mn-ea"/>
              <a:cs typeface="+mn-ea"/>
              <a:sym typeface="+mn-lt"/>
            </a:endParaRPr>
          </a:p>
        </p:txBody>
      </p:sp>
      <p:sp>
        <p:nvSpPr>
          <p:cNvPr id="165" name="Freeform 5"/>
          <p:cNvSpPr>
            <a:spLocks noEditPoints="1"/>
          </p:cNvSpPr>
          <p:nvPr/>
        </p:nvSpPr>
        <p:spPr bwMode="auto">
          <a:xfrm rot="16200000">
            <a:off x="2478853" y="1482825"/>
            <a:ext cx="2041793" cy="1262971"/>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66" name="Freeform 5"/>
          <p:cNvSpPr>
            <a:spLocks noEditPoints="1"/>
          </p:cNvSpPr>
          <p:nvPr/>
        </p:nvSpPr>
        <p:spPr bwMode="auto">
          <a:xfrm rot="16200000">
            <a:off x="4371587" y="1563657"/>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F3E3E"/>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67" name="Freeform 5"/>
          <p:cNvSpPr>
            <a:spLocks noEditPoints="1"/>
          </p:cNvSpPr>
          <p:nvPr/>
        </p:nvSpPr>
        <p:spPr bwMode="auto">
          <a:xfrm rot="16200000">
            <a:off x="6107873" y="1598097"/>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68" name="Freeform 5"/>
          <p:cNvSpPr>
            <a:spLocks noEditPoints="1"/>
          </p:cNvSpPr>
          <p:nvPr/>
        </p:nvSpPr>
        <p:spPr bwMode="auto">
          <a:xfrm rot="16200000">
            <a:off x="7961732" y="1696097"/>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p>
            <a:endParaRPr lang="zh-CN" altLang="en-US">
              <a:cs typeface="+mn-ea"/>
              <a:sym typeface="+mn-lt"/>
            </a:endParaRPr>
          </a:p>
        </p:txBody>
      </p:sp>
      <p:sp>
        <p:nvSpPr>
          <p:cNvPr id="4" name="任意多边形 3"/>
          <p:cNvSpPr/>
          <p:nvPr/>
        </p:nvSpPr>
        <p:spPr>
          <a:xfrm>
            <a:off x="1886857" y="3265714"/>
            <a:ext cx="9405257" cy="682172"/>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69" name="图片 168"/>
          <p:cNvPicPr>
            <a:picLocks noChangeAspect="1"/>
          </p:cNvPicPr>
          <p:nvPr/>
        </p:nvPicPr>
        <p:blipFill>
          <a:blip r:embed="rId1" cstate="print">
            <a:duotone>
              <a:schemeClr val="accent4">
                <a:shade val="45000"/>
                <a:satMod val="135000"/>
              </a:schemeClr>
              <a:prstClr val="white"/>
            </a:duotone>
            <a:extLst>
              <a:ext uri="{BEBA8EAE-BF5A-486C-A8C5-ECC9F3942E4B}">
                <a14:imgProps xmlns:a14="http://schemas.microsoft.com/office/drawing/2010/main">
                  <a14:imgLayer r:embed="rId2">
                    <a14:imgEffect>
                      <a14:brightnessContrast bright="-4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98256" y="2650147"/>
            <a:ext cx="1430484" cy="139666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wipe(down)">
                                      <p:cBhvr>
                                        <p:cTn id="7" dur="500"/>
                                        <p:tgtEl>
                                          <p:spTgt spid="165"/>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66"/>
                                        </p:tgtEl>
                                        <p:attrNameLst>
                                          <p:attrName>style.visibility</p:attrName>
                                        </p:attrNameLst>
                                      </p:cBhvr>
                                      <p:to>
                                        <p:strVal val="visible"/>
                                      </p:to>
                                    </p:set>
                                    <p:animEffect transition="in" filter="wipe(down)">
                                      <p:cBhvr>
                                        <p:cTn id="10" dur="500"/>
                                        <p:tgtEl>
                                          <p:spTgt spid="166"/>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167"/>
                                        </p:tgtEl>
                                        <p:attrNameLst>
                                          <p:attrName>style.visibility</p:attrName>
                                        </p:attrNameLst>
                                      </p:cBhvr>
                                      <p:to>
                                        <p:strVal val="visible"/>
                                      </p:to>
                                    </p:set>
                                    <p:animEffect transition="in" filter="wipe(down)">
                                      <p:cBhvr>
                                        <p:cTn id="13" dur="500"/>
                                        <p:tgtEl>
                                          <p:spTgt spid="167"/>
                                        </p:tgtEl>
                                      </p:cBhvr>
                                    </p:animEffect>
                                  </p:childTnLst>
                                </p:cTn>
                              </p:par>
                              <p:par>
                                <p:cTn id="14" presetID="22" presetClass="entr" presetSubtype="4" fill="hold" grpId="0" nodeType="withEffect">
                                  <p:stCondLst>
                                    <p:cond delay="750"/>
                                  </p:stCondLst>
                                  <p:childTnLst>
                                    <p:set>
                                      <p:cBhvr>
                                        <p:cTn id="15" dur="1" fill="hold">
                                          <p:stCondLst>
                                            <p:cond delay="0"/>
                                          </p:stCondLst>
                                        </p:cTn>
                                        <p:tgtEl>
                                          <p:spTgt spid="168"/>
                                        </p:tgtEl>
                                        <p:attrNameLst>
                                          <p:attrName>style.visibility</p:attrName>
                                        </p:attrNameLst>
                                      </p:cBhvr>
                                      <p:to>
                                        <p:strVal val="visible"/>
                                      </p:to>
                                    </p:set>
                                    <p:animEffect transition="in" filter="wipe(down)">
                                      <p:cBhvr>
                                        <p:cTn id="16" dur="500"/>
                                        <p:tgtEl>
                                          <p:spTgt spid="16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69"/>
                                        </p:tgtEl>
                                        <p:attrNameLst>
                                          <p:attrName>style.visibility</p:attrName>
                                        </p:attrNameLst>
                                      </p:cBhvr>
                                      <p:to>
                                        <p:strVal val="visible"/>
                                      </p:to>
                                    </p:set>
                                    <p:animEffect transition="in" filter="fade">
                                      <p:cBhvr>
                                        <p:cTn id="24" dur="1000"/>
                                        <p:tgtEl>
                                          <p:spTgt spid="169"/>
                                        </p:tgtEl>
                                      </p:cBhvr>
                                    </p:animEffect>
                                    <p:anim calcmode="lin" valueType="num">
                                      <p:cBhvr>
                                        <p:cTn id="25" dur="1000" fill="hold"/>
                                        <p:tgtEl>
                                          <p:spTgt spid="169"/>
                                        </p:tgtEl>
                                        <p:attrNameLst>
                                          <p:attrName>ppt_x</p:attrName>
                                        </p:attrNameLst>
                                      </p:cBhvr>
                                      <p:tavLst>
                                        <p:tav tm="0">
                                          <p:val>
                                            <p:strVal val="#ppt_x"/>
                                          </p:val>
                                        </p:tav>
                                        <p:tav tm="100000">
                                          <p:val>
                                            <p:strVal val="#ppt_x"/>
                                          </p:val>
                                        </p:tav>
                                      </p:tavLst>
                                    </p:anim>
                                    <p:anim calcmode="lin" valueType="num">
                                      <p:cBhvr>
                                        <p:cTn id="26" dur="1000" fill="hold"/>
                                        <p:tgtEl>
                                          <p:spTgt spid="169"/>
                                        </p:tgtEl>
                                        <p:attrNameLst>
                                          <p:attrName>ppt_y</p:attrName>
                                        </p:attrNameLst>
                                      </p:cBhvr>
                                      <p:tavLst>
                                        <p:tav tm="0">
                                          <p:val>
                                            <p:strVal val="#ppt_y+.1"/>
                                          </p:val>
                                        </p:tav>
                                        <p:tav tm="100000">
                                          <p:val>
                                            <p:strVal val="#ppt_y"/>
                                          </p:val>
                                        </p:tav>
                                      </p:tavLst>
                                    </p:anim>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161"/>
                                        </p:tgtEl>
                                        <p:attrNameLst>
                                          <p:attrName>style.visibility</p:attrName>
                                        </p:attrNameLst>
                                      </p:cBhvr>
                                      <p:to>
                                        <p:strVal val="visible"/>
                                      </p:to>
                                    </p:set>
                                    <p:anim calcmode="lin" valueType="num">
                                      <p:cBhvr>
                                        <p:cTn id="29" dur="1000" fill="hold"/>
                                        <p:tgtEl>
                                          <p:spTgt spid="16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161"/>
                                        </p:tgtEl>
                                        <p:attrNameLst>
                                          <p:attrName>ppt_y</p:attrName>
                                        </p:attrNameLst>
                                      </p:cBhvr>
                                      <p:tavLst>
                                        <p:tav tm="0">
                                          <p:val>
                                            <p:strVal val="#ppt_y"/>
                                          </p:val>
                                        </p:tav>
                                        <p:tav tm="100000">
                                          <p:val>
                                            <p:strVal val="#ppt_y"/>
                                          </p:val>
                                        </p:tav>
                                      </p:tavLst>
                                    </p:anim>
                                    <p:anim calcmode="lin" valueType="num">
                                      <p:cBhvr>
                                        <p:cTn id="31" dur="1000" fill="hold"/>
                                        <p:tgtEl>
                                          <p:spTgt spid="16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16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5" grpId="0" animBg="1"/>
      <p:bldP spid="166" grpId="0" animBg="1"/>
      <p:bldP spid="167" grpId="0" animBg="1"/>
      <p:bldP spid="168"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Flowchart: Document 81"/>
          <p:cNvSpPr>
            <a:spLocks noGrp="1" noRot="1" noChangeAspect="1" noMove="1" noResize="1" noEditPoints="1" noAdjustHandles="1" noChangeArrowheads="1" noChangeShapeType="1" noTextEdit="1"/>
          </p:cNvSpPr>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p:cNvSpPr txBox="1"/>
          <p:nvPr/>
        </p:nvSpPr>
        <p:spPr>
          <a:xfrm>
            <a:off x="784036" y="253355"/>
            <a:ext cx="3048000" cy="2510393"/>
          </a:xfrm>
          <a:prstGeom prst="rect">
            <a:avLst/>
          </a:prstGeom>
        </p:spPr>
        <p:txBody>
          <a:bodyPr vert="horz" lIns="91440" tIns="45720" rIns="91440" bIns="45720" rtlCol="0" anchor="ctr">
            <a:noAutofit/>
          </a:bodyPr>
          <a:lstStyle/>
          <a:p>
            <a:pPr>
              <a:lnSpc>
                <a:spcPct val="90000"/>
              </a:lnSpc>
              <a:spcBef>
                <a:spcPct val="0"/>
              </a:spcBef>
              <a:spcAft>
                <a:spcPts val="600"/>
              </a:spcAft>
            </a:pPr>
            <a:r>
              <a:rPr kumimoji="0" lang="en-US" altLang="zh-CN" sz="3200" b="1" i="0" u="none" strike="noStrike" kern="1200" cap="none" spc="0" normalizeH="0" baseline="0" noProof="0" dirty="0">
                <a:ln>
                  <a:noFill/>
                </a:ln>
                <a:solidFill>
                  <a:schemeClr val="tx1">
                    <a:lumMod val="75000"/>
                    <a:lumOff val="25000"/>
                  </a:schemeClr>
                </a:solidFill>
                <a:effectLst/>
                <a:uLnTx/>
                <a:uFillTx/>
                <a:latin typeface="+mj-lt"/>
                <a:ea typeface="+mj-ea"/>
                <a:cs typeface="+mj-cs"/>
              </a:rPr>
              <a:t>Find out </a:t>
            </a:r>
            <a:r>
              <a:rPr kumimoji="0" lang="en-US" altLang="zh-CN" sz="3600" b="1" i="0" u="none" strike="noStrike" kern="1200" cap="none" spc="0" normalizeH="0" baseline="0" noProof="0" dirty="0">
                <a:ln>
                  <a:noFill/>
                </a:ln>
                <a:solidFill>
                  <a:schemeClr val="bg1"/>
                </a:solidFill>
                <a:effectLst/>
                <a:uLnTx/>
                <a:uFillTx/>
                <a:latin typeface="+mj-lt"/>
                <a:ea typeface="+mj-ea"/>
                <a:cs typeface="+mj-cs"/>
              </a:rPr>
              <a:t>the expressions </a:t>
            </a:r>
            <a:r>
              <a:rPr kumimoji="0" lang="en-US" altLang="zh-CN" sz="3200" b="1" i="0" u="none" strike="noStrike" kern="1200" cap="none" spc="0" normalizeH="0" baseline="0" noProof="0" dirty="0">
                <a:ln>
                  <a:noFill/>
                </a:ln>
                <a:solidFill>
                  <a:schemeClr val="tx1">
                    <a:lumMod val="75000"/>
                    <a:lumOff val="25000"/>
                  </a:schemeClr>
                </a:solidFill>
                <a:effectLst/>
                <a:uLnTx/>
                <a:uFillTx/>
                <a:latin typeface="+mj-lt"/>
                <a:ea typeface="+mj-ea"/>
                <a:cs typeface="+mj-cs"/>
              </a:rPr>
              <a:t>related to the difficulties in learning English</a:t>
            </a:r>
            <a:endParaRPr lang="en-US" altLang="zh-CN" sz="3200" kern="1200" dirty="0">
              <a:solidFill>
                <a:schemeClr val="tx1">
                  <a:lumMod val="75000"/>
                  <a:lumOff val="25000"/>
                </a:schemeClr>
              </a:solidFill>
              <a:latin typeface="+mj-lt"/>
              <a:ea typeface="+mj-ea"/>
              <a:cs typeface="+mj-cs"/>
            </a:endParaRPr>
          </a:p>
        </p:txBody>
      </p:sp>
      <p:pic>
        <p:nvPicPr>
          <p:cNvPr id="40" name="图片 39" descr="图形用户界面&#10;&#10;低可信度描述已自动生成"/>
          <p:cNvPicPr>
            <a:picLocks noChangeAspect="1"/>
          </p:cNvPicPr>
          <p:nvPr/>
        </p:nvPicPr>
        <p:blipFill>
          <a:blip r:embed="rId1"/>
          <a:stretch>
            <a:fillRect/>
          </a:stretch>
        </p:blipFill>
        <p:spPr>
          <a:xfrm>
            <a:off x="4092365" y="476198"/>
            <a:ext cx="7335632" cy="5905604"/>
          </a:xfrm>
          <a:prstGeom prst="rect">
            <a:avLst/>
          </a:prstGeom>
        </p:spPr>
      </p:pic>
      <p:grpSp>
        <p:nvGrpSpPr>
          <p:cNvPr id="3" name="组合 2"/>
          <p:cNvGrpSpPr/>
          <p:nvPr/>
        </p:nvGrpSpPr>
        <p:grpSpPr>
          <a:xfrm>
            <a:off x="680727" y="5538928"/>
            <a:ext cx="734622" cy="692059"/>
            <a:chOff x="2497187" y="4563681"/>
            <a:chExt cx="1103998" cy="1042390"/>
          </a:xfrm>
          <a:solidFill>
            <a:schemeClr val="accent1"/>
          </a:solidFill>
        </p:grpSpPr>
        <p:grpSp>
          <p:nvGrpSpPr>
            <p:cNvPr id="4" name="Group 4"/>
            <p:cNvGrpSpPr>
              <a:grpSpLocks noChangeAspect="1"/>
            </p:cNvGrpSpPr>
            <p:nvPr/>
          </p:nvGrpSpPr>
          <p:grpSpPr bwMode="auto">
            <a:xfrm>
              <a:off x="2497187" y="4563681"/>
              <a:ext cx="1089664" cy="1018502"/>
              <a:chOff x="2806" y="2798"/>
              <a:chExt cx="735" cy="687"/>
            </a:xfrm>
            <a:grpFill/>
          </p:grpSpPr>
          <p:sp>
            <p:nvSpPr>
              <p:cNvPr id="2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5" name="Group 4"/>
            <p:cNvGrpSpPr>
              <a:grpSpLocks noChangeAspect="1"/>
            </p:cNvGrpSpPr>
            <p:nvPr/>
          </p:nvGrpSpPr>
          <p:grpSpPr bwMode="auto">
            <a:xfrm>
              <a:off x="2511521" y="4587569"/>
              <a:ext cx="1089664" cy="1018502"/>
              <a:chOff x="2806" y="2798"/>
              <a:chExt cx="735" cy="687"/>
            </a:xfrm>
            <a:grpFill/>
          </p:grpSpPr>
          <p:sp>
            <p:nvSpPr>
              <p:cNvPr id="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grpSp>
        <p:nvGrpSpPr>
          <p:cNvPr id="81" name="组合 80"/>
          <p:cNvGrpSpPr/>
          <p:nvPr/>
        </p:nvGrpSpPr>
        <p:grpSpPr>
          <a:xfrm>
            <a:off x="658045" y="3613248"/>
            <a:ext cx="10430326" cy="2246769"/>
            <a:chOff x="1016001" y="1563113"/>
            <a:chExt cx="10430326" cy="2246769"/>
          </a:xfrm>
        </p:grpSpPr>
        <p:sp>
          <p:nvSpPr>
            <p:cNvPr id="83" name="文本框 82"/>
            <p:cNvSpPr txBox="1"/>
            <p:nvPr/>
          </p:nvSpPr>
          <p:spPr>
            <a:xfrm>
              <a:off x="2268584" y="1563113"/>
              <a:ext cx="9177743" cy="2246769"/>
            </a:xfrm>
            <a:prstGeom prst="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txBody>
            <a:bodyPr wrap="square">
              <a:spAutoFit/>
            </a:bodyPr>
            <a:lstStyle/>
            <a:p>
              <a:r>
                <a:rPr lang="en-US" altLang="zh-CN" sz="2800" dirty="0">
                  <a:latin typeface="Times New Roman" panose="02020603050405020304" pitchFamily="18" charset="0"/>
                  <a:cs typeface="Times New Roman" panose="02020603050405020304" pitchFamily="18" charset="0"/>
                </a:rPr>
                <a:t>Liu Wen: Hi! I've been studying English since primary school. I used to get high marks in English, but now I’ m having a lot of trouble with my listening. When I listen to native English speakers talking in a video, I can catch only a few words. I can never quite get the main idea. Any advice?</a:t>
              </a:r>
              <a:endParaRPr lang="zh-CN" altLang="zh-CN" sz="2800" dirty="0">
                <a:latin typeface="Times New Roman" panose="02020603050405020304" pitchFamily="18" charset="0"/>
                <a:cs typeface="Times New Roman" panose="02020603050405020304" pitchFamily="18" charset="0"/>
              </a:endParaRPr>
            </a:p>
          </p:txBody>
        </p:sp>
        <p:pic>
          <p:nvPicPr>
            <p:cNvPr id="85" name="图片 84"/>
            <p:cNvPicPr>
              <a:picLocks noChangeAspect="1"/>
            </p:cNvPicPr>
            <p:nvPr/>
          </p:nvPicPr>
          <p:blipFill>
            <a:blip r:embed="rId2"/>
            <a:stretch>
              <a:fillRect/>
            </a:stretch>
          </p:blipFill>
          <p:spPr>
            <a:xfrm>
              <a:off x="1016001" y="1600201"/>
              <a:ext cx="969555" cy="1155632"/>
            </a:xfrm>
            <a:prstGeom prst="rect">
              <a:avLst/>
            </a:prstGeom>
          </p:spPr>
        </p:pic>
      </p:grpSp>
      <p:cxnSp>
        <p:nvCxnSpPr>
          <p:cNvPr id="79" name="直接连接符 78"/>
          <p:cNvCxnSpPr/>
          <p:nvPr/>
        </p:nvCxnSpPr>
        <p:spPr>
          <a:xfrm>
            <a:off x="8424809" y="4520629"/>
            <a:ext cx="2321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1991474" y="4940157"/>
            <a:ext cx="2321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5895654" y="5361397"/>
            <a:ext cx="413192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1991474" y="5757757"/>
            <a:ext cx="4029182" cy="105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1" name="文本框 8"/>
          <p:cNvSpPr/>
          <p:nvPr>
            <p:custDataLst>
              <p:tags r:id="rId3"/>
            </p:custDataLst>
          </p:nvPr>
        </p:nvSpPr>
        <p:spPr>
          <a:xfrm>
            <a:off x="6086669" y="1270501"/>
            <a:ext cx="5351864" cy="1330621"/>
          </a:xfrm>
          <a:prstGeom prst="rect">
            <a:avLst/>
          </a:prstGeom>
          <a:solidFill>
            <a:schemeClr val="bg1">
              <a:lumMod val="95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I’m </a:t>
            </a:r>
            <a:r>
              <a:rPr lang="en-US" altLang="zh-CN" sz="2800" u="sng" dirty="0">
                <a:ea typeface="宋体" panose="02010600030101010101" pitchFamily="2" charset="-122"/>
                <a:cs typeface="Arial" panose="020B0604020202020204"/>
              </a:rPr>
              <a:t>h</a:t>
            </a:r>
            <a:r>
              <a:rPr lang="en-US" altLang="zh-CN" sz="2800" u="sng" dirty="0">
                <a:solidFill>
                  <a:srgbClr val="C00000"/>
                </a:solidFill>
                <a:ea typeface="宋体" panose="02010600030101010101" pitchFamily="2" charset="-122"/>
                <a:cs typeface="Arial" panose="020B0604020202020204"/>
              </a:rPr>
              <a:t>a</a:t>
            </a:r>
            <a:r>
              <a:rPr lang="en-US" altLang="zh-CN" sz="2800" u="sng" dirty="0">
                <a:ea typeface="宋体" panose="02010600030101010101" pitchFamily="2" charset="-122"/>
                <a:cs typeface="Arial" panose="020B0604020202020204"/>
              </a:rPr>
              <a:t>ving </a:t>
            </a:r>
            <a:r>
              <a:rPr lang="en-US" altLang="zh-CN" sz="2800" u="sng" dirty="0">
                <a:solidFill>
                  <a:srgbClr val="C00000"/>
                </a:solidFill>
                <a:ea typeface="宋体" panose="02010600030101010101" pitchFamily="2" charset="-122"/>
                <a:cs typeface="Arial" panose="020B0604020202020204"/>
              </a:rPr>
              <a:t>a</a:t>
            </a:r>
            <a:r>
              <a:rPr lang="en-US" altLang="zh-CN" sz="2800" u="sng" dirty="0">
                <a:ea typeface="宋体" panose="02010600030101010101" pitchFamily="2" charset="-122"/>
                <a:cs typeface="Arial" panose="020B0604020202020204"/>
              </a:rPr>
              <a:t> lot </a:t>
            </a:r>
            <a:r>
              <a:rPr lang="en-US" altLang="zh-CN" sz="2800" u="sng" dirty="0">
                <a:solidFill>
                  <a:srgbClr val="C00000"/>
                </a:solidFill>
                <a:ea typeface="宋体" panose="02010600030101010101" pitchFamily="2" charset="-122"/>
                <a:cs typeface="Arial" panose="020B0604020202020204"/>
              </a:rPr>
              <a:t>o</a:t>
            </a:r>
            <a:r>
              <a:rPr lang="en-US" altLang="zh-CN" sz="2800" u="sng" dirty="0">
                <a:ea typeface="宋体" panose="02010600030101010101" pitchFamily="2" charset="-122"/>
                <a:cs typeface="Arial" panose="020B0604020202020204"/>
              </a:rPr>
              <a:t>f tro</a:t>
            </a:r>
            <a:r>
              <a:rPr lang="en-US" altLang="zh-CN" sz="2800" u="sng" dirty="0">
                <a:solidFill>
                  <a:srgbClr val="C00000"/>
                </a:solidFill>
                <a:ea typeface="宋体" panose="02010600030101010101" pitchFamily="2" charset="-122"/>
                <a:cs typeface="Arial" panose="020B0604020202020204"/>
              </a:rPr>
              <a:t>u</a:t>
            </a:r>
            <a:r>
              <a:rPr lang="en-US" altLang="zh-CN" sz="2800" u="sng" dirty="0">
                <a:ea typeface="宋体" panose="02010600030101010101" pitchFamily="2" charset="-122"/>
                <a:cs typeface="Arial" panose="020B0604020202020204"/>
              </a:rPr>
              <a:t>ble wi</a:t>
            </a:r>
            <a:r>
              <a:rPr lang="en-US" altLang="zh-CN" sz="2800" u="sng" dirty="0">
                <a:solidFill>
                  <a:srgbClr val="C00000"/>
                </a:solidFill>
                <a:ea typeface="宋体" panose="02010600030101010101" pitchFamily="2" charset="-122"/>
                <a:cs typeface="Arial" panose="020B0604020202020204"/>
              </a:rPr>
              <a:t>t</a:t>
            </a:r>
            <a:r>
              <a:rPr lang="en-US" altLang="zh-CN" sz="2800" u="sng" dirty="0">
                <a:ea typeface="宋体" panose="02010600030101010101" pitchFamily="2" charset="-122"/>
                <a:cs typeface="Arial" panose="020B0604020202020204"/>
              </a:rPr>
              <a:t>h</a:t>
            </a:r>
            <a:r>
              <a:rPr lang="en-US" altLang="zh-CN" sz="2800" dirty="0">
                <a:ea typeface="宋体" panose="02010600030101010101" pitchFamily="2" charset="-122"/>
                <a:cs typeface="Arial" panose="020B0604020202020204"/>
              </a:rPr>
              <a:t>..</a:t>
            </a:r>
            <a:endParaRPr lang="en-US" altLang="zh-CN" sz="2800"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can catch only a few words</a:t>
            </a:r>
            <a:endParaRPr lang="en-US" altLang="zh-CN" sz="2800"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u="sng" dirty="0">
                <a:ea typeface="宋体" panose="02010600030101010101" pitchFamily="2" charset="-122"/>
                <a:cs typeface="Arial" panose="020B0604020202020204"/>
              </a:rPr>
              <a:t>I can never </a:t>
            </a:r>
            <a:r>
              <a:rPr lang="en-US" altLang="zh-CN" sz="2800" dirty="0">
                <a:ea typeface="宋体" panose="02010600030101010101" pitchFamily="2" charset="-122"/>
                <a:cs typeface="Arial" panose="020B0604020202020204"/>
              </a:rPr>
              <a:t>quite get the main idea</a:t>
            </a:r>
            <a:endParaRPr lang="en-US" altLang="zh-CN" sz="2800" dirty="0">
              <a:ea typeface="宋体" panose="02010600030101010101" pitchFamily="2" charset="-122"/>
              <a:cs typeface="Arial" panose="020B0604020202020204"/>
            </a:endParaRPr>
          </a:p>
        </p:txBody>
      </p:sp>
      <p:sp>
        <p:nvSpPr>
          <p:cNvPr id="92" name="文本框 8"/>
          <p:cNvSpPr/>
          <p:nvPr>
            <p:custDataLst>
              <p:tags r:id="rId4"/>
            </p:custDataLst>
          </p:nvPr>
        </p:nvSpPr>
        <p:spPr>
          <a:xfrm>
            <a:off x="6086669" y="2930467"/>
            <a:ext cx="5351864" cy="1022844"/>
          </a:xfrm>
          <a:prstGeom prst="rect">
            <a:avLst/>
          </a:prstGeom>
          <a:solidFill>
            <a:schemeClr val="bg1">
              <a:lumMod val="95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u="sng" dirty="0">
                <a:ea typeface="宋体" panose="02010600030101010101" pitchFamily="2" charset="-122"/>
                <a:cs typeface="Arial" panose="020B0604020202020204"/>
              </a:rPr>
              <a:t>My b</a:t>
            </a:r>
            <a:r>
              <a:rPr lang="en-US" altLang="zh-CN" sz="2800" u="sng" dirty="0">
                <a:solidFill>
                  <a:srgbClr val="C00000"/>
                </a:solidFill>
                <a:ea typeface="宋体" panose="02010600030101010101" pitchFamily="2" charset="-122"/>
                <a:cs typeface="Arial" panose="020B0604020202020204"/>
              </a:rPr>
              <a:t>i</a:t>
            </a:r>
            <a:r>
              <a:rPr lang="en-US" altLang="zh-CN" sz="2800" u="sng" dirty="0">
                <a:ea typeface="宋体" panose="02010600030101010101" pitchFamily="2" charset="-122"/>
                <a:cs typeface="Arial" panose="020B0604020202020204"/>
              </a:rPr>
              <a:t>gg</a:t>
            </a:r>
            <a:r>
              <a:rPr lang="en-US" altLang="zh-CN" sz="2800" u="sng" dirty="0">
                <a:solidFill>
                  <a:srgbClr val="C00000"/>
                </a:solidFill>
                <a:ea typeface="宋体" panose="02010600030101010101" pitchFamily="2" charset="-122"/>
                <a:cs typeface="Arial" panose="020B0604020202020204"/>
              </a:rPr>
              <a:t>e</a:t>
            </a:r>
            <a:r>
              <a:rPr lang="en-US" altLang="zh-CN" sz="2800" u="sng" dirty="0">
                <a:ea typeface="宋体" panose="02010600030101010101" pitchFamily="2" charset="-122"/>
                <a:cs typeface="Arial" panose="020B0604020202020204"/>
              </a:rPr>
              <a:t>st he</a:t>
            </a:r>
            <a:r>
              <a:rPr lang="en-US" altLang="zh-CN" sz="2800" u="sng" dirty="0">
                <a:solidFill>
                  <a:srgbClr val="C00000"/>
                </a:solidFill>
                <a:ea typeface="宋体" panose="02010600030101010101" pitchFamily="2" charset="-122"/>
                <a:cs typeface="Arial" panose="020B0604020202020204"/>
              </a:rPr>
              <a:t>a</a:t>
            </a:r>
            <a:r>
              <a:rPr lang="en-US" altLang="zh-CN" sz="2800" u="sng" dirty="0">
                <a:ea typeface="宋体" panose="02010600030101010101" pitchFamily="2" charset="-122"/>
                <a:cs typeface="Arial" panose="020B0604020202020204"/>
              </a:rPr>
              <a:t>dac</a:t>
            </a:r>
            <a:r>
              <a:rPr lang="en-US" altLang="zh-CN" sz="2800" u="sng" dirty="0">
                <a:solidFill>
                  <a:srgbClr val="C00000"/>
                </a:solidFill>
                <a:ea typeface="宋体" panose="02010600030101010101" pitchFamily="2" charset="-122"/>
                <a:cs typeface="Arial" panose="020B0604020202020204"/>
              </a:rPr>
              <a:t>h</a:t>
            </a:r>
            <a:r>
              <a:rPr lang="en-US" altLang="zh-CN" sz="2800" u="sng" dirty="0">
                <a:ea typeface="宋体" panose="02010600030101010101" pitchFamily="2" charset="-122"/>
                <a:cs typeface="Arial" panose="020B0604020202020204"/>
              </a:rPr>
              <a:t>e is </a:t>
            </a:r>
            <a:r>
              <a:rPr lang="en-US" altLang="zh-CN" sz="2800" dirty="0">
                <a:ea typeface="宋体" panose="02010600030101010101" pitchFamily="2" charset="-122"/>
                <a:cs typeface="Arial" panose="020B0604020202020204"/>
              </a:rPr>
              <a:t>how to..</a:t>
            </a:r>
            <a:endParaRPr lang="en-US" altLang="zh-CN" sz="2800"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….can </a:t>
            </a:r>
            <a:r>
              <a:rPr lang="en-US" altLang="zh-CN" sz="2800" u="sng" dirty="0">
                <a:ea typeface="宋体" panose="02010600030101010101" pitchFamily="2" charset="-122"/>
                <a:cs typeface="Arial" panose="020B0604020202020204"/>
              </a:rPr>
              <a:t>sound really terrible.</a:t>
            </a:r>
            <a:endParaRPr lang="en-US" altLang="zh-CN" sz="2800" u="sng"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have to think about…</a:t>
            </a:r>
            <a:endParaRPr lang="en-US" altLang="zh-CN" sz="2800" dirty="0">
              <a:ea typeface="宋体" panose="02010600030101010101" pitchFamily="2" charset="-122"/>
              <a:cs typeface="Arial" panose="020B0604020202020204"/>
            </a:endParaRPr>
          </a:p>
        </p:txBody>
      </p:sp>
      <p:sp>
        <p:nvSpPr>
          <p:cNvPr id="93" name="文本框 8"/>
          <p:cNvSpPr/>
          <p:nvPr>
            <p:custDataLst>
              <p:tags r:id="rId5"/>
            </p:custDataLst>
          </p:nvPr>
        </p:nvSpPr>
        <p:spPr>
          <a:xfrm>
            <a:off x="6090689" y="4508819"/>
            <a:ext cx="5351864" cy="1638397"/>
          </a:xfrm>
          <a:prstGeom prst="rect">
            <a:avLst/>
          </a:prstGeom>
          <a:solidFill>
            <a:schemeClr val="bg1">
              <a:lumMod val="95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For me, vocabulary </a:t>
            </a:r>
            <a:r>
              <a:rPr lang="en-US" altLang="zh-CN" sz="2800" u="sng" dirty="0">
                <a:ea typeface="宋体" panose="02010600030101010101" pitchFamily="2" charset="-122"/>
                <a:cs typeface="Arial" panose="020B0604020202020204"/>
              </a:rPr>
              <a:t>is </a:t>
            </a:r>
            <a:r>
              <a:rPr lang="en-US" altLang="zh-CN" sz="2800" u="sng" dirty="0">
                <a:solidFill>
                  <a:srgbClr val="C00000"/>
                </a:solidFill>
                <a:ea typeface="宋体" panose="02010600030101010101" pitchFamily="2" charset="-122"/>
                <a:cs typeface="Arial" panose="020B0604020202020204"/>
              </a:rPr>
              <a:t>m</a:t>
            </a:r>
            <a:r>
              <a:rPr lang="en-US" altLang="zh-CN" sz="2800" u="sng" dirty="0">
                <a:ea typeface="宋体" panose="02010600030101010101" pitchFamily="2" charset="-122"/>
                <a:cs typeface="Arial" panose="020B0604020202020204"/>
              </a:rPr>
              <a:t>y b</a:t>
            </a:r>
            <a:r>
              <a:rPr lang="en-US" altLang="zh-CN" sz="2800" u="sng" dirty="0">
                <a:solidFill>
                  <a:srgbClr val="C00000"/>
                </a:solidFill>
                <a:ea typeface="宋体" panose="02010600030101010101" pitchFamily="2" charset="-122"/>
                <a:cs typeface="Arial" panose="020B0604020202020204"/>
              </a:rPr>
              <a:t>i</a:t>
            </a:r>
            <a:r>
              <a:rPr lang="en-US" altLang="zh-CN" sz="2800" u="sng" dirty="0">
                <a:ea typeface="宋体" panose="02010600030101010101" pitchFamily="2" charset="-122"/>
                <a:cs typeface="Arial" panose="020B0604020202020204"/>
              </a:rPr>
              <a:t>gge</a:t>
            </a:r>
            <a:r>
              <a:rPr lang="en-US" altLang="zh-CN" sz="2800" u="sng" dirty="0">
                <a:solidFill>
                  <a:srgbClr val="C00000"/>
                </a:solidFill>
                <a:ea typeface="宋体" panose="02010600030101010101" pitchFamily="2" charset="-122"/>
                <a:cs typeface="Arial" panose="020B0604020202020204"/>
              </a:rPr>
              <a:t>s</a:t>
            </a:r>
            <a:r>
              <a:rPr lang="en-US" altLang="zh-CN" sz="2800" u="sng" dirty="0">
                <a:ea typeface="宋体" panose="02010600030101010101" pitchFamily="2" charset="-122"/>
                <a:cs typeface="Arial" panose="020B0604020202020204"/>
              </a:rPr>
              <a:t>t pro</a:t>
            </a:r>
            <a:r>
              <a:rPr lang="en-US" altLang="zh-CN" sz="2800" u="sng" dirty="0">
                <a:solidFill>
                  <a:srgbClr val="C00000"/>
                </a:solidFill>
                <a:ea typeface="宋体" panose="02010600030101010101" pitchFamily="2" charset="-122"/>
                <a:cs typeface="Arial" panose="020B0604020202020204"/>
              </a:rPr>
              <a:t>b</a:t>
            </a:r>
            <a:r>
              <a:rPr lang="en-US" altLang="zh-CN" sz="2800" u="sng" dirty="0">
                <a:ea typeface="宋体" panose="02010600030101010101" pitchFamily="2" charset="-122"/>
                <a:cs typeface="Arial" panose="020B0604020202020204"/>
              </a:rPr>
              <a:t>lem.</a:t>
            </a:r>
            <a:endParaRPr lang="en-US" altLang="zh-CN" sz="2800" u="sng"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u="sng" dirty="0">
                <a:ea typeface="宋体" panose="02010600030101010101" pitchFamily="2" charset="-122"/>
                <a:cs typeface="Arial" panose="020B0604020202020204"/>
              </a:rPr>
              <a:t>I can’t </a:t>
            </a:r>
            <a:r>
              <a:rPr lang="en-US" altLang="zh-CN" sz="2800" dirty="0">
                <a:ea typeface="宋体" panose="02010600030101010101" pitchFamily="2" charset="-122"/>
                <a:cs typeface="Arial" panose="020B0604020202020204"/>
              </a:rPr>
              <a:t>keep all the new words.</a:t>
            </a:r>
            <a:endParaRPr lang="en-US" altLang="zh-CN" sz="2800"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can’t remember how to use them correctly.</a:t>
            </a:r>
            <a:endParaRPr lang="en-US" altLang="zh-CN" sz="2800" dirty="0">
              <a:ea typeface="宋体" panose="02010600030101010101" pitchFamily="2" charset="-122"/>
              <a:cs typeface="Arial" panose="020B0604020202020204"/>
            </a:endParaRPr>
          </a:p>
        </p:txBody>
      </p:sp>
      <p:grpSp>
        <p:nvGrpSpPr>
          <p:cNvPr id="41" name="组合 40"/>
          <p:cNvGrpSpPr/>
          <p:nvPr/>
        </p:nvGrpSpPr>
        <p:grpSpPr>
          <a:xfrm>
            <a:off x="11202425" y="5645833"/>
            <a:ext cx="811481" cy="671958"/>
            <a:chOff x="2497187" y="4563681"/>
            <a:chExt cx="1103998" cy="1042390"/>
          </a:xfrm>
          <a:solidFill>
            <a:schemeClr val="accent4"/>
          </a:solidFill>
        </p:grpSpPr>
        <p:grpSp>
          <p:nvGrpSpPr>
            <p:cNvPr id="42" name="Group 4"/>
            <p:cNvGrpSpPr>
              <a:grpSpLocks noChangeAspect="1"/>
            </p:cNvGrpSpPr>
            <p:nvPr/>
          </p:nvGrpSpPr>
          <p:grpSpPr bwMode="auto">
            <a:xfrm>
              <a:off x="2497187" y="4563681"/>
              <a:ext cx="1089664" cy="1018502"/>
              <a:chOff x="2806" y="2798"/>
              <a:chExt cx="735" cy="687"/>
            </a:xfrm>
            <a:grpFill/>
          </p:grpSpPr>
          <p:sp>
            <p:nvSpPr>
              <p:cNvPr id="6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44" name="Group 4"/>
            <p:cNvGrpSpPr>
              <a:grpSpLocks noChangeAspect="1"/>
            </p:cNvGrpSpPr>
            <p:nvPr/>
          </p:nvGrpSpPr>
          <p:grpSpPr bwMode="auto">
            <a:xfrm>
              <a:off x="2511521" y="4587569"/>
              <a:ext cx="1089664" cy="1018502"/>
              <a:chOff x="2806" y="2798"/>
              <a:chExt cx="735" cy="687"/>
            </a:xfrm>
            <a:grpFill/>
          </p:grpSpPr>
          <p:sp>
            <p:nvSpPr>
              <p:cNvPr id="4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4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4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4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sp>
        <p:nvSpPr>
          <p:cNvPr id="90" name="文本框 89"/>
          <p:cNvSpPr txBox="1"/>
          <p:nvPr/>
        </p:nvSpPr>
        <p:spPr>
          <a:xfrm>
            <a:off x="656821" y="228101"/>
            <a:ext cx="3210732" cy="2356539"/>
          </a:xfrm>
          <a:prstGeom prst="rect">
            <a:avLst/>
          </a:prstGeom>
          <a:solidFill>
            <a:schemeClr val="accent4">
              <a:lumMod val="40000"/>
              <a:lumOff val="60000"/>
              <a:alpha val="95000"/>
            </a:schemeClr>
          </a:solidFill>
          <a:effectLst>
            <a:outerShdw blurRad="50800" dist="38100" dir="13500000" algn="br" rotWithShape="0">
              <a:prstClr val="black">
                <a:alpha val="40000"/>
              </a:prstClr>
            </a:outerShdw>
          </a:effectLst>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600"/>
              </a:spcAft>
              <a:buClrTx/>
              <a:buSzTx/>
              <a:buFontTx/>
              <a:buNone/>
              <a:defRPr/>
            </a:pP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What is </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a:ea typeface="微软雅黑" panose="020B0503020204020204" charset="-122"/>
                <a:cs typeface="+mn-cs"/>
              </a:rPr>
              <a:t>your</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a:ea typeface="微软雅黑" panose="020B0503020204020204" charset="-122"/>
                <a:cs typeface="+mn-cs"/>
              </a:rPr>
              <a:t> </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a:ea typeface="微软雅黑" panose="020B0503020204020204" charset="-122"/>
                <a:cs typeface="+mn-cs"/>
              </a:rPr>
              <a:t>problem</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 in learning English?</a:t>
            </a:r>
            <a:endParaRPr kumimoji="0" lang="en-US" altLang="zh-CN" sz="3600" b="0"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endParaRPr>
          </a:p>
        </p:txBody>
      </p:sp>
      <p:sp>
        <p:nvSpPr>
          <p:cNvPr id="130" name="文本框 8"/>
          <p:cNvSpPr/>
          <p:nvPr>
            <p:custDataLst>
              <p:tags r:id="rId6"/>
            </p:custDataLst>
          </p:nvPr>
        </p:nvSpPr>
        <p:spPr>
          <a:xfrm>
            <a:off x="6096000" y="2504777"/>
            <a:ext cx="5351864" cy="407291"/>
          </a:xfrm>
          <a:prstGeom prst="rect">
            <a:avLst/>
          </a:prstGeom>
          <a:solidFill>
            <a:schemeClr val="accent4">
              <a:lumMod val="40000"/>
              <a:lumOff val="60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don’t know how to… </a:t>
            </a:r>
            <a:endParaRPr lang="en-US" altLang="zh-CN" sz="2800" dirty="0">
              <a:ea typeface="宋体" panose="02010600030101010101" pitchFamily="2" charset="-122"/>
              <a:cs typeface="Arial" panose="020B0604020202020204"/>
            </a:endParaRPr>
          </a:p>
        </p:txBody>
      </p:sp>
      <p:sp>
        <p:nvSpPr>
          <p:cNvPr id="131" name="文本框 8"/>
          <p:cNvSpPr/>
          <p:nvPr>
            <p:custDataLst>
              <p:tags r:id="rId7"/>
            </p:custDataLst>
          </p:nvPr>
        </p:nvSpPr>
        <p:spPr>
          <a:xfrm>
            <a:off x="6091675" y="3911656"/>
            <a:ext cx="5351864" cy="407291"/>
          </a:xfrm>
          <a:prstGeom prst="rect">
            <a:avLst/>
          </a:prstGeom>
          <a:solidFill>
            <a:schemeClr val="accent4">
              <a:lumMod val="40000"/>
              <a:lumOff val="60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..is a big difficulty for me.</a:t>
            </a:r>
            <a:endParaRPr lang="en-US" altLang="zh-CN" sz="2800" dirty="0">
              <a:ea typeface="宋体" panose="02010600030101010101" pitchFamily="2" charset="-122"/>
              <a:cs typeface="Arial" panose="020B0604020202020204"/>
            </a:endParaRPr>
          </a:p>
        </p:txBody>
      </p:sp>
      <p:sp>
        <p:nvSpPr>
          <p:cNvPr id="132" name="文本框 8"/>
          <p:cNvSpPr/>
          <p:nvPr>
            <p:custDataLst>
              <p:tags r:id="rId8"/>
            </p:custDataLst>
          </p:nvPr>
        </p:nvSpPr>
        <p:spPr>
          <a:xfrm>
            <a:off x="6104647" y="6077608"/>
            <a:ext cx="5351864" cy="407291"/>
          </a:xfrm>
          <a:prstGeom prst="rect">
            <a:avLst/>
          </a:prstGeom>
          <a:solidFill>
            <a:schemeClr val="accent4">
              <a:lumMod val="40000"/>
              <a:lumOff val="60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(also) have difficulty in… </a:t>
            </a:r>
            <a:endParaRPr lang="en-US" altLang="zh-CN" sz="2800" dirty="0">
              <a:ea typeface="宋体" panose="02010600030101010101" pitchFamily="2" charset="-122"/>
              <a:cs typeface="Arial" panose="020B0604020202020204"/>
            </a:endParaRPr>
          </a:p>
        </p:txBody>
      </p:sp>
      <p:sp>
        <p:nvSpPr>
          <p:cNvPr id="133" name="矩形: 剪去单角 132"/>
          <p:cNvSpPr/>
          <p:nvPr/>
        </p:nvSpPr>
        <p:spPr>
          <a:xfrm>
            <a:off x="4336340" y="1302880"/>
            <a:ext cx="7016105" cy="5128220"/>
          </a:xfrm>
          <a:prstGeom prst="snip1Rect">
            <a:avLst/>
          </a:prstGeom>
          <a:solidFill>
            <a:schemeClr val="accent4">
              <a:lumMod val="20000"/>
              <a:lumOff val="8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文本框 134"/>
          <p:cNvSpPr txBox="1"/>
          <p:nvPr/>
        </p:nvSpPr>
        <p:spPr>
          <a:xfrm>
            <a:off x="4299737" y="1521169"/>
            <a:ext cx="6313470" cy="523220"/>
          </a:xfrm>
          <a:prstGeom prst="rect">
            <a:avLst/>
          </a:prstGeom>
          <a:noFill/>
        </p:spPr>
        <p:txBody>
          <a:bodyPr wrap="square">
            <a:spAutoFit/>
          </a:bodyPr>
          <a:lstStyle/>
          <a:p>
            <a:pPr marL="457200" indent="-457200">
              <a:buFont typeface="Wingdings" panose="05000000000000000000" pitchFamily="2" charset="2"/>
              <a:buChar char="u"/>
            </a:pPr>
            <a:r>
              <a:rPr lang="en-US" altLang="zh-CN" sz="2800" b="1" i="0" dirty="0">
                <a:solidFill>
                  <a:srgbClr val="545454"/>
                </a:solidFill>
                <a:effectLst/>
                <a:latin typeface="Arial" panose="020B0604020202020204" pitchFamily="34" charset="0"/>
                <a:cs typeface="Arial" panose="020B0604020202020204" pitchFamily="34" charset="0"/>
              </a:rPr>
              <a:t>Keep it brief</a:t>
            </a:r>
            <a:endParaRPr lang="zh-CN" altLang="en-US" sz="2800" dirty="0">
              <a:latin typeface="Arial" panose="020B0604020202020204" pitchFamily="34" charset="0"/>
              <a:cs typeface="Arial" panose="020B0604020202020204" pitchFamily="34" charset="0"/>
            </a:endParaRPr>
          </a:p>
        </p:txBody>
      </p:sp>
      <p:sp>
        <p:nvSpPr>
          <p:cNvPr id="136" name="文本框 135"/>
          <p:cNvSpPr txBox="1"/>
          <p:nvPr/>
        </p:nvSpPr>
        <p:spPr>
          <a:xfrm>
            <a:off x="4691867" y="1987716"/>
            <a:ext cx="6313470" cy="830997"/>
          </a:xfrm>
          <a:prstGeom prst="rect">
            <a:avLst/>
          </a:prstGeom>
          <a:noFill/>
        </p:spPr>
        <p:txBody>
          <a:bodyPr wrap="square">
            <a:spAutoFit/>
          </a:bodyPr>
          <a:lstStyle/>
          <a:p>
            <a:r>
              <a:rPr lang="en-US" altLang="zh-CN" sz="2400" b="0" i="1" dirty="0">
                <a:solidFill>
                  <a:srgbClr val="545454"/>
                </a:solidFill>
                <a:effectLst/>
              </a:rPr>
              <a:t>Keeping it brief will increase your chance of getting a response</a:t>
            </a:r>
            <a:endParaRPr lang="zh-CN" altLang="en-US" sz="2400" i="1" dirty="0"/>
          </a:p>
        </p:txBody>
      </p:sp>
      <p:sp>
        <p:nvSpPr>
          <p:cNvPr id="137" name="文本框 136"/>
          <p:cNvSpPr txBox="1"/>
          <p:nvPr/>
        </p:nvSpPr>
        <p:spPr>
          <a:xfrm>
            <a:off x="4347667" y="2944447"/>
            <a:ext cx="6313470" cy="523220"/>
          </a:xfrm>
          <a:prstGeom prst="rect">
            <a:avLst/>
          </a:prstGeom>
          <a:noFill/>
        </p:spPr>
        <p:txBody>
          <a:bodyPr wrap="square">
            <a:spAutoFit/>
          </a:bodyPr>
          <a:lstStyle/>
          <a:p>
            <a:pPr marL="457200" indent="-457200">
              <a:buFont typeface="Wingdings" panose="05000000000000000000" pitchFamily="2" charset="2"/>
              <a:buChar char="u"/>
            </a:pPr>
            <a:r>
              <a:rPr lang="en-US" altLang="zh-CN" sz="2800" b="1" i="0" dirty="0">
                <a:solidFill>
                  <a:srgbClr val="545454"/>
                </a:solidFill>
                <a:effectLst/>
                <a:latin typeface="Arial" panose="020B0604020202020204" pitchFamily="34" charset="0"/>
                <a:cs typeface="Arial" panose="020B0604020202020204" pitchFamily="34" charset="0"/>
              </a:rPr>
              <a:t>Explain briefly</a:t>
            </a:r>
            <a:endParaRPr lang="zh-CN" altLang="en-US" sz="2800" dirty="0">
              <a:latin typeface="Arial" panose="020B0604020202020204" pitchFamily="34" charset="0"/>
              <a:cs typeface="Arial" panose="020B0604020202020204" pitchFamily="34" charset="0"/>
            </a:endParaRPr>
          </a:p>
        </p:txBody>
      </p:sp>
      <p:sp>
        <p:nvSpPr>
          <p:cNvPr id="138" name="文本框 137"/>
          <p:cNvSpPr txBox="1"/>
          <p:nvPr/>
        </p:nvSpPr>
        <p:spPr>
          <a:xfrm>
            <a:off x="4774901" y="3431293"/>
            <a:ext cx="6313470" cy="830997"/>
          </a:xfrm>
          <a:prstGeom prst="rect">
            <a:avLst/>
          </a:prstGeom>
          <a:noFill/>
        </p:spPr>
        <p:txBody>
          <a:bodyPr wrap="square">
            <a:spAutoFit/>
          </a:bodyPr>
          <a:lstStyle/>
          <a:p>
            <a:r>
              <a:rPr lang="en-US" altLang="zh-CN" sz="2400" i="1" dirty="0">
                <a:solidFill>
                  <a:srgbClr val="545454"/>
                </a:solidFill>
              </a:rPr>
              <a:t>B</a:t>
            </a:r>
            <a:r>
              <a:rPr lang="en-US" altLang="zh-CN" sz="2400" b="0" i="1" dirty="0">
                <a:solidFill>
                  <a:srgbClr val="545454"/>
                </a:solidFill>
                <a:effectLst/>
              </a:rPr>
              <a:t>riefly explained what you have tried, and why it didn’t seem to work.</a:t>
            </a:r>
            <a:endParaRPr lang="zh-CN" altLang="en-US" sz="2400" i="1" dirty="0"/>
          </a:p>
        </p:txBody>
      </p:sp>
      <p:sp>
        <p:nvSpPr>
          <p:cNvPr id="139" name="文本框 138"/>
          <p:cNvSpPr txBox="1"/>
          <p:nvPr/>
        </p:nvSpPr>
        <p:spPr>
          <a:xfrm>
            <a:off x="4347667" y="4259371"/>
            <a:ext cx="7532769" cy="523220"/>
          </a:xfrm>
          <a:prstGeom prst="rect">
            <a:avLst/>
          </a:prstGeom>
          <a:noFill/>
        </p:spPr>
        <p:txBody>
          <a:bodyPr wrap="square">
            <a:spAutoFit/>
          </a:bodyPr>
          <a:lstStyle/>
          <a:p>
            <a:pPr marL="457200" indent="-457200">
              <a:buFont typeface="Wingdings" panose="05000000000000000000" pitchFamily="2" charset="2"/>
              <a:buChar char="u"/>
            </a:pPr>
            <a:r>
              <a:rPr lang="en-US" altLang="zh-CN" sz="2800" b="1" i="0" dirty="0">
                <a:solidFill>
                  <a:srgbClr val="545454"/>
                </a:solidFill>
                <a:effectLst/>
                <a:latin typeface="Arial" panose="020B0604020202020204" pitchFamily="34" charset="0"/>
                <a:cs typeface="Arial" panose="020B0604020202020204" pitchFamily="34" charset="0"/>
              </a:rPr>
              <a:t>Be sp</a:t>
            </a:r>
            <a:r>
              <a:rPr lang="en-US" altLang="zh-CN" sz="2800" b="1" i="0" dirty="0">
                <a:solidFill>
                  <a:srgbClr val="C00000"/>
                </a:solidFill>
                <a:effectLst/>
                <a:latin typeface="Arial" panose="020B0604020202020204" pitchFamily="34" charset="0"/>
                <a:cs typeface="Arial" panose="020B0604020202020204" pitchFamily="34" charset="0"/>
              </a:rPr>
              <a:t>e</a:t>
            </a:r>
            <a:r>
              <a:rPr lang="en-US" altLang="zh-CN" sz="2800" b="1" i="0" dirty="0">
                <a:solidFill>
                  <a:srgbClr val="545454"/>
                </a:solidFill>
                <a:effectLst/>
                <a:latin typeface="Arial" panose="020B0604020202020204" pitchFamily="34" charset="0"/>
                <a:cs typeface="Arial" panose="020B0604020202020204" pitchFamily="34" charset="0"/>
              </a:rPr>
              <a:t>ci</a:t>
            </a:r>
            <a:r>
              <a:rPr lang="en-US" altLang="zh-CN" sz="2800" b="1" i="0" dirty="0">
                <a:solidFill>
                  <a:srgbClr val="C00000"/>
                </a:solidFill>
                <a:effectLst/>
                <a:latin typeface="Arial" panose="020B0604020202020204" pitchFamily="34" charset="0"/>
                <a:cs typeface="Arial" panose="020B0604020202020204" pitchFamily="34" charset="0"/>
              </a:rPr>
              <a:t>f</a:t>
            </a:r>
            <a:r>
              <a:rPr lang="en-US" altLang="zh-CN" sz="2800" b="1" i="0" dirty="0">
                <a:solidFill>
                  <a:srgbClr val="545454"/>
                </a:solidFill>
                <a:effectLst/>
                <a:latin typeface="Arial" panose="020B0604020202020204" pitchFamily="34" charset="0"/>
                <a:cs typeface="Arial" panose="020B0604020202020204" pitchFamily="34" charset="0"/>
              </a:rPr>
              <a:t>ic with what advice you want.</a:t>
            </a:r>
            <a:endParaRPr lang="zh-CN" altLang="en-US" sz="2800" dirty="0">
              <a:latin typeface="Arial" panose="020B0604020202020204" pitchFamily="34" charset="0"/>
              <a:cs typeface="Arial" panose="020B0604020202020204" pitchFamily="34" charset="0"/>
            </a:endParaRPr>
          </a:p>
        </p:txBody>
      </p:sp>
      <p:sp>
        <p:nvSpPr>
          <p:cNvPr id="140" name="文本框 139"/>
          <p:cNvSpPr txBox="1"/>
          <p:nvPr/>
        </p:nvSpPr>
        <p:spPr>
          <a:xfrm>
            <a:off x="4786215" y="4825316"/>
            <a:ext cx="6669570" cy="853202"/>
          </a:xfrm>
          <a:prstGeom prst="rect">
            <a:avLst/>
          </a:prstGeom>
          <a:noFill/>
        </p:spPr>
        <p:txBody>
          <a:bodyPr wrap="square">
            <a:spAutoFit/>
          </a:bodyPr>
          <a:lstStyle/>
          <a:p>
            <a:r>
              <a:rPr lang="en-US" altLang="zh-CN" sz="2400" b="0" i="1" dirty="0">
                <a:solidFill>
                  <a:srgbClr val="545454"/>
                </a:solidFill>
                <a:effectLst/>
              </a:rPr>
              <a:t>Keeping it short and to the point will increase your chances of receiving a reply.</a:t>
            </a:r>
            <a:endParaRPr lang="zh-CN" altLang="en-US" sz="2400" i="1" dirty="0"/>
          </a:p>
        </p:txBody>
      </p:sp>
      <p:pic>
        <p:nvPicPr>
          <p:cNvPr id="80" name="图片 7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25888" y="4848803"/>
            <a:ext cx="664621" cy="664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down)">
                                      <p:cBhvr>
                                        <p:cTn id="17" dur="500"/>
                                        <p:tgtEl>
                                          <p:spTgt spid="79"/>
                                        </p:tgtEl>
                                      </p:cBhvr>
                                    </p:animEffect>
                                  </p:childTnLst>
                                </p:cTn>
                              </p:par>
                              <p:par>
                                <p:cTn id="18" presetID="22" presetClass="entr" presetSubtype="4"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down)">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down)">
                                      <p:cBhvr>
                                        <p:cTn id="25" dur="500"/>
                                        <p:tgtEl>
                                          <p:spTgt spid="8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wipe(down)">
                                      <p:cBhvr>
                                        <p:cTn id="30" dur="500"/>
                                        <p:tgtEl>
                                          <p:spTgt spid="8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81"/>
                                        </p:tgtEl>
                                      </p:cBhvr>
                                    </p:animEffect>
                                    <p:set>
                                      <p:cBhvr>
                                        <p:cTn id="35" dur="1" fill="hold">
                                          <p:stCondLst>
                                            <p:cond delay="499"/>
                                          </p:stCondLst>
                                        </p:cTn>
                                        <p:tgtEl>
                                          <p:spTgt spid="81"/>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79"/>
                                        </p:tgtEl>
                                      </p:cBhvr>
                                    </p:animEffect>
                                    <p:set>
                                      <p:cBhvr>
                                        <p:cTn id="38" dur="1" fill="hold">
                                          <p:stCondLst>
                                            <p:cond delay="499"/>
                                          </p:stCondLst>
                                        </p:cTn>
                                        <p:tgtEl>
                                          <p:spTgt spid="79"/>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86"/>
                                        </p:tgtEl>
                                      </p:cBhvr>
                                    </p:animEffect>
                                    <p:set>
                                      <p:cBhvr>
                                        <p:cTn id="41" dur="1" fill="hold">
                                          <p:stCondLst>
                                            <p:cond delay="499"/>
                                          </p:stCondLst>
                                        </p:cTn>
                                        <p:tgtEl>
                                          <p:spTgt spid="86"/>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87"/>
                                        </p:tgtEl>
                                      </p:cBhvr>
                                    </p:animEffect>
                                    <p:set>
                                      <p:cBhvr>
                                        <p:cTn id="44" dur="1" fill="hold">
                                          <p:stCondLst>
                                            <p:cond delay="499"/>
                                          </p:stCondLst>
                                        </p:cTn>
                                        <p:tgtEl>
                                          <p:spTgt spid="87"/>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89"/>
                                        </p:tgtEl>
                                      </p:cBhvr>
                                    </p:animEffect>
                                    <p:set>
                                      <p:cBhvr>
                                        <p:cTn id="47" dur="1" fill="hold">
                                          <p:stCondLst>
                                            <p:cond delay="499"/>
                                          </p:stCondLst>
                                        </p:cTn>
                                        <p:tgtEl>
                                          <p:spTgt spid="8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barn(inVertical)">
                                      <p:cBhvr>
                                        <p:cTn id="52" dur="500"/>
                                        <p:tgtEl>
                                          <p:spTgt spid="9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barn(inVertical)">
                                      <p:cBhvr>
                                        <p:cTn id="57" dur="500"/>
                                        <p:tgtEl>
                                          <p:spTgt spid="9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barn(inVertical)">
                                      <p:cBhvr>
                                        <p:cTn id="62" dur="500"/>
                                        <p:tgtEl>
                                          <p:spTgt spid="9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barn(inVertical)">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30"/>
                                        </p:tgtEl>
                                        <p:attrNameLst>
                                          <p:attrName>style.visibility</p:attrName>
                                        </p:attrNameLst>
                                      </p:cBhvr>
                                      <p:to>
                                        <p:strVal val="visible"/>
                                      </p:to>
                                    </p:set>
                                    <p:animEffect transition="in" filter="barn(inVertical)">
                                      <p:cBhvr>
                                        <p:cTn id="72" dur="500"/>
                                        <p:tgtEl>
                                          <p:spTgt spid="1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31"/>
                                        </p:tgtEl>
                                        <p:attrNameLst>
                                          <p:attrName>style.visibility</p:attrName>
                                        </p:attrNameLst>
                                      </p:cBhvr>
                                      <p:to>
                                        <p:strVal val="visible"/>
                                      </p:to>
                                    </p:set>
                                    <p:animEffect transition="in" filter="barn(inVertical)">
                                      <p:cBhvr>
                                        <p:cTn id="77" dur="500"/>
                                        <p:tgtEl>
                                          <p:spTgt spid="13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32"/>
                                        </p:tgtEl>
                                        <p:attrNameLst>
                                          <p:attrName>style.visibility</p:attrName>
                                        </p:attrNameLst>
                                      </p:cBhvr>
                                      <p:to>
                                        <p:strVal val="visible"/>
                                      </p:to>
                                    </p:set>
                                    <p:animEffect transition="in" filter="barn(inVertical)">
                                      <p:cBhvr>
                                        <p:cTn id="82" dur="500"/>
                                        <p:tgtEl>
                                          <p:spTgt spid="13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33"/>
                                        </p:tgtEl>
                                        <p:attrNameLst>
                                          <p:attrName>style.visibility</p:attrName>
                                        </p:attrNameLst>
                                      </p:cBhvr>
                                      <p:to>
                                        <p:strVal val="visible"/>
                                      </p:to>
                                    </p:set>
                                    <p:animEffect transition="in" filter="barn(inVertical)">
                                      <p:cBhvr>
                                        <p:cTn id="87" dur="500"/>
                                        <p:tgtEl>
                                          <p:spTgt spid="133"/>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35"/>
                                        </p:tgtEl>
                                        <p:attrNameLst>
                                          <p:attrName>style.visibility</p:attrName>
                                        </p:attrNameLst>
                                      </p:cBhvr>
                                      <p:to>
                                        <p:strVal val="visible"/>
                                      </p:to>
                                    </p:set>
                                    <p:animEffect transition="in" filter="barn(inVertical)">
                                      <p:cBhvr>
                                        <p:cTn id="92" dur="500"/>
                                        <p:tgtEl>
                                          <p:spTgt spid="135"/>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36"/>
                                        </p:tgtEl>
                                        <p:attrNameLst>
                                          <p:attrName>style.visibility</p:attrName>
                                        </p:attrNameLst>
                                      </p:cBhvr>
                                      <p:to>
                                        <p:strVal val="visible"/>
                                      </p:to>
                                    </p:set>
                                    <p:animEffect transition="in" filter="fade">
                                      <p:cBhvr>
                                        <p:cTn id="97" dur="1000"/>
                                        <p:tgtEl>
                                          <p:spTgt spid="136"/>
                                        </p:tgtEl>
                                      </p:cBhvr>
                                    </p:animEffect>
                                    <p:anim calcmode="lin" valueType="num">
                                      <p:cBhvr>
                                        <p:cTn id="98" dur="1000" fill="hold"/>
                                        <p:tgtEl>
                                          <p:spTgt spid="136"/>
                                        </p:tgtEl>
                                        <p:attrNameLst>
                                          <p:attrName>ppt_x</p:attrName>
                                        </p:attrNameLst>
                                      </p:cBhvr>
                                      <p:tavLst>
                                        <p:tav tm="0">
                                          <p:val>
                                            <p:strVal val="#ppt_x"/>
                                          </p:val>
                                        </p:tav>
                                        <p:tav tm="100000">
                                          <p:val>
                                            <p:strVal val="#ppt_x"/>
                                          </p:val>
                                        </p:tav>
                                      </p:tavLst>
                                    </p:anim>
                                    <p:anim calcmode="lin" valueType="num">
                                      <p:cBhvr>
                                        <p:cTn id="99"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137"/>
                                        </p:tgtEl>
                                        <p:attrNameLst>
                                          <p:attrName>style.visibility</p:attrName>
                                        </p:attrNameLst>
                                      </p:cBhvr>
                                      <p:to>
                                        <p:strVal val="visible"/>
                                      </p:to>
                                    </p:set>
                                    <p:animEffect transition="in" filter="barn(inVertical)">
                                      <p:cBhvr>
                                        <p:cTn id="104" dur="500"/>
                                        <p:tgtEl>
                                          <p:spTgt spid="137"/>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138"/>
                                        </p:tgtEl>
                                        <p:attrNameLst>
                                          <p:attrName>style.visibility</p:attrName>
                                        </p:attrNameLst>
                                      </p:cBhvr>
                                      <p:to>
                                        <p:strVal val="visible"/>
                                      </p:to>
                                    </p:set>
                                    <p:animEffect transition="in" filter="fade">
                                      <p:cBhvr>
                                        <p:cTn id="109" dur="1000"/>
                                        <p:tgtEl>
                                          <p:spTgt spid="138"/>
                                        </p:tgtEl>
                                      </p:cBhvr>
                                    </p:animEffect>
                                    <p:anim calcmode="lin" valueType="num">
                                      <p:cBhvr>
                                        <p:cTn id="110" dur="1000" fill="hold"/>
                                        <p:tgtEl>
                                          <p:spTgt spid="138"/>
                                        </p:tgtEl>
                                        <p:attrNameLst>
                                          <p:attrName>ppt_x</p:attrName>
                                        </p:attrNameLst>
                                      </p:cBhvr>
                                      <p:tavLst>
                                        <p:tav tm="0">
                                          <p:val>
                                            <p:strVal val="#ppt_x"/>
                                          </p:val>
                                        </p:tav>
                                        <p:tav tm="100000">
                                          <p:val>
                                            <p:strVal val="#ppt_x"/>
                                          </p:val>
                                        </p:tav>
                                      </p:tavLst>
                                    </p:anim>
                                    <p:anim calcmode="lin" valueType="num">
                                      <p:cBhvr>
                                        <p:cTn id="111"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139"/>
                                        </p:tgtEl>
                                        <p:attrNameLst>
                                          <p:attrName>style.visibility</p:attrName>
                                        </p:attrNameLst>
                                      </p:cBhvr>
                                      <p:to>
                                        <p:strVal val="visible"/>
                                      </p:to>
                                    </p:set>
                                    <p:animEffect transition="in" filter="barn(inVertical)">
                                      <p:cBhvr>
                                        <p:cTn id="116" dur="500"/>
                                        <p:tgtEl>
                                          <p:spTgt spid="139"/>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140"/>
                                        </p:tgtEl>
                                        <p:attrNameLst>
                                          <p:attrName>style.visibility</p:attrName>
                                        </p:attrNameLst>
                                      </p:cBhvr>
                                      <p:to>
                                        <p:strVal val="visible"/>
                                      </p:to>
                                    </p:set>
                                    <p:animEffect transition="in" filter="fade">
                                      <p:cBhvr>
                                        <p:cTn id="121" dur="1000"/>
                                        <p:tgtEl>
                                          <p:spTgt spid="140"/>
                                        </p:tgtEl>
                                      </p:cBhvr>
                                    </p:animEffect>
                                    <p:anim calcmode="lin" valueType="num">
                                      <p:cBhvr>
                                        <p:cTn id="122" dur="1000" fill="hold"/>
                                        <p:tgtEl>
                                          <p:spTgt spid="140"/>
                                        </p:tgtEl>
                                        <p:attrNameLst>
                                          <p:attrName>ppt_x</p:attrName>
                                        </p:attrNameLst>
                                      </p:cBhvr>
                                      <p:tavLst>
                                        <p:tav tm="0">
                                          <p:val>
                                            <p:strVal val="#ppt_x"/>
                                          </p:val>
                                        </p:tav>
                                        <p:tav tm="100000">
                                          <p:val>
                                            <p:strVal val="#ppt_x"/>
                                          </p:val>
                                        </p:tav>
                                      </p:tavLst>
                                    </p:anim>
                                    <p:anim calcmode="lin" valueType="num">
                                      <p:cBhvr>
                                        <p:cTn id="123"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0" grpId="0" animBg="1"/>
      <p:bldP spid="130" grpId="0" animBg="1"/>
      <p:bldP spid="131" grpId="0" animBg="1"/>
      <p:bldP spid="132" grpId="0" animBg="1"/>
      <p:bldP spid="133" grpId="0" animBg="1"/>
      <p:bldP spid="135" grpId="0"/>
      <p:bldP spid="136" grpId="0"/>
      <p:bldP spid="137" grpId="0"/>
      <p:bldP spid="138" grpId="0"/>
      <p:bldP spid="139" grpId="0"/>
      <p:bldP spid="1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19597" y="2141685"/>
            <a:ext cx="3906378" cy="3369251"/>
          </a:xfrm>
          <a:prstGeom prst="rect">
            <a:avLst/>
          </a:prstGeom>
          <a:noFill/>
          <a:extLst>
            <a:ext uri="{909E8E84-426E-40DD-AFC4-6F175D3DCCD1}">
              <a14:hiddenFill xmlns:a14="http://schemas.microsoft.com/office/drawing/2010/main">
                <a:solidFill>
                  <a:srgbClr val="FFFFFF"/>
                </a:solidFill>
              </a14:hiddenFill>
            </a:ext>
          </a:extLst>
        </p:spPr>
      </p:pic>
      <p:sp>
        <p:nvSpPr>
          <p:cNvPr id="329" name="矩形: 剪去单角 328"/>
          <p:cNvSpPr/>
          <p:nvPr/>
        </p:nvSpPr>
        <p:spPr>
          <a:xfrm>
            <a:off x="3330961" y="1800640"/>
            <a:ext cx="7532769" cy="4688280"/>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charset="-122"/>
              <a:cs typeface="+mn-cs"/>
            </a:endParaRPr>
          </a:p>
        </p:txBody>
      </p:sp>
      <p:grpSp>
        <p:nvGrpSpPr>
          <p:cNvPr id="2" name="组合 1"/>
          <p:cNvGrpSpPr/>
          <p:nvPr/>
        </p:nvGrpSpPr>
        <p:grpSpPr>
          <a:xfrm>
            <a:off x="405809" y="5992655"/>
            <a:ext cx="725085" cy="572850"/>
            <a:chOff x="2497187" y="4563681"/>
            <a:chExt cx="1103998" cy="1042390"/>
          </a:xfrm>
          <a:solidFill>
            <a:schemeClr val="accent2"/>
          </a:solidFill>
        </p:grpSpPr>
        <p:grpSp>
          <p:nvGrpSpPr>
            <p:cNvPr id="14" name="Group 4"/>
            <p:cNvGrpSpPr>
              <a:grpSpLocks noChangeAspect="1"/>
            </p:cNvGrpSpPr>
            <p:nvPr/>
          </p:nvGrpSpPr>
          <p:grpSpPr bwMode="auto">
            <a:xfrm>
              <a:off x="2497187" y="4563681"/>
              <a:ext cx="1089664" cy="1018502"/>
              <a:chOff x="2806" y="2798"/>
              <a:chExt cx="735" cy="687"/>
            </a:xfrm>
            <a:grpFill/>
          </p:grpSpPr>
          <p:sp>
            <p:nvSpPr>
              <p:cNvPr id="15"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83" name="Group 4"/>
            <p:cNvGrpSpPr>
              <a:grpSpLocks noChangeAspect="1"/>
            </p:cNvGrpSpPr>
            <p:nvPr/>
          </p:nvGrpSpPr>
          <p:grpSpPr bwMode="auto">
            <a:xfrm>
              <a:off x="2511521" y="4587569"/>
              <a:ext cx="1089664" cy="1018502"/>
              <a:chOff x="2806" y="2798"/>
              <a:chExt cx="735" cy="687"/>
            </a:xfrm>
            <a:grpFill/>
          </p:grpSpPr>
          <p:sp>
            <p:nvSpPr>
              <p:cNvPr id="84"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5"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6"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7"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8"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9"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0"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1"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2"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3"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4"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5"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6"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7"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8"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9"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sp>
        <p:nvSpPr>
          <p:cNvPr id="123" name="矩形 122"/>
          <p:cNvSpPr/>
          <p:nvPr/>
        </p:nvSpPr>
        <p:spPr>
          <a:xfrm>
            <a:off x="2587600" y="789368"/>
            <a:ext cx="7132431" cy="619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charset="-122"/>
                <a:cs typeface="+mn-ea"/>
                <a:sym typeface="+mn-lt"/>
              </a:rPr>
              <a:t>（前四个纹理为矢量素材，可直接通过更改形状填充更改颜色）</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charset="-122"/>
              <a:cs typeface="+mn-ea"/>
              <a:sym typeface="+mn-lt"/>
            </a:endParaRPr>
          </a:p>
        </p:txBody>
      </p:sp>
      <p:grpSp>
        <p:nvGrpSpPr>
          <p:cNvPr id="124" name="组合 123"/>
          <p:cNvGrpSpPr/>
          <p:nvPr/>
        </p:nvGrpSpPr>
        <p:grpSpPr>
          <a:xfrm>
            <a:off x="11083136" y="813554"/>
            <a:ext cx="762101" cy="687718"/>
            <a:chOff x="2497187" y="4563681"/>
            <a:chExt cx="1103998" cy="1042390"/>
          </a:xfrm>
          <a:solidFill>
            <a:schemeClr val="accent3"/>
          </a:solidFill>
        </p:grpSpPr>
        <p:grpSp>
          <p:nvGrpSpPr>
            <p:cNvPr id="125" name="Group 4"/>
            <p:cNvGrpSpPr>
              <a:grpSpLocks noChangeAspect="1"/>
            </p:cNvGrpSpPr>
            <p:nvPr/>
          </p:nvGrpSpPr>
          <p:grpSpPr bwMode="auto">
            <a:xfrm>
              <a:off x="2497187" y="4563681"/>
              <a:ext cx="1089664" cy="1018502"/>
              <a:chOff x="2806" y="2798"/>
              <a:chExt cx="735" cy="687"/>
            </a:xfrm>
            <a:grpFill/>
          </p:grpSpPr>
          <p:sp>
            <p:nvSpPr>
              <p:cNvPr id="178"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9"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0"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1"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2"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3"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4"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5"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6"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7"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8"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9"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0"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1"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2"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3"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126" name="Group 4"/>
            <p:cNvGrpSpPr>
              <a:grpSpLocks noChangeAspect="1"/>
            </p:cNvGrpSpPr>
            <p:nvPr/>
          </p:nvGrpSpPr>
          <p:grpSpPr bwMode="auto">
            <a:xfrm>
              <a:off x="2511521" y="4587569"/>
              <a:ext cx="1089664" cy="1018502"/>
              <a:chOff x="2806" y="2798"/>
              <a:chExt cx="735" cy="687"/>
            </a:xfrm>
            <a:grpFill/>
          </p:grpSpPr>
          <p:sp>
            <p:nvSpPr>
              <p:cNvPr id="127"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28"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29"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0"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1"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2"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3"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grpSp>
        <p:nvGrpSpPr>
          <p:cNvPr id="194" name="组合 193"/>
          <p:cNvGrpSpPr/>
          <p:nvPr/>
        </p:nvGrpSpPr>
        <p:grpSpPr>
          <a:xfrm>
            <a:off x="11083136" y="5884290"/>
            <a:ext cx="811481" cy="671958"/>
            <a:chOff x="2497187" y="4563681"/>
            <a:chExt cx="1103998" cy="1042390"/>
          </a:xfrm>
          <a:solidFill>
            <a:schemeClr val="accent4"/>
          </a:solidFill>
        </p:grpSpPr>
        <p:grpSp>
          <p:nvGrpSpPr>
            <p:cNvPr id="195" name="Group 4"/>
            <p:cNvGrpSpPr>
              <a:grpSpLocks noChangeAspect="1"/>
            </p:cNvGrpSpPr>
            <p:nvPr/>
          </p:nvGrpSpPr>
          <p:grpSpPr bwMode="auto">
            <a:xfrm>
              <a:off x="2497187" y="4563681"/>
              <a:ext cx="1089664" cy="1018502"/>
              <a:chOff x="2806" y="2798"/>
              <a:chExt cx="735" cy="687"/>
            </a:xfrm>
            <a:grpFill/>
          </p:grpSpPr>
          <p:sp>
            <p:nvSpPr>
              <p:cNvPr id="213"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4"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5"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6"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7"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8"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9"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0"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1"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2"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3"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4"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5"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6"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7"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8"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196" name="Group 4"/>
            <p:cNvGrpSpPr>
              <a:grpSpLocks noChangeAspect="1"/>
            </p:cNvGrpSpPr>
            <p:nvPr/>
          </p:nvGrpSpPr>
          <p:grpSpPr bwMode="auto">
            <a:xfrm>
              <a:off x="2511521" y="4587569"/>
              <a:ext cx="1089664" cy="1018502"/>
              <a:chOff x="2806" y="2798"/>
              <a:chExt cx="735" cy="687"/>
            </a:xfrm>
            <a:grpFill/>
          </p:grpSpPr>
          <p:sp>
            <p:nvSpPr>
              <p:cNvPr id="197"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8"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9"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0"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1"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2"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3"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4"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5"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6"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7"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8"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9"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0"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1"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2"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sp>
        <p:nvSpPr>
          <p:cNvPr id="233" name="文本框 232"/>
          <p:cNvSpPr txBox="1"/>
          <p:nvPr/>
        </p:nvSpPr>
        <p:spPr>
          <a:xfrm>
            <a:off x="697191" y="536642"/>
            <a:ext cx="9840880" cy="874531"/>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3600" b="1" i="1" u="none" strike="noStrike" kern="1200" cap="none" spc="0" normalizeH="0" noProof="0" dirty="0">
                <a:ln>
                  <a:noFill/>
                </a:ln>
                <a:effectLst/>
                <a:uLnTx/>
                <a:uFillTx/>
                <a:latin typeface="Times New Roman" panose="02020603050405020304"/>
                <a:ea typeface="微软雅黑" panose="020B0503020204020204" charset="-122"/>
                <a:cs typeface="+mn-cs"/>
              </a:rPr>
              <a:t>How to wr</a:t>
            </a:r>
            <a:r>
              <a:rPr kumimoji="0" lang="en-US" altLang="zh-CN" sz="3600" b="1" i="1" u="none" strike="noStrike" kern="1200" cap="none" spc="0" normalizeH="0" noProof="0" dirty="0">
                <a:ln>
                  <a:noFill/>
                </a:ln>
                <a:solidFill>
                  <a:srgbClr val="C00000"/>
                </a:solidFill>
                <a:effectLst/>
                <a:uLnTx/>
                <a:uFillTx/>
                <a:latin typeface="Times New Roman" panose="02020603050405020304"/>
                <a:ea typeface="微软雅黑" panose="020B0503020204020204" charset="-122"/>
                <a:cs typeface="+mn-cs"/>
              </a:rPr>
              <a:t>i</a:t>
            </a:r>
            <a:r>
              <a:rPr kumimoji="0" lang="en-US" altLang="zh-CN" sz="3600" b="1" i="1" u="none" strike="noStrike" kern="1200" cap="none" spc="0" normalizeH="0" noProof="0" dirty="0">
                <a:ln>
                  <a:noFill/>
                </a:ln>
                <a:effectLst/>
                <a:uLnTx/>
                <a:uFillTx/>
                <a:latin typeface="Times New Roman" panose="02020603050405020304"/>
                <a:ea typeface="微软雅黑" panose="020B0503020204020204" charset="-122"/>
                <a:cs typeface="+mn-cs"/>
              </a:rPr>
              <a:t>te a blo</a:t>
            </a:r>
            <a:r>
              <a:rPr kumimoji="0" lang="en-US" altLang="zh-CN" sz="3600" b="1" i="1" u="none" strike="noStrike" kern="1200" cap="none" spc="0" normalizeH="0" noProof="0" dirty="0">
                <a:ln>
                  <a:noFill/>
                </a:ln>
                <a:solidFill>
                  <a:srgbClr val="C00000"/>
                </a:solidFill>
                <a:effectLst/>
                <a:uLnTx/>
                <a:uFillTx/>
                <a:latin typeface="Times New Roman" panose="02020603050405020304"/>
                <a:ea typeface="微软雅黑" panose="020B0503020204020204" charset="-122"/>
                <a:cs typeface="+mn-cs"/>
              </a:rPr>
              <a:t>g</a:t>
            </a:r>
            <a:r>
              <a:rPr kumimoji="0" lang="en-US" altLang="zh-CN" sz="3600" b="1" i="1" u="none" strike="noStrike" kern="1200" cap="none" spc="0" normalizeH="0" noProof="0" dirty="0">
                <a:ln>
                  <a:noFill/>
                </a:ln>
                <a:effectLst/>
                <a:uLnTx/>
                <a:uFillTx/>
                <a:latin typeface="Times New Roman" panose="02020603050405020304"/>
                <a:ea typeface="微软雅黑" panose="020B0503020204020204" charset="-122"/>
                <a:cs typeface="+mn-cs"/>
              </a:rPr>
              <a:t> of gi</a:t>
            </a:r>
            <a:r>
              <a:rPr kumimoji="0" lang="en-US" altLang="zh-CN" sz="3600" b="1" i="1" u="none" strike="noStrike" kern="1200" cap="none" spc="0" normalizeH="0" noProof="0" dirty="0">
                <a:ln>
                  <a:noFill/>
                </a:ln>
                <a:solidFill>
                  <a:srgbClr val="C00000"/>
                </a:solidFill>
                <a:effectLst/>
                <a:uLnTx/>
                <a:uFillTx/>
                <a:latin typeface="Times New Roman" panose="02020603050405020304"/>
                <a:ea typeface="微软雅黑" panose="020B0503020204020204" charset="-122"/>
                <a:cs typeface="+mn-cs"/>
              </a:rPr>
              <a:t>v</a:t>
            </a:r>
            <a:r>
              <a:rPr kumimoji="0" lang="en-US" altLang="zh-CN" sz="3600" b="1" i="1" u="none" strike="noStrike" kern="1200" cap="none" spc="0" normalizeH="0" noProof="0" dirty="0">
                <a:ln>
                  <a:noFill/>
                </a:ln>
                <a:effectLst/>
                <a:uLnTx/>
                <a:uFillTx/>
                <a:latin typeface="Times New Roman" panose="02020603050405020304"/>
                <a:ea typeface="微软雅黑" panose="020B0503020204020204" charset="-122"/>
                <a:cs typeface="+mn-cs"/>
              </a:rPr>
              <a:t>ing ad</a:t>
            </a:r>
            <a:r>
              <a:rPr kumimoji="0" lang="en-US" altLang="zh-CN" sz="3600" b="1" i="1" u="none" strike="noStrike" kern="1200" cap="none" spc="0" normalizeH="0" noProof="0" dirty="0">
                <a:ln>
                  <a:noFill/>
                </a:ln>
                <a:solidFill>
                  <a:srgbClr val="C00000"/>
                </a:solidFill>
                <a:effectLst/>
                <a:uLnTx/>
                <a:uFillTx/>
                <a:latin typeface="Times New Roman" panose="02020603050405020304"/>
                <a:ea typeface="微软雅黑" panose="020B0503020204020204" charset="-122"/>
                <a:cs typeface="+mn-cs"/>
              </a:rPr>
              <a:t>v</a:t>
            </a:r>
            <a:r>
              <a:rPr kumimoji="0" lang="en-US" altLang="zh-CN" sz="3600" b="1" i="1" u="none" strike="noStrike" kern="1200" cap="none" spc="0" normalizeH="0" noProof="0" dirty="0">
                <a:ln>
                  <a:noFill/>
                </a:ln>
                <a:effectLst/>
                <a:uLnTx/>
                <a:uFillTx/>
                <a:latin typeface="Times New Roman" panose="02020603050405020304"/>
                <a:ea typeface="微软雅黑" panose="020B0503020204020204" charset="-122"/>
                <a:cs typeface="+mn-cs"/>
              </a:rPr>
              <a:t>ice</a:t>
            </a:r>
            <a:endParaRPr kumimoji="0" lang="en-US" altLang="zh-CN" sz="3600" b="0" i="1" u="none" strike="noStrike" kern="1200" cap="none" spc="0" normalizeH="0" baseline="0" noProof="0" dirty="0">
              <a:ln>
                <a:noFill/>
              </a:ln>
              <a:effectLst/>
              <a:uLnTx/>
              <a:uFillTx/>
              <a:latin typeface="Times New Roman" panose="02020603050405020304"/>
              <a:ea typeface="微软雅黑" panose="020B0503020204020204" charset="-122"/>
              <a:cs typeface="+mn-cs"/>
            </a:endParaRPr>
          </a:p>
        </p:txBody>
      </p:sp>
      <p:sp>
        <p:nvSpPr>
          <p:cNvPr id="275" name="任意多边形 100"/>
          <p:cNvSpPr/>
          <p:nvPr/>
        </p:nvSpPr>
        <p:spPr>
          <a:xfrm>
            <a:off x="0" y="1190356"/>
            <a:ext cx="9460871" cy="157370"/>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charset="-122"/>
              <a:cs typeface="+mn-ea"/>
              <a:sym typeface="+mn-lt"/>
            </a:endParaRPr>
          </a:p>
        </p:txBody>
      </p:sp>
      <p:grpSp>
        <p:nvGrpSpPr>
          <p:cNvPr id="276" name="PA_chenying0907 4"/>
          <p:cNvGrpSpPr/>
          <p:nvPr/>
        </p:nvGrpSpPr>
        <p:grpSpPr>
          <a:xfrm>
            <a:off x="1253536" y="433779"/>
            <a:ext cx="687441" cy="879632"/>
            <a:chOff x="3213101" y="3067051"/>
            <a:chExt cx="541337" cy="720725"/>
          </a:xfrm>
          <a:solidFill>
            <a:srgbClr val="4A67AA"/>
          </a:solidFill>
        </p:grpSpPr>
        <p:sp>
          <p:nvSpPr>
            <p:cNvPr id="277" name="chenying0907 873"/>
            <p:cNvSpPr/>
            <p:nvPr/>
          </p:nvSpPr>
          <p:spPr bwMode="auto">
            <a:xfrm>
              <a:off x="3225801" y="3094038"/>
              <a:ext cx="158750" cy="142875"/>
            </a:xfrm>
            <a:custGeom>
              <a:avLst/>
              <a:gdLst/>
              <a:ahLst/>
              <a:cxnLst>
                <a:cxn ang="0">
                  <a:pos x="393" y="0"/>
                </a:cxn>
                <a:cxn ang="0">
                  <a:pos x="393" y="0"/>
                </a:cxn>
                <a:cxn ang="0">
                  <a:pos x="381" y="3"/>
                </a:cxn>
                <a:cxn ang="0">
                  <a:pos x="369" y="5"/>
                </a:cxn>
                <a:cxn ang="0">
                  <a:pos x="358" y="10"/>
                </a:cxn>
                <a:cxn ang="0">
                  <a:pos x="347" y="16"/>
                </a:cxn>
                <a:cxn ang="0">
                  <a:pos x="326" y="27"/>
                </a:cxn>
                <a:cxn ang="0">
                  <a:pos x="307" y="42"/>
                </a:cxn>
                <a:cxn ang="0">
                  <a:pos x="307" y="42"/>
                </a:cxn>
                <a:cxn ang="0">
                  <a:pos x="252" y="86"/>
                </a:cxn>
                <a:cxn ang="0">
                  <a:pos x="224" y="108"/>
                </a:cxn>
                <a:cxn ang="0">
                  <a:pos x="198" y="132"/>
                </a:cxn>
                <a:cxn ang="0">
                  <a:pos x="198" y="132"/>
                </a:cxn>
                <a:cxn ang="0">
                  <a:pos x="172" y="157"/>
                </a:cxn>
                <a:cxn ang="0">
                  <a:pos x="146" y="183"/>
                </a:cxn>
                <a:cxn ang="0">
                  <a:pos x="122" y="210"/>
                </a:cxn>
                <a:cxn ang="0">
                  <a:pos x="97" y="238"/>
                </a:cxn>
                <a:cxn ang="0">
                  <a:pos x="50" y="294"/>
                </a:cxn>
                <a:cxn ang="0">
                  <a:pos x="2" y="349"/>
                </a:cxn>
                <a:cxn ang="0">
                  <a:pos x="2" y="349"/>
                </a:cxn>
                <a:cxn ang="0">
                  <a:pos x="0" y="352"/>
                </a:cxn>
                <a:cxn ang="0">
                  <a:pos x="0" y="353"/>
                </a:cxn>
                <a:cxn ang="0">
                  <a:pos x="2" y="357"/>
                </a:cxn>
                <a:cxn ang="0">
                  <a:pos x="6" y="360"/>
                </a:cxn>
                <a:cxn ang="0">
                  <a:pos x="8" y="358"/>
                </a:cxn>
                <a:cxn ang="0">
                  <a:pos x="10" y="357"/>
                </a:cxn>
                <a:cxn ang="0">
                  <a:pos x="10" y="357"/>
                </a:cxn>
                <a:cxn ang="0">
                  <a:pos x="55" y="306"/>
                </a:cxn>
                <a:cxn ang="0">
                  <a:pos x="99" y="254"/>
                </a:cxn>
                <a:cxn ang="0">
                  <a:pos x="144" y="203"/>
                </a:cxn>
                <a:cxn ang="0">
                  <a:pos x="167" y="178"/>
                </a:cxn>
                <a:cxn ang="0">
                  <a:pos x="190" y="154"/>
                </a:cxn>
                <a:cxn ang="0">
                  <a:pos x="190" y="154"/>
                </a:cxn>
                <a:cxn ang="0">
                  <a:pos x="215" y="131"/>
                </a:cxn>
                <a:cxn ang="0">
                  <a:pos x="240" y="110"/>
                </a:cxn>
                <a:cxn ang="0">
                  <a:pos x="266" y="89"/>
                </a:cxn>
                <a:cxn ang="0">
                  <a:pos x="292" y="68"/>
                </a:cxn>
                <a:cxn ang="0">
                  <a:pos x="292" y="68"/>
                </a:cxn>
                <a:cxn ang="0">
                  <a:pos x="316" y="50"/>
                </a:cxn>
                <a:cxn ang="0">
                  <a:pos x="341" y="33"/>
                </a:cxn>
                <a:cxn ang="0">
                  <a:pos x="354" y="25"/>
                </a:cxn>
                <a:cxn ang="0">
                  <a:pos x="367" y="20"/>
                </a:cxn>
                <a:cxn ang="0">
                  <a:pos x="381" y="14"/>
                </a:cxn>
                <a:cxn ang="0">
                  <a:pos x="395" y="10"/>
                </a:cxn>
                <a:cxn ang="0">
                  <a:pos x="395" y="10"/>
                </a:cxn>
                <a:cxn ang="0">
                  <a:pos x="398" y="9"/>
                </a:cxn>
                <a:cxn ang="0">
                  <a:pos x="399" y="8"/>
                </a:cxn>
                <a:cxn ang="0">
                  <a:pos x="399" y="6"/>
                </a:cxn>
                <a:cxn ang="0">
                  <a:pos x="399" y="4"/>
                </a:cxn>
                <a:cxn ang="0">
                  <a:pos x="397" y="0"/>
                </a:cxn>
                <a:cxn ang="0">
                  <a:pos x="395" y="0"/>
                </a:cxn>
                <a:cxn ang="0">
                  <a:pos x="393" y="0"/>
                </a:cxn>
                <a:cxn ang="0">
                  <a:pos x="393" y="0"/>
                </a:cxn>
              </a:cxnLst>
              <a:rect l="0" t="0" r="r" b="b"/>
              <a:pathLst>
                <a:path w="399" h="360">
                  <a:moveTo>
                    <a:pt x="393" y="0"/>
                  </a:moveTo>
                  <a:lnTo>
                    <a:pt x="393" y="0"/>
                  </a:lnTo>
                  <a:lnTo>
                    <a:pt x="381" y="3"/>
                  </a:lnTo>
                  <a:lnTo>
                    <a:pt x="369" y="5"/>
                  </a:lnTo>
                  <a:lnTo>
                    <a:pt x="358" y="10"/>
                  </a:lnTo>
                  <a:lnTo>
                    <a:pt x="347" y="16"/>
                  </a:lnTo>
                  <a:lnTo>
                    <a:pt x="326" y="27"/>
                  </a:lnTo>
                  <a:lnTo>
                    <a:pt x="307" y="42"/>
                  </a:lnTo>
                  <a:lnTo>
                    <a:pt x="307" y="42"/>
                  </a:lnTo>
                  <a:lnTo>
                    <a:pt x="252" y="86"/>
                  </a:lnTo>
                  <a:lnTo>
                    <a:pt x="224" y="108"/>
                  </a:lnTo>
                  <a:lnTo>
                    <a:pt x="198" y="132"/>
                  </a:lnTo>
                  <a:lnTo>
                    <a:pt x="198" y="132"/>
                  </a:lnTo>
                  <a:lnTo>
                    <a:pt x="172" y="157"/>
                  </a:lnTo>
                  <a:lnTo>
                    <a:pt x="146" y="183"/>
                  </a:lnTo>
                  <a:lnTo>
                    <a:pt x="122" y="210"/>
                  </a:lnTo>
                  <a:lnTo>
                    <a:pt x="97" y="238"/>
                  </a:lnTo>
                  <a:lnTo>
                    <a:pt x="50" y="294"/>
                  </a:lnTo>
                  <a:lnTo>
                    <a:pt x="2" y="349"/>
                  </a:lnTo>
                  <a:lnTo>
                    <a:pt x="2" y="349"/>
                  </a:lnTo>
                  <a:lnTo>
                    <a:pt x="0" y="352"/>
                  </a:lnTo>
                  <a:lnTo>
                    <a:pt x="0" y="353"/>
                  </a:lnTo>
                  <a:lnTo>
                    <a:pt x="2" y="357"/>
                  </a:lnTo>
                  <a:lnTo>
                    <a:pt x="6" y="360"/>
                  </a:lnTo>
                  <a:lnTo>
                    <a:pt x="8" y="358"/>
                  </a:lnTo>
                  <a:lnTo>
                    <a:pt x="10" y="357"/>
                  </a:lnTo>
                  <a:lnTo>
                    <a:pt x="10" y="357"/>
                  </a:lnTo>
                  <a:lnTo>
                    <a:pt x="55" y="306"/>
                  </a:lnTo>
                  <a:lnTo>
                    <a:pt x="99" y="254"/>
                  </a:lnTo>
                  <a:lnTo>
                    <a:pt x="144" y="203"/>
                  </a:lnTo>
                  <a:lnTo>
                    <a:pt x="167" y="178"/>
                  </a:lnTo>
                  <a:lnTo>
                    <a:pt x="190" y="154"/>
                  </a:lnTo>
                  <a:lnTo>
                    <a:pt x="190" y="154"/>
                  </a:lnTo>
                  <a:lnTo>
                    <a:pt x="215" y="131"/>
                  </a:lnTo>
                  <a:lnTo>
                    <a:pt x="240" y="110"/>
                  </a:lnTo>
                  <a:lnTo>
                    <a:pt x="266" y="89"/>
                  </a:lnTo>
                  <a:lnTo>
                    <a:pt x="292" y="68"/>
                  </a:lnTo>
                  <a:lnTo>
                    <a:pt x="292" y="68"/>
                  </a:lnTo>
                  <a:lnTo>
                    <a:pt x="316" y="50"/>
                  </a:lnTo>
                  <a:lnTo>
                    <a:pt x="341" y="33"/>
                  </a:lnTo>
                  <a:lnTo>
                    <a:pt x="354" y="25"/>
                  </a:lnTo>
                  <a:lnTo>
                    <a:pt x="367" y="20"/>
                  </a:lnTo>
                  <a:lnTo>
                    <a:pt x="381" y="14"/>
                  </a:lnTo>
                  <a:lnTo>
                    <a:pt x="395" y="10"/>
                  </a:lnTo>
                  <a:lnTo>
                    <a:pt x="395" y="10"/>
                  </a:lnTo>
                  <a:lnTo>
                    <a:pt x="398" y="9"/>
                  </a:lnTo>
                  <a:lnTo>
                    <a:pt x="399" y="8"/>
                  </a:lnTo>
                  <a:lnTo>
                    <a:pt x="399" y="6"/>
                  </a:lnTo>
                  <a:lnTo>
                    <a:pt x="399" y="4"/>
                  </a:lnTo>
                  <a:lnTo>
                    <a:pt x="397" y="0"/>
                  </a:lnTo>
                  <a:lnTo>
                    <a:pt x="395" y="0"/>
                  </a:lnTo>
                  <a:lnTo>
                    <a:pt x="393" y="0"/>
                  </a:lnTo>
                  <a:lnTo>
                    <a:pt x="393"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8" name="chenying0907 874"/>
            <p:cNvSpPr/>
            <p:nvPr/>
          </p:nvSpPr>
          <p:spPr bwMode="auto">
            <a:xfrm>
              <a:off x="3244851" y="3078163"/>
              <a:ext cx="209550" cy="179388"/>
            </a:xfrm>
            <a:custGeom>
              <a:avLst/>
              <a:gdLst/>
              <a:ahLst/>
              <a:cxnLst>
                <a:cxn ang="0">
                  <a:pos x="523" y="0"/>
                </a:cxn>
                <a:cxn ang="0">
                  <a:pos x="523" y="0"/>
                </a:cxn>
                <a:cxn ang="0">
                  <a:pos x="505" y="8"/>
                </a:cxn>
                <a:cxn ang="0">
                  <a:pos x="487" y="16"/>
                </a:cxn>
                <a:cxn ang="0">
                  <a:pos x="452" y="34"/>
                </a:cxn>
                <a:cxn ang="0">
                  <a:pos x="383" y="76"/>
                </a:cxn>
                <a:cxn ang="0">
                  <a:pos x="383" y="76"/>
                </a:cxn>
                <a:cxn ang="0">
                  <a:pos x="364" y="88"/>
                </a:cxn>
                <a:cxn ang="0">
                  <a:pos x="347" y="101"/>
                </a:cxn>
                <a:cxn ang="0">
                  <a:pos x="330" y="115"/>
                </a:cxn>
                <a:cxn ang="0">
                  <a:pos x="313" y="131"/>
                </a:cxn>
                <a:cxn ang="0">
                  <a:pos x="280" y="163"/>
                </a:cxn>
                <a:cxn ang="0">
                  <a:pos x="249" y="193"/>
                </a:cxn>
                <a:cxn ang="0">
                  <a:pos x="249" y="193"/>
                </a:cxn>
                <a:cxn ang="0">
                  <a:pos x="215" y="223"/>
                </a:cxn>
                <a:cxn ang="0">
                  <a:pos x="183" y="254"/>
                </a:cxn>
                <a:cxn ang="0">
                  <a:pos x="118" y="317"/>
                </a:cxn>
                <a:cxn ang="0">
                  <a:pos x="118" y="317"/>
                </a:cxn>
                <a:cxn ang="0">
                  <a:pos x="88" y="347"/>
                </a:cxn>
                <a:cxn ang="0">
                  <a:pos x="56" y="377"/>
                </a:cxn>
                <a:cxn ang="0">
                  <a:pos x="28" y="410"/>
                </a:cxn>
                <a:cxn ang="0">
                  <a:pos x="13" y="425"/>
                </a:cxn>
                <a:cxn ang="0">
                  <a:pos x="0" y="442"/>
                </a:cxn>
                <a:cxn ang="0">
                  <a:pos x="0" y="442"/>
                </a:cxn>
                <a:cxn ang="0">
                  <a:pos x="0" y="445"/>
                </a:cxn>
                <a:cxn ang="0">
                  <a:pos x="0" y="446"/>
                </a:cxn>
                <a:cxn ang="0">
                  <a:pos x="2" y="449"/>
                </a:cxn>
                <a:cxn ang="0">
                  <a:pos x="3" y="450"/>
                </a:cxn>
                <a:cxn ang="0">
                  <a:pos x="7" y="450"/>
                </a:cxn>
                <a:cxn ang="0">
                  <a:pos x="9" y="450"/>
                </a:cxn>
                <a:cxn ang="0">
                  <a:pos x="11" y="449"/>
                </a:cxn>
                <a:cxn ang="0">
                  <a:pos x="11" y="449"/>
                </a:cxn>
                <a:cxn ang="0">
                  <a:pos x="24" y="432"/>
                </a:cxn>
                <a:cxn ang="0">
                  <a:pos x="37" y="415"/>
                </a:cxn>
                <a:cxn ang="0">
                  <a:pos x="66" y="384"/>
                </a:cxn>
                <a:cxn ang="0">
                  <a:pos x="96" y="353"/>
                </a:cxn>
                <a:cxn ang="0">
                  <a:pos x="127" y="325"/>
                </a:cxn>
                <a:cxn ang="0">
                  <a:pos x="127" y="325"/>
                </a:cxn>
                <a:cxn ang="0">
                  <a:pos x="187" y="266"/>
                </a:cxn>
                <a:cxn ang="0">
                  <a:pos x="217" y="236"/>
                </a:cxn>
                <a:cxn ang="0">
                  <a:pos x="249" y="207"/>
                </a:cxn>
                <a:cxn ang="0">
                  <a:pos x="249" y="207"/>
                </a:cxn>
                <a:cxn ang="0">
                  <a:pos x="313" y="151"/>
                </a:cxn>
                <a:cxn ang="0">
                  <a:pos x="344" y="122"/>
                </a:cxn>
                <a:cxn ang="0">
                  <a:pos x="378" y="96"/>
                </a:cxn>
                <a:cxn ang="0">
                  <a:pos x="412" y="71"/>
                </a:cxn>
                <a:cxn ang="0">
                  <a:pos x="431" y="59"/>
                </a:cxn>
                <a:cxn ang="0">
                  <a:pos x="449" y="47"/>
                </a:cxn>
                <a:cxn ang="0">
                  <a:pos x="467" y="37"/>
                </a:cxn>
                <a:cxn ang="0">
                  <a:pos x="487" y="28"/>
                </a:cxn>
                <a:cxn ang="0">
                  <a:pos x="506" y="19"/>
                </a:cxn>
                <a:cxn ang="0">
                  <a:pos x="527" y="12"/>
                </a:cxn>
                <a:cxn ang="0">
                  <a:pos x="527" y="12"/>
                </a:cxn>
                <a:cxn ang="0">
                  <a:pos x="529" y="11"/>
                </a:cxn>
                <a:cxn ang="0">
                  <a:pos x="530" y="8"/>
                </a:cxn>
                <a:cxn ang="0">
                  <a:pos x="530" y="4"/>
                </a:cxn>
                <a:cxn ang="0">
                  <a:pos x="530" y="2"/>
                </a:cxn>
                <a:cxn ang="0">
                  <a:pos x="529" y="0"/>
                </a:cxn>
                <a:cxn ang="0">
                  <a:pos x="526" y="0"/>
                </a:cxn>
                <a:cxn ang="0">
                  <a:pos x="523" y="0"/>
                </a:cxn>
                <a:cxn ang="0">
                  <a:pos x="523" y="0"/>
                </a:cxn>
              </a:cxnLst>
              <a:rect l="0" t="0" r="r" b="b"/>
              <a:pathLst>
                <a:path w="530" h="450">
                  <a:moveTo>
                    <a:pt x="523" y="0"/>
                  </a:moveTo>
                  <a:lnTo>
                    <a:pt x="523" y="0"/>
                  </a:lnTo>
                  <a:lnTo>
                    <a:pt x="505" y="8"/>
                  </a:lnTo>
                  <a:lnTo>
                    <a:pt x="487" y="16"/>
                  </a:lnTo>
                  <a:lnTo>
                    <a:pt x="452" y="34"/>
                  </a:lnTo>
                  <a:lnTo>
                    <a:pt x="383" y="76"/>
                  </a:lnTo>
                  <a:lnTo>
                    <a:pt x="383" y="76"/>
                  </a:lnTo>
                  <a:lnTo>
                    <a:pt x="364" y="88"/>
                  </a:lnTo>
                  <a:lnTo>
                    <a:pt x="347" y="101"/>
                  </a:lnTo>
                  <a:lnTo>
                    <a:pt x="330" y="115"/>
                  </a:lnTo>
                  <a:lnTo>
                    <a:pt x="313" y="131"/>
                  </a:lnTo>
                  <a:lnTo>
                    <a:pt x="280" y="163"/>
                  </a:lnTo>
                  <a:lnTo>
                    <a:pt x="249" y="193"/>
                  </a:lnTo>
                  <a:lnTo>
                    <a:pt x="249" y="193"/>
                  </a:lnTo>
                  <a:lnTo>
                    <a:pt x="215" y="223"/>
                  </a:lnTo>
                  <a:lnTo>
                    <a:pt x="183" y="254"/>
                  </a:lnTo>
                  <a:lnTo>
                    <a:pt x="118" y="317"/>
                  </a:lnTo>
                  <a:lnTo>
                    <a:pt x="118" y="317"/>
                  </a:lnTo>
                  <a:lnTo>
                    <a:pt x="88" y="347"/>
                  </a:lnTo>
                  <a:lnTo>
                    <a:pt x="56" y="377"/>
                  </a:lnTo>
                  <a:lnTo>
                    <a:pt x="28" y="410"/>
                  </a:lnTo>
                  <a:lnTo>
                    <a:pt x="13" y="425"/>
                  </a:lnTo>
                  <a:lnTo>
                    <a:pt x="0" y="442"/>
                  </a:lnTo>
                  <a:lnTo>
                    <a:pt x="0" y="442"/>
                  </a:lnTo>
                  <a:lnTo>
                    <a:pt x="0" y="445"/>
                  </a:lnTo>
                  <a:lnTo>
                    <a:pt x="0" y="446"/>
                  </a:lnTo>
                  <a:lnTo>
                    <a:pt x="2" y="449"/>
                  </a:lnTo>
                  <a:lnTo>
                    <a:pt x="3" y="450"/>
                  </a:lnTo>
                  <a:lnTo>
                    <a:pt x="7" y="450"/>
                  </a:lnTo>
                  <a:lnTo>
                    <a:pt x="9" y="450"/>
                  </a:lnTo>
                  <a:lnTo>
                    <a:pt x="11" y="449"/>
                  </a:lnTo>
                  <a:lnTo>
                    <a:pt x="11" y="449"/>
                  </a:lnTo>
                  <a:lnTo>
                    <a:pt x="24" y="432"/>
                  </a:lnTo>
                  <a:lnTo>
                    <a:pt x="37" y="415"/>
                  </a:lnTo>
                  <a:lnTo>
                    <a:pt x="66" y="384"/>
                  </a:lnTo>
                  <a:lnTo>
                    <a:pt x="96" y="353"/>
                  </a:lnTo>
                  <a:lnTo>
                    <a:pt x="127" y="325"/>
                  </a:lnTo>
                  <a:lnTo>
                    <a:pt x="127" y="325"/>
                  </a:lnTo>
                  <a:lnTo>
                    <a:pt x="187" y="266"/>
                  </a:lnTo>
                  <a:lnTo>
                    <a:pt x="217" y="236"/>
                  </a:lnTo>
                  <a:lnTo>
                    <a:pt x="249" y="207"/>
                  </a:lnTo>
                  <a:lnTo>
                    <a:pt x="249" y="207"/>
                  </a:lnTo>
                  <a:lnTo>
                    <a:pt x="313" y="151"/>
                  </a:lnTo>
                  <a:lnTo>
                    <a:pt x="344" y="122"/>
                  </a:lnTo>
                  <a:lnTo>
                    <a:pt x="378" y="96"/>
                  </a:lnTo>
                  <a:lnTo>
                    <a:pt x="412" y="71"/>
                  </a:lnTo>
                  <a:lnTo>
                    <a:pt x="431" y="59"/>
                  </a:lnTo>
                  <a:lnTo>
                    <a:pt x="449" y="47"/>
                  </a:lnTo>
                  <a:lnTo>
                    <a:pt x="467" y="37"/>
                  </a:lnTo>
                  <a:lnTo>
                    <a:pt x="487" y="28"/>
                  </a:lnTo>
                  <a:lnTo>
                    <a:pt x="506" y="19"/>
                  </a:lnTo>
                  <a:lnTo>
                    <a:pt x="527" y="12"/>
                  </a:lnTo>
                  <a:lnTo>
                    <a:pt x="527" y="12"/>
                  </a:lnTo>
                  <a:lnTo>
                    <a:pt x="529" y="11"/>
                  </a:lnTo>
                  <a:lnTo>
                    <a:pt x="530" y="8"/>
                  </a:lnTo>
                  <a:lnTo>
                    <a:pt x="530" y="4"/>
                  </a:lnTo>
                  <a:lnTo>
                    <a:pt x="530" y="2"/>
                  </a:lnTo>
                  <a:lnTo>
                    <a:pt x="529" y="0"/>
                  </a:lnTo>
                  <a:lnTo>
                    <a:pt x="526" y="0"/>
                  </a:lnTo>
                  <a:lnTo>
                    <a:pt x="523" y="0"/>
                  </a:lnTo>
                  <a:lnTo>
                    <a:pt x="523"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9" name="chenying0907 875"/>
            <p:cNvSpPr/>
            <p:nvPr/>
          </p:nvSpPr>
          <p:spPr bwMode="auto">
            <a:xfrm>
              <a:off x="3276601" y="3081338"/>
              <a:ext cx="225425" cy="176213"/>
            </a:xfrm>
            <a:custGeom>
              <a:avLst/>
              <a:gdLst/>
              <a:ahLst/>
              <a:cxnLst>
                <a:cxn ang="0">
                  <a:pos x="560" y="4"/>
                </a:cxn>
                <a:cxn ang="0">
                  <a:pos x="557" y="5"/>
                </a:cxn>
                <a:cxn ang="0">
                  <a:pos x="547" y="5"/>
                </a:cxn>
                <a:cxn ang="0">
                  <a:pos x="539" y="8"/>
                </a:cxn>
                <a:cxn ang="0">
                  <a:pos x="518" y="23"/>
                </a:cxn>
                <a:cxn ang="0">
                  <a:pos x="479" y="52"/>
                </a:cxn>
                <a:cxn ang="0">
                  <a:pos x="440" y="81"/>
                </a:cxn>
                <a:cxn ang="0">
                  <a:pos x="323" y="159"/>
                </a:cxn>
                <a:cxn ang="0">
                  <a:pos x="286" y="187"/>
                </a:cxn>
                <a:cxn ang="0">
                  <a:pos x="177" y="276"/>
                </a:cxn>
                <a:cxn ang="0">
                  <a:pos x="141" y="309"/>
                </a:cxn>
                <a:cxn ang="0">
                  <a:pos x="75" y="373"/>
                </a:cxn>
                <a:cxn ang="0">
                  <a:pos x="56" y="388"/>
                </a:cxn>
                <a:cxn ang="0">
                  <a:pos x="38" y="404"/>
                </a:cxn>
                <a:cxn ang="0">
                  <a:pos x="13" y="428"/>
                </a:cxn>
                <a:cxn ang="0">
                  <a:pos x="4" y="433"/>
                </a:cxn>
                <a:cxn ang="0">
                  <a:pos x="3" y="434"/>
                </a:cxn>
                <a:cxn ang="0">
                  <a:pos x="0" y="441"/>
                </a:cxn>
                <a:cxn ang="0">
                  <a:pos x="5" y="445"/>
                </a:cxn>
                <a:cxn ang="0">
                  <a:pos x="7" y="445"/>
                </a:cxn>
                <a:cxn ang="0">
                  <a:pos x="20" y="438"/>
                </a:cxn>
                <a:cxn ang="0">
                  <a:pos x="43" y="416"/>
                </a:cxn>
                <a:cxn ang="0">
                  <a:pos x="54" y="407"/>
                </a:cxn>
                <a:cxn ang="0">
                  <a:pos x="127" y="337"/>
                </a:cxn>
                <a:cxn ang="0">
                  <a:pos x="166" y="301"/>
                </a:cxn>
                <a:cxn ang="0">
                  <a:pos x="286" y="201"/>
                </a:cxn>
                <a:cxn ang="0">
                  <a:pos x="307" y="186"/>
                </a:cxn>
                <a:cxn ang="0">
                  <a:pos x="373" y="139"/>
                </a:cxn>
                <a:cxn ang="0">
                  <a:pos x="462" y="80"/>
                </a:cxn>
                <a:cxn ang="0">
                  <a:pos x="500" y="51"/>
                </a:cxn>
                <a:cxn ang="0">
                  <a:pos x="538" y="22"/>
                </a:cxn>
                <a:cxn ang="0">
                  <a:pos x="543" y="21"/>
                </a:cxn>
                <a:cxn ang="0">
                  <a:pos x="557" y="18"/>
                </a:cxn>
                <a:cxn ang="0">
                  <a:pos x="565" y="14"/>
                </a:cxn>
                <a:cxn ang="0">
                  <a:pos x="570" y="6"/>
                </a:cxn>
                <a:cxn ang="0">
                  <a:pos x="570" y="4"/>
                </a:cxn>
                <a:cxn ang="0">
                  <a:pos x="566" y="0"/>
                </a:cxn>
                <a:cxn ang="0">
                  <a:pos x="561" y="1"/>
                </a:cxn>
                <a:cxn ang="0">
                  <a:pos x="560" y="4"/>
                </a:cxn>
              </a:cxnLst>
              <a:rect l="0" t="0" r="r" b="b"/>
              <a:pathLst>
                <a:path w="570" h="445">
                  <a:moveTo>
                    <a:pt x="560" y="4"/>
                  </a:moveTo>
                  <a:lnTo>
                    <a:pt x="560" y="4"/>
                  </a:lnTo>
                  <a:lnTo>
                    <a:pt x="559" y="4"/>
                  </a:lnTo>
                  <a:lnTo>
                    <a:pt x="557" y="5"/>
                  </a:lnTo>
                  <a:lnTo>
                    <a:pt x="553" y="5"/>
                  </a:lnTo>
                  <a:lnTo>
                    <a:pt x="547" y="5"/>
                  </a:lnTo>
                  <a:lnTo>
                    <a:pt x="547" y="5"/>
                  </a:lnTo>
                  <a:lnTo>
                    <a:pt x="539" y="8"/>
                  </a:lnTo>
                  <a:lnTo>
                    <a:pt x="531" y="13"/>
                  </a:lnTo>
                  <a:lnTo>
                    <a:pt x="518" y="23"/>
                  </a:lnTo>
                  <a:lnTo>
                    <a:pt x="518" y="23"/>
                  </a:lnTo>
                  <a:lnTo>
                    <a:pt x="479" y="52"/>
                  </a:lnTo>
                  <a:lnTo>
                    <a:pt x="440" y="81"/>
                  </a:lnTo>
                  <a:lnTo>
                    <a:pt x="440" y="81"/>
                  </a:lnTo>
                  <a:lnTo>
                    <a:pt x="361" y="132"/>
                  </a:lnTo>
                  <a:lnTo>
                    <a:pt x="323" y="159"/>
                  </a:lnTo>
                  <a:lnTo>
                    <a:pt x="286" y="187"/>
                  </a:lnTo>
                  <a:lnTo>
                    <a:pt x="286" y="187"/>
                  </a:lnTo>
                  <a:lnTo>
                    <a:pt x="212" y="246"/>
                  </a:lnTo>
                  <a:lnTo>
                    <a:pt x="177" y="276"/>
                  </a:lnTo>
                  <a:lnTo>
                    <a:pt x="141" y="309"/>
                  </a:lnTo>
                  <a:lnTo>
                    <a:pt x="141" y="309"/>
                  </a:lnTo>
                  <a:lnTo>
                    <a:pt x="107" y="340"/>
                  </a:lnTo>
                  <a:lnTo>
                    <a:pt x="75" y="373"/>
                  </a:lnTo>
                  <a:lnTo>
                    <a:pt x="75" y="373"/>
                  </a:lnTo>
                  <a:lnTo>
                    <a:pt x="56" y="388"/>
                  </a:lnTo>
                  <a:lnTo>
                    <a:pt x="38" y="404"/>
                  </a:lnTo>
                  <a:lnTo>
                    <a:pt x="38" y="404"/>
                  </a:lnTo>
                  <a:lnTo>
                    <a:pt x="22" y="421"/>
                  </a:lnTo>
                  <a:lnTo>
                    <a:pt x="13" y="428"/>
                  </a:lnTo>
                  <a:lnTo>
                    <a:pt x="9" y="431"/>
                  </a:lnTo>
                  <a:lnTo>
                    <a:pt x="4" y="433"/>
                  </a:lnTo>
                  <a:lnTo>
                    <a:pt x="4" y="433"/>
                  </a:lnTo>
                  <a:lnTo>
                    <a:pt x="3" y="434"/>
                  </a:lnTo>
                  <a:lnTo>
                    <a:pt x="1" y="435"/>
                  </a:lnTo>
                  <a:lnTo>
                    <a:pt x="0" y="441"/>
                  </a:lnTo>
                  <a:lnTo>
                    <a:pt x="3" y="443"/>
                  </a:lnTo>
                  <a:lnTo>
                    <a:pt x="5" y="445"/>
                  </a:lnTo>
                  <a:lnTo>
                    <a:pt x="7" y="445"/>
                  </a:lnTo>
                  <a:lnTo>
                    <a:pt x="7" y="445"/>
                  </a:lnTo>
                  <a:lnTo>
                    <a:pt x="14" y="441"/>
                  </a:lnTo>
                  <a:lnTo>
                    <a:pt x="20" y="438"/>
                  </a:lnTo>
                  <a:lnTo>
                    <a:pt x="33" y="428"/>
                  </a:lnTo>
                  <a:lnTo>
                    <a:pt x="43" y="416"/>
                  </a:lnTo>
                  <a:lnTo>
                    <a:pt x="54" y="407"/>
                  </a:lnTo>
                  <a:lnTo>
                    <a:pt x="54" y="407"/>
                  </a:lnTo>
                  <a:lnTo>
                    <a:pt x="92" y="371"/>
                  </a:lnTo>
                  <a:lnTo>
                    <a:pt x="127" y="337"/>
                  </a:lnTo>
                  <a:lnTo>
                    <a:pt x="127" y="337"/>
                  </a:lnTo>
                  <a:lnTo>
                    <a:pt x="166" y="301"/>
                  </a:lnTo>
                  <a:lnTo>
                    <a:pt x="205" y="268"/>
                  </a:lnTo>
                  <a:lnTo>
                    <a:pt x="286" y="201"/>
                  </a:lnTo>
                  <a:lnTo>
                    <a:pt x="286" y="201"/>
                  </a:lnTo>
                  <a:lnTo>
                    <a:pt x="307" y="186"/>
                  </a:lnTo>
                  <a:lnTo>
                    <a:pt x="328" y="169"/>
                  </a:lnTo>
                  <a:lnTo>
                    <a:pt x="373" y="139"/>
                  </a:lnTo>
                  <a:lnTo>
                    <a:pt x="462" y="80"/>
                  </a:lnTo>
                  <a:lnTo>
                    <a:pt x="462" y="80"/>
                  </a:lnTo>
                  <a:lnTo>
                    <a:pt x="481" y="65"/>
                  </a:lnTo>
                  <a:lnTo>
                    <a:pt x="500" y="51"/>
                  </a:lnTo>
                  <a:lnTo>
                    <a:pt x="519" y="37"/>
                  </a:lnTo>
                  <a:lnTo>
                    <a:pt x="538" y="22"/>
                  </a:lnTo>
                  <a:lnTo>
                    <a:pt x="538" y="22"/>
                  </a:lnTo>
                  <a:lnTo>
                    <a:pt x="543" y="21"/>
                  </a:lnTo>
                  <a:lnTo>
                    <a:pt x="548" y="20"/>
                  </a:lnTo>
                  <a:lnTo>
                    <a:pt x="557" y="18"/>
                  </a:lnTo>
                  <a:lnTo>
                    <a:pt x="561" y="17"/>
                  </a:lnTo>
                  <a:lnTo>
                    <a:pt x="565" y="14"/>
                  </a:lnTo>
                  <a:lnTo>
                    <a:pt x="569" y="12"/>
                  </a:lnTo>
                  <a:lnTo>
                    <a:pt x="570" y="6"/>
                  </a:lnTo>
                  <a:lnTo>
                    <a:pt x="570" y="6"/>
                  </a:lnTo>
                  <a:lnTo>
                    <a:pt x="570" y="4"/>
                  </a:lnTo>
                  <a:lnTo>
                    <a:pt x="570" y="1"/>
                  </a:lnTo>
                  <a:lnTo>
                    <a:pt x="566" y="0"/>
                  </a:lnTo>
                  <a:lnTo>
                    <a:pt x="562" y="0"/>
                  </a:lnTo>
                  <a:lnTo>
                    <a:pt x="561" y="1"/>
                  </a:lnTo>
                  <a:lnTo>
                    <a:pt x="560" y="4"/>
                  </a:lnTo>
                  <a:lnTo>
                    <a:pt x="560"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0" name="chenying0907 876"/>
            <p:cNvSpPr/>
            <p:nvPr/>
          </p:nvSpPr>
          <p:spPr bwMode="auto">
            <a:xfrm>
              <a:off x="3311526" y="3082926"/>
              <a:ext cx="227013" cy="171450"/>
            </a:xfrm>
            <a:custGeom>
              <a:avLst/>
              <a:gdLst/>
              <a:ahLst/>
              <a:cxnLst>
                <a:cxn ang="0">
                  <a:pos x="567" y="0"/>
                </a:cxn>
                <a:cxn ang="0">
                  <a:pos x="551" y="4"/>
                </a:cxn>
                <a:cxn ang="0">
                  <a:pos x="524" y="20"/>
                </a:cxn>
                <a:cxn ang="0">
                  <a:pos x="510" y="29"/>
                </a:cxn>
                <a:cxn ang="0">
                  <a:pos x="424" y="96"/>
                </a:cxn>
                <a:cxn ang="0">
                  <a:pos x="275" y="213"/>
                </a:cxn>
                <a:cxn ang="0">
                  <a:pos x="224" y="251"/>
                </a:cxn>
                <a:cxn ang="0">
                  <a:pos x="100" y="343"/>
                </a:cxn>
                <a:cxn ang="0">
                  <a:pos x="57" y="372"/>
                </a:cxn>
                <a:cxn ang="0">
                  <a:pos x="29" y="389"/>
                </a:cxn>
                <a:cxn ang="0">
                  <a:pos x="11" y="403"/>
                </a:cxn>
                <a:cxn ang="0">
                  <a:pos x="2" y="416"/>
                </a:cxn>
                <a:cxn ang="0">
                  <a:pos x="0" y="426"/>
                </a:cxn>
                <a:cxn ang="0">
                  <a:pos x="2" y="430"/>
                </a:cxn>
                <a:cxn ang="0">
                  <a:pos x="7" y="433"/>
                </a:cxn>
                <a:cxn ang="0">
                  <a:pos x="13" y="433"/>
                </a:cxn>
                <a:cxn ang="0">
                  <a:pos x="17" y="432"/>
                </a:cxn>
                <a:cxn ang="0">
                  <a:pos x="17" y="424"/>
                </a:cxn>
                <a:cxn ang="0">
                  <a:pos x="13" y="423"/>
                </a:cxn>
                <a:cxn ang="0">
                  <a:pos x="11" y="421"/>
                </a:cxn>
                <a:cxn ang="0">
                  <a:pos x="12" y="419"/>
                </a:cxn>
                <a:cxn ang="0">
                  <a:pos x="21" y="411"/>
                </a:cxn>
                <a:cxn ang="0">
                  <a:pos x="49" y="391"/>
                </a:cxn>
                <a:cxn ang="0">
                  <a:pos x="88" y="364"/>
                </a:cxn>
                <a:cxn ang="0">
                  <a:pos x="131" y="335"/>
                </a:cxn>
                <a:cxn ang="0">
                  <a:pos x="257" y="242"/>
                </a:cxn>
                <a:cxn ang="0">
                  <a:pos x="333" y="183"/>
                </a:cxn>
                <a:cxn ang="0">
                  <a:pos x="407" y="124"/>
                </a:cxn>
                <a:cxn ang="0">
                  <a:pos x="484" y="63"/>
                </a:cxn>
                <a:cxn ang="0">
                  <a:pos x="522" y="32"/>
                </a:cxn>
                <a:cxn ang="0">
                  <a:pos x="544" y="18"/>
                </a:cxn>
                <a:cxn ang="0">
                  <a:pos x="567" y="11"/>
                </a:cxn>
                <a:cxn ang="0">
                  <a:pos x="569" y="11"/>
                </a:cxn>
                <a:cxn ang="0">
                  <a:pos x="572" y="5"/>
                </a:cxn>
                <a:cxn ang="0">
                  <a:pos x="571" y="1"/>
                </a:cxn>
                <a:cxn ang="0">
                  <a:pos x="567" y="0"/>
                </a:cxn>
              </a:cxnLst>
              <a:rect l="0" t="0" r="r" b="b"/>
              <a:pathLst>
                <a:path w="572" h="433">
                  <a:moveTo>
                    <a:pt x="567" y="0"/>
                  </a:moveTo>
                  <a:lnTo>
                    <a:pt x="567" y="0"/>
                  </a:lnTo>
                  <a:lnTo>
                    <a:pt x="559" y="1"/>
                  </a:lnTo>
                  <a:lnTo>
                    <a:pt x="551" y="4"/>
                  </a:lnTo>
                  <a:lnTo>
                    <a:pt x="537" y="11"/>
                  </a:lnTo>
                  <a:lnTo>
                    <a:pt x="524" y="20"/>
                  </a:lnTo>
                  <a:lnTo>
                    <a:pt x="510" y="29"/>
                  </a:lnTo>
                  <a:lnTo>
                    <a:pt x="510" y="29"/>
                  </a:lnTo>
                  <a:lnTo>
                    <a:pt x="424" y="96"/>
                  </a:lnTo>
                  <a:lnTo>
                    <a:pt x="424" y="96"/>
                  </a:lnTo>
                  <a:lnTo>
                    <a:pt x="325" y="174"/>
                  </a:lnTo>
                  <a:lnTo>
                    <a:pt x="275" y="213"/>
                  </a:lnTo>
                  <a:lnTo>
                    <a:pt x="224" y="251"/>
                  </a:lnTo>
                  <a:lnTo>
                    <a:pt x="224" y="251"/>
                  </a:lnTo>
                  <a:lnTo>
                    <a:pt x="142" y="313"/>
                  </a:lnTo>
                  <a:lnTo>
                    <a:pt x="100" y="343"/>
                  </a:lnTo>
                  <a:lnTo>
                    <a:pt x="57" y="372"/>
                  </a:lnTo>
                  <a:lnTo>
                    <a:pt x="57" y="372"/>
                  </a:lnTo>
                  <a:lnTo>
                    <a:pt x="40" y="382"/>
                  </a:lnTo>
                  <a:lnTo>
                    <a:pt x="29" y="389"/>
                  </a:lnTo>
                  <a:lnTo>
                    <a:pt x="20" y="395"/>
                  </a:lnTo>
                  <a:lnTo>
                    <a:pt x="11" y="403"/>
                  </a:lnTo>
                  <a:lnTo>
                    <a:pt x="4" y="412"/>
                  </a:lnTo>
                  <a:lnTo>
                    <a:pt x="2" y="416"/>
                  </a:lnTo>
                  <a:lnTo>
                    <a:pt x="0" y="421"/>
                  </a:lnTo>
                  <a:lnTo>
                    <a:pt x="0" y="426"/>
                  </a:lnTo>
                  <a:lnTo>
                    <a:pt x="2" y="430"/>
                  </a:lnTo>
                  <a:lnTo>
                    <a:pt x="2" y="430"/>
                  </a:lnTo>
                  <a:lnTo>
                    <a:pt x="4" y="433"/>
                  </a:lnTo>
                  <a:lnTo>
                    <a:pt x="7" y="433"/>
                  </a:lnTo>
                  <a:lnTo>
                    <a:pt x="13" y="433"/>
                  </a:lnTo>
                  <a:lnTo>
                    <a:pt x="13" y="433"/>
                  </a:lnTo>
                  <a:lnTo>
                    <a:pt x="15" y="433"/>
                  </a:lnTo>
                  <a:lnTo>
                    <a:pt x="17" y="432"/>
                  </a:lnTo>
                  <a:lnTo>
                    <a:pt x="19" y="428"/>
                  </a:lnTo>
                  <a:lnTo>
                    <a:pt x="17" y="424"/>
                  </a:lnTo>
                  <a:lnTo>
                    <a:pt x="15" y="423"/>
                  </a:lnTo>
                  <a:lnTo>
                    <a:pt x="13" y="423"/>
                  </a:lnTo>
                  <a:lnTo>
                    <a:pt x="13" y="423"/>
                  </a:lnTo>
                  <a:lnTo>
                    <a:pt x="11" y="421"/>
                  </a:lnTo>
                  <a:lnTo>
                    <a:pt x="9" y="421"/>
                  </a:lnTo>
                  <a:lnTo>
                    <a:pt x="12" y="419"/>
                  </a:lnTo>
                  <a:lnTo>
                    <a:pt x="21" y="411"/>
                  </a:lnTo>
                  <a:lnTo>
                    <a:pt x="21" y="411"/>
                  </a:lnTo>
                  <a:lnTo>
                    <a:pt x="34" y="400"/>
                  </a:lnTo>
                  <a:lnTo>
                    <a:pt x="49" y="391"/>
                  </a:lnTo>
                  <a:lnTo>
                    <a:pt x="49" y="391"/>
                  </a:lnTo>
                  <a:lnTo>
                    <a:pt x="88" y="364"/>
                  </a:lnTo>
                  <a:lnTo>
                    <a:pt x="88" y="364"/>
                  </a:lnTo>
                  <a:lnTo>
                    <a:pt x="131" y="335"/>
                  </a:lnTo>
                  <a:lnTo>
                    <a:pt x="173" y="304"/>
                  </a:lnTo>
                  <a:lnTo>
                    <a:pt x="257" y="242"/>
                  </a:lnTo>
                  <a:lnTo>
                    <a:pt x="257" y="242"/>
                  </a:lnTo>
                  <a:lnTo>
                    <a:pt x="333" y="183"/>
                  </a:lnTo>
                  <a:lnTo>
                    <a:pt x="407" y="124"/>
                  </a:lnTo>
                  <a:lnTo>
                    <a:pt x="407" y="124"/>
                  </a:lnTo>
                  <a:lnTo>
                    <a:pt x="484" y="63"/>
                  </a:lnTo>
                  <a:lnTo>
                    <a:pt x="484" y="63"/>
                  </a:lnTo>
                  <a:lnTo>
                    <a:pt x="503" y="49"/>
                  </a:lnTo>
                  <a:lnTo>
                    <a:pt x="522" y="32"/>
                  </a:lnTo>
                  <a:lnTo>
                    <a:pt x="534" y="24"/>
                  </a:lnTo>
                  <a:lnTo>
                    <a:pt x="544" y="18"/>
                  </a:lnTo>
                  <a:lnTo>
                    <a:pt x="555" y="13"/>
                  </a:lnTo>
                  <a:lnTo>
                    <a:pt x="567" y="11"/>
                  </a:lnTo>
                  <a:lnTo>
                    <a:pt x="567" y="11"/>
                  </a:lnTo>
                  <a:lnTo>
                    <a:pt x="569" y="11"/>
                  </a:lnTo>
                  <a:lnTo>
                    <a:pt x="571" y="9"/>
                  </a:lnTo>
                  <a:lnTo>
                    <a:pt x="572" y="5"/>
                  </a:lnTo>
                  <a:lnTo>
                    <a:pt x="572" y="3"/>
                  </a:lnTo>
                  <a:lnTo>
                    <a:pt x="571" y="1"/>
                  </a:lnTo>
                  <a:lnTo>
                    <a:pt x="569" y="0"/>
                  </a:lnTo>
                  <a:lnTo>
                    <a:pt x="567" y="0"/>
                  </a:lnTo>
                  <a:lnTo>
                    <a:pt x="567"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1" name="chenying0907 877"/>
            <p:cNvSpPr/>
            <p:nvPr/>
          </p:nvSpPr>
          <p:spPr bwMode="auto">
            <a:xfrm>
              <a:off x="3371851" y="3092451"/>
              <a:ext cx="185738" cy="153988"/>
            </a:xfrm>
            <a:custGeom>
              <a:avLst/>
              <a:gdLst/>
              <a:ahLst/>
              <a:cxnLst>
                <a:cxn ang="0">
                  <a:pos x="458" y="2"/>
                </a:cxn>
                <a:cxn ang="0">
                  <a:pos x="437" y="20"/>
                </a:cxn>
                <a:cxn ang="0">
                  <a:pos x="414" y="38"/>
                </a:cxn>
                <a:cxn ang="0">
                  <a:pos x="400" y="53"/>
                </a:cxn>
                <a:cxn ang="0">
                  <a:pos x="353" y="93"/>
                </a:cxn>
                <a:cxn ang="0">
                  <a:pos x="234" y="199"/>
                </a:cxn>
                <a:cxn ang="0">
                  <a:pos x="202" y="227"/>
                </a:cxn>
                <a:cxn ang="0">
                  <a:pos x="102" y="300"/>
                </a:cxn>
                <a:cxn ang="0">
                  <a:pos x="76" y="319"/>
                </a:cxn>
                <a:cxn ang="0">
                  <a:pos x="52" y="339"/>
                </a:cxn>
                <a:cxn ang="0">
                  <a:pos x="43" y="347"/>
                </a:cxn>
                <a:cxn ang="0">
                  <a:pos x="13" y="367"/>
                </a:cxn>
                <a:cxn ang="0">
                  <a:pos x="10" y="369"/>
                </a:cxn>
                <a:cxn ang="0">
                  <a:pos x="6" y="376"/>
                </a:cxn>
                <a:cxn ang="0">
                  <a:pos x="2" y="377"/>
                </a:cxn>
                <a:cxn ang="0">
                  <a:pos x="0" y="381"/>
                </a:cxn>
                <a:cxn ang="0">
                  <a:pos x="0" y="387"/>
                </a:cxn>
                <a:cxn ang="0">
                  <a:pos x="4" y="389"/>
                </a:cxn>
                <a:cxn ang="0">
                  <a:pos x="6" y="389"/>
                </a:cxn>
                <a:cxn ang="0">
                  <a:pos x="21" y="378"/>
                </a:cxn>
                <a:cxn ang="0">
                  <a:pos x="36" y="365"/>
                </a:cxn>
                <a:cxn ang="0">
                  <a:pos x="52" y="353"/>
                </a:cxn>
                <a:cxn ang="0">
                  <a:pos x="99" y="317"/>
                </a:cxn>
                <a:cxn ang="0">
                  <a:pos x="132" y="293"/>
                </a:cxn>
                <a:cxn ang="0">
                  <a:pos x="196" y="246"/>
                </a:cxn>
                <a:cxn ang="0">
                  <a:pos x="227" y="220"/>
                </a:cxn>
                <a:cxn ang="0">
                  <a:pos x="353" y="108"/>
                </a:cxn>
                <a:cxn ang="0">
                  <a:pos x="409" y="59"/>
                </a:cxn>
                <a:cxn ang="0">
                  <a:pos x="465" y="11"/>
                </a:cxn>
                <a:cxn ang="0">
                  <a:pos x="467" y="8"/>
                </a:cxn>
                <a:cxn ang="0">
                  <a:pos x="465" y="3"/>
                </a:cxn>
                <a:cxn ang="0">
                  <a:pos x="459" y="0"/>
                </a:cxn>
                <a:cxn ang="0">
                  <a:pos x="458" y="2"/>
                </a:cxn>
              </a:cxnLst>
              <a:rect l="0" t="0" r="r" b="b"/>
              <a:pathLst>
                <a:path w="467" h="389">
                  <a:moveTo>
                    <a:pt x="458" y="2"/>
                  </a:moveTo>
                  <a:lnTo>
                    <a:pt x="458" y="2"/>
                  </a:lnTo>
                  <a:lnTo>
                    <a:pt x="447" y="12"/>
                  </a:lnTo>
                  <a:lnTo>
                    <a:pt x="437" y="20"/>
                  </a:lnTo>
                  <a:lnTo>
                    <a:pt x="425" y="29"/>
                  </a:lnTo>
                  <a:lnTo>
                    <a:pt x="414" y="38"/>
                  </a:lnTo>
                  <a:lnTo>
                    <a:pt x="414" y="38"/>
                  </a:lnTo>
                  <a:lnTo>
                    <a:pt x="400" y="53"/>
                  </a:lnTo>
                  <a:lnTo>
                    <a:pt x="384" y="66"/>
                  </a:lnTo>
                  <a:lnTo>
                    <a:pt x="353" y="93"/>
                  </a:lnTo>
                  <a:lnTo>
                    <a:pt x="353" y="93"/>
                  </a:lnTo>
                  <a:lnTo>
                    <a:pt x="234" y="199"/>
                  </a:lnTo>
                  <a:lnTo>
                    <a:pt x="234" y="199"/>
                  </a:lnTo>
                  <a:lnTo>
                    <a:pt x="202" y="227"/>
                  </a:lnTo>
                  <a:lnTo>
                    <a:pt x="168" y="251"/>
                  </a:lnTo>
                  <a:lnTo>
                    <a:pt x="102" y="300"/>
                  </a:lnTo>
                  <a:lnTo>
                    <a:pt x="102" y="300"/>
                  </a:lnTo>
                  <a:lnTo>
                    <a:pt x="76" y="319"/>
                  </a:lnTo>
                  <a:lnTo>
                    <a:pt x="64" y="329"/>
                  </a:lnTo>
                  <a:lnTo>
                    <a:pt x="52" y="339"/>
                  </a:lnTo>
                  <a:lnTo>
                    <a:pt x="52" y="339"/>
                  </a:lnTo>
                  <a:lnTo>
                    <a:pt x="43" y="347"/>
                  </a:lnTo>
                  <a:lnTo>
                    <a:pt x="32" y="353"/>
                  </a:lnTo>
                  <a:lnTo>
                    <a:pt x="13" y="367"/>
                  </a:lnTo>
                  <a:lnTo>
                    <a:pt x="13" y="367"/>
                  </a:lnTo>
                  <a:lnTo>
                    <a:pt x="10" y="369"/>
                  </a:lnTo>
                  <a:lnTo>
                    <a:pt x="9" y="372"/>
                  </a:lnTo>
                  <a:lnTo>
                    <a:pt x="6" y="376"/>
                  </a:lnTo>
                  <a:lnTo>
                    <a:pt x="2" y="377"/>
                  </a:lnTo>
                  <a:lnTo>
                    <a:pt x="2" y="377"/>
                  </a:lnTo>
                  <a:lnTo>
                    <a:pt x="1" y="378"/>
                  </a:lnTo>
                  <a:lnTo>
                    <a:pt x="0" y="381"/>
                  </a:lnTo>
                  <a:lnTo>
                    <a:pt x="0" y="385"/>
                  </a:lnTo>
                  <a:lnTo>
                    <a:pt x="0" y="387"/>
                  </a:lnTo>
                  <a:lnTo>
                    <a:pt x="2" y="389"/>
                  </a:lnTo>
                  <a:lnTo>
                    <a:pt x="4" y="389"/>
                  </a:lnTo>
                  <a:lnTo>
                    <a:pt x="6" y="389"/>
                  </a:lnTo>
                  <a:lnTo>
                    <a:pt x="6" y="389"/>
                  </a:lnTo>
                  <a:lnTo>
                    <a:pt x="14" y="384"/>
                  </a:lnTo>
                  <a:lnTo>
                    <a:pt x="21" y="378"/>
                  </a:lnTo>
                  <a:lnTo>
                    <a:pt x="28" y="370"/>
                  </a:lnTo>
                  <a:lnTo>
                    <a:pt x="36" y="365"/>
                  </a:lnTo>
                  <a:lnTo>
                    <a:pt x="36" y="365"/>
                  </a:lnTo>
                  <a:lnTo>
                    <a:pt x="52" y="353"/>
                  </a:lnTo>
                  <a:lnTo>
                    <a:pt x="68" y="340"/>
                  </a:lnTo>
                  <a:lnTo>
                    <a:pt x="99" y="317"/>
                  </a:lnTo>
                  <a:lnTo>
                    <a:pt x="99" y="317"/>
                  </a:lnTo>
                  <a:lnTo>
                    <a:pt x="132" y="293"/>
                  </a:lnTo>
                  <a:lnTo>
                    <a:pt x="165" y="270"/>
                  </a:lnTo>
                  <a:lnTo>
                    <a:pt x="196" y="246"/>
                  </a:lnTo>
                  <a:lnTo>
                    <a:pt x="227" y="220"/>
                  </a:lnTo>
                  <a:lnTo>
                    <a:pt x="227" y="220"/>
                  </a:lnTo>
                  <a:lnTo>
                    <a:pt x="353" y="108"/>
                  </a:lnTo>
                  <a:lnTo>
                    <a:pt x="353" y="108"/>
                  </a:lnTo>
                  <a:lnTo>
                    <a:pt x="380" y="84"/>
                  </a:lnTo>
                  <a:lnTo>
                    <a:pt x="409" y="59"/>
                  </a:lnTo>
                  <a:lnTo>
                    <a:pt x="438" y="36"/>
                  </a:lnTo>
                  <a:lnTo>
                    <a:pt x="465" y="11"/>
                  </a:lnTo>
                  <a:lnTo>
                    <a:pt x="465" y="11"/>
                  </a:lnTo>
                  <a:lnTo>
                    <a:pt x="467" y="8"/>
                  </a:lnTo>
                  <a:lnTo>
                    <a:pt x="467" y="6"/>
                  </a:lnTo>
                  <a:lnTo>
                    <a:pt x="465" y="3"/>
                  </a:lnTo>
                  <a:lnTo>
                    <a:pt x="461" y="0"/>
                  </a:lnTo>
                  <a:lnTo>
                    <a:pt x="459" y="0"/>
                  </a:lnTo>
                  <a:lnTo>
                    <a:pt x="458" y="2"/>
                  </a:lnTo>
                  <a:lnTo>
                    <a:pt x="458"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2" name="chenying0907 878"/>
            <p:cNvSpPr/>
            <p:nvPr/>
          </p:nvSpPr>
          <p:spPr bwMode="auto">
            <a:xfrm>
              <a:off x="3521076" y="3098801"/>
              <a:ext cx="65088" cy="63500"/>
            </a:xfrm>
            <a:custGeom>
              <a:avLst/>
              <a:gdLst/>
              <a:ahLst/>
              <a:cxnLst>
                <a:cxn ang="0">
                  <a:pos x="158" y="0"/>
                </a:cxn>
                <a:cxn ang="0">
                  <a:pos x="158" y="0"/>
                </a:cxn>
                <a:cxn ang="0">
                  <a:pos x="145" y="7"/>
                </a:cxn>
                <a:cxn ang="0">
                  <a:pos x="134" y="15"/>
                </a:cxn>
                <a:cxn ang="0">
                  <a:pos x="122" y="24"/>
                </a:cxn>
                <a:cxn ang="0">
                  <a:pos x="111" y="34"/>
                </a:cxn>
                <a:cxn ang="0">
                  <a:pos x="90" y="55"/>
                </a:cxn>
                <a:cxn ang="0">
                  <a:pos x="71" y="76"/>
                </a:cxn>
                <a:cxn ang="0">
                  <a:pos x="71" y="76"/>
                </a:cxn>
                <a:cxn ang="0">
                  <a:pos x="62" y="85"/>
                </a:cxn>
                <a:cxn ang="0">
                  <a:pos x="51" y="95"/>
                </a:cxn>
                <a:cxn ang="0">
                  <a:pos x="30" y="110"/>
                </a:cxn>
                <a:cxn ang="0">
                  <a:pos x="21" y="119"/>
                </a:cxn>
                <a:cxn ang="0">
                  <a:pos x="12" y="129"/>
                </a:cxn>
                <a:cxn ang="0">
                  <a:pos x="5" y="140"/>
                </a:cxn>
                <a:cxn ang="0">
                  <a:pos x="1" y="153"/>
                </a:cxn>
                <a:cxn ang="0">
                  <a:pos x="1" y="153"/>
                </a:cxn>
                <a:cxn ang="0">
                  <a:pos x="0" y="156"/>
                </a:cxn>
                <a:cxn ang="0">
                  <a:pos x="1" y="157"/>
                </a:cxn>
                <a:cxn ang="0">
                  <a:pos x="5" y="160"/>
                </a:cxn>
                <a:cxn ang="0">
                  <a:pos x="9" y="160"/>
                </a:cxn>
                <a:cxn ang="0">
                  <a:pos x="11" y="159"/>
                </a:cxn>
                <a:cxn ang="0">
                  <a:pos x="12" y="156"/>
                </a:cxn>
                <a:cxn ang="0">
                  <a:pos x="12" y="156"/>
                </a:cxn>
                <a:cxn ang="0">
                  <a:pos x="16" y="146"/>
                </a:cxn>
                <a:cxn ang="0">
                  <a:pos x="21" y="135"/>
                </a:cxn>
                <a:cxn ang="0">
                  <a:pos x="29" y="126"/>
                </a:cxn>
                <a:cxn ang="0">
                  <a:pos x="38" y="118"/>
                </a:cxn>
                <a:cxn ang="0">
                  <a:pos x="56" y="102"/>
                </a:cxn>
                <a:cxn ang="0">
                  <a:pos x="75" y="88"/>
                </a:cxn>
                <a:cxn ang="0">
                  <a:pos x="75" y="88"/>
                </a:cxn>
                <a:cxn ang="0">
                  <a:pos x="86" y="79"/>
                </a:cxn>
                <a:cxn ang="0">
                  <a:pos x="96" y="68"/>
                </a:cxn>
                <a:cxn ang="0">
                  <a:pos x="115" y="46"/>
                </a:cxn>
                <a:cxn ang="0">
                  <a:pos x="126" y="36"/>
                </a:cxn>
                <a:cxn ang="0">
                  <a:pos x="136" y="27"/>
                </a:cxn>
                <a:cxn ang="0">
                  <a:pos x="148" y="19"/>
                </a:cxn>
                <a:cxn ang="0">
                  <a:pos x="162" y="12"/>
                </a:cxn>
                <a:cxn ang="0">
                  <a:pos x="162" y="12"/>
                </a:cxn>
                <a:cxn ang="0">
                  <a:pos x="164" y="11"/>
                </a:cxn>
                <a:cxn ang="0">
                  <a:pos x="165" y="8"/>
                </a:cxn>
                <a:cxn ang="0">
                  <a:pos x="165" y="4"/>
                </a:cxn>
                <a:cxn ang="0">
                  <a:pos x="165" y="3"/>
                </a:cxn>
                <a:cxn ang="0">
                  <a:pos x="164" y="2"/>
                </a:cxn>
                <a:cxn ang="0">
                  <a:pos x="161" y="0"/>
                </a:cxn>
                <a:cxn ang="0">
                  <a:pos x="158" y="0"/>
                </a:cxn>
                <a:cxn ang="0">
                  <a:pos x="158" y="0"/>
                </a:cxn>
              </a:cxnLst>
              <a:rect l="0" t="0" r="r" b="b"/>
              <a:pathLst>
                <a:path w="165" h="160">
                  <a:moveTo>
                    <a:pt x="158" y="0"/>
                  </a:moveTo>
                  <a:lnTo>
                    <a:pt x="158" y="0"/>
                  </a:lnTo>
                  <a:lnTo>
                    <a:pt x="145" y="7"/>
                  </a:lnTo>
                  <a:lnTo>
                    <a:pt x="134" y="15"/>
                  </a:lnTo>
                  <a:lnTo>
                    <a:pt x="122" y="24"/>
                  </a:lnTo>
                  <a:lnTo>
                    <a:pt x="111" y="34"/>
                  </a:lnTo>
                  <a:lnTo>
                    <a:pt x="90" y="55"/>
                  </a:lnTo>
                  <a:lnTo>
                    <a:pt x="71" y="76"/>
                  </a:lnTo>
                  <a:lnTo>
                    <a:pt x="71" y="76"/>
                  </a:lnTo>
                  <a:lnTo>
                    <a:pt x="62" y="85"/>
                  </a:lnTo>
                  <a:lnTo>
                    <a:pt x="51" y="95"/>
                  </a:lnTo>
                  <a:lnTo>
                    <a:pt x="30" y="110"/>
                  </a:lnTo>
                  <a:lnTo>
                    <a:pt x="21" y="119"/>
                  </a:lnTo>
                  <a:lnTo>
                    <a:pt x="12" y="129"/>
                  </a:lnTo>
                  <a:lnTo>
                    <a:pt x="5" y="140"/>
                  </a:lnTo>
                  <a:lnTo>
                    <a:pt x="1" y="153"/>
                  </a:lnTo>
                  <a:lnTo>
                    <a:pt x="1" y="153"/>
                  </a:lnTo>
                  <a:lnTo>
                    <a:pt x="0" y="156"/>
                  </a:lnTo>
                  <a:lnTo>
                    <a:pt x="1" y="157"/>
                  </a:lnTo>
                  <a:lnTo>
                    <a:pt x="5" y="160"/>
                  </a:lnTo>
                  <a:lnTo>
                    <a:pt x="9" y="160"/>
                  </a:lnTo>
                  <a:lnTo>
                    <a:pt x="11" y="159"/>
                  </a:lnTo>
                  <a:lnTo>
                    <a:pt x="12" y="156"/>
                  </a:lnTo>
                  <a:lnTo>
                    <a:pt x="12" y="156"/>
                  </a:lnTo>
                  <a:lnTo>
                    <a:pt x="16" y="146"/>
                  </a:lnTo>
                  <a:lnTo>
                    <a:pt x="21" y="135"/>
                  </a:lnTo>
                  <a:lnTo>
                    <a:pt x="29" y="126"/>
                  </a:lnTo>
                  <a:lnTo>
                    <a:pt x="38" y="118"/>
                  </a:lnTo>
                  <a:lnTo>
                    <a:pt x="56" y="102"/>
                  </a:lnTo>
                  <a:lnTo>
                    <a:pt x="75" y="88"/>
                  </a:lnTo>
                  <a:lnTo>
                    <a:pt x="75" y="88"/>
                  </a:lnTo>
                  <a:lnTo>
                    <a:pt x="86" y="79"/>
                  </a:lnTo>
                  <a:lnTo>
                    <a:pt x="96" y="68"/>
                  </a:lnTo>
                  <a:lnTo>
                    <a:pt x="115" y="46"/>
                  </a:lnTo>
                  <a:lnTo>
                    <a:pt x="126" y="36"/>
                  </a:lnTo>
                  <a:lnTo>
                    <a:pt x="136" y="27"/>
                  </a:lnTo>
                  <a:lnTo>
                    <a:pt x="148" y="19"/>
                  </a:lnTo>
                  <a:lnTo>
                    <a:pt x="162" y="12"/>
                  </a:lnTo>
                  <a:lnTo>
                    <a:pt x="162" y="12"/>
                  </a:lnTo>
                  <a:lnTo>
                    <a:pt x="164" y="11"/>
                  </a:lnTo>
                  <a:lnTo>
                    <a:pt x="165" y="8"/>
                  </a:lnTo>
                  <a:lnTo>
                    <a:pt x="165" y="4"/>
                  </a:lnTo>
                  <a:lnTo>
                    <a:pt x="165" y="3"/>
                  </a:lnTo>
                  <a:lnTo>
                    <a:pt x="164" y="2"/>
                  </a:lnTo>
                  <a:lnTo>
                    <a:pt x="161" y="0"/>
                  </a:lnTo>
                  <a:lnTo>
                    <a:pt x="158" y="0"/>
                  </a:lnTo>
                  <a:lnTo>
                    <a:pt x="158"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3" name="chenying0907 879"/>
            <p:cNvSpPr/>
            <p:nvPr/>
          </p:nvSpPr>
          <p:spPr bwMode="auto">
            <a:xfrm>
              <a:off x="3532188" y="3103563"/>
              <a:ext cx="90488" cy="82550"/>
            </a:xfrm>
            <a:custGeom>
              <a:avLst/>
              <a:gdLst/>
              <a:ahLst/>
              <a:cxnLst>
                <a:cxn ang="0">
                  <a:pos x="220" y="1"/>
                </a:cxn>
                <a:cxn ang="0">
                  <a:pos x="220" y="1"/>
                </a:cxn>
                <a:cxn ang="0">
                  <a:pos x="191" y="20"/>
                </a:cxn>
                <a:cxn ang="0">
                  <a:pos x="163" y="39"/>
                </a:cxn>
                <a:cxn ang="0">
                  <a:pos x="150" y="50"/>
                </a:cxn>
                <a:cxn ang="0">
                  <a:pos x="139" y="62"/>
                </a:cxn>
                <a:cxn ang="0">
                  <a:pos x="127" y="73"/>
                </a:cxn>
                <a:cxn ang="0">
                  <a:pos x="115" y="86"/>
                </a:cxn>
                <a:cxn ang="0">
                  <a:pos x="115" y="86"/>
                </a:cxn>
                <a:cxn ang="0">
                  <a:pos x="102" y="101"/>
                </a:cxn>
                <a:cxn ang="0">
                  <a:pos x="88" y="114"/>
                </a:cxn>
                <a:cxn ang="0">
                  <a:pos x="73" y="126"/>
                </a:cxn>
                <a:cxn ang="0">
                  <a:pos x="60" y="139"/>
                </a:cxn>
                <a:cxn ang="0">
                  <a:pos x="60" y="139"/>
                </a:cxn>
                <a:cxn ang="0">
                  <a:pos x="31" y="170"/>
                </a:cxn>
                <a:cxn ang="0">
                  <a:pos x="1" y="202"/>
                </a:cxn>
                <a:cxn ang="0">
                  <a:pos x="1" y="202"/>
                </a:cxn>
                <a:cxn ang="0">
                  <a:pos x="0" y="204"/>
                </a:cxn>
                <a:cxn ang="0">
                  <a:pos x="0" y="205"/>
                </a:cxn>
                <a:cxn ang="0">
                  <a:pos x="3" y="209"/>
                </a:cxn>
                <a:cxn ang="0">
                  <a:pos x="5" y="211"/>
                </a:cxn>
                <a:cxn ang="0">
                  <a:pos x="8" y="211"/>
                </a:cxn>
                <a:cxn ang="0">
                  <a:pos x="10" y="209"/>
                </a:cxn>
                <a:cxn ang="0">
                  <a:pos x="10" y="209"/>
                </a:cxn>
                <a:cxn ang="0">
                  <a:pos x="37" y="182"/>
                </a:cxn>
                <a:cxn ang="0">
                  <a:pos x="61" y="153"/>
                </a:cxn>
                <a:cxn ang="0">
                  <a:pos x="89" y="127"/>
                </a:cxn>
                <a:cxn ang="0">
                  <a:pos x="102" y="114"/>
                </a:cxn>
                <a:cxn ang="0">
                  <a:pos x="118" y="102"/>
                </a:cxn>
                <a:cxn ang="0">
                  <a:pos x="118" y="102"/>
                </a:cxn>
                <a:cxn ang="0">
                  <a:pos x="127" y="93"/>
                </a:cxn>
                <a:cxn ang="0">
                  <a:pos x="136" y="83"/>
                </a:cxn>
                <a:cxn ang="0">
                  <a:pos x="145" y="71"/>
                </a:cxn>
                <a:cxn ang="0">
                  <a:pos x="154" y="62"/>
                </a:cxn>
                <a:cxn ang="0">
                  <a:pos x="154" y="62"/>
                </a:cxn>
                <a:cxn ang="0">
                  <a:pos x="171" y="47"/>
                </a:cxn>
                <a:cxn ang="0">
                  <a:pos x="188" y="34"/>
                </a:cxn>
                <a:cxn ang="0">
                  <a:pos x="226" y="11"/>
                </a:cxn>
                <a:cxn ang="0">
                  <a:pos x="226" y="11"/>
                </a:cxn>
                <a:cxn ang="0">
                  <a:pos x="228" y="9"/>
                </a:cxn>
                <a:cxn ang="0">
                  <a:pos x="229" y="7"/>
                </a:cxn>
                <a:cxn ang="0">
                  <a:pos x="228" y="3"/>
                </a:cxn>
                <a:cxn ang="0">
                  <a:pos x="226" y="1"/>
                </a:cxn>
                <a:cxn ang="0">
                  <a:pos x="225" y="0"/>
                </a:cxn>
                <a:cxn ang="0">
                  <a:pos x="222" y="0"/>
                </a:cxn>
                <a:cxn ang="0">
                  <a:pos x="220" y="1"/>
                </a:cxn>
                <a:cxn ang="0">
                  <a:pos x="220" y="1"/>
                </a:cxn>
              </a:cxnLst>
              <a:rect l="0" t="0" r="r" b="b"/>
              <a:pathLst>
                <a:path w="229" h="211">
                  <a:moveTo>
                    <a:pt x="220" y="1"/>
                  </a:moveTo>
                  <a:lnTo>
                    <a:pt x="220" y="1"/>
                  </a:lnTo>
                  <a:lnTo>
                    <a:pt x="191" y="20"/>
                  </a:lnTo>
                  <a:lnTo>
                    <a:pt x="163" y="39"/>
                  </a:lnTo>
                  <a:lnTo>
                    <a:pt x="150" y="50"/>
                  </a:lnTo>
                  <a:lnTo>
                    <a:pt x="139" y="62"/>
                  </a:lnTo>
                  <a:lnTo>
                    <a:pt x="127" y="73"/>
                  </a:lnTo>
                  <a:lnTo>
                    <a:pt x="115" y="86"/>
                  </a:lnTo>
                  <a:lnTo>
                    <a:pt x="115" y="86"/>
                  </a:lnTo>
                  <a:lnTo>
                    <a:pt x="102" y="101"/>
                  </a:lnTo>
                  <a:lnTo>
                    <a:pt x="88" y="114"/>
                  </a:lnTo>
                  <a:lnTo>
                    <a:pt x="73" y="126"/>
                  </a:lnTo>
                  <a:lnTo>
                    <a:pt x="60" y="139"/>
                  </a:lnTo>
                  <a:lnTo>
                    <a:pt x="60" y="139"/>
                  </a:lnTo>
                  <a:lnTo>
                    <a:pt x="31" y="170"/>
                  </a:lnTo>
                  <a:lnTo>
                    <a:pt x="1" y="202"/>
                  </a:lnTo>
                  <a:lnTo>
                    <a:pt x="1" y="202"/>
                  </a:lnTo>
                  <a:lnTo>
                    <a:pt x="0" y="204"/>
                  </a:lnTo>
                  <a:lnTo>
                    <a:pt x="0" y="205"/>
                  </a:lnTo>
                  <a:lnTo>
                    <a:pt x="3" y="209"/>
                  </a:lnTo>
                  <a:lnTo>
                    <a:pt x="5" y="211"/>
                  </a:lnTo>
                  <a:lnTo>
                    <a:pt x="8" y="211"/>
                  </a:lnTo>
                  <a:lnTo>
                    <a:pt x="10" y="209"/>
                  </a:lnTo>
                  <a:lnTo>
                    <a:pt x="10" y="209"/>
                  </a:lnTo>
                  <a:lnTo>
                    <a:pt x="37" y="182"/>
                  </a:lnTo>
                  <a:lnTo>
                    <a:pt x="61" y="153"/>
                  </a:lnTo>
                  <a:lnTo>
                    <a:pt x="89" y="127"/>
                  </a:lnTo>
                  <a:lnTo>
                    <a:pt x="102" y="114"/>
                  </a:lnTo>
                  <a:lnTo>
                    <a:pt x="118" y="102"/>
                  </a:lnTo>
                  <a:lnTo>
                    <a:pt x="118" y="102"/>
                  </a:lnTo>
                  <a:lnTo>
                    <a:pt x="127" y="93"/>
                  </a:lnTo>
                  <a:lnTo>
                    <a:pt x="136" y="83"/>
                  </a:lnTo>
                  <a:lnTo>
                    <a:pt x="145" y="71"/>
                  </a:lnTo>
                  <a:lnTo>
                    <a:pt x="154" y="62"/>
                  </a:lnTo>
                  <a:lnTo>
                    <a:pt x="154" y="62"/>
                  </a:lnTo>
                  <a:lnTo>
                    <a:pt x="171" y="47"/>
                  </a:lnTo>
                  <a:lnTo>
                    <a:pt x="188" y="34"/>
                  </a:lnTo>
                  <a:lnTo>
                    <a:pt x="226" y="11"/>
                  </a:lnTo>
                  <a:lnTo>
                    <a:pt x="226" y="11"/>
                  </a:lnTo>
                  <a:lnTo>
                    <a:pt x="228" y="9"/>
                  </a:lnTo>
                  <a:lnTo>
                    <a:pt x="229" y="7"/>
                  </a:lnTo>
                  <a:lnTo>
                    <a:pt x="228" y="3"/>
                  </a:lnTo>
                  <a:lnTo>
                    <a:pt x="226" y="1"/>
                  </a:lnTo>
                  <a:lnTo>
                    <a:pt x="225" y="0"/>
                  </a:lnTo>
                  <a:lnTo>
                    <a:pt x="222" y="0"/>
                  </a:lnTo>
                  <a:lnTo>
                    <a:pt x="220" y="1"/>
                  </a:lnTo>
                  <a:lnTo>
                    <a:pt x="220"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4" name="chenying0907 880"/>
            <p:cNvSpPr/>
            <p:nvPr/>
          </p:nvSpPr>
          <p:spPr bwMode="auto">
            <a:xfrm>
              <a:off x="3559176" y="3119438"/>
              <a:ext cx="95250" cy="85725"/>
            </a:xfrm>
            <a:custGeom>
              <a:avLst/>
              <a:gdLst/>
              <a:ahLst/>
              <a:cxnLst>
                <a:cxn ang="0">
                  <a:pos x="230" y="0"/>
                </a:cxn>
                <a:cxn ang="0">
                  <a:pos x="230" y="0"/>
                </a:cxn>
                <a:cxn ang="0">
                  <a:pos x="217" y="8"/>
                </a:cxn>
                <a:cxn ang="0">
                  <a:pos x="206" y="17"/>
                </a:cxn>
                <a:cxn ang="0">
                  <a:pos x="194" y="27"/>
                </a:cxn>
                <a:cxn ang="0">
                  <a:pos x="182" y="39"/>
                </a:cxn>
                <a:cxn ang="0">
                  <a:pos x="161" y="61"/>
                </a:cxn>
                <a:cxn ang="0">
                  <a:pos x="140" y="85"/>
                </a:cxn>
                <a:cxn ang="0">
                  <a:pos x="140" y="85"/>
                </a:cxn>
                <a:cxn ang="0">
                  <a:pos x="110" y="115"/>
                </a:cxn>
                <a:cxn ang="0">
                  <a:pos x="77" y="145"/>
                </a:cxn>
                <a:cxn ang="0">
                  <a:pos x="45" y="172"/>
                </a:cxn>
                <a:cxn ang="0">
                  <a:pos x="11" y="200"/>
                </a:cxn>
                <a:cxn ang="0">
                  <a:pos x="11" y="200"/>
                </a:cxn>
                <a:cxn ang="0">
                  <a:pos x="8" y="200"/>
                </a:cxn>
                <a:cxn ang="0">
                  <a:pos x="5" y="202"/>
                </a:cxn>
                <a:cxn ang="0">
                  <a:pos x="5" y="202"/>
                </a:cxn>
                <a:cxn ang="0">
                  <a:pos x="3" y="205"/>
                </a:cxn>
                <a:cxn ang="0">
                  <a:pos x="3" y="205"/>
                </a:cxn>
                <a:cxn ang="0">
                  <a:pos x="0" y="209"/>
                </a:cxn>
                <a:cxn ang="0">
                  <a:pos x="0" y="212"/>
                </a:cxn>
                <a:cxn ang="0">
                  <a:pos x="2" y="215"/>
                </a:cxn>
                <a:cxn ang="0">
                  <a:pos x="3" y="215"/>
                </a:cxn>
                <a:cxn ang="0">
                  <a:pos x="5" y="215"/>
                </a:cxn>
                <a:cxn ang="0">
                  <a:pos x="5" y="215"/>
                </a:cxn>
                <a:cxn ang="0">
                  <a:pos x="9" y="215"/>
                </a:cxn>
                <a:cxn ang="0">
                  <a:pos x="13" y="214"/>
                </a:cxn>
                <a:cxn ang="0">
                  <a:pos x="15" y="212"/>
                </a:cxn>
                <a:cxn ang="0">
                  <a:pos x="16" y="209"/>
                </a:cxn>
                <a:cxn ang="0">
                  <a:pos x="16" y="209"/>
                </a:cxn>
                <a:cxn ang="0">
                  <a:pos x="45" y="187"/>
                </a:cxn>
                <a:cxn ang="0">
                  <a:pos x="72" y="163"/>
                </a:cxn>
                <a:cxn ang="0">
                  <a:pos x="100" y="140"/>
                </a:cxn>
                <a:cxn ang="0">
                  <a:pos x="126" y="115"/>
                </a:cxn>
                <a:cxn ang="0">
                  <a:pos x="126" y="115"/>
                </a:cxn>
                <a:cxn ang="0">
                  <a:pos x="155" y="86"/>
                </a:cxn>
                <a:cxn ang="0">
                  <a:pos x="182" y="56"/>
                </a:cxn>
                <a:cxn ang="0">
                  <a:pos x="182" y="56"/>
                </a:cxn>
                <a:cxn ang="0">
                  <a:pos x="195" y="43"/>
                </a:cxn>
                <a:cxn ang="0">
                  <a:pos x="208" y="31"/>
                </a:cxn>
                <a:cxn ang="0">
                  <a:pos x="221" y="19"/>
                </a:cxn>
                <a:cxn ang="0">
                  <a:pos x="237" y="10"/>
                </a:cxn>
                <a:cxn ang="0">
                  <a:pos x="237" y="10"/>
                </a:cxn>
                <a:cxn ang="0">
                  <a:pos x="238" y="8"/>
                </a:cxn>
                <a:cxn ang="0">
                  <a:pos x="240" y="6"/>
                </a:cxn>
                <a:cxn ang="0">
                  <a:pos x="238" y="2"/>
                </a:cxn>
                <a:cxn ang="0">
                  <a:pos x="236" y="0"/>
                </a:cxn>
                <a:cxn ang="0">
                  <a:pos x="233" y="0"/>
                </a:cxn>
                <a:cxn ang="0">
                  <a:pos x="230" y="0"/>
                </a:cxn>
                <a:cxn ang="0">
                  <a:pos x="230" y="0"/>
                </a:cxn>
              </a:cxnLst>
              <a:rect l="0" t="0" r="r" b="b"/>
              <a:pathLst>
                <a:path w="240" h="215">
                  <a:moveTo>
                    <a:pt x="230" y="0"/>
                  </a:moveTo>
                  <a:lnTo>
                    <a:pt x="230" y="0"/>
                  </a:lnTo>
                  <a:lnTo>
                    <a:pt x="217" y="8"/>
                  </a:lnTo>
                  <a:lnTo>
                    <a:pt x="206" y="17"/>
                  </a:lnTo>
                  <a:lnTo>
                    <a:pt x="194" y="27"/>
                  </a:lnTo>
                  <a:lnTo>
                    <a:pt x="182" y="39"/>
                  </a:lnTo>
                  <a:lnTo>
                    <a:pt x="161" y="61"/>
                  </a:lnTo>
                  <a:lnTo>
                    <a:pt x="140" y="85"/>
                  </a:lnTo>
                  <a:lnTo>
                    <a:pt x="140" y="85"/>
                  </a:lnTo>
                  <a:lnTo>
                    <a:pt x="110" y="115"/>
                  </a:lnTo>
                  <a:lnTo>
                    <a:pt x="77" y="145"/>
                  </a:lnTo>
                  <a:lnTo>
                    <a:pt x="45" y="172"/>
                  </a:lnTo>
                  <a:lnTo>
                    <a:pt x="11" y="200"/>
                  </a:lnTo>
                  <a:lnTo>
                    <a:pt x="11" y="200"/>
                  </a:lnTo>
                  <a:lnTo>
                    <a:pt x="8" y="200"/>
                  </a:lnTo>
                  <a:lnTo>
                    <a:pt x="5" y="202"/>
                  </a:lnTo>
                  <a:lnTo>
                    <a:pt x="5" y="202"/>
                  </a:lnTo>
                  <a:lnTo>
                    <a:pt x="3" y="205"/>
                  </a:lnTo>
                  <a:lnTo>
                    <a:pt x="3" y="205"/>
                  </a:lnTo>
                  <a:lnTo>
                    <a:pt x="0" y="209"/>
                  </a:lnTo>
                  <a:lnTo>
                    <a:pt x="0" y="212"/>
                  </a:lnTo>
                  <a:lnTo>
                    <a:pt x="2" y="215"/>
                  </a:lnTo>
                  <a:lnTo>
                    <a:pt x="3" y="215"/>
                  </a:lnTo>
                  <a:lnTo>
                    <a:pt x="5" y="215"/>
                  </a:lnTo>
                  <a:lnTo>
                    <a:pt x="5" y="215"/>
                  </a:lnTo>
                  <a:lnTo>
                    <a:pt x="9" y="215"/>
                  </a:lnTo>
                  <a:lnTo>
                    <a:pt x="13" y="214"/>
                  </a:lnTo>
                  <a:lnTo>
                    <a:pt x="15" y="212"/>
                  </a:lnTo>
                  <a:lnTo>
                    <a:pt x="16" y="209"/>
                  </a:lnTo>
                  <a:lnTo>
                    <a:pt x="16" y="209"/>
                  </a:lnTo>
                  <a:lnTo>
                    <a:pt x="45" y="187"/>
                  </a:lnTo>
                  <a:lnTo>
                    <a:pt x="72" y="163"/>
                  </a:lnTo>
                  <a:lnTo>
                    <a:pt x="100" y="140"/>
                  </a:lnTo>
                  <a:lnTo>
                    <a:pt x="126" y="115"/>
                  </a:lnTo>
                  <a:lnTo>
                    <a:pt x="126" y="115"/>
                  </a:lnTo>
                  <a:lnTo>
                    <a:pt x="155" y="86"/>
                  </a:lnTo>
                  <a:lnTo>
                    <a:pt x="182" y="56"/>
                  </a:lnTo>
                  <a:lnTo>
                    <a:pt x="182" y="56"/>
                  </a:lnTo>
                  <a:lnTo>
                    <a:pt x="195" y="43"/>
                  </a:lnTo>
                  <a:lnTo>
                    <a:pt x="208" y="31"/>
                  </a:lnTo>
                  <a:lnTo>
                    <a:pt x="221" y="19"/>
                  </a:lnTo>
                  <a:lnTo>
                    <a:pt x="237" y="10"/>
                  </a:lnTo>
                  <a:lnTo>
                    <a:pt x="237" y="10"/>
                  </a:lnTo>
                  <a:lnTo>
                    <a:pt x="238" y="8"/>
                  </a:lnTo>
                  <a:lnTo>
                    <a:pt x="240" y="6"/>
                  </a:lnTo>
                  <a:lnTo>
                    <a:pt x="238" y="2"/>
                  </a:lnTo>
                  <a:lnTo>
                    <a:pt x="236" y="0"/>
                  </a:lnTo>
                  <a:lnTo>
                    <a:pt x="233" y="0"/>
                  </a:lnTo>
                  <a:lnTo>
                    <a:pt x="230" y="0"/>
                  </a:lnTo>
                  <a:lnTo>
                    <a:pt x="230"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5" name="chenying0907 881"/>
            <p:cNvSpPr/>
            <p:nvPr/>
          </p:nvSpPr>
          <p:spPr bwMode="auto">
            <a:xfrm>
              <a:off x="3589338" y="3135313"/>
              <a:ext cx="92075" cy="92075"/>
            </a:xfrm>
            <a:custGeom>
              <a:avLst/>
              <a:gdLst/>
              <a:ahLst/>
              <a:cxnLst>
                <a:cxn ang="0">
                  <a:pos x="225" y="1"/>
                </a:cxn>
                <a:cxn ang="0">
                  <a:pos x="225" y="1"/>
                </a:cxn>
                <a:cxn ang="0">
                  <a:pos x="205" y="22"/>
                </a:cxn>
                <a:cxn ang="0">
                  <a:pos x="194" y="31"/>
                </a:cxn>
                <a:cxn ang="0">
                  <a:pos x="185" y="43"/>
                </a:cxn>
                <a:cxn ang="0">
                  <a:pos x="185" y="43"/>
                </a:cxn>
                <a:cxn ang="0">
                  <a:pos x="171" y="59"/>
                </a:cxn>
                <a:cxn ang="0">
                  <a:pos x="155" y="74"/>
                </a:cxn>
                <a:cxn ang="0">
                  <a:pos x="140" y="89"/>
                </a:cxn>
                <a:cxn ang="0">
                  <a:pos x="127" y="106"/>
                </a:cxn>
                <a:cxn ang="0">
                  <a:pos x="127" y="106"/>
                </a:cxn>
                <a:cxn ang="0">
                  <a:pos x="114" y="123"/>
                </a:cxn>
                <a:cxn ang="0">
                  <a:pos x="100" y="139"/>
                </a:cxn>
                <a:cxn ang="0">
                  <a:pos x="86" y="154"/>
                </a:cxn>
                <a:cxn ang="0">
                  <a:pos x="70" y="170"/>
                </a:cxn>
                <a:cxn ang="0">
                  <a:pos x="70" y="170"/>
                </a:cxn>
                <a:cxn ang="0">
                  <a:pos x="53" y="184"/>
                </a:cxn>
                <a:cxn ang="0">
                  <a:pos x="36" y="197"/>
                </a:cxn>
                <a:cxn ang="0">
                  <a:pos x="19" y="210"/>
                </a:cxn>
                <a:cxn ang="0">
                  <a:pos x="3" y="225"/>
                </a:cxn>
                <a:cxn ang="0">
                  <a:pos x="3" y="225"/>
                </a:cxn>
                <a:cxn ang="0">
                  <a:pos x="0" y="226"/>
                </a:cxn>
                <a:cxn ang="0">
                  <a:pos x="0" y="229"/>
                </a:cxn>
                <a:cxn ang="0">
                  <a:pos x="3" y="233"/>
                </a:cxn>
                <a:cxn ang="0">
                  <a:pos x="6" y="234"/>
                </a:cxn>
                <a:cxn ang="0">
                  <a:pos x="8" y="234"/>
                </a:cxn>
                <a:cxn ang="0">
                  <a:pos x="11" y="233"/>
                </a:cxn>
                <a:cxn ang="0">
                  <a:pos x="11" y="233"/>
                </a:cxn>
                <a:cxn ang="0">
                  <a:pos x="25" y="220"/>
                </a:cxn>
                <a:cxn ang="0">
                  <a:pos x="41" y="208"/>
                </a:cxn>
                <a:cxn ang="0">
                  <a:pos x="55" y="197"/>
                </a:cxn>
                <a:cxn ang="0">
                  <a:pos x="71" y="184"/>
                </a:cxn>
                <a:cxn ang="0">
                  <a:pos x="71" y="184"/>
                </a:cxn>
                <a:cxn ang="0">
                  <a:pos x="99" y="157"/>
                </a:cxn>
                <a:cxn ang="0">
                  <a:pos x="113" y="142"/>
                </a:cxn>
                <a:cxn ang="0">
                  <a:pos x="125" y="128"/>
                </a:cxn>
                <a:cxn ang="0">
                  <a:pos x="125" y="128"/>
                </a:cxn>
                <a:cxn ang="0">
                  <a:pos x="151" y="97"/>
                </a:cxn>
                <a:cxn ang="0">
                  <a:pos x="177" y="67"/>
                </a:cxn>
                <a:cxn ang="0">
                  <a:pos x="205" y="38"/>
                </a:cxn>
                <a:cxn ang="0">
                  <a:pos x="233" y="10"/>
                </a:cxn>
                <a:cxn ang="0">
                  <a:pos x="233" y="10"/>
                </a:cxn>
                <a:cxn ang="0">
                  <a:pos x="235" y="8"/>
                </a:cxn>
                <a:cxn ang="0">
                  <a:pos x="235" y="5"/>
                </a:cxn>
                <a:cxn ang="0">
                  <a:pos x="233" y="1"/>
                </a:cxn>
                <a:cxn ang="0">
                  <a:pos x="229" y="0"/>
                </a:cxn>
                <a:cxn ang="0">
                  <a:pos x="227" y="0"/>
                </a:cxn>
                <a:cxn ang="0">
                  <a:pos x="225" y="1"/>
                </a:cxn>
                <a:cxn ang="0">
                  <a:pos x="225" y="1"/>
                </a:cxn>
              </a:cxnLst>
              <a:rect l="0" t="0" r="r" b="b"/>
              <a:pathLst>
                <a:path w="235" h="234">
                  <a:moveTo>
                    <a:pt x="225" y="1"/>
                  </a:moveTo>
                  <a:lnTo>
                    <a:pt x="225" y="1"/>
                  </a:lnTo>
                  <a:lnTo>
                    <a:pt x="205" y="22"/>
                  </a:lnTo>
                  <a:lnTo>
                    <a:pt x="194" y="31"/>
                  </a:lnTo>
                  <a:lnTo>
                    <a:pt x="185" y="43"/>
                  </a:lnTo>
                  <a:lnTo>
                    <a:pt x="185" y="43"/>
                  </a:lnTo>
                  <a:lnTo>
                    <a:pt x="171" y="59"/>
                  </a:lnTo>
                  <a:lnTo>
                    <a:pt x="155" y="74"/>
                  </a:lnTo>
                  <a:lnTo>
                    <a:pt x="140" y="89"/>
                  </a:lnTo>
                  <a:lnTo>
                    <a:pt x="127" y="106"/>
                  </a:lnTo>
                  <a:lnTo>
                    <a:pt x="127" y="106"/>
                  </a:lnTo>
                  <a:lnTo>
                    <a:pt x="114" y="123"/>
                  </a:lnTo>
                  <a:lnTo>
                    <a:pt x="100" y="139"/>
                  </a:lnTo>
                  <a:lnTo>
                    <a:pt x="86" y="154"/>
                  </a:lnTo>
                  <a:lnTo>
                    <a:pt x="70" y="170"/>
                  </a:lnTo>
                  <a:lnTo>
                    <a:pt x="70" y="170"/>
                  </a:lnTo>
                  <a:lnTo>
                    <a:pt x="53" y="184"/>
                  </a:lnTo>
                  <a:lnTo>
                    <a:pt x="36" y="197"/>
                  </a:lnTo>
                  <a:lnTo>
                    <a:pt x="19" y="210"/>
                  </a:lnTo>
                  <a:lnTo>
                    <a:pt x="3" y="225"/>
                  </a:lnTo>
                  <a:lnTo>
                    <a:pt x="3" y="225"/>
                  </a:lnTo>
                  <a:lnTo>
                    <a:pt x="0" y="226"/>
                  </a:lnTo>
                  <a:lnTo>
                    <a:pt x="0" y="229"/>
                  </a:lnTo>
                  <a:lnTo>
                    <a:pt x="3" y="233"/>
                  </a:lnTo>
                  <a:lnTo>
                    <a:pt x="6" y="234"/>
                  </a:lnTo>
                  <a:lnTo>
                    <a:pt x="8" y="234"/>
                  </a:lnTo>
                  <a:lnTo>
                    <a:pt x="11" y="233"/>
                  </a:lnTo>
                  <a:lnTo>
                    <a:pt x="11" y="233"/>
                  </a:lnTo>
                  <a:lnTo>
                    <a:pt x="25" y="220"/>
                  </a:lnTo>
                  <a:lnTo>
                    <a:pt x="41" y="208"/>
                  </a:lnTo>
                  <a:lnTo>
                    <a:pt x="55" y="197"/>
                  </a:lnTo>
                  <a:lnTo>
                    <a:pt x="71" y="184"/>
                  </a:lnTo>
                  <a:lnTo>
                    <a:pt x="71" y="184"/>
                  </a:lnTo>
                  <a:lnTo>
                    <a:pt x="99" y="157"/>
                  </a:lnTo>
                  <a:lnTo>
                    <a:pt x="113" y="142"/>
                  </a:lnTo>
                  <a:lnTo>
                    <a:pt x="125" y="128"/>
                  </a:lnTo>
                  <a:lnTo>
                    <a:pt x="125" y="128"/>
                  </a:lnTo>
                  <a:lnTo>
                    <a:pt x="151" y="97"/>
                  </a:lnTo>
                  <a:lnTo>
                    <a:pt x="177" y="67"/>
                  </a:lnTo>
                  <a:lnTo>
                    <a:pt x="205" y="38"/>
                  </a:lnTo>
                  <a:lnTo>
                    <a:pt x="233" y="10"/>
                  </a:lnTo>
                  <a:lnTo>
                    <a:pt x="233" y="10"/>
                  </a:lnTo>
                  <a:lnTo>
                    <a:pt x="235" y="8"/>
                  </a:lnTo>
                  <a:lnTo>
                    <a:pt x="235" y="5"/>
                  </a:lnTo>
                  <a:lnTo>
                    <a:pt x="233" y="1"/>
                  </a:lnTo>
                  <a:lnTo>
                    <a:pt x="229" y="0"/>
                  </a:lnTo>
                  <a:lnTo>
                    <a:pt x="227" y="0"/>
                  </a:lnTo>
                  <a:lnTo>
                    <a:pt x="225" y="1"/>
                  </a:lnTo>
                  <a:lnTo>
                    <a:pt x="225"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6" name="chenying0907 882"/>
            <p:cNvSpPr/>
            <p:nvPr/>
          </p:nvSpPr>
          <p:spPr bwMode="auto">
            <a:xfrm>
              <a:off x="3629026" y="3171826"/>
              <a:ext cx="68263" cy="60325"/>
            </a:xfrm>
            <a:custGeom>
              <a:avLst/>
              <a:gdLst/>
              <a:ahLst/>
              <a:cxnLst>
                <a:cxn ang="0">
                  <a:pos x="161" y="2"/>
                </a:cxn>
                <a:cxn ang="0">
                  <a:pos x="161" y="2"/>
                </a:cxn>
                <a:cxn ang="0">
                  <a:pos x="120" y="36"/>
                </a:cxn>
                <a:cxn ang="0">
                  <a:pos x="80" y="71"/>
                </a:cxn>
                <a:cxn ang="0">
                  <a:pos x="40" y="108"/>
                </a:cxn>
                <a:cxn ang="0">
                  <a:pos x="1" y="144"/>
                </a:cxn>
                <a:cxn ang="0">
                  <a:pos x="1" y="144"/>
                </a:cxn>
                <a:cxn ang="0">
                  <a:pos x="0" y="147"/>
                </a:cxn>
                <a:cxn ang="0">
                  <a:pos x="0" y="148"/>
                </a:cxn>
                <a:cxn ang="0">
                  <a:pos x="1" y="152"/>
                </a:cxn>
                <a:cxn ang="0">
                  <a:pos x="5" y="155"/>
                </a:cxn>
                <a:cxn ang="0">
                  <a:pos x="8" y="153"/>
                </a:cxn>
                <a:cxn ang="0">
                  <a:pos x="9" y="152"/>
                </a:cxn>
                <a:cxn ang="0">
                  <a:pos x="9" y="152"/>
                </a:cxn>
                <a:cxn ang="0">
                  <a:pos x="48" y="116"/>
                </a:cxn>
                <a:cxn ang="0">
                  <a:pos x="87" y="79"/>
                </a:cxn>
                <a:cxn ang="0">
                  <a:pos x="128" y="44"/>
                </a:cxn>
                <a:cxn ang="0">
                  <a:pos x="170" y="10"/>
                </a:cxn>
                <a:cxn ang="0">
                  <a:pos x="170" y="10"/>
                </a:cxn>
                <a:cxn ang="0">
                  <a:pos x="171" y="8"/>
                </a:cxn>
                <a:cxn ang="0">
                  <a:pos x="171" y="6"/>
                </a:cxn>
                <a:cxn ang="0">
                  <a:pos x="171" y="4"/>
                </a:cxn>
                <a:cxn ang="0">
                  <a:pos x="170" y="3"/>
                </a:cxn>
                <a:cxn ang="0">
                  <a:pos x="166" y="0"/>
                </a:cxn>
                <a:cxn ang="0">
                  <a:pos x="163" y="0"/>
                </a:cxn>
                <a:cxn ang="0">
                  <a:pos x="161" y="2"/>
                </a:cxn>
                <a:cxn ang="0">
                  <a:pos x="161" y="2"/>
                </a:cxn>
              </a:cxnLst>
              <a:rect l="0" t="0" r="r" b="b"/>
              <a:pathLst>
                <a:path w="171" h="155">
                  <a:moveTo>
                    <a:pt x="161" y="2"/>
                  </a:moveTo>
                  <a:lnTo>
                    <a:pt x="161" y="2"/>
                  </a:lnTo>
                  <a:lnTo>
                    <a:pt x="120" y="36"/>
                  </a:lnTo>
                  <a:lnTo>
                    <a:pt x="80" y="71"/>
                  </a:lnTo>
                  <a:lnTo>
                    <a:pt x="40" y="108"/>
                  </a:lnTo>
                  <a:lnTo>
                    <a:pt x="1" y="144"/>
                  </a:lnTo>
                  <a:lnTo>
                    <a:pt x="1" y="144"/>
                  </a:lnTo>
                  <a:lnTo>
                    <a:pt x="0" y="147"/>
                  </a:lnTo>
                  <a:lnTo>
                    <a:pt x="0" y="148"/>
                  </a:lnTo>
                  <a:lnTo>
                    <a:pt x="1" y="152"/>
                  </a:lnTo>
                  <a:lnTo>
                    <a:pt x="5" y="155"/>
                  </a:lnTo>
                  <a:lnTo>
                    <a:pt x="8" y="153"/>
                  </a:lnTo>
                  <a:lnTo>
                    <a:pt x="9" y="152"/>
                  </a:lnTo>
                  <a:lnTo>
                    <a:pt x="9" y="152"/>
                  </a:lnTo>
                  <a:lnTo>
                    <a:pt x="48" y="116"/>
                  </a:lnTo>
                  <a:lnTo>
                    <a:pt x="87" y="79"/>
                  </a:lnTo>
                  <a:lnTo>
                    <a:pt x="128" y="44"/>
                  </a:lnTo>
                  <a:lnTo>
                    <a:pt x="170" y="10"/>
                  </a:lnTo>
                  <a:lnTo>
                    <a:pt x="170" y="10"/>
                  </a:lnTo>
                  <a:lnTo>
                    <a:pt x="171" y="8"/>
                  </a:lnTo>
                  <a:lnTo>
                    <a:pt x="171" y="6"/>
                  </a:lnTo>
                  <a:lnTo>
                    <a:pt x="171" y="4"/>
                  </a:lnTo>
                  <a:lnTo>
                    <a:pt x="170" y="3"/>
                  </a:lnTo>
                  <a:lnTo>
                    <a:pt x="166" y="0"/>
                  </a:lnTo>
                  <a:lnTo>
                    <a:pt x="163" y="0"/>
                  </a:lnTo>
                  <a:lnTo>
                    <a:pt x="161" y="2"/>
                  </a:lnTo>
                  <a:lnTo>
                    <a:pt x="161"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7" name="chenying0907 883"/>
            <p:cNvSpPr/>
            <p:nvPr/>
          </p:nvSpPr>
          <p:spPr bwMode="auto">
            <a:xfrm>
              <a:off x="3644901" y="3186113"/>
              <a:ext cx="73025" cy="68263"/>
            </a:xfrm>
            <a:custGeom>
              <a:avLst/>
              <a:gdLst/>
              <a:ahLst/>
              <a:cxnLst>
                <a:cxn ang="0">
                  <a:pos x="174" y="2"/>
                </a:cxn>
                <a:cxn ang="0">
                  <a:pos x="174" y="2"/>
                </a:cxn>
                <a:cxn ang="0">
                  <a:pos x="157" y="22"/>
                </a:cxn>
                <a:cxn ang="0">
                  <a:pos x="149" y="31"/>
                </a:cxn>
                <a:cxn ang="0">
                  <a:pos x="140" y="40"/>
                </a:cxn>
                <a:cxn ang="0">
                  <a:pos x="140" y="40"/>
                </a:cxn>
                <a:cxn ang="0">
                  <a:pos x="128" y="49"/>
                </a:cxn>
                <a:cxn ang="0">
                  <a:pos x="115" y="59"/>
                </a:cxn>
                <a:cxn ang="0">
                  <a:pos x="103" y="68"/>
                </a:cxn>
                <a:cxn ang="0">
                  <a:pos x="92" y="78"/>
                </a:cxn>
                <a:cxn ang="0">
                  <a:pos x="92" y="78"/>
                </a:cxn>
                <a:cxn ang="0">
                  <a:pos x="68" y="98"/>
                </a:cxn>
                <a:cxn ang="0">
                  <a:pos x="45" y="119"/>
                </a:cxn>
                <a:cxn ang="0">
                  <a:pos x="31" y="129"/>
                </a:cxn>
                <a:cxn ang="0">
                  <a:pos x="21" y="140"/>
                </a:cxn>
                <a:cxn ang="0">
                  <a:pos x="11" y="151"/>
                </a:cxn>
                <a:cxn ang="0">
                  <a:pos x="1" y="163"/>
                </a:cxn>
                <a:cxn ang="0">
                  <a:pos x="1" y="163"/>
                </a:cxn>
                <a:cxn ang="0">
                  <a:pos x="0" y="166"/>
                </a:cxn>
                <a:cxn ang="0">
                  <a:pos x="0" y="167"/>
                </a:cxn>
                <a:cxn ang="0">
                  <a:pos x="3" y="171"/>
                </a:cxn>
                <a:cxn ang="0">
                  <a:pos x="8" y="171"/>
                </a:cxn>
                <a:cxn ang="0">
                  <a:pos x="9" y="171"/>
                </a:cxn>
                <a:cxn ang="0">
                  <a:pos x="12" y="168"/>
                </a:cxn>
                <a:cxn ang="0">
                  <a:pos x="12" y="168"/>
                </a:cxn>
                <a:cxn ang="0">
                  <a:pos x="18" y="159"/>
                </a:cxn>
                <a:cxn ang="0">
                  <a:pos x="28" y="150"/>
                </a:cxn>
                <a:cxn ang="0">
                  <a:pos x="47" y="134"/>
                </a:cxn>
                <a:cxn ang="0">
                  <a:pos x="47" y="134"/>
                </a:cxn>
                <a:cxn ang="0">
                  <a:pos x="73" y="110"/>
                </a:cxn>
                <a:cxn ang="0">
                  <a:pos x="99" y="86"/>
                </a:cxn>
                <a:cxn ang="0">
                  <a:pos x="99" y="86"/>
                </a:cxn>
                <a:cxn ang="0">
                  <a:pos x="111" y="76"/>
                </a:cxn>
                <a:cxn ang="0">
                  <a:pos x="124" y="66"/>
                </a:cxn>
                <a:cxn ang="0">
                  <a:pos x="148" y="48"/>
                </a:cxn>
                <a:cxn ang="0">
                  <a:pos x="148" y="48"/>
                </a:cxn>
                <a:cxn ang="0">
                  <a:pos x="157" y="39"/>
                </a:cxn>
                <a:cxn ang="0">
                  <a:pos x="166" y="30"/>
                </a:cxn>
                <a:cxn ang="0">
                  <a:pos x="182" y="10"/>
                </a:cxn>
                <a:cxn ang="0">
                  <a:pos x="182" y="10"/>
                </a:cxn>
                <a:cxn ang="0">
                  <a:pos x="183" y="8"/>
                </a:cxn>
                <a:cxn ang="0">
                  <a:pos x="183" y="6"/>
                </a:cxn>
                <a:cxn ang="0">
                  <a:pos x="181" y="2"/>
                </a:cxn>
                <a:cxn ang="0">
                  <a:pos x="179" y="1"/>
                </a:cxn>
                <a:cxn ang="0">
                  <a:pos x="178" y="0"/>
                </a:cxn>
                <a:cxn ang="0">
                  <a:pos x="175" y="1"/>
                </a:cxn>
                <a:cxn ang="0">
                  <a:pos x="174" y="2"/>
                </a:cxn>
                <a:cxn ang="0">
                  <a:pos x="174" y="2"/>
                </a:cxn>
              </a:cxnLst>
              <a:rect l="0" t="0" r="r" b="b"/>
              <a:pathLst>
                <a:path w="183" h="171">
                  <a:moveTo>
                    <a:pt x="174" y="2"/>
                  </a:moveTo>
                  <a:lnTo>
                    <a:pt x="174" y="2"/>
                  </a:lnTo>
                  <a:lnTo>
                    <a:pt x="157" y="22"/>
                  </a:lnTo>
                  <a:lnTo>
                    <a:pt x="149" y="31"/>
                  </a:lnTo>
                  <a:lnTo>
                    <a:pt x="140" y="40"/>
                  </a:lnTo>
                  <a:lnTo>
                    <a:pt x="140" y="40"/>
                  </a:lnTo>
                  <a:lnTo>
                    <a:pt x="128" y="49"/>
                  </a:lnTo>
                  <a:lnTo>
                    <a:pt x="115" y="59"/>
                  </a:lnTo>
                  <a:lnTo>
                    <a:pt x="103" y="68"/>
                  </a:lnTo>
                  <a:lnTo>
                    <a:pt x="92" y="78"/>
                  </a:lnTo>
                  <a:lnTo>
                    <a:pt x="92" y="78"/>
                  </a:lnTo>
                  <a:lnTo>
                    <a:pt x="68" y="98"/>
                  </a:lnTo>
                  <a:lnTo>
                    <a:pt x="45" y="119"/>
                  </a:lnTo>
                  <a:lnTo>
                    <a:pt x="31" y="129"/>
                  </a:lnTo>
                  <a:lnTo>
                    <a:pt x="21" y="140"/>
                  </a:lnTo>
                  <a:lnTo>
                    <a:pt x="11" y="151"/>
                  </a:lnTo>
                  <a:lnTo>
                    <a:pt x="1" y="163"/>
                  </a:lnTo>
                  <a:lnTo>
                    <a:pt x="1" y="163"/>
                  </a:lnTo>
                  <a:lnTo>
                    <a:pt x="0" y="166"/>
                  </a:lnTo>
                  <a:lnTo>
                    <a:pt x="0" y="167"/>
                  </a:lnTo>
                  <a:lnTo>
                    <a:pt x="3" y="171"/>
                  </a:lnTo>
                  <a:lnTo>
                    <a:pt x="8" y="171"/>
                  </a:lnTo>
                  <a:lnTo>
                    <a:pt x="9" y="171"/>
                  </a:lnTo>
                  <a:lnTo>
                    <a:pt x="12" y="168"/>
                  </a:lnTo>
                  <a:lnTo>
                    <a:pt x="12" y="168"/>
                  </a:lnTo>
                  <a:lnTo>
                    <a:pt x="18" y="159"/>
                  </a:lnTo>
                  <a:lnTo>
                    <a:pt x="28" y="150"/>
                  </a:lnTo>
                  <a:lnTo>
                    <a:pt x="47" y="134"/>
                  </a:lnTo>
                  <a:lnTo>
                    <a:pt x="47" y="134"/>
                  </a:lnTo>
                  <a:lnTo>
                    <a:pt x="73" y="110"/>
                  </a:lnTo>
                  <a:lnTo>
                    <a:pt x="99" y="86"/>
                  </a:lnTo>
                  <a:lnTo>
                    <a:pt x="99" y="86"/>
                  </a:lnTo>
                  <a:lnTo>
                    <a:pt x="111" y="76"/>
                  </a:lnTo>
                  <a:lnTo>
                    <a:pt x="124" y="66"/>
                  </a:lnTo>
                  <a:lnTo>
                    <a:pt x="148" y="48"/>
                  </a:lnTo>
                  <a:lnTo>
                    <a:pt x="148" y="48"/>
                  </a:lnTo>
                  <a:lnTo>
                    <a:pt x="157" y="39"/>
                  </a:lnTo>
                  <a:lnTo>
                    <a:pt x="166" y="30"/>
                  </a:lnTo>
                  <a:lnTo>
                    <a:pt x="182" y="10"/>
                  </a:lnTo>
                  <a:lnTo>
                    <a:pt x="182" y="10"/>
                  </a:lnTo>
                  <a:lnTo>
                    <a:pt x="183" y="8"/>
                  </a:lnTo>
                  <a:lnTo>
                    <a:pt x="183" y="6"/>
                  </a:lnTo>
                  <a:lnTo>
                    <a:pt x="181" y="2"/>
                  </a:lnTo>
                  <a:lnTo>
                    <a:pt x="179" y="1"/>
                  </a:lnTo>
                  <a:lnTo>
                    <a:pt x="178" y="0"/>
                  </a:lnTo>
                  <a:lnTo>
                    <a:pt x="175" y="1"/>
                  </a:lnTo>
                  <a:lnTo>
                    <a:pt x="174" y="2"/>
                  </a:lnTo>
                  <a:lnTo>
                    <a:pt x="174"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8" name="chenying0907 884"/>
            <p:cNvSpPr/>
            <p:nvPr/>
          </p:nvSpPr>
          <p:spPr bwMode="auto">
            <a:xfrm>
              <a:off x="3673476" y="3219451"/>
              <a:ext cx="49213" cy="42863"/>
            </a:xfrm>
            <a:custGeom>
              <a:avLst/>
              <a:gdLst/>
              <a:ahLst/>
              <a:cxnLst>
                <a:cxn ang="0">
                  <a:pos x="116" y="1"/>
                </a:cxn>
                <a:cxn ang="0">
                  <a:pos x="116" y="1"/>
                </a:cxn>
                <a:cxn ang="0">
                  <a:pos x="110" y="5"/>
                </a:cxn>
                <a:cxn ang="0">
                  <a:pos x="102" y="8"/>
                </a:cxn>
                <a:cxn ang="0">
                  <a:pos x="96" y="10"/>
                </a:cxn>
                <a:cxn ang="0">
                  <a:pos x="91" y="15"/>
                </a:cxn>
                <a:cxn ang="0">
                  <a:pos x="91" y="15"/>
                </a:cxn>
                <a:cxn ang="0">
                  <a:pos x="76" y="30"/>
                </a:cxn>
                <a:cxn ang="0">
                  <a:pos x="61" y="43"/>
                </a:cxn>
                <a:cxn ang="0">
                  <a:pos x="61" y="43"/>
                </a:cxn>
                <a:cxn ang="0">
                  <a:pos x="45" y="55"/>
                </a:cxn>
                <a:cxn ang="0">
                  <a:pos x="29" y="68"/>
                </a:cxn>
                <a:cxn ang="0">
                  <a:pos x="15" y="82"/>
                </a:cxn>
                <a:cxn ang="0">
                  <a:pos x="2" y="98"/>
                </a:cxn>
                <a:cxn ang="0">
                  <a:pos x="2" y="98"/>
                </a:cxn>
                <a:cxn ang="0">
                  <a:pos x="0" y="100"/>
                </a:cxn>
                <a:cxn ang="0">
                  <a:pos x="0" y="102"/>
                </a:cxn>
                <a:cxn ang="0">
                  <a:pos x="3" y="106"/>
                </a:cxn>
                <a:cxn ang="0">
                  <a:pos x="4" y="107"/>
                </a:cxn>
                <a:cxn ang="0">
                  <a:pos x="6" y="108"/>
                </a:cxn>
                <a:cxn ang="0">
                  <a:pos x="8" y="107"/>
                </a:cxn>
                <a:cxn ang="0">
                  <a:pos x="10" y="106"/>
                </a:cxn>
                <a:cxn ang="0">
                  <a:pos x="10" y="106"/>
                </a:cxn>
                <a:cxn ang="0">
                  <a:pos x="25" y="89"/>
                </a:cxn>
                <a:cxn ang="0">
                  <a:pos x="41" y="73"/>
                </a:cxn>
                <a:cxn ang="0">
                  <a:pos x="59" y="59"/>
                </a:cxn>
                <a:cxn ang="0">
                  <a:pos x="78" y="44"/>
                </a:cxn>
                <a:cxn ang="0">
                  <a:pos x="78" y="44"/>
                </a:cxn>
                <a:cxn ang="0">
                  <a:pos x="88" y="34"/>
                </a:cxn>
                <a:cxn ang="0">
                  <a:pos x="98" y="23"/>
                </a:cxn>
                <a:cxn ang="0">
                  <a:pos x="98" y="23"/>
                </a:cxn>
                <a:cxn ang="0">
                  <a:pos x="104" y="19"/>
                </a:cxn>
                <a:cxn ang="0">
                  <a:pos x="110" y="15"/>
                </a:cxn>
                <a:cxn ang="0">
                  <a:pos x="118" y="13"/>
                </a:cxn>
                <a:cxn ang="0">
                  <a:pos x="125" y="9"/>
                </a:cxn>
                <a:cxn ang="0">
                  <a:pos x="125" y="9"/>
                </a:cxn>
                <a:cxn ang="0">
                  <a:pos x="126" y="8"/>
                </a:cxn>
                <a:cxn ang="0">
                  <a:pos x="126" y="5"/>
                </a:cxn>
                <a:cxn ang="0">
                  <a:pos x="126" y="4"/>
                </a:cxn>
                <a:cxn ang="0">
                  <a:pos x="125" y="1"/>
                </a:cxn>
                <a:cxn ang="0">
                  <a:pos x="121" y="0"/>
                </a:cxn>
                <a:cxn ang="0">
                  <a:pos x="118" y="0"/>
                </a:cxn>
                <a:cxn ang="0">
                  <a:pos x="116" y="1"/>
                </a:cxn>
                <a:cxn ang="0">
                  <a:pos x="116" y="1"/>
                </a:cxn>
              </a:cxnLst>
              <a:rect l="0" t="0" r="r" b="b"/>
              <a:pathLst>
                <a:path w="126" h="108">
                  <a:moveTo>
                    <a:pt x="116" y="1"/>
                  </a:moveTo>
                  <a:lnTo>
                    <a:pt x="116" y="1"/>
                  </a:lnTo>
                  <a:lnTo>
                    <a:pt x="110" y="5"/>
                  </a:lnTo>
                  <a:lnTo>
                    <a:pt x="102" y="8"/>
                  </a:lnTo>
                  <a:lnTo>
                    <a:pt x="96" y="10"/>
                  </a:lnTo>
                  <a:lnTo>
                    <a:pt x="91" y="15"/>
                  </a:lnTo>
                  <a:lnTo>
                    <a:pt x="91" y="15"/>
                  </a:lnTo>
                  <a:lnTo>
                    <a:pt x="76" y="30"/>
                  </a:lnTo>
                  <a:lnTo>
                    <a:pt x="61" y="43"/>
                  </a:lnTo>
                  <a:lnTo>
                    <a:pt x="61" y="43"/>
                  </a:lnTo>
                  <a:lnTo>
                    <a:pt x="45" y="55"/>
                  </a:lnTo>
                  <a:lnTo>
                    <a:pt x="29" y="68"/>
                  </a:lnTo>
                  <a:lnTo>
                    <a:pt x="15" y="82"/>
                  </a:lnTo>
                  <a:lnTo>
                    <a:pt x="2" y="98"/>
                  </a:lnTo>
                  <a:lnTo>
                    <a:pt x="2" y="98"/>
                  </a:lnTo>
                  <a:lnTo>
                    <a:pt x="0" y="100"/>
                  </a:lnTo>
                  <a:lnTo>
                    <a:pt x="0" y="102"/>
                  </a:lnTo>
                  <a:lnTo>
                    <a:pt x="3" y="106"/>
                  </a:lnTo>
                  <a:lnTo>
                    <a:pt x="4" y="107"/>
                  </a:lnTo>
                  <a:lnTo>
                    <a:pt x="6" y="108"/>
                  </a:lnTo>
                  <a:lnTo>
                    <a:pt x="8" y="107"/>
                  </a:lnTo>
                  <a:lnTo>
                    <a:pt x="10" y="106"/>
                  </a:lnTo>
                  <a:lnTo>
                    <a:pt x="10" y="106"/>
                  </a:lnTo>
                  <a:lnTo>
                    <a:pt x="25" y="89"/>
                  </a:lnTo>
                  <a:lnTo>
                    <a:pt x="41" y="73"/>
                  </a:lnTo>
                  <a:lnTo>
                    <a:pt x="59" y="59"/>
                  </a:lnTo>
                  <a:lnTo>
                    <a:pt x="78" y="44"/>
                  </a:lnTo>
                  <a:lnTo>
                    <a:pt x="78" y="44"/>
                  </a:lnTo>
                  <a:lnTo>
                    <a:pt x="88" y="34"/>
                  </a:lnTo>
                  <a:lnTo>
                    <a:pt x="98" y="23"/>
                  </a:lnTo>
                  <a:lnTo>
                    <a:pt x="98" y="23"/>
                  </a:lnTo>
                  <a:lnTo>
                    <a:pt x="104" y="19"/>
                  </a:lnTo>
                  <a:lnTo>
                    <a:pt x="110" y="15"/>
                  </a:lnTo>
                  <a:lnTo>
                    <a:pt x="118" y="13"/>
                  </a:lnTo>
                  <a:lnTo>
                    <a:pt x="125" y="9"/>
                  </a:lnTo>
                  <a:lnTo>
                    <a:pt x="125" y="9"/>
                  </a:lnTo>
                  <a:lnTo>
                    <a:pt x="126" y="8"/>
                  </a:lnTo>
                  <a:lnTo>
                    <a:pt x="126" y="5"/>
                  </a:lnTo>
                  <a:lnTo>
                    <a:pt x="126" y="4"/>
                  </a:lnTo>
                  <a:lnTo>
                    <a:pt x="125" y="1"/>
                  </a:lnTo>
                  <a:lnTo>
                    <a:pt x="121" y="0"/>
                  </a:lnTo>
                  <a:lnTo>
                    <a:pt x="118" y="0"/>
                  </a:lnTo>
                  <a:lnTo>
                    <a:pt x="116" y="1"/>
                  </a:lnTo>
                  <a:lnTo>
                    <a:pt x="116"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9" name="chenying0907 885"/>
            <p:cNvSpPr/>
            <p:nvPr/>
          </p:nvSpPr>
          <p:spPr bwMode="auto">
            <a:xfrm>
              <a:off x="3289301" y="3514726"/>
              <a:ext cx="87313" cy="93663"/>
            </a:xfrm>
            <a:custGeom>
              <a:avLst/>
              <a:gdLst/>
              <a:ahLst/>
              <a:cxnLst>
                <a:cxn ang="0">
                  <a:pos x="212" y="0"/>
                </a:cxn>
                <a:cxn ang="0">
                  <a:pos x="212" y="0"/>
                </a:cxn>
                <a:cxn ang="0">
                  <a:pos x="204" y="1"/>
                </a:cxn>
                <a:cxn ang="0">
                  <a:pos x="196" y="3"/>
                </a:cxn>
                <a:cxn ang="0">
                  <a:pos x="190" y="6"/>
                </a:cxn>
                <a:cxn ang="0">
                  <a:pos x="184" y="10"/>
                </a:cxn>
                <a:cxn ang="0">
                  <a:pos x="173" y="19"/>
                </a:cxn>
                <a:cxn ang="0">
                  <a:pos x="162" y="30"/>
                </a:cxn>
                <a:cxn ang="0">
                  <a:pos x="162" y="30"/>
                </a:cxn>
                <a:cxn ang="0">
                  <a:pos x="145" y="47"/>
                </a:cxn>
                <a:cxn ang="0">
                  <a:pos x="127" y="62"/>
                </a:cxn>
                <a:cxn ang="0">
                  <a:pos x="110" y="79"/>
                </a:cxn>
                <a:cxn ang="0">
                  <a:pos x="93" y="96"/>
                </a:cxn>
                <a:cxn ang="0">
                  <a:pos x="93" y="96"/>
                </a:cxn>
                <a:cxn ang="0">
                  <a:pos x="65" y="129"/>
                </a:cxn>
                <a:cxn ang="0">
                  <a:pos x="39" y="163"/>
                </a:cxn>
                <a:cxn ang="0">
                  <a:pos x="39" y="163"/>
                </a:cxn>
                <a:cxn ang="0">
                  <a:pos x="17" y="194"/>
                </a:cxn>
                <a:cxn ang="0">
                  <a:pos x="8" y="210"/>
                </a:cxn>
                <a:cxn ang="0">
                  <a:pos x="0" y="227"/>
                </a:cxn>
                <a:cxn ang="0">
                  <a:pos x="0" y="227"/>
                </a:cxn>
                <a:cxn ang="0">
                  <a:pos x="0" y="230"/>
                </a:cxn>
                <a:cxn ang="0">
                  <a:pos x="1" y="231"/>
                </a:cxn>
                <a:cxn ang="0">
                  <a:pos x="3" y="232"/>
                </a:cxn>
                <a:cxn ang="0">
                  <a:pos x="4" y="234"/>
                </a:cxn>
                <a:cxn ang="0">
                  <a:pos x="8" y="234"/>
                </a:cxn>
                <a:cxn ang="0">
                  <a:pos x="10" y="232"/>
                </a:cxn>
                <a:cxn ang="0">
                  <a:pos x="12" y="230"/>
                </a:cxn>
                <a:cxn ang="0">
                  <a:pos x="12" y="230"/>
                </a:cxn>
                <a:cxn ang="0">
                  <a:pos x="18" y="214"/>
                </a:cxn>
                <a:cxn ang="0">
                  <a:pos x="27" y="198"/>
                </a:cxn>
                <a:cxn ang="0">
                  <a:pos x="38" y="183"/>
                </a:cxn>
                <a:cxn ang="0">
                  <a:pos x="48" y="168"/>
                </a:cxn>
                <a:cxn ang="0">
                  <a:pos x="72" y="139"/>
                </a:cxn>
                <a:cxn ang="0">
                  <a:pos x="96" y="111"/>
                </a:cxn>
                <a:cxn ang="0">
                  <a:pos x="96" y="111"/>
                </a:cxn>
                <a:cxn ang="0">
                  <a:pos x="106" y="99"/>
                </a:cxn>
                <a:cxn ang="0">
                  <a:pos x="118" y="86"/>
                </a:cxn>
                <a:cxn ang="0">
                  <a:pos x="143" y="64"/>
                </a:cxn>
                <a:cxn ang="0">
                  <a:pos x="143" y="64"/>
                </a:cxn>
                <a:cxn ang="0">
                  <a:pos x="157" y="48"/>
                </a:cxn>
                <a:cxn ang="0">
                  <a:pos x="174" y="32"/>
                </a:cxn>
                <a:cxn ang="0">
                  <a:pos x="183" y="24"/>
                </a:cxn>
                <a:cxn ang="0">
                  <a:pos x="192" y="18"/>
                </a:cxn>
                <a:cxn ang="0">
                  <a:pos x="201" y="14"/>
                </a:cxn>
                <a:cxn ang="0">
                  <a:pos x="212" y="11"/>
                </a:cxn>
                <a:cxn ang="0">
                  <a:pos x="212" y="11"/>
                </a:cxn>
                <a:cxn ang="0">
                  <a:pos x="213" y="10"/>
                </a:cxn>
                <a:cxn ang="0">
                  <a:pos x="216" y="9"/>
                </a:cxn>
                <a:cxn ang="0">
                  <a:pos x="217" y="5"/>
                </a:cxn>
                <a:cxn ang="0">
                  <a:pos x="217" y="3"/>
                </a:cxn>
                <a:cxn ang="0">
                  <a:pos x="216" y="1"/>
                </a:cxn>
                <a:cxn ang="0">
                  <a:pos x="213" y="0"/>
                </a:cxn>
                <a:cxn ang="0">
                  <a:pos x="212" y="0"/>
                </a:cxn>
                <a:cxn ang="0">
                  <a:pos x="212" y="0"/>
                </a:cxn>
              </a:cxnLst>
              <a:rect l="0" t="0" r="r" b="b"/>
              <a:pathLst>
                <a:path w="217" h="234">
                  <a:moveTo>
                    <a:pt x="212" y="0"/>
                  </a:moveTo>
                  <a:lnTo>
                    <a:pt x="212" y="0"/>
                  </a:lnTo>
                  <a:lnTo>
                    <a:pt x="204" y="1"/>
                  </a:lnTo>
                  <a:lnTo>
                    <a:pt x="196" y="3"/>
                  </a:lnTo>
                  <a:lnTo>
                    <a:pt x="190" y="6"/>
                  </a:lnTo>
                  <a:lnTo>
                    <a:pt x="184" y="10"/>
                  </a:lnTo>
                  <a:lnTo>
                    <a:pt x="173" y="19"/>
                  </a:lnTo>
                  <a:lnTo>
                    <a:pt x="162" y="30"/>
                  </a:lnTo>
                  <a:lnTo>
                    <a:pt x="162" y="30"/>
                  </a:lnTo>
                  <a:lnTo>
                    <a:pt x="145" y="47"/>
                  </a:lnTo>
                  <a:lnTo>
                    <a:pt x="127" y="62"/>
                  </a:lnTo>
                  <a:lnTo>
                    <a:pt x="110" y="79"/>
                  </a:lnTo>
                  <a:lnTo>
                    <a:pt x="93" y="96"/>
                  </a:lnTo>
                  <a:lnTo>
                    <a:pt x="93" y="96"/>
                  </a:lnTo>
                  <a:lnTo>
                    <a:pt x="65" y="129"/>
                  </a:lnTo>
                  <a:lnTo>
                    <a:pt x="39" y="163"/>
                  </a:lnTo>
                  <a:lnTo>
                    <a:pt x="39" y="163"/>
                  </a:lnTo>
                  <a:lnTo>
                    <a:pt x="17" y="194"/>
                  </a:lnTo>
                  <a:lnTo>
                    <a:pt x="8" y="210"/>
                  </a:lnTo>
                  <a:lnTo>
                    <a:pt x="0" y="227"/>
                  </a:lnTo>
                  <a:lnTo>
                    <a:pt x="0" y="227"/>
                  </a:lnTo>
                  <a:lnTo>
                    <a:pt x="0" y="230"/>
                  </a:lnTo>
                  <a:lnTo>
                    <a:pt x="1" y="231"/>
                  </a:lnTo>
                  <a:lnTo>
                    <a:pt x="3" y="232"/>
                  </a:lnTo>
                  <a:lnTo>
                    <a:pt x="4" y="234"/>
                  </a:lnTo>
                  <a:lnTo>
                    <a:pt x="8" y="234"/>
                  </a:lnTo>
                  <a:lnTo>
                    <a:pt x="10" y="232"/>
                  </a:lnTo>
                  <a:lnTo>
                    <a:pt x="12" y="230"/>
                  </a:lnTo>
                  <a:lnTo>
                    <a:pt x="12" y="230"/>
                  </a:lnTo>
                  <a:lnTo>
                    <a:pt x="18" y="214"/>
                  </a:lnTo>
                  <a:lnTo>
                    <a:pt x="27" y="198"/>
                  </a:lnTo>
                  <a:lnTo>
                    <a:pt x="38" y="183"/>
                  </a:lnTo>
                  <a:lnTo>
                    <a:pt x="48" y="168"/>
                  </a:lnTo>
                  <a:lnTo>
                    <a:pt x="72" y="139"/>
                  </a:lnTo>
                  <a:lnTo>
                    <a:pt x="96" y="111"/>
                  </a:lnTo>
                  <a:lnTo>
                    <a:pt x="96" y="111"/>
                  </a:lnTo>
                  <a:lnTo>
                    <a:pt x="106" y="99"/>
                  </a:lnTo>
                  <a:lnTo>
                    <a:pt x="118" y="86"/>
                  </a:lnTo>
                  <a:lnTo>
                    <a:pt x="143" y="64"/>
                  </a:lnTo>
                  <a:lnTo>
                    <a:pt x="143" y="64"/>
                  </a:lnTo>
                  <a:lnTo>
                    <a:pt x="157" y="48"/>
                  </a:lnTo>
                  <a:lnTo>
                    <a:pt x="174" y="32"/>
                  </a:lnTo>
                  <a:lnTo>
                    <a:pt x="183" y="24"/>
                  </a:lnTo>
                  <a:lnTo>
                    <a:pt x="192" y="18"/>
                  </a:lnTo>
                  <a:lnTo>
                    <a:pt x="201" y="14"/>
                  </a:lnTo>
                  <a:lnTo>
                    <a:pt x="212" y="11"/>
                  </a:lnTo>
                  <a:lnTo>
                    <a:pt x="212" y="11"/>
                  </a:lnTo>
                  <a:lnTo>
                    <a:pt x="213" y="10"/>
                  </a:lnTo>
                  <a:lnTo>
                    <a:pt x="216" y="9"/>
                  </a:lnTo>
                  <a:lnTo>
                    <a:pt x="217" y="5"/>
                  </a:lnTo>
                  <a:lnTo>
                    <a:pt x="217" y="3"/>
                  </a:lnTo>
                  <a:lnTo>
                    <a:pt x="216" y="1"/>
                  </a:lnTo>
                  <a:lnTo>
                    <a:pt x="213" y="0"/>
                  </a:lnTo>
                  <a:lnTo>
                    <a:pt x="212" y="0"/>
                  </a:lnTo>
                  <a:lnTo>
                    <a:pt x="212"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0" name="chenying0907 886"/>
            <p:cNvSpPr/>
            <p:nvPr/>
          </p:nvSpPr>
          <p:spPr bwMode="auto">
            <a:xfrm>
              <a:off x="3252788" y="3548063"/>
              <a:ext cx="125413" cy="130175"/>
            </a:xfrm>
            <a:custGeom>
              <a:avLst/>
              <a:gdLst/>
              <a:ahLst/>
              <a:cxnLst>
                <a:cxn ang="0">
                  <a:pos x="305" y="1"/>
                </a:cxn>
                <a:cxn ang="0">
                  <a:pos x="305" y="1"/>
                </a:cxn>
                <a:cxn ang="0">
                  <a:pos x="296" y="6"/>
                </a:cxn>
                <a:cxn ang="0">
                  <a:pos x="287" y="13"/>
                </a:cxn>
                <a:cxn ang="0">
                  <a:pos x="278" y="18"/>
                </a:cxn>
                <a:cxn ang="0">
                  <a:pos x="270" y="24"/>
                </a:cxn>
                <a:cxn ang="0">
                  <a:pos x="270" y="24"/>
                </a:cxn>
                <a:cxn ang="0">
                  <a:pos x="249" y="45"/>
                </a:cxn>
                <a:cxn ang="0">
                  <a:pos x="227" y="65"/>
                </a:cxn>
                <a:cxn ang="0">
                  <a:pos x="227" y="65"/>
                </a:cxn>
                <a:cxn ang="0">
                  <a:pos x="181" y="107"/>
                </a:cxn>
                <a:cxn ang="0">
                  <a:pos x="159" y="129"/>
                </a:cxn>
                <a:cxn ang="0">
                  <a:pos x="138" y="151"/>
                </a:cxn>
                <a:cxn ang="0">
                  <a:pos x="138" y="151"/>
                </a:cxn>
                <a:cxn ang="0">
                  <a:pos x="95" y="200"/>
                </a:cxn>
                <a:cxn ang="0">
                  <a:pos x="50" y="247"/>
                </a:cxn>
                <a:cxn ang="0">
                  <a:pos x="50" y="247"/>
                </a:cxn>
                <a:cxn ang="0">
                  <a:pos x="36" y="264"/>
                </a:cxn>
                <a:cxn ang="0">
                  <a:pos x="21" y="282"/>
                </a:cxn>
                <a:cxn ang="0">
                  <a:pos x="10" y="302"/>
                </a:cxn>
                <a:cxn ang="0">
                  <a:pos x="4" y="312"/>
                </a:cxn>
                <a:cxn ang="0">
                  <a:pos x="0" y="323"/>
                </a:cxn>
                <a:cxn ang="0">
                  <a:pos x="0" y="323"/>
                </a:cxn>
                <a:cxn ang="0">
                  <a:pos x="0" y="325"/>
                </a:cxn>
                <a:cxn ang="0">
                  <a:pos x="2" y="327"/>
                </a:cxn>
                <a:cxn ang="0">
                  <a:pos x="4" y="329"/>
                </a:cxn>
                <a:cxn ang="0">
                  <a:pos x="10" y="329"/>
                </a:cxn>
                <a:cxn ang="0">
                  <a:pos x="11" y="328"/>
                </a:cxn>
                <a:cxn ang="0">
                  <a:pos x="12" y="325"/>
                </a:cxn>
                <a:cxn ang="0">
                  <a:pos x="12" y="325"/>
                </a:cxn>
                <a:cxn ang="0">
                  <a:pos x="17" y="313"/>
                </a:cxn>
                <a:cxn ang="0">
                  <a:pos x="23" y="302"/>
                </a:cxn>
                <a:cxn ang="0">
                  <a:pos x="31" y="290"/>
                </a:cxn>
                <a:cxn ang="0">
                  <a:pos x="38" y="279"/>
                </a:cxn>
                <a:cxn ang="0">
                  <a:pos x="55" y="259"/>
                </a:cxn>
                <a:cxn ang="0">
                  <a:pos x="74" y="239"/>
                </a:cxn>
                <a:cxn ang="0">
                  <a:pos x="74" y="239"/>
                </a:cxn>
                <a:cxn ang="0">
                  <a:pos x="113" y="196"/>
                </a:cxn>
                <a:cxn ang="0">
                  <a:pos x="154" y="151"/>
                </a:cxn>
                <a:cxn ang="0">
                  <a:pos x="154" y="151"/>
                </a:cxn>
                <a:cxn ang="0">
                  <a:pos x="172" y="130"/>
                </a:cxn>
                <a:cxn ang="0">
                  <a:pos x="193" y="111"/>
                </a:cxn>
                <a:cxn ang="0">
                  <a:pos x="235" y="73"/>
                </a:cxn>
                <a:cxn ang="0">
                  <a:pos x="235" y="73"/>
                </a:cxn>
                <a:cxn ang="0">
                  <a:pos x="271" y="39"/>
                </a:cxn>
                <a:cxn ang="0">
                  <a:pos x="271" y="39"/>
                </a:cxn>
                <a:cxn ang="0">
                  <a:pos x="280" y="31"/>
                </a:cxn>
                <a:cxn ang="0">
                  <a:pos x="292" y="23"/>
                </a:cxn>
                <a:cxn ang="0">
                  <a:pos x="303" y="17"/>
                </a:cxn>
                <a:cxn ang="0">
                  <a:pos x="313" y="9"/>
                </a:cxn>
                <a:cxn ang="0">
                  <a:pos x="313" y="9"/>
                </a:cxn>
                <a:cxn ang="0">
                  <a:pos x="314" y="6"/>
                </a:cxn>
                <a:cxn ang="0">
                  <a:pos x="316" y="5"/>
                </a:cxn>
                <a:cxn ang="0">
                  <a:pos x="314" y="2"/>
                </a:cxn>
                <a:cxn ang="0">
                  <a:pos x="313" y="1"/>
                </a:cxn>
                <a:cxn ang="0">
                  <a:pos x="309" y="0"/>
                </a:cxn>
                <a:cxn ang="0">
                  <a:pos x="308" y="0"/>
                </a:cxn>
                <a:cxn ang="0">
                  <a:pos x="305" y="1"/>
                </a:cxn>
                <a:cxn ang="0">
                  <a:pos x="305" y="1"/>
                </a:cxn>
              </a:cxnLst>
              <a:rect l="0" t="0" r="r" b="b"/>
              <a:pathLst>
                <a:path w="316" h="329">
                  <a:moveTo>
                    <a:pt x="305" y="1"/>
                  </a:moveTo>
                  <a:lnTo>
                    <a:pt x="305" y="1"/>
                  </a:lnTo>
                  <a:lnTo>
                    <a:pt x="296" y="6"/>
                  </a:lnTo>
                  <a:lnTo>
                    <a:pt x="287" y="13"/>
                  </a:lnTo>
                  <a:lnTo>
                    <a:pt x="278" y="18"/>
                  </a:lnTo>
                  <a:lnTo>
                    <a:pt x="270" y="24"/>
                  </a:lnTo>
                  <a:lnTo>
                    <a:pt x="270" y="24"/>
                  </a:lnTo>
                  <a:lnTo>
                    <a:pt x="249" y="45"/>
                  </a:lnTo>
                  <a:lnTo>
                    <a:pt x="227" y="65"/>
                  </a:lnTo>
                  <a:lnTo>
                    <a:pt x="227" y="65"/>
                  </a:lnTo>
                  <a:lnTo>
                    <a:pt x="181" y="107"/>
                  </a:lnTo>
                  <a:lnTo>
                    <a:pt x="159" y="129"/>
                  </a:lnTo>
                  <a:lnTo>
                    <a:pt x="138" y="151"/>
                  </a:lnTo>
                  <a:lnTo>
                    <a:pt x="138" y="151"/>
                  </a:lnTo>
                  <a:lnTo>
                    <a:pt x="95" y="200"/>
                  </a:lnTo>
                  <a:lnTo>
                    <a:pt x="50" y="247"/>
                  </a:lnTo>
                  <a:lnTo>
                    <a:pt x="50" y="247"/>
                  </a:lnTo>
                  <a:lnTo>
                    <a:pt x="36" y="264"/>
                  </a:lnTo>
                  <a:lnTo>
                    <a:pt x="21" y="282"/>
                  </a:lnTo>
                  <a:lnTo>
                    <a:pt x="10" y="302"/>
                  </a:lnTo>
                  <a:lnTo>
                    <a:pt x="4" y="312"/>
                  </a:lnTo>
                  <a:lnTo>
                    <a:pt x="0" y="323"/>
                  </a:lnTo>
                  <a:lnTo>
                    <a:pt x="0" y="323"/>
                  </a:lnTo>
                  <a:lnTo>
                    <a:pt x="0" y="325"/>
                  </a:lnTo>
                  <a:lnTo>
                    <a:pt x="2" y="327"/>
                  </a:lnTo>
                  <a:lnTo>
                    <a:pt x="4" y="329"/>
                  </a:lnTo>
                  <a:lnTo>
                    <a:pt x="10" y="329"/>
                  </a:lnTo>
                  <a:lnTo>
                    <a:pt x="11" y="328"/>
                  </a:lnTo>
                  <a:lnTo>
                    <a:pt x="12" y="325"/>
                  </a:lnTo>
                  <a:lnTo>
                    <a:pt x="12" y="325"/>
                  </a:lnTo>
                  <a:lnTo>
                    <a:pt x="17" y="313"/>
                  </a:lnTo>
                  <a:lnTo>
                    <a:pt x="23" y="302"/>
                  </a:lnTo>
                  <a:lnTo>
                    <a:pt x="31" y="290"/>
                  </a:lnTo>
                  <a:lnTo>
                    <a:pt x="38" y="279"/>
                  </a:lnTo>
                  <a:lnTo>
                    <a:pt x="55" y="259"/>
                  </a:lnTo>
                  <a:lnTo>
                    <a:pt x="74" y="239"/>
                  </a:lnTo>
                  <a:lnTo>
                    <a:pt x="74" y="239"/>
                  </a:lnTo>
                  <a:lnTo>
                    <a:pt x="113" y="196"/>
                  </a:lnTo>
                  <a:lnTo>
                    <a:pt x="154" y="151"/>
                  </a:lnTo>
                  <a:lnTo>
                    <a:pt x="154" y="151"/>
                  </a:lnTo>
                  <a:lnTo>
                    <a:pt x="172" y="130"/>
                  </a:lnTo>
                  <a:lnTo>
                    <a:pt x="193" y="111"/>
                  </a:lnTo>
                  <a:lnTo>
                    <a:pt x="235" y="73"/>
                  </a:lnTo>
                  <a:lnTo>
                    <a:pt x="235" y="73"/>
                  </a:lnTo>
                  <a:lnTo>
                    <a:pt x="271" y="39"/>
                  </a:lnTo>
                  <a:lnTo>
                    <a:pt x="271" y="39"/>
                  </a:lnTo>
                  <a:lnTo>
                    <a:pt x="280" y="31"/>
                  </a:lnTo>
                  <a:lnTo>
                    <a:pt x="292" y="23"/>
                  </a:lnTo>
                  <a:lnTo>
                    <a:pt x="303" y="17"/>
                  </a:lnTo>
                  <a:lnTo>
                    <a:pt x="313" y="9"/>
                  </a:lnTo>
                  <a:lnTo>
                    <a:pt x="313" y="9"/>
                  </a:lnTo>
                  <a:lnTo>
                    <a:pt x="314" y="6"/>
                  </a:lnTo>
                  <a:lnTo>
                    <a:pt x="316" y="5"/>
                  </a:lnTo>
                  <a:lnTo>
                    <a:pt x="314" y="2"/>
                  </a:lnTo>
                  <a:lnTo>
                    <a:pt x="313" y="1"/>
                  </a:lnTo>
                  <a:lnTo>
                    <a:pt x="309" y="0"/>
                  </a:lnTo>
                  <a:lnTo>
                    <a:pt x="308" y="0"/>
                  </a:lnTo>
                  <a:lnTo>
                    <a:pt x="305" y="1"/>
                  </a:lnTo>
                  <a:lnTo>
                    <a:pt x="305"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1" name="chenying0907 887"/>
            <p:cNvSpPr/>
            <p:nvPr/>
          </p:nvSpPr>
          <p:spPr bwMode="auto">
            <a:xfrm>
              <a:off x="3255963" y="3578226"/>
              <a:ext cx="133350" cy="146050"/>
            </a:xfrm>
            <a:custGeom>
              <a:avLst/>
              <a:gdLst/>
              <a:ahLst/>
              <a:cxnLst>
                <a:cxn ang="0">
                  <a:pos x="328" y="1"/>
                </a:cxn>
                <a:cxn ang="0">
                  <a:pos x="277" y="42"/>
                </a:cxn>
                <a:cxn ang="0">
                  <a:pos x="230" y="86"/>
                </a:cxn>
                <a:cxn ang="0">
                  <a:pos x="186" y="136"/>
                </a:cxn>
                <a:cxn ang="0">
                  <a:pos x="144" y="184"/>
                </a:cxn>
                <a:cxn ang="0">
                  <a:pos x="122" y="208"/>
                </a:cxn>
                <a:cxn ang="0">
                  <a:pos x="73" y="252"/>
                </a:cxn>
                <a:cxn ang="0">
                  <a:pos x="50" y="275"/>
                </a:cxn>
                <a:cxn ang="0">
                  <a:pos x="26" y="303"/>
                </a:cxn>
                <a:cxn ang="0">
                  <a:pos x="12" y="324"/>
                </a:cxn>
                <a:cxn ang="0">
                  <a:pos x="3" y="348"/>
                </a:cxn>
                <a:cxn ang="0">
                  <a:pos x="0" y="360"/>
                </a:cxn>
                <a:cxn ang="0">
                  <a:pos x="3" y="365"/>
                </a:cxn>
                <a:cxn ang="0">
                  <a:pos x="9" y="365"/>
                </a:cxn>
                <a:cxn ang="0">
                  <a:pos x="16" y="358"/>
                </a:cxn>
                <a:cxn ang="0">
                  <a:pos x="17" y="353"/>
                </a:cxn>
                <a:cxn ang="0">
                  <a:pos x="13" y="349"/>
                </a:cxn>
                <a:cxn ang="0">
                  <a:pos x="17" y="337"/>
                </a:cxn>
                <a:cxn ang="0">
                  <a:pos x="30" y="315"/>
                </a:cxn>
                <a:cxn ang="0">
                  <a:pos x="55" y="285"/>
                </a:cxn>
                <a:cxn ang="0">
                  <a:pos x="72" y="268"/>
                </a:cxn>
                <a:cxn ang="0">
                  <a:pos x="116" y="228"/>
                </a:cxn>
                <a:cxn ang="0">
                  <a:pos x="149" y="196"/>
                </a:cxn>
                <a:cxn ang="0">
                  <a:pos x="158" y="186"/>
                </a:cxn>
                <a:cxn ang="0">
                  <a:pos x="220" y="115"/>
                </a:cxn>
                <a:cxn ang="0">
                  <a:pos x="263" y="71"/>
                </a:cxn>
                <a:cxn ang="0">
                  <a:pos x="309" y="30"/>
                </a:cxn>
                <a:cxn ang="0">
                  <a:pos x="334" y="12"/>
                </a:cxn>
                <a:cxn ang="0">
                  <a:pos x="336" y="8"/>
                </a:cxn>
                <a:cxn ang="0">
                  <a:pos x="334" y="1"/>
                </a:cxn>
                <a:cxn ang="0">
                  <a:pos x="330" y="0"/>
                </a:cxn>
                <a:cxn ang="0">
                  <a:pos x="328" y="1"/>
                </a:cxn>
              </a:cxnLst>
              <a:rect l="0" t="0" r="r" b="b"/>
              <a:pathLst>
                <a:path w="336" h="366">
                  <a:moveTo>
                    <a:pt x="328" y="1"/>
                  </a:moveTo>
                  <a:lnTo>
                    <a:pt x="328" y="1"/>
                  </a:lnTo>
                  <a:lnTo>
                    <a:pt x="302" y="21"/>
                  </a:lnTo>
                  <a:lnTo>
                    <a:pt x="277" y="42"/>
                  </a:lnTo>
                  <a:lnTo>
                    <a:pt x="252" y="64"/>
                  </a:lnTo>
                  <a:lnTo>
                    <a:pt x="230" y="86"/>
                  </a:lnTo>
                  <a:lnTo>
                    <a:pt x="208" y="111"/>
                  </a:lnTo>
                  <a:lnTo>
                    <a:pt x="186" y="136"/>
                  </a:lnTo>
                  <a:lnTo>
                    <a:pt x="144" y="184"/>
                  </a:lnTo>
                  <a:lnTo>
                    <a:pt x="144" y="184"/>
                  </a:lnTo>
                  <a:lnTo>
                    <a:pt x="133" y="198"/>
                  </a:lnTo>
                  <a:lnTo>
                    <a:pt x="122" y="208"/>
                  </a:lnTo>
                  <a:lnTo>
                    <a:pt x="98" y="230"/>
                  </a:lnTo>
                  <a:lnTo>
                    <a:pt x="73" y="252"/>
                  </a:lnTo>
                  <a:lnTo>
                    <a:pt x="50" y="275"/>
                  </a:lnTo>
                  <a:lnTo>
                    <a:pt x="50" y="275"/>
                  </a:lnTo>
                  <a:lnTo>
                    <a:pt x="34" y="293"/>
                  </a:lnTo>
                  <a:lnTo>
                    <a:pt x="26" y="303"/>
                  </a:lnTo>
                  <a:lnTo>
                    <a:pt x="18" y="314"/>
                  </a:lnTo>
                  <a:lnTo>
                    <a:pt x="12" y="324"/>
                  </a:lnTo>
                  <a:lnTo>
                    <a:pt x="7" y="336"/>
                  </a:lnTo>
                  <a:lnTo>
                    <a:pt x="3" y="348"/>
                  </a:lnTo>
                  <a:lnTo>
                    <a:pt x="0" y="360"/>
                  </a:lnTo>
                  <a:lnTo>
                    <a:pt x="0" y="360"/>
                  </a:lnTo>
                  <a:lnTo>
                    <a:pt x="0" y="364"/>
                  </a:lnTo>
                  <a:lnTo>
                    <a:pt x="3" y="365"/>
                  </a:lnTo>
                  <a:lnTo>
                    <a:pt x="7" y="366"/>
                  </a:lnTo>
                  <a:lnTo>
                    <a:pt x="9" y="365"/>
                  </a:lnTo>
                  <a:lnTo>
                    <a:pt x="16" y="358"/>
                  </a:lnTo>
                  <a:lnTo>
                    <a:pt x="16" y="358"/>
                  </a:lnTo>
                  <a:lnTo>
                    <a:pt x="17" y="356"/>
                  </a:lnTo>
                  <a:lnTo>
                    <a:pt x="17" y="353"/>
                  </a:lnTo>
                  <a:lnTo>
                    <a:pt x="16" y="352"/>
                  </a:lnTo>
                  <a:lnTo>
                    <a:pt x="13" y="349"/>
                  </a:lnTo>
                  <a:lnTo>
                    <a:pt x="13" y="349"/>
                  </a:lnTo>
                  <a:lnTo>
                    <a:pt x="17" y="337"/>
                  </a:lnTo>
                  <a:lnTo>
                    <a:pt x="24" y="327"/>
                  </a:lnTo>
                  <a:lnTo>
                    <a:pt x="30" y="315"/>
                  </a:lnTo>
                  <a:lnTo>
                    <a:pt x="38" y="305"/>
                  </a:lnTo>
                  <a:lnTo>
                    <a:pt x="55" y="285"/>
                  </a:lnTo>
                  <a:lnTo>
                    <a:pt x="72" y="268"/>
                  </a:lnTo>
                  <a:lnTo>
                    <a:pt x="72" y="268"/>
                  </a:lnTo>
                  <a:lnTo>
                    <a:pt x="94" y="247"/>
                  </a:lnTo>
                  <a:lnTo>
                    <a:pt x="116" y="228"/>
                  </a:lnTo>
                  <a:lnTo>
                    <a:pt x="139" y="207"/>
                  </a:lnTo>
                  <a:lnTo>
                    <a:pt x="149" y="196"/>
                  </a:lnTo>
                  <a:lnTo>
                    <a:pt x="158" y="186"/>
                  </a:lnTo>
                  <a:lnTo>
                    <a:pt x="158" y="186"/>
                  </a:lnTo>
                  <a:lnTo>
                    <a:pt x="199" y="139"/>
                  </a:lnTo>
                  <a:lnTo>
                    <a:pt x="220" y="115"/>
                  </a:lnTo>
                  <a:lnTo>
                    <a:pt x="241" y="93"/>
                  </a:lnTo>
                  <a:lnTo>
                    <a:pt x="263" y="71"/>
                  </a:lnTo>
                  <a:lnTo>
                    <a:pt x="285" y="50"/>
                  </a:lnTo>
                  <a:lnTo>
                    <a:pt x="309" y="30"/>
                  </a:lnTo>
                  <a:lnTo>
                    <a:pt x="334" y="12"/>
                  </a:lnTo>
                  <a:lnTo>
                    <a:pt x="334" y="12"/>
                  </a:lnTo>
                  <a:lnTo>
                    <a:pt x="335" y="9"/>
                  </a:lnTo>
                  <a:lnTo>
                    <a:pt x="336" y="8"/>
                  </a:lnTo>
                  <a:lnTo>
                    <a:pt x="335" y="3"/>
                  </a:lnTo>
                  <a:lnTo>
                    <a:pt x="334" y="1"/>
                  </a:lnTo>
                  <a:lnTo>
                    <a:pt x="332" y="0"/>
                  </a:lnTo>
                  <a:lnTo>
                    <a:pt x="330" y="0"/>
                  </a:lnTo>
                  <a:lnTo>
                    <a:pt x="328" y="1"/>
                  </a:lnTo>
                  <a:lnTo>
                    <a:pt x="328"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2" name="chenying0907 888"/>
            <p:cNvSpPr/>
            <p:nvPr/>
          </p:nvSpPr>
          <p:spPr bwMode="auto">
            <a:xfrm>
              <a:off x="3267076" y="3592513"/>
              <a:ext cx="152400" cy="169863"/>
            </a:xfrm>
            <a:custGeom>
              <a:avLst/>
              <a:gdLst/>
              <a:ahLst/>
              <a:cxnLst>
                <a:cxn ang="0">
                  <a:pos x="371" y="2"/>
                </a:cxn>
                <a:cxn ang="0">
                  <a:pos x="371" y="2"/>
                </a:cxn>
                <a:cxn ang="0">
                  <a:pos x="319" y="51"/>
                </a:cxn>
                <a:cxn ang="0">
                  <a:pos x="293" y="76"/>
                </a:cxn>
                <a:cxn ang="0">
                  <a:pos x="267" y="100"/>
                </a:cxn>
                <a:cxn ang="0">
                  <a:pos x="267" y="100"/>
                </a:cxn>
                <a:cxn ang="0">
                  <a:pos x="212" y="147"/>
                </a:cxn>
                <a:cxn ang="0">
                  <a:pos x="186" y="172"/>
                </a:cxn>
                <a:cxn ang="0">
                  <a:pos x="161" y="199"/>
                </a:cxn>
                <a:cxn ang="0">
                  <a:pos x="161" y="199"/>
                </a:cxn>
                <a:cxn ang="0">
                  <a:pos x="149" y="212"/>
                </a:cxn>
                <a:cxn ang="0">
                  <a:pos x="138" y="228"/>
                </a:cxn>
                <a:cxn ang="0">
                  <a:pos x="119" y="258"/>
                </a:cxn>
                <a:cxn ang="0">
                  <a:pos x="99" y="289"/>
                </a:cxn>
                <a:cxn ang="0">
                  <a:pos x="81" y="321"/>
                </a:cxn>
                <a:cxn ang="0">
                  <a:pos x="81" y="321"/>
                </a:cxn>
                <a:cxn ang="0">
                  <a:pos x="63" y="346"/>
                </a:cxn>
                <a:cxn ang="0">
                  <a:pos x="46" y="372"/>
                </a:cxn>
                <a:cxn ang="0">
                  <a:pos x="46" y="372"/>
                </a:cxn>
                <a:cxn ang="0">
                  <a:pos x="38" y="385"/>
                </a:cxn>
                <a:cxn ang="0">
                  <a:pos x="29" y="399"/>
                </a:cxn>
                <a:cxn ang="0">
                  <a:pos x="22" y="406"/>
                </a:cxn>
                <a:cxn ang="0">
                  <a:pos x="17" y="411"/>
                </a:cxn>
                <a:cxn ang="0">
                  <a:pos x="10" y="415"/>
                </a:cxn>
                <a:cxn ang="0">
                  <a:pos x="4" y="416"/>
                </a:cxn>
                <a:cxn ang="0">
                  <a:pos x="4" y="416"/>
                </a:cxn>
                <a:cxn ang="0">
                  <a:pos x="1" y="418"/>
                </a:cxn>
                <a:cxn ang="0">
                  <a:pos x="0" y="419"/>
                </a:cxn>
                <a:cxn ang="0">
                  <a:pos x="0" y="421"/>
                </a:cxn>
                <a:cxn ang="0">
                  <a:pos x="0" y="423"/>
                </a:cxn>
                <a:cxn ang="0">
                  <a:pos x="2" y="427"/>
                </a:cxn>
                <a:cxn ang="0">
                  <a:pos x="4" y="428"/>
                </a:cxn>
                <a:cxn ang="0">
                  <a:pos x="6" y="428"/>
                </a:cxn>
                <a:cxn ang="0">
                  <a:pos x="6" y="428"/>
                </a:cxn>
                <a:cxn ang="0">
                  <a:pos x="15" y="425"/>
                </a:cxn>
                <a:cxn ang="0">
                  <a:pos x="25" y="419"/>
                </a:cxn>
                <a:cxn ang="0">
                  <a:pos x="31" y="412"/>
                </a:cxn>
                <a:cxn ang="0">
                  <a:pos x="39" y="403"/>
                </a:cxn>
                <a:cxn ang="0">
                  <a:pos x="51" y="385"/>
                </a:cxn>
                <a:cxn ang="0">
                  <a:pos x="61" y="368"/>
                </a:cxn>
                <a:cxn ang="0">
                  <a:pos x="61" y="368"/>
                </a:cxn>
                <a:cxn ang="0">
                  <a:pos x="153" y="229"/>
                </a:cxn>
                <a:cxn ang="0">
                  <a:pos x="153" y="229"/>
                </a:cxn>
                <a:cxn ang="0">
                  <a:pos x="163" y="212"/>
                </a:cxn>
                <a:cxn ang="0">
                  <a:pos x="176" y="197"/>
                </a:cxn>
                <a:cxn ang="0">
                  <a:pos x="191" y="182"/>
                </a:cxn>
                <a:cxn ang="0">
                  <a:pos x="205" y="168"/>
                </a:cxn>
                <a:cxn ang="0">
                  <a:pos x="235" y="140"/>
                </a:cxn>
                <a:cxn ang="0">
                  <a:pos x="267" y="114"/>
                </a:cxn>
                <a:cxn ang="0">
                  <a:pos x="267" y="114"/>
                </a:cxn>
                <a:cxn ang="0">
                  <a:pos x="295" y="89"/>
                </a:cxn>
                <a:cxn ang="0">
                  <a:pos x="324" y="63"/>
                </a:cxn>
                <a:cxn ang="0">
                  <a:pos x="380" y="10"/>
                </a:cxn>
                <a:cxn ang="0">
                  <a:pos x="380" y="10"/>
                </a:cxn>
                <a:cxn ang="0">
                  <a:pos x="382" y="8"/>
                </a:cxn>
                <a:cxn ang="0">
                  <a:pos x="382" y="6"/>
                </a:cxn>
                <a:cxn ang="0">
                  <a:pos x="380" y="2"/>
                </a:cxn>
                <a:cxn ang="0">
                  <a:pos x="377" y="0"/>
                </a:cxn>
                <a:cxn ang="0">
                  <a:pos x="374" y="0"/>
                </a:cxn>
                <a:cxn ang="0">
                  <a:pos x="371" y="2"/>
                </a:cxn>
                <a:cxn ang="0">
                  <a:pos x="371" y="2"/>
                </a:cxn>
              </a:cxnLst>
              <a:rect l="0" t="0" r="r" b="b"/>
              <a:pathLst>
                <a:path w="382" h="428">
                  <a:moveTo>
                    <a:pt x="371" y="2"/>
                  </a:moveTo>
                  <a:lnTo>
                    <a:pt x="371" y="2"/>
                  </a:lnTo>
                  <a:lnTo>
                    <a:pt x="319" y="51"/>
                  </a:lnTo>
                  <a:lnTo>
                    <a:pt x="293" y="76"/>
                  </a:lnTo>
                  <a:lnTo>
                    <a:pt x="267" y="100"/>
                  </a:lnTo>
                  <a:lnTo>
                    <a:pt x="267" y="100"/>
                  </a:lnTo>
                  <a:lnTo>
                    <a:pt x="212" y="147"/>
                  </a:lnTo>
                  <a:lnTo>
                    <a:pt x="186" y="172"/>
                  </a:lnTo>
                  <a:lnTo>
                    <a:pt x="161" y="199"/>
                  </a:lnTo>
                  <a:lnTo>
                    <a:pt x="161" y="199"/>
                  </a:lnTo>
                  <a:lnTo>
                    <a:pt x="149" y="212"/>
                  </a:lnTo>
                  <a:lnTo>
                    <a:pt x="138" y="228"/>
                  </a:lnTo>
                  <a:lnTo>
                    <a:pt x="119" y="258"/>
                  </a:lnTo>
                  <a:lnTo>
                    <a:pt x="99" y="289"/>
                  </a:lnTo>
                  <a:lnTo>
                    <a:pt x="81" y="321"/>
                  </a:lnTo>
                  <a:lnTo>
                    <a:pt x="81" y="321"/>
                  </a:lnTo>
                  <a:lnTo>
                    <a:pt x="63" y="346"/>
                  </a:lnTo>
                  <a:lnTo>
                    <a:pt x="46" y="372"/>
                  </a:lnTo>
                  <a:lnTo>
                    <a:pt x="46" y="372"/>
                  </a:lnTo>
                  <a:lnTo>
                    <a:pt x="38" y="385"/>
                  </a:lnTo>
                  <a:lnTo>
                    <a:pt x="29" y="399"/>
                  </a:lnTo>
                  <a:lnTo>
                    <a:pt x="22" y="406"/>
                  </a:lnTo>
                  <a:lnTo>
                    <a:pt x="17" y="411"/>
                  </a:lnTo>
                  <a:lnTo>
                    <a:pt x="10" y="415"/>
                  </a:lnTo>
                  <a:lnTo>
                    <a:pt x="4" y="416"/>
                  </a:lnTo>
                  <a:lnTo>
                    <a:pt x="4" y="416"/>
                  </a:lnTo>
                  <a:lnTo>
                    <a:pt x="1" y="418"/>
                  </a:lnTo>
                  <a:lnTo>
                    <a:pt x="0" y="419"/>
                  </a:lnTo>
                  <a:lnTo>
                    <a:pt x="0" y="421"/>
                  </a:lnTo>
                  <a:lnTo>
                    <a:pt x="0" y="423"/>
                  </a:lnTo>
                  <a:lnTo>
                    <a:pt x="2" y="427"/>
                  </a:lnTo>
                  <a:lnTo>
                    <a:pt x="4" y="428"/>
                  </a:lnTo>
                  <a:lnTo>
                    <a:pt x="6" y="428"/>
                  </a:lnTo>
                  <a:lnTo>
                    <a:pt x="6" y="428"/>
                  </a:lnTo>
                  <a:lnTo>
                    <a:pt x="15" y="425"/>
                  </a:lnTo>
                  <a:lnTo>
                    <a:pt x="25" y="419"/>
                  </a:lnTo>
                  <a:lnTo>
                    <a:pt x="31" y="412"/>
                  </a:lnTo>
                  <a:lnTo>
                    <a:pt x="39" y="403"/>
                  </a:lnTo>
                  <a:lnTo>
                    <a:pt x="51" y="385"/>
                  </a:lnTo>
                  <a:lnTo>
                    <a:pt x="61" y="368"/>
                  </a:lnTo>
                  <a:lnTo>
                    <a:pt x="61" y="368"/>
                  </a:lnTo>
                  <a:lnTo>
                    <a:pt x="153" y="229"/>
                  </a:lnTo>
                  <a:lnTo>
                    <a:pt x="153" y="229"/>
                  </a:lnTo>
                  <a:lnTo>
                    <a:pt x="163" y="212"/>
                  </a:lnTo>
                  <a:lnTo>
                    <a:pt x="176" y="197"/>
                  </a:lnTo>
                  <a:lnTo>
                    <a:pt x="191" y="182"/>
                  </a:lnTo>
                  <a:lnTo>
                    <a:pt x="205" y="168"/>
                  </a:lnTo>
                  <a:lnTo>
                    <a:pt x="235" y="140"/>
                  </a:lnTo>
                  <a:lnTo>
                    <a:pt x="267" y="114"/>
                  </a:lnTo>
                  <a:lnTo>
                    <a:pt x="267" y="114"/>
                  </a:lnTo>
                  <a:lnTo>
                    <a:pt x="295" y="89"/>
                  </a:lnTo>
                  <a:lnTo>
                    <a:pt x="324" y="63"/>
                  </a:lnTo>
                  <a:lnTo>
                    <a:pt x="380" y="10"/>
                  </a:lnTo>
                  <a:lnTo>
                    <a:pt x="380" y="10"/>
                  </a:lnTo>
                  <a:lnTo>
                    <a:pt x="382" y="8"/>
                  </a:lnTo>
                  <a:lnTo>
                    <a:pt x="382" y="6"/>
                  </a:lnTo>
                  <a:lnTo>
                    <a:pt x="380" y="2"/>
                  </a:lnTo>
                  <a:lnTo>
                    <a:pt x="377" y="0"/>
                  </a:lnTo>
                  <a:lnTo>
                    <a:pt x="374" y="0"/>
                  </a:lnTo>
                  <a:lnTo>
                    <a:pt x="371" y="2"/>
                  </a:lnTo>
                  <a:lnTo>
                    <a:pt x="371"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3" name="chenying0907 889"/>
            <p:cNvSpPr/>
            <p:nvPr/>
          </p:nvSpPr>
          <p:spPr bwMode="auto">
            <a:xfrm>
              <a:off x="3327401" y="3587751"/>
              <a:ext cx="139700" cy="176213"/>
            </a:xfrm>
            <a:custGeom>
              <a:avLst/>
              <a:gdLst/>
              <a:ahLst/>
              <a:cxnLst>
                <a:cxn ang="0">
                  <a:pos x="340" y="1"/>
                </a:cxn>
                <a:cxn ang="0">
                  <a:pos x="323" y="15"/>
                </a:cxn>
                <a:cxn ang="0">
                  <a:pos x="310" y="34"/>
                </a:cxn>
                <a:cxn ang="0">
                  <a:pos x="298" y="49"/>
                </a:cxn>
                <a:cxn ang="0">
                  <a:pos x="264" y="94"/>
                </a:cxn>
                <a:cxn ang="0">
                  <a:pos x="214" y="162"/>
                </a:cxn>
                <a:cxn ang="0">
                  <a:pos x="161" y="227"/>
                </a:cxn>
                <a:cxn ang="0">
                  <a:pos x="110" y="285"/>
                </a:cxn>
                <a:cxn ang="0">
                  <a:pos x="74" y="329"/>
                </a:cxn>
                <a:cxn ang="0">
                  <a:pos x="64" y="345"/>
                </a:cxn>
                <a:cxn ang="0">
                  <a:pos x="25" y="405"/>
                </a:cxn>
                <a:cxn ang="0">
                  <a:pos x="9" y="421"/>
                </a:cxn>
                <a:cxn ang="0">
                  <a:pos x="2" y="429"/>
                </a:cxn>
                <a:cxn ang="0">
                  <a:pos x="0" y="439"/>
                </a:cxn>
                <a:cxn ang="0">
                  <a:pos x="1" y="442"/>
                </a:cxn>
                <a:cxn ang="0">
                  <a:pos x="6" y="444"/>
                </a:cxn>
                <a:cxn ang="0">
                  <a:pos x="12" y="442"/>
                </a:cxn>
                <a:cxn ang="0">
                  <a:pos x="12" y="439"/>
                </a:cxn>
                <a:cxn ang="0">
                  <a:pos x="16" y="431"/>
                </a:cxn>
                <a:cxn ang="0">
                  <a:pos x="33" y="412"/>
                </a:cxn>
                <a:cxn ang="0">
                  <a:pos x="40" y="402"/>
                </a:cxn>
                <a:cxn ang="0">
                  <a:pos x="65" y="363"/>
                </a:cxn>
                <a:cxn ang="0">
                  <a:pos x="74" y="350"/>
                </a:cxn>
                <a:cxn ang="0">
                  <a:pos x="123" y="289"/>
                </a:cxn>
                <a:cxn ang="0">
                  <a:pos x="175" y="227"/>
                </a:cxn>
                <a:cxn ang="0">
                  <a:pos x="217" y="176"/>
                </a:cxn>
                <a:cxn ang="0">
                  <a:pos x="256" y="124"/>
                </a:cxn>
                <a:cxn ang="0">
                  <a:pos x="301" y="65"/>
                </a:cxn>
                <a:cxn ang="0">
                  <a:pos x="311" y="51"/>
                </a:cxn>
                <a:cxn ang="0">
                  <a:pos x="327" y="28"/>
                </a:cxn>
                <a:cxn ang="0">
                  <a:pos x="339" y="15"/>
                </a:cxn>
                <a:cxn ang="0">
                  <a:pos x="345" y="10"/>
                </a:cxn>
                <a:cxn ang="0">
                  <a:pos x="349" y="6"/>
                </a:cxn>
                <a:cxn ang="0">
                  <a:pos x="344" y="0"/>
                </a:cxn>
                <a:cxn ang="0">
                  <a:pos x="340" y="1"/>
                </a:cxn>
              </a:cxnLst>
              <a:rect l="0" t="0" r="r" b="b"/>
              <a:pathLst>
                <a:path w="349" h="444">
                  <a:moveTo>
                    <a:pt x="340" y="1"/>
                  </a:moveTo>
                  <a:lnTo>
                    <a:pt x="340" y="1"/>
                  </a:lnTo>
                  <a:lnTo>
                    <a:pt x="329" y="7"/>
                  </a:lnTo>
                  <a:lnTo>
                    <a:pt x="323" y="15"/>
                  </a:lnTo>
                  <a:lnTo>
                    <a:pt x="316" y="23"/>
                  </a:lnTo>
                  <a:lnTo>
                    <a:pt x="310" y="34"/>
                  </a:lnTo>
                  <a:lnTo>
                    <a:pt x="310" y="34"/>
                  </a:lnTo>
                  <a:lnTo>
                    <a:pt x="298" y="49"/>
                  </a:lnTo>
                  <a:lnTo>
                    <a:pt x="286" y="64"/>
                  </a:lnTo>
                  <a:lnTo>
                    <a:pt x="264" y="94"/>
                  </a:lnTo>
                  <a:lnTo>
                    <a:pt x="264" y="94"/>
                  </a:lnTo>
                  <a:lnTo>
                    <a:pt x="214" y="162"/>
                  </a:lnTo>
                  <a:lnTo>
                    <a:pt x="188" y="194"/>
                  </a:lnTo>
                  <a:lnTo>
                    <a:pt x="161" y="227"/>
                  </a:lnTo>
                  <a:lnTo>
                    <a:pt x="161" y="227"/>
                  </a:lnTo>
                  <a:lnTo>
                    <a:pt x="110" y="285"/>
                  </a:lnTo>
                  <a:lnTo>
                    <a:pt x="86" y="313"/>
                  </a:lnTo>
                  <a:lnTo>
                    <a:pt x="74" y="329"/>
                  </a:lnTo>
                  <a:lnTo>
                    <a:pt x="64" y="345"/>
                  </a:lnTo>
                  <a:lnTo>
                    <a:pt x="64" y="345"/>
                  </a:lnTo>
                  <a:lnTo>
                    <a:pt x="25" y="405"/>
                  </a:lnTo>
                  <a:lnTo>
                    <a:pt x="25" y="405"/>
                  </a:lnTo>
                  <a:lnTo>
                    <a:pt x="18" y="413"/>
                  </a:lnTo>
                  <a:lnTo>
                    <a:pt x="9" y="421"/>
                  </a:lnTo>
                  <a:lnTo>
                    <a:pt x="6" y="425"/>
                  </a:lnTo>
                  <a:lnTo>
                    <a:pt x="2" y="429"/>
                  </a:lnTo>
                  <a:lnTo>
                    <a:pt x="1" y="434"/>
                  </a:lnTo>
                  <a:lnTo>
                    <a:pt x="0" y="439"/>
                  </a:lnTo>
                  <a:lnTo>
                    <a:pt x="0" y="439"/>
                  </a:lnTo>
                  <a:lnTo>
                    <a:pt x="1" y="442"/>
                  </a:lnTo>
                  <a:lnTo>
                    <a:pt x="2" y="443"/>
                  </a:lnTo>
                  <a:lnTo>
                    <a:pt x="6" y="444"/>
                  </a:lnTo>
                  <a:lnTo>
                    <a:pt x="10" y="443"/>
                  </a:lnTo>
                  <a:lnTo>
                    <a:pt x="12" y="442"/>
                  </a:lnTo>
                  <a:lnTo>
                    <a:pt x="12" y="439"/>
                  </a:lnTo>
                  <a:lnTo>
                    <a:pt x="12" y="439"/>
                  </a:lnTo>
                  <a:lnTo>
                    <a:pt x="13" y="435"/>
                  </a:lnTo>
                  <a:lnTo>
                    <a:pt x="16" y="431"/>
                  </a:lnTo>
                  <a:lnTo>
                    <a:pt x="23" y="421"/>
                  </a:lnTo>
                  <a:lnTo>
                    <a:pt x="33" y="412"/>
                  </a:lnTo>
                  <a:lnTo>
                    <a:pt x="40" y="402"/>
                  </a:lnTo>
                  <a:lnTo>
                    <a:pt x="40" y="402"/>
                  </a:lnTo>
                  <a:lnTo>
                    <a:pt x="56" y="376"/>
                  </a:lnTo>
                  <a:lnTo>
                    <a:pt x="65" y="363"/>
                  </a:lnTo>
                  <a:lnTo>
                    <a:pt x="74" y="350"/>
                  </a:lnTo>
                  <a:lnTo>
                    <a:pt x="74" y="350"/>
                  </a:lnTo>
                  <a:lnTo>
                    <a:pt x="98" y="319"/>
                  </a:lnTo>
                  <a:lnTo>
                    <a:pt x="123" y="289"/>
                  </a:lnTo>
                  <a:lnTo>
                    <a:pt x="175" y="227"/>
                  </a:lnTo>
                  <a:lnTo>
                    <a:pt x="175" y="227"/>
                  </a:lnTo>
                  <a:lnTo>
                    <a:pt x="196" y="202"/>
                  </a:lnTo>
                  <a:lnTo>
                    <a:pt x="217" y="176"/>
                  </a:lnTo>
                  <a:lnTo>
                    <a:pt x="256" y="124"/>
                  </a:lnTo>
                  <a:lnTo>
                    <a:pt x="256" y="124"/>
                  </a:lnTo>
                  <a:lnTo>
                    <a:pt x="278" y="94"/>
                  </a:lnTo>
                  <a:lnTo>
                    <a:pt x="301" y="65"/>
                  </a:lnTo>
                  <a:lnTo>
                    <a:pt x="301" y="65"/>
                  </a:lnTo>
                  <a:lnTo>
                    <a:pt x="311" y="51"/>
                  </a:lnTo>
                  <a:lnTo>
                    <a:pt x="322" y="35"/>
                  </a:lnTo>
                  <a:lnTo>
                    <a:pt x="327" y="28"/>
                  </a:lnTo>
                  <a:lnTo>
                    <a:pt x="332" y="21"/>
                  </a:lnTo>
                  <a:lnTo>
                    <a:pt x="339" y="15"/>
                  </a:lnTo>
                  <a:lnTo>
                    <a:pt x="345" y="10"/>
                  </a:lnTo>
                  <a:lnTo>
                    <a:pt x="345" y="10"/>
                  </a:lnTo>
                  <a:lnTo>
                    <a:pt x="348" y="9"/>
                  </a:lnTo>
                  <a:lnTo>
                    <a:pt x="349" y="6"/>
                  </a:lnTo>
                  <a:lnTo>
                    <a:pt x="348" y="2"/>
                  </a:lnTo>
                  <a:lnTo>
                    <a:pt x="344" y="0"/>
                  </a:lnTo>
                  <a:lnTo>
                    <a:pt x="343" y="0"/>
                  </a:lnTo>
                  <a:lnTo>
                    <a:pt x="340" y="1"/>
                  </a:lnTo>
                  <a:lnTo>
                    <a:pt x="340"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4" name="chenying0907 890"/>
            <p:cNvSpPr/>
            <p:nvPr/>
          </p:nvSpPr>
          <p:spPr bwMode="auto">
            <a:xfrm>
              <a:off x="3362326" y="3660776"/>
              <a:ext cx="88900" cy="106363"/>
            </a:xfrm>
            <a:custGeom>
              <a:avLst/>
              <a:gdLst/>
              <a:ahLst/>
              <a:cxnLst>
                <a:cxn ang="0">
                  <a:pos x="213" y="1"/>
                </a:cxn>
                <a:cxn ang="0">
                  <a:pos x="213" y="1"/>
                </a:cxn>
                <a:cxn ang="0">
                  <a:pos x="185" y="31"/>
                </a:cxn>
                <a:cxn ang="0">
                  <a:pos x="156" y="62"/>
                </a:cxn>
                <a:cxn ang="0">
                  <a:pos x="128" y="94"/>
                </a:cxn>
                <a:cxn ang="0">
                  <a:pos x="102" y="127"/>
                </a:cxn>
                <a:cxn ang="0">
                  <a:pos x="102" y="127"/>
                </a:cxn>
                <a:cxn ang="0">
                  <a:pos x="75" y="163"/>
                </a:cxn>
                <a:cxn ang="0">
                  <a:pos x="47" y="201"/>
                </a:cxn>
                <a:cxn ang="0">
                  <a:pos x="47" y="201"/>
                </a:cxn>
                <a:cxn ang="0">
                  <a:pos x="35" y="215"/>
                </a:cxn>
                <a:cxn ang="0">
                  <a:pos x="22" y="229"/>
                </a:cxn>
                <a:cxn ang="0">
                  <a:pos x="11" y="243"/>
                </a:cxn>
                <a:cxn ang="0">
                  <a:pos x="0" y="259"/>
                </a:cxn>
                <a:cxn ang="0">
                  <a:pos x="0" y="259"/>
                </a:cxn>
                <a:cxn ang="0">
                  <a:pos x="0" y="261"/>
                </a:cxn>
                <a:cxn ang="0">
                  <a:pos x="0" y="264"/>
                </a:cxn>
                <a:cxn ang="0">
                  <a:pos x="3" y="266"/>
                </a:cxn>
                <a:cxn ang="0">
                  <a:pos x="7" y="268"/>
                </a:cxn>
                <a:cxn ang="0">
                  <a:pos x="9" y="266"/>
                </a:cxn>
                <a:cxn ang="0">
                  <a:pos x="11" y="265"/>
                </a:cxn>
                <a:cxn ang="0">
                  <a:pos x="11" y="265"/>
                </a:cxn>
                <a:cxn ang="0">
                  <a:pos x="16" y="256"/>
                </a:cxn>
                <a:cxn ang="0">
                  <a:pos x="22" y="247"/>
                </a:cxn>
                <a:cxn ang="0">
                  <a:pos x="34" y="231"/>
                </a:cxn>
                <a:cxn ang="0">
                  <a:pos x="49" y="217"/>
                </a:cxn>
                <a:cxn ang="0">
                  <a:pos x="62" y="201"/>
                </a:cxn>
                <a:cxn ang="0">
                  <a:pos x="62" y="201"/>
                </a:cxn>
                <a:cxn ang="0">
                  <a:pos x="84" y="171"/>
                </a:cxn>
                <a:cxn ang="0">
                  <a:pos x="106" y="141"/>
                </a:cxn>
                <a:cxn ang="0">
                  <a:pos x="106" y="141"/>
                </a:cxn>
                <a:cxn ang="0">
                  <a:pos x="132" y="107"/>
                </a:cxn>
                <a:cxn ang="0">
                  <a:pos x="161" y="73"/>
                </a:cxn>
                <a:cxn ang="0">
                  <a:pos x="191" y="40"/>
                </a:cxn>
                <a:cxn ang="0">
                  <a:pos x="221" y="9"/>
                </a:cxn>
                <a:cxn ang="0">
                  <a:pos x="221" y="9"/>
                </a:cxn>
                <a:cxn ang="0">
                  <a:pos x="223" y="8"/>
                </a:cxn>
                <a:cxn ang="0">
                  <a:pos x="223" y="5"/>
                </a:cxn>
                <a:cxn ang="0">
                  <a:pos x="221" y="1"/>
                </a:cxn>
                <a:cxn ang="0">
                  <a:pos x="217" y="0"/>
                </a:cxn>
                <a:cxn ang="0">
                  <a:pos x="215" y="0"/>
                </a:cxn>
                <a:cxn ang="0">
                  <a:pos x="213" y="1"/>
                </a:cxn>
                <a:cxn ang="0">
                  <a:pos x="213" y="1"/>
                </a:cxn>
              </a:cxnLst>
              <a:rect l="0" t="0" r="r" b="b"/>
              <a:pathLst>
                <a:path w="223" h="268">
                  <a:moveTo>
                    <a:pt x="213" y="1"/>
                  </a:moveTo>
                  <a:lnTo>
                    <a:pt x="213" y="1"/>
                  </a:lnTo>
                  <a:lnTo>
                    <a:pt x="185" y="31"/>
                  </a:lnTo>
                  <a:lnTo>
                    <a:pt x="156" y="62"/>
                  </a:lnTo>
                  <a:lnTo>
                    <a:pt x="128" y="94"/>
                  </a:lnTo>
                  <a:lnTo>
                    <a:pt x="102" y="127"/>
                  </a:lnTo>
                  <a:lnTo>
                    <a:pt x="102" y="127"/>
                  </a:lnTo>
                  <a:lnTo>
                    <a:pt x="75" y="163"/>
                  </a:lnTo>
                  <a:lnTo>
                    <a:pt x="47" y="201"/>
                  </a:lnTo>
                  <a:lnTo>
                    <a:pt x="47" y="201"/>
                  </a:lnTo>
                  <a:lnTo>
                    <a:pt x="35" y="215"/>
                  </a:lnTo>
                  <a:lnTo>
                    <a:pt x="22" y="229"/>
                  </a:lnTo>
                  <a:lnTo>
                    <a:pt x="11" y="243"/>
                  </a:lnTo>
                  <a:lnTo>
                    <a:pt x="0" y="259"/>
                  </a:lnTo>
                  <a:lnTo>
                    <a:pt x="0" y="259"/>
                  </a:lnTo>
                  <a:lnTo>
                    <a:pt x="0" y="261"/>
                  </a:lnTo>
                  <a:lnTo>
                    <a:pt x="0" y="264"/>
                  </a:lnTo>
                  <a:lnTo>
                    <a:pt x="3" y="266"/>
                  </a:lnTo>
                  <a:lnTo>
                    <a:pt x="7" y="268"/>
                  </a:lnTo>
                  <a:lnTo>
                    <a:pt x="9" y="266"/>
                  </a:lnTo>
                  <a:lnTo>
                    <a:pt x="11" y="265"/>
                  </a:lnTo>
                  <a:lnTo>
                    <a:pt x="11" y="265"/>
                  </a:lnTo>
                  <a:lnTo>
                    <a:pt x="16" y="256"/>
                  </a:lnTo>
                  <a:lnTo>
                    <a:pt x="22" y="247"/>
                  </a:lnTo>
                  <a:lnTo>
                    <a:pt x="34" y="231"/>
                  </a:lnTo>
                  <a:lnTo>
                    <a:pt x="49" y="217"/>
                  </a:lnTo>
                  <a:lnTo>
                    <a:pt x="62" y="201"/>
                  </a:lnTo>
                  <a:lnTo>
                    <a:pt x="62" y="201"/>
                  </a:lnTo>
                  <a:lnTo>
                    <a:pt x="84" y="171"/>
                  </a:lnTo>
                  <a:lnTo>
                    <a:pt x="106" y="141"/>
                  </a:lnTo>
                  <a:lnTo>
                    <a:pt x="106" y="141"/>
                  </a:lnTo>
                  <a:lnTo>
                    <a:pt x="132" y="107"/>
                  </a:lnTo>
                  <a:lnTo>
                    <a:pt x="161" y="73"/>
                  </a:lnTo>
                  <a:lnTo>
                    <a:pt x="191" y="40"/>
                  </a:lnTo>
                  <a:lnTo>
                    <a:pt x="221" y="9"/>
                  </a:lnTo>
                  <a:lnTo>
                    <a:pt x="221" y="9"/>
                  </a:lnTo>
                  <a:lnTo>
                    <a:pt x="223" y="8"/>
                  </a:lnTo>
                  <a:lnTo>
                    <a:pt x="223" y="5"/>
                  </a:lnTo>
                  <a:lnTo>
                    <a:pt x="221" y="1"/>
                  </a:lnTo>
                  <a:lnTo>
                    <a:pt x="217" y="0"/>
                  </a:lnTo>
                  <a:lnTo>
                    <a:pt x="215" y="0"/>
                  </a:lnTo>
                  <a:lnTo>
                    <a:pt x="213" y="1"/>
                  </a:lnTo>
                  <a:lnTo>
                    <a:pt x="213"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5" name="chenying0907 891"/>
            <p:cNvSpPr/>
            <p:nvPr/>
          </p:nvSpPr>
          <p:spPr bwMode="auto">
            <a:xfrm>
              <a:off x="3398838" y="3705226"/>
              <a:ext cx="47625" cy="66675"/>
            </a:xfrm>
            <a:custGeom>
              <a:avLst/>
              <a:gdLst/>
              <a:ahLst/>
              <a:cxnLst>
                <a:cxn ang="0">
                  <a:pos x="108" y="4"/>
                </a:cxn>
                <a:cxn ang="0">
                  <a:pos x="108" y="4"/>
                </a:cxn>
                <a:cxn ang="0">
                  <a:pos x="106" y="14"/>
                </a:cxn>
                <a:cxn ang="0">
                  <a:pos x="102" y="21"/>
                </a:cxn>
                <a:cxn ang="0">
                  <a:pos x="97" y="29"/>
                </a:cxn>
                <a:cxn ang="0">
                  <a:pos x="90" y="37"/>
                </a:cxn>
                <a:cxn ang="0">
                  <a:pos x="76" y="53"/>
                </a:cxn>
                <a:cxn ang="0">
                  <a:pos x="64" y="67"/>
                </a:cxn>
                <a:cxn ang="0">
                  <a:pos x="64" y="67"/>
                </a:cxn>
                <a:cxn ang="0">
                  <a:pos x="48" y="89"/>
                </a:cxn>
                <a:cxn ang="0">
                  <a:pos x="34" y="113"/>
                </a:cxn>
                <a:cxn ang="0">
                  <a:pos x="18" y="135"/>
                </a:cxn>
                <a:cxn ang="0">
                  <a:pos x="10" y="146"/>
                </a:cxn>
                <a:cxn ang="0">
                  <a:pos x="1" y="156"/>
                </a:cxn>
                <a:cxn ang="0">
                  <a:pos x="1" y="156"/>
                </a:cxn>
                <a:cxn ang="0">
                  <a:pos x="0" y="159"/>
                </a:cxn>
                <a:cxn ang="0">
                  <a:pos x="0" y="160"/>
                </a:cxn>
                <a:cxn ang="0">
                  <a:pos x="1" y="164"/>
                </a:cxn>
                <a:cxn ang="0">
                  <a:pos x="5" y="167"/>
                </a:cxn>
                <a:cxn ang="0">
                  <a:pos x="8" y="165"/>
                </a:cxn>
                <a:cxn ang="0">
                  <a:pos x="9" y="164"/>
                </a:cxn>
                <a:cxn ang="0">
                  <a:pos x="9" y="164"/>
                </a:cxn>
                <a:cxn ang="0">
                  <a:pos x="26" y="144"/>
                </a:cxn>
                <a:cxn ang="0">
                  <a:pos x="40" y="123"/>
                </a:cxn>
                <a:cxn ang="0">
                  <a:pos x="68" y="80"/>
                </a:cxn>
                <a:cxn ang="0">
                  <a:pos x="68" y="80"/>
                </a:cxn>
                <a:cxn ang="0">
                  <a:pos x="74" y="71"/>
                </a:cxn>
                <a:cxn ang="0">
                  <a:pos x="82" y="63"/>
                </a:cxn>
                <a:cxn ang="0">
                  <a:pos x="98" y="46"/>
                </a:cxn>
                <a:cxn ang="0">
                  <a:pos x="104" y="37"/>
                </a:cxn>
                <a:cxn ang="0">
                  <a:pos x="111" y="28"/>
                </a:cxn>
                <a:cxn ang="0">
                  <a:pos x="116" y="17"/>
                </a:cxn>
                <a:cxn ang="0">
                  <a:pos x="119" y="7"/>
                </a:cxn>
                <a:cxn ang="0">
                  <a:pos x="119" y="7"/>
                </a:cxn>
                <a:cxn ang="0">
                  <a:pos x="119" y="6"/>
                </a:cxn>
                <a:cxn ang="0">
                  <a:pos x="117" y="3"/>
                </a:cxn>
                <a:cxn ang="0">
                  <a:pos x="115" y="0"/>
                </a:cxn>
                <a:cxn ang="0">
                  <a:pos x="112" y="0"/>
                </a:cxn>
                <a:cxn ang="0">
                  <a:pos x="111" y="0"/>
                </a:cxn>
                <a:cxn ang="0">
                  <a:pos x="108" y="2"/>
                </a:cxn>
                <a:cxn ang="0">
                  <a:pos x="108" y="4"/>
                </a:cxn>
                <a:cxn ang="0">
                  <a:pos x="108" y="4"/>
                </a:cxn>
              </a:cxnLst>
              <a:rect l="0" t="0" r="r" b="b"/>
              <a:pathLst>
                <a:path w="119" h="167">
                  <a:moveTo>
                    <a:pt x="108" y="4"/>
                  </a:moveTo>
                  <a:lnTo>
                    <a:pt x="108" y="4"/>
                  </a:lnTo>
                  <a:lnTo>
                    <a:pt x="106" y="14"/>
                  </a:lnTo>
                  <a:lnTo>
                    <a:pt x="102" y="21"/>
                  </a:lnTo>
                  <a:lnTo>
                    <a:pt x="97" y="29"/>
                  </a:lnTo>
                  <a:lnTo>
                    <a:pt x="90" y="37"/>
                  </a:lnTo>
                  <a:lnTo>
                    <a:pt x="76" y="53"/>
                  </a:lnTo>
                  <a:lnTo>
                    <a:pt x="64" y="67"/>
                  </a:lnTo>
                  <a:lnTo>
                    <a:pt x="64" y="67"/>
                  </a:lnTo>
                  <a:lnTo>
                    <a:pt x="48" y="89"/>
                  </a:lnTo>
                  <a:lnTo>
                    <a:pt x="34" y="113"/>
                  </a:lnTo>
                  <a:lnTo>
                    <a:pt x="18" y="135"/>
                  </a:lnTo>
                  <a:lnTo>
                    <a:pt x="10" y="146"/>
                  </a:lnTo>
                  <a:lnTo>
                    <a:pt x="1" y="156"/>
                  </a:lnTo>
                  <a:lnTo>
                    <a:pt x="1" y="156"/>
                  </a:lnTo>
                  <a:lnTo>
                    <a:pt x="0" y="159"/>
                  </a:lnTo>
                  <a:lnTo>
                    <a:pt x="0" y="160"/>
                  </a:lnTo>
                  <a:lnTo>
                    <a:pt x="1" y="164"/>
                  </a:lnTo>
                  <a:lnTo>
                    <a:pt x="5" y="167"/>
                  </a:lnTo>
                  <a:lnTo>
                    <a:pt x="8" y="165"/>
                  </a:lnTo>
                  <a:lnTo>
                    <a:pt x="9" y="164"/>
                  </a:lnTo>
                  <a:lnTo>
                    <a:pt x="9" y="164"/>
                  </a:lnTo>
                  <a:lnTo>
                    <a:pt x="26" y="144"/>
                  </a:lnTo>
                  <a:lnTo>
                    <a:pt x="40" y="123"/>
                  </a:lnTo>
                  <a:lnTo>
                    <a:pt x="68" y="80"/>
                  </a:lnTo>
                  <a:lnTo>
                    <a:pt x="68" y="80"/>
                  </a:lnTo>
                  <a:lnTo>
                    <a:pt x="74" y="71"/>
                  </a:lnTo>
                  <a:lnTo>
                    <a:pt x="82" y="63"/>
                  </a:lnTo>
                  <a:lnTo>
                    <a:pt x="98" y="46"/>
                  </a:lnTo>
                  <a:lnTo>
                    <a:pt x="104" y="37"/>
                  </a:lnTo>
                  <a:lnTo>
                    <a:pt x="111" y="28"/>
                  </a:lnTo>
                  <a:lnTo>
                    <a:pt x="116" y="17"/>
                  </a:lnTo>
                  <a:lnTo>
                    <a:pt x="119" y="7"/>
                  </a:lnTo>
                  <a:lnTo>
                    <a:pt x="119" y="7"/>
                  </a:lnTo>
                  <a:lnTo>
                    <a:pt x="119" y="6"/>
                  </a:lnTo>
                  <a:lnTo>
                    <a:pt x="117" y="3"/>
                  </a:lnTo>
                  <a:lnTo>
                    <a:pt x="115" y="0"/>
                  </a:lnTo>
                  <a:lnTo>
                    <a:pt x="112" y="0"/>
                  </a:lnTo>
                  <a:lnTo>
                    <a:pt x="111" y="0"/>
                  </a:lnTo>
                  <a:lnTo>
                    <a:pt x="108" y="2"/>
                  </a:lnTo>
                  <a:lnTo>
                    <a:pt x="108" y="4"/>
                  </a:lnTo>
                  <a:lnTo>
                    <a:pt x="108"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6" name="chenying0907 892"/>
            <p:cNvSpPr/>
            <p:nvPr/>
          </p:nvSpPr>
          <p:spPr bwMode="auto">
            <a:xfrm>
              <a:off x="3432176" y="3724276"/>
              <a:ext cx="47625" cy="53975"/>
            </a:xfrm>
            <a:custGeom>
              <a:avLst/>
              <a:gdLst/>
              <a:ahLst/>
              <a:cxnLst>
                <a:cxn ang="0">
                  <a:pos x="110" y="2"/>
                </a:cxn>
                <a:cxn ang="0">
                  <a:pos x="110" y="2"/>
                </a:cxn>
                <a:cxn ang="0">
                  <a:pos x="74" y="38"/>
                </a:cxn>
                <a:cxn ang="0">
                  <a:pos x="57" y="56"/>
                </a:cxn>
                <a:cxn ang="0">
                  <a:pos x="42" y="76"/>
                </a:cxn>
                <a:cxn ang="0">
                  <a:pos x="42" y="76"/>
                </a:cxn>
                <a:cxn ang="0">
                  <a:pos x="30" y="89"/>
                </a:cxn>
                <a:cxn ang="0">
                  <a:pos x="18" y="101"/>
                </a:cxn>
                <a:cxn ang="0">
                  <a:pos x="13" y="107"/>
                </a:cxn>
                <a:cxn ang="0">
                  <a:pos x="8" y="114"/>
                </a:cxn>
                <a:cxn ang="0">
                  <a:pos x="4" y="122"/>
                </a:cxn>
                <a:cxn ang="0">
                  <a:pos x="0" y="130"/>
                </a:cxn>
                <a:cxn ang="0">
                  <a:pos x="0" y="130"/>
                </a:cxn>
                <a:cxn ang="0">
                  <a:pos x="0" y="132"/>
                </a:cxn>
                <a:cxn ang="0">
                  <a:pos x="1" y="134"/>
                </a:cxn>
                <a:cxn ang="0">
                  <a:pos x="4" y="136"/>
                </a:cxn>
                <a:cxn ang="0">
                  <a:pos x="8" y="136"/>
                </a:cxn>
                <a:cxn ang="0">
                  <a:pos x="10" y="135"/>
                </a:cxn>
                <a:cxn ang="0">
                  <a:pos x="12" y="132"/>
                </a:cxn>
                <a:cxn ang="0">
                  <a:pos x="12" y="132"/>
                </a:cxn>
                <a:cxn ang="0">
                  <a:pos x="14" y="124"/>
                </a:cxn>
                <a:cxn ang="0">
                  <a:pos x="19" y="117"/>
                </a:cxn>
                <a:cxn ang="0">
                  <a:pos x="25" y="109"/>
                </a:cxn>
                <a:cxn ang="0">
                  <a:pos x="31" y="102"/>
                </a:cxn>
                <a:cxn ang="0">
                  <a:pos x="43" y="89"/>
                </a:cxn>
                <a:cxn ang="0">
                  <a:pos x="56" y="76"/>
                </a:cxn>
                <a:cxn ang="0">
                  <a:pos x="56" y="76"/>
                </a:cxn>
                <a:cxn ang="0">
                  <a:pos x="70" y="59"/>
                </a:cxn>
                <a:cxn ang="0">
                  <a:pos x="86" y="42"/>
                </a:cxn>
                <a:cxn ang="0">
                  <a:pos x="119" y="9"/>
                </a:cxn>
                <a:cxn ang="0">
                  <a:pos x="119" y="9"/>
                </a:cxn>
                <a:cxn ang="0">
                  <a:pos x="120" y="8"/>
                </a:cxn>
                <a:cxn ang="0">
                  <a:pos x="120" y="5"/>
                </a:cxn>
                <a:cxn ang="0">
                  <a:pos x="117" y="2"/>
                </a:cxn>
                <a:cxn ang="0">
                  <a:pos x="115" y="0"/>
                </a:cxn>
                <a:cxn ang="0">
                  <a:pos x="112" y="0"/>
                </a:cxn>
                <a:cxn ang="0">
                  <a:pos x="110" y="2"/>
                </a:cxn>
                <a:cxn ang="0">
                  <a:pos x="110" y="2"/>
                </a:cxn>
              </a:cxnLst>
              <a:rect l="0" t="0" r="r" b="b"/>
              <a:pathLst>
                <a:path w="120" h="136">
                  <a:moveTo>
                    <a:pt x="110" y="2"/>
                  </a:moveTo>
                  <a:lnTo>
                    <a:pt x="110" y="2"/>
                  </a:lnTo>
                  <a:lnTo>
                    <a:pt x="74" y="38"/>
                  </a:lnTo>
                  <a:lnTo>
                    <a:pt x="57" y="56"/>
                  </a:lnTo>
                  <a:lnTo>
                    <a:pt x="42" y="76"/>
                  </a:lnTo>
                  <a:lnTo>
                    <a:pt x="42" y="76"/>
                  </a:lnTo>
                  <a:lnTo>
                    <a:pt x="30" y="89"/>
                  </a:lnTo>
                  <a:lnTo>
                    <a:pt x="18" y="101"/>
                  </a:lnTo>
                  <a:lnTo>
                    <a:pt x="13" y="107"/>
                  </a:lnTo>
                  <a:lnTo>
                    <a:pt x="8" y="114"/>
                  </a:lnTo>
                  <a:lnTo>
                    <a:pt x="4" y="122"/>
                  </a:lnTo>
                  <a:lnTo>
                    <a:pt x="0" y="130"/>
                  </a:lnTo>
                  <a:lnTo>
                    <a:pt x="0" y="130"/>
                  </a:lnTo>
                  <a:lnTo>
                    <a:pt x="0" y="132"/>
                  </a:lnTo>
                  <a:lnTo>
                    <a:pt x="1" y="134"/>
                  </a:lnTo>
                  <a:lnTo>
                    <a:pt x="4" y="136"/>
                  </a:lnTo>
                  <a:lnTo>
                    <a:pt x="8" y="136"/>
                  </a:lnTo>
                  <a:lnTo>
                    <a:pt x="10" y="135"/>
                  </a:lnTo>
                  <a:lnTo>
                    <a:pt x="12" y="132"/>
                  </a:lnTo>
                  <a:lnTo>
                    <a:pt x="12" y="132"/>
                  </a:lnTo>
                  <a:lnTo>
                    <a:pt x="14" y="124"/>
                  </a:lnTo>
                  <a:lnTo>
                    <a:pt x="19" y="117"/>
                  </a:lnTo>
                  <a:lnTo>
                    <a:pt x="25" y="109"/>
                  </a:lnTo>
                  <a:lnTo>
                    <a:pt x="31" y="102"/>
                  </a:lnTo>
                  <a:lnTo>
                    <a:pt x="43" y="89"/>
                  </a:lnTo>
                  <a:lnTo>
                    <a:pt x="56" y="76"/>
                  </a:lnTo>
                  <a:lnTo>
                    <a:pt x="56" y="76"/>
                  </a:lnTo>
                  <a:lnTo>
                    <a:pt x="70" y="59"/>
                  </a:lnTo>
                  <a:lnTo>
                    <a:pt x="86" y="42"/>
                  </a:lnTo>
                  <a:lnTo>
                    <a:pt x="119" y="9"/>
                  </a:lnTo>
                  <a:lnTo>
                    <a:pt x="119" y="9"/>
                  </a:lnTo>
                  <a:lnTo>
                    <a:pt x="120" y="8"/>
                  </a:lnTo>
                  <a:lnTo>
                    <a:pt x="120" y="5"/>
                  </a:lnTo>
                  <a:lnTo>
                    <a:pt x="117" y="2"/>
                  </a:lnTo>
                  <a:lnTo>
                    <a:pt x="115" y="0"/>
                  </a:lnTo>
                  <a:lnTo>
                    <a:pt x="112" y="0"/>
                  </a:lnTo>
                  <a:lnTo>
                    <a:pt x="110" y="2"/>
                  </a:lnTo>
                  <a:lnTo>
                    <a:pt x="110"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7" name="chenying0907 893"/>
            <p:cNvSpPr/>
            <p:nvPr/>
          </p:nvSpPr>
          <p:spPr bwMode="auto">
            <a:xfrm>
              <a:off x="3463926" y="3732213"/>
              <a:ext cx="38100" cy="47625"/>
            </a:xfrm>
            <a:custGeom>
              <a:avLst/>
              <a:gdLst/>
              <a:ahLst/>
              <a:cxnLst>
                <a:cxn ang="0">
                  <a:pos x="86" y="3"/>
                </a:cxn>
                <a:cxn ang="0">
                  <a:pos x="86" y="3"/>
                </a:cxn>
                <a:cxn ang="0">
                  <a:pos x="74" y="23"/>
                </a:cxn>
                <a:cxn ang="0">
                  <a:pos x="60" y="41"/>
                </a:cxn>
                <a:cxn ang="0">
                  <a:pos x="44" y="58"/>
                </a:cxn>
                <a:cxn ang="0">
                  <a:pos x="27" y="74"/>
                </a:cxn>
                <a:cxn ang="0">
                  <a:pos x="27" y="74"/>
                </a:cxn>
                <a:cxn ang="0">
                  <a:pos x="18" y="82"/>
                </a:cxn>
                <a:cxn ang="0">
                  <a:pos x="7" y="92"/>
                </a:cxn>
                <a:cxn ang="0">
                  <a:pos x="3" y="99"/>
                </a:cxn>
                <a:cxn ang="0">
                  <a:pos x="1" y="104"/>
                </a:cxn>
                <a:cxn ang="0">
                  <a:pos x="0" y="110"/>
                </a:cxn>
                <a:cxn ang="0">
                  <a:pos x="0" y="117"/>
                </a:cxn>
                <a:cxn ang="0">
                  <a:pos x="0" y="117"/>
                </a:cxn>
                <a:cxn ang="0">
                  <a:pos x="1" y="118"/>
                </a:cxn>
                <a:cxn ang="0">
                  <a:pos x="3" y="119"/>
                </a:cxn>
                <a:cxn ang="0">
                  <a:pos x="7" y="121"/>
                </a:cxn>
                <a:cxn ang="0">
                  <a:pos x="10" y="118"/>
                </a:cxn>
                <a:cxn ang="0">
                  <a:pos x="11" y="116"/>
                </a:cxn>
                <a:cxn ang="0">
                  <a:pos x="11" y="113"/>
                </a:cxn>
                <a:cxn ang="0">
                  <a:pos x="11" y="113"/>
                </a:cxn>
                <a:cxn ang="0">
                  <a:pos x="11" y="109"/>
                </a:cxn>
                <a:cxn ang="0">
                  <a:pos x="14" y="102"/>
                </a:cxn>
                <a:cxn ang="0">
                  <a:pos x="18" y="97"/>
                </a:cxn>
                <a:cxn ang="0">
                  <a:pos x="23" y="92"/>
                </a:cxn>
                <a:cxn ang="0">
                  <a:pos x="35" y="82"/>
                </a:cxn>
                <a:cxn ang="0">
                  <a:pos x="44" y="74"/>
                </a:cxn>
                <a:cxn ang="0">
                  <a:pos x="44" y="74"/>
                </a:cxn>
                <a:cxn ang="0">
                  <a:pos x="58" y="59"/>
                </a:cxn>
                <a:cxn ang="0">
                  <a:pos x="73" y="44"/>
                </a:cxn>
                <a:cxn ang="0">
                  <a:pos x="86" y="27"/>
                </a:cxn>
                <a:cxn ang="0">
                  <a:pos x="96" y="10"/>
                </a:cxn>
                <a:cxn ang="0">
                  <a:pos x="96" y="10"/>
                </a:cxn>
                <a:cxn ang="0">
                  <a:pos x="96" y="7"/>
                </a:cxn>
                <a:cxn ang="0">
                  <a:pos x="96" y="4"/>
                </a:cxn>
                <a:cxn ang="0">
                  <a:pos x="94" y="2"/>
                </a:cxn>
                <a:cxn ang="0">
                  <a:pos x="90" y="0"/>
                </a:cxn>
                <a:cxn ang="0">
                  <a:pos x="88" y="2"/>
                </a:cxn>
                <a:cxn ang="0">
                  <a:pos x="86" y="3"/>
                </a:cxn>
                <a:cxn ang="0">
                  <a:pos x="86" y="3"/>
                </a:cxn>
              </a:cxnLst>
              <a:rect l="0" t="0" r="r" b="b"/>
              <a:pathLst>
                <a:path w="96" h="121">
                  <a:moveTo>
                    <a:pt x="86" y="3"/>
                  </a:moveTo>
                  <a:lnTo>
                    <a:pt x="86" y="3"/>
                  </a:lnTo>
                  <a:lnTo>
                    <a:pt x="74" y="23"/>
                  </a:lnTo>
                  <a:lnTo>
                    <a:pt x="60" y="41"/>
                  </a:lnTo>
                  <a:lnTo>
                    <a:pt x="44" y="58"/>
                  </a:lnTo>
                  <a:lnTo>
                    <a:pt x="27" y="74"/>
                  </a:lnTo>
                  <a:lnTo>
                    <a:pt x="27" y="74"/>
                  </a:lnTo>
                  <a:lnTo>
                    <a:pt x="18" y="82"/>
                  </a:lnTo>
                  <a:lnTo>
                    <a:pt x="7" y="92"/>
                  </a:lnTo>
                  <a:lnTo>
                    <a:pt x="3" y="99"/>
                  </a:lnTo>
                  <a:lnTo>
                    <a:pt x="1" y="104"/>
                  </a:lnTo>
                  <a:lnTo>
                    <a:pt x="0" y="110"/>
                  </a:lnTo>
                  <a:lnTo>
                    <a:pt x="0" y="117"/>
                  </a:lnTo>
                  <a:lnTo>
                    <a:pt x="0" y="117"/>
                  </a:lnTo>
                  <a:lnTo>
                    <a:pt x="1" y="118"/>
                  </a:lnTo>
                  <a:lnTo>
                    <a:pt x="3" y="119"/>
                  </a:lnTo>
                  <a:lnTo>
                    <a:pt x="7" y="121"/>
                  </a:lnTo>
                  <a:lnTo>
                    <a:pt x="10" y="118"/>
                  </a:lnTo>
                  <a:lnTo>
                    <a:pt x="11" y="116"/>
                  </a:lnTo>
                  <a:lnTo>
                    <a:pt x="11" y="113"/>
                  </a:lnTo>
                  <a:lnTo>
                    <a:pt x="11" y="113"/>
                  </a:lnTo>
                  <a:lnTo>
                    <a:pt x="11" y="109"/>
                  </a:lnTo>
                  <a:lnTo>
                    <a:pt x="14" y="102"/>
                  </a:lnTo>
                  <a:lnTo>
                    <a:pt x="18" y="97"/>
                  </a:lnTo>
                  <a:lnTo>
                    <a:pt x="23" y="92"/>
                  </a:lnTo>
                  <a:lnTo>
                    <a:pt x="35" y="82"/>
                  </a:lnTo>
                  <a:lnTo>
                    <a:pt x="44" y="74"/>
                  </a:lnTo>
                  <a:lnTo>
                    <a:pt x="44" y="74"/>
                  </a:lnTo>
                  <a:lnTo>
                    <a:pt x="58" y="59"/>
                  </a:lnTo>
                  <a:lnTo>
                    <a:pt x="73" y="44"/>
                  </a:lnTo>
                  <a:lnTo>
                    <a:pt x="86" y="27"/>
                  </a:lnTo>
                  <a:lnTo>
                    <a:pt x="96" y="10"/>
                  </a:lnTo>
                  <a:lnTo>
                    <a:pt x="96" y="10"/>
                  </a:lnTo>
                  <a:lnTo>
                    <a:pt x="96" y="7"/>
                  </a:lnTo>
                  <a:lnTo>
                    <a:pt x="96" y="4"/>
                  </a:lnTo>
                  <a:lnTo>
                    <a:pt x="94" y="2"/>
                  </a:lnTo>
                  <a:lnTo>
                    <a:pt x="90" y="0"/>
                  </a:lnTo>
                  <a:lnTo>
                    <a:pt x="88" y="2"/>
                  </a:lnTo>
                  <a:lnTo>
                    <a:pt x="86" y="3"/>
                  </a:lnTo>
                  <a:lnTo>
                    <a:pt x="86" y="3"/>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8" name="chenying0907 894"/>
            <p:cNvSpPr/>
            <p:nvPr/>
          </p:nvSpPr>
          <p:spPr bwMode="auto">
            <a:xfrm>
              <a:off x="3511551" y="3668713"/>
              <a:ext cx="79375" cy="104775"/>
            </a:xfrm>
            <a:custGeom>
              <a:avLst/>
              <a:gdLst/>
              <a:ahLst/>
              <a:cxnLst>
                <a:cxn ang="0">
                  <a:pos x="190" y="1"/>
                </a:cxn>
                <a:cxn ang="0">
                  <a:pos x="190" y="1"/>
                </a:cxn>
                <a:cxn ang="0">
                  <a:pos x="161" y="33"/>
                </a:cxn>
                <a:cxn ang="0">
                  <a:pos x="132" y="65"/>
                </a:cxn>
                <a:cxn ang="0">
                  <a:pos x="106" y="98"/>
                </a:cxn>
                <a:cxn ang="0">
                  <a:pos x="80" y="132"/>
                </a:cxn>
                <a:cxn ang="0">
                  <a:pos x="80" y="132"/>
                </a:cxn>
                <a:cxn ang="0">
                  <a:pos x="67" y="153"/>
                </a:cxn>
                <a:cxn ang="0">
                  <a:pos x="54" y="174"/>
                </a:cxn>
                <a:cxn ang="0">
                  <a:pos x="40" y="193"/>
                </a:cxn>
                <a:cxn ang="0">
                  <a:pos x="33" y="204"/>
                </a:cxn>
                <a:cxn ang="0">
                  <a:pos x="25" y="213"/>
                </a:cxn>
                <a:cxn ang="0">
                  <a:pos x="25" y="213"/>
                </a:cxn>
                <a:cxn ang="0">
                  <a:pos x="16" y="222"/>
                </a:cxn>
                <a:cxn ang="0">
                  <a:pos x="9" y="233"/>
                </a:cxn>
                <a:cxn ang="0">
                  <a:pos x="3" y="244"/>
                </a:cxn>
                <a:cxn ang="0">
                  <a:pos x="0" y="258"/>
                </a:cxn>
                <a:cxn ang="0">
                  <a:pos x="0" y="258"/>
                </a:cxn>
                <a:cxn ang="0">
                  <a:pos x="0" y="259"/>
                </a:cxn>
                <a:cxn ang="0">
                  <a:pos x="1" y="261"/>
                </a:cxn>
                <a:cxn ang="0">
                  <a:pos x="3" y="261"/>
                </a:cxn>
                <a:cxn ang="0">
                  <a:pos x="5" y="263"/>
                </a:cxn>
                <a:cxn ang="0">
                  <a:pos x="9" y="261"/>
                </a:cxn>
                <a:cxn ang="0">
                  <a:pos x="10" y="259"/>
                </a:cxn>
                <a:cxn ang="0">
                  <a:pos x="12" y="258"/>
                </a:cxn>
                <a:cxn ang="0">
                  <a:pos x="12" y="258"/>
                </a:cxn>
                <a:cxn ang="0">
                  <a:pos x="13" y="248"/>
                </a:cxn>
                <a:cxn ang="0">
                  <a:pos x="17" y="241"/>
                </a:cxn>
                <a:cxn ang="0">
                  <a:pos x="22" y="233"/>
                </a:cxn>
                <a:cxn ang="0">
                  <a:pos x="27" y="225"/>
                </a:cxn>
                <a:cxn ang="0">
                  <a:pos x="40" y="210"/>
                </a:cxn>
                <a:cxn ang="0">
                  <a:pos x="51" y="196"/>
                </a:cxn>
                <a:cxn ang="0">
                  <a:pos x="51" y="196"/>
                </a:cxn>
                <a:cxn ang="0">
                  <a:pos x="76" y="159"/>
                </a:cxn>
                <a:cxn ang="0">
                  <a:pos x="88" y="141"/>
                </a:cxn>
                <a:cxn ang="0">
                  <a:pos x="101" y="124"/>
                </a:cxn>
                <a:cxn ang="0">
                  <a:pos x="101" y="124"/>
                </a:cxn>
                <a:cxn ang="0">
                  <a:pos x="148" y="65"/>
                </a:cxn>
                <a:cxn ang="0">
                  <a:pos x="173" y="37"/>
                </a:cxn>
                <a:cxn ang="0">
                  <a:pos x="197" y="10"/>
                </a:cxn>
                <a:cxn ang="0">
                  <a:pos x="197" y="10"/>
                </a:cxn>
                <a:cxn ang="0">
                  <a:pos x="199" y="8"/>
                </a:cxn>
                <a:cxn ang="0">
                  <a:pos x="200" y="5"/>
                </a:cxn>
                <a:cxn ang="0">
                  <a:pos x="197" y="1"/>
                </a:cxn>
                <a:cxn ang="0">
                  <a:pos x="193" y="0"/>
                </a:cxn>
                <a:cxn ang="0">
                  <a:pos x="192" y="0"/>
                </a:cxn>
                <a:cxn ang="0">
                  <a:pos x="190" y="1"/>
                </a:cxn>
                <a:cxn ang="0">
                  <a:pos x="190" y="1"/>
                </a:cxn>
              </a:cxnLst>
              <a:rect l="0" t="0" r="r" b="b"/>
              <a:pathLst>
                <a:path w="200" h="263">
                  <a:moveTo>
                    <a:pt x="190" y="1"/>
                  </a:moveTo>
                  <a:lnTo>
                    <a:pt x="190" y="1"/>
                  </a:lnTo>
                  <a:lnTo>
                    <a:pt x="161" y="33"/>
                  </a:lnTo>
                  <a:lnTo>
                    <a:pt x="132" y="65"/>
                  </a:lnTo>
                  <a:lnTo>
                    <a:pt x="106" y="98"/>
                  </a:lnTo>
                  <a:lnTo>
                    <a:pt x="80" y="132"/>
                  </a:lnTo>
                  <a:lnTo>
                    <a:pt x="80" y="132"/>
                  </a:lnTo>
                  <a:lnTo>
                    <a:pt x="67" y="153"/>
                  </a:lnTo>
                  <a:lnTo>
                    <a:pt x="54" y="174"/>
                  </a:lnTo>
                  <a:lnTo>
                    <a:pt x="40" y="193"/>
                  </a:lnTo>
                  <a:lnTo>
                    <a:pt x="33" y="204"/>
                  </a:lnTo>
                  <a:lnTo>
                    <a:pt x="25" y="213"/>
                  </a:lnTo>
                  <a:lnTo>
                    <a:pt x="25" y="213"/>
                  </a:lnTo>
                  <a:lnTo>
                    <a:pt x="16" y="222"/>
                  </a:lnTo>
                  <a:lnTo>
                    <a:pt x="9" y="233"/>
                  </a:lnTo>
                  <a:lnTo>
                    <a:pt x="3" y="244"/>
                  </a:lnTo>
                  <a:lnTo>
                    <a:pt x="0" y="258"/>
                  </a:lnTo>
                  <a:lnTo>
                    <a:pt x="0" y="258"/>
                  </a:lnTo>
                  <a:lnTo>
                    <a:pt x="0" y="259"/>
                  </a:lnTo>
                  <a:lnTo>
                    <a:pt x="1" y="261"/>
                  </a:lnTo>
                  <a:lnTo>
                    <a:pt x="3" y="261"/>
                  </a:lnTo>
                  <a:lnTo>
                    <a:pt x="5" y="263"/>
                  </a:lnTo>
                  <a:lnTo>
                    <a:pt x="9" y="261"/>
                  </a:lnTo>
                  <a:lnTo>
                    <a:pt x="10" y="259"/>
                  </a:lnTo>
                  <a:lnTo>
                    <a:pt x="12" y="258"/>
                  </a:lnTo>
                  <a:lnTo>
                    <a:pt x="12" y="258"/>
                  </a:lnTo>
                  <a:lnTo>
                    <a:pt x="13" y="248"/>
                  </a:lnTo>
                  <a:lnTo>
                    <a:pt x="17" y="241"/>
                  </a:lnTo>
                  <a:lnTo>
                    <a:pt x="22" y="233"/>
                  </a:lnTo>
                  <a:lnTo>
                    <a:pt x="27" y="225"/>
                  </a:lnTo>
                  <a:lnTo>
                    <a:pt x="40" y="210"/>
                  </a:lnTo>
                  <a:lnTo>
                    <a:pt x="51" y="196"/>
                  </a:lnTo>
                  <a:lnTo>
                    <a:pt x="51" y="196"/>
                  </a:lnTo>
                  <a:lnTo>
                    <a:pt x="76" y="159"/>
                  </a:lnTo>
                  <a:lnTo>
                    <a:pt x="88" y="141"/>
                  </a:lnTo>
                  <a:lnTo>
                    <a:pt x="101" y="124"/>
                  </a:lnTo>
                  <a:lnTo>
                    <a:pt x="101" y="124"/>
                  </a:lnTo>
                  <a:lnTo>
                    <a:pt x="148" y="65"/>
                  </a:lnTo>
                  <a:lnTo>
                    <a:pt x="173" y="37"/>
                  </a:lnTo>
                  <a:lnTo>
                    <a:pt x="197" y="10"/>
                  </a:lnTo>
                  <a:lnTo>
                    <a:pt x="197" y="10"/>
                  </a:lnTo>
                  <a:lnTo>
                    <a:pt x="199" y="8"/>
                  </a:lnTo>
                  <a:lnTo>
                    <a:pt x="200" y="5"/>
                  </a:lnTo>
                  <a:lnTo>
                    <a:pt x="197" y="1"/>
                  </a:lnTo>
                  <a:lnTo>
                    <a:pt x="193" y="0"/>
                  </a:lnTo>
                  <a:lnTo>
                    <a:pt x="192" y="0"/>
                  </a:lnTo>
                  <a:lnTo>
                    <a:pt x="190" y="1"/>
                  </a:lnTo>
                  <a:lnTo>
                    <a:pt x="190"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9" name="chenying0907 895"/>
            <p:cNvSpPr/>
            <p:nvPr/>
          </p:nvSpPr>
          <p:spPr bwMode="auto">
            <a:xfrm>
              <a:off x="3559176" y="3678238"/>
              <a:ext cx="74613" cy="98425"/>
            </a:xfrm>
            <a:custGeom>
              <a:avLst/>
              <a:gdLst/>
              <a:ahLst/>
              <a:cxnLst>
                <a:cxn ang="0">
                  <a:pos x="178" y="2"/>
                </a:cxn>
                <a:cxn ang="0">
                  <a:pos x="178" y="2"/>
                </a:cxn>
                <a:cxn ang="0">
                  <a:pos x="165" y="12"/>
                </a:cxn>
                <a:cxn ang="0">
                  <a:pos x="151" y="24"/>
                </a:cxn>
                <a:cxn ang="0">
                  <a:pos x="136" y="36"/>
                </a:cxn>
                <a:cxn ang="0">
                  <a:pos x="131" y="42"/>
                </a:cxn>
                <a:cxn ang="0">
                  <a:pos x="126" y="49"/>
                </a:cxn>
                <a:cxn ang="0">
                  <a:pos x="126" y="49"/>
                </a:cxn>
                <a:cxn ang="0">
                  <a:pos x="104" y="82"/>
                </a:cxn>
                <a:cxn ang="0">
                  <a:pos x="80" y="116"/>
                </a:cxn>
                <a:cxn ang="0">
                  <a:pos x="80" y="116"/>
                </a:cxn>
                <a:cxn ang="0">
                  <a:pos x="68" y="133"/>
                </a:cxn>
                <a:cxn ang="0">
                  <a:pos x="56" y="151"/>
                </a:cxn>
                <a:cxn ang="0">
                  <a:pos x="34" y="189"/>
                </a:cxn>
                <a:cxn ang="0">
                  <a:pos x="34" y="189"/>
                </a:cxn>
                <a:cxn ang="0">
                  <a:pos x="25" y="201"/>
                </a:cxn>
                <a:cxn ang="0">
                  <a:pos x="15" y="212"/>
                </a:cxn>
                <a:cxn ang="0">
                  <a:pos x="5" y="224"/>
                </a:cxn>
                <a:cxn ang="0">
                  <a:pos x="2" y="231"/>
                </a:cxn>
                <a:cxn ang="0">
                  <a:pos x="0" y="238"/>
                </a:cxn>
                <a:cxn ang="0">
                  <a:pos x="0" y="238"/>
                </a:cxn>
                <a:cxn ang="0">
                  <a:pos x="0" y="241"/>
                </a:cxn>
                <a:cxn ang="0">
                  <a:pos x="0" y="242"/>
                </a:cxn>
                <a:cxn ang="0">
                  <a:pos x="4" y="245"/>
                </a:cxn>
                <a:cxn ang="0">
                  <a:pos x="8" y="245"/>
                </a:cxn>
                <a:cxn ang="0">
                  <a:pos x="9" y="244"/>
                </a:cxn>
                <a:cxn ang="0">
                  <a:pos x="11" y="241"/>
                </a:cxn>
                <a:cxn ang="0">
                  <a:pos x="11" y="241"/>
                </a:cxn>
                <a:cxn ang="0">
                  <a:pos x="13" y="235"/>
                </a:cxn>
                <a:cxn ang="0">
                  <a:pos x="17" y="228"/>
                </a:cxn>
                <a:cxn ang="0">
                  <a:pos x="29" y="219"/>
                </a:cxn>
                <a:cxn ang="0">
                  <a:pos x="29" y="219"/>
                </a:cxn>
                <a:cxn ang="0">
                  <a:pos x="33" y="214"/>
                </a:cxn>
                <a:cxn ang="0">
                  <a:pos x="37" y="207"/>
                </a:cxn>
                <a:cxn ang="0">
                  <a:pos x="45" y="195"/>
                </a:cxn>
                <a:cxn ang="0">
                  <a:pos x="45" y="195"/>
                </a:cxn>
                <a:cxn ang="0">
                  <a:pos x="84" y="129"/>
                </a:cxn>
                <a:cxn ang="0">
                  <a:pos x="84" y="129"/>
                </a:cxn>
                <a:cxn ang="0">
                  <a:pos x="94" y="114"/>
                </a:cxn>
                <a:cxn ang="0">
                  <a:pos x="104" y="100"/>
                </a:cxn>
                <a:cxn ang="0">
                  <a:pos x="124" y="72"/>
                </a:cxn>
                <a:cxn ang="0">
                  <a:pos x="124" y="72"/>
                </a:cxn>
                <a:cxn ang="0">
                  <a:pos x="131" y="63"/>
                </a:cxn>
                <a:cxn ang="0">
                  <a:pos x="138" y="54"/>
                </a:cxn>
                <a:cxn ang="0">
                  <a:pos x="153" y="40"/>
                </a:cxn>
                <a:cxn ang="0">
                  <a:pos x="186" y="10"/>
                </a:cxn>
                <a:cxn ang="0">
                  <a:pos x="186" y="10"/>
                </a:cxn>
                <a:cxn ang="0">
                  <a:pos x="187" y="7"/>
                </a:cxn>
                <a:cxn ang="0">
                  <a:pos x="189" y="6"/>
                </a:cxn>
                <a:cxn ang="0">
                  <a:pos x="186" y="2"/>
                </a:cxn>
                <a:cxn ang="0">
                  <a:pos x="182" y="0"/>
                </a:cxn>
                <a:cxn ang="0">
                  <a:pos x="181" y="0"/>
                </a:cxn>
                <a:cxn ang="0">
                  <a:pos x="178" y="2"/>
                </a:cxn>
                <a:cxn ang="0">
                  <a:pos x="178" y="2"/>
                </a:cxn>
              </a:cxnLst>
              <a:rect l="0" t="0" r="r" b="b"/>
              <a:pathLst>
                <a:path w="189" h="245">
                  <a:moveTo>
                    <a:pt x="178" y="2"/>
                  </a:moveTo>
                  <a:lnTo>
                    <a:pt x="178" y="2"/>
                  </a:lnTo>
                  <a:lnTo>
                    <a:pt x="165" y="12"/>
                  </a:lnTo>
                  <a:lnTo>
                    <a:pt x="151" y="24"/>
                  </a:lnTo>
                  <a:lnTo>
                    <a:pt x="136" y="36"/>
                  </a:lnTo>
                  <a:lnTo>
                    <a:pt x="131" y="42"/>
                  </a:lnTo>
                  <a:lnTo>
                    <a:pt x="126" y="49"/>
                  </a:lnTo>
                  <a:lnTo>
                    <a:pt x="126" y="49"/>
                  </a:lnTo>
                  <a:lnTo>
                    <a:pt x="104" y="82"/>
                  </a:lnTo>
                  <a:lnTo>
                    <a:pt x="80" y="116"/>
                  </a:lnTo>
                  <a:lnTo>
                    <a:pt x="80" y="116"/>
                  </a:lnTo>
                  <a:lnTo>
                    <a:pt x="68" y="133"/>
                  </a:lnTo>
                  <a:lnTo>
                    <a:pt x="56" y="151"/>
                  </a:lnTo>
                  <a:lnTo>
                    <a:pt x="34" y="189"/>
                  </a:lnTo>
                  <a:lnTo>
                    <a:pt x="34" y="189"/>
                  </a:lnTo>
                  <a:lnTo>
                    <a:pt x="25" y="201"/>
                  </a:lnTo>
                  <a:lnTo>
                    <a:pt x="15" y="212"/>
                  </a:lnTo>
                  <a:lnTo>
                    <a:pt x="5" y="224"/>
                  </a:lnTo>
                  <a:lnTo>
                    <a:pt x="2" y="231"/>
                  </a:lnTo>
                  <a:lnTo>
                    <a:pt x="0" y="238"/>
                  </a:lnTo>
                  <a:lnTo>
                    <a:pt x="0" y="238"/>
                  </a:lnTo>
                  <a:lnTo>
                    <a:pt x="0" y="241"/>
                  </a:lnTo>
                  <a:lnTo>
                    <a:pt x="0" y="242"/>
                  </a:lnTo>
                  <a:lnTo>
                    <a:pt x="4" y="245"/>
                  </a:lnTo>
                  <a:lnTo>
                    <a:pt x="8" y="245"/>
                  </a:lnTo>
                  <a:lnTo>
                    <a:pt x="9" y="244"/>
                  </a:lnTo>
                  <a:lnTo>
                    <a:pt x="11" y="241"/>
                  </a:lnTo>
                  <a:lnTo>
                    <a:pt x="11" y="241"/>
                  </a:lnTo>
                  <a:lnTo>
                    <a:pt x="13" y="235"/>
                  </a:lnTo>
                  <a:lnTo>
                    <a:pt x="17" y="228"/>
                  </a:lnTo>
                  <a:lnTo>
                    <a:pt x="29" y="219"/>
                  </a:lnTo>
                  <a:lnTo>
                    <a:pt x="29" y="219"/>
                  </a:lnTo>
                  <a:lnTo>
                    <a:pt x="33" y="214"/>
                  </a:lnTo>
                  <a:lnTo>
                    <a:pt x="37" y="207"/>
                  </a:lnTo>
                  <a:lnTo>
                    <a:pt x="45" y="195"/>
                  </a:lnTo>
                  <a:lnTo>
                    <a:pt x="45" y="195"/>
                  </a:lnTo>
                  <a:lnTo>
                    <a:pt x="84" y="129"/>
                  </a:lnTo>
                  <a:lnTo>
                    <a:pt x="84" y="129"/>
                  </a:lnTo>
                  <a:lnTo>
                    <a:pt x="94" y="114"/>
                  </a:lnTo>
                  <a:lnTo>
                    <a:pt x="104" y="100"/>
                  </a:lnTo>
                  <a:lnTo>
                    <a:pt x="124" y="72"/>
                  </a:lnTo>
                  <a:lnTo>
                    <a:pt x="124" y="72"/>
                  </a:lnTo>
                  <a:lnTo>
                    <a:pt x="131" y="63"/>
                  </a:lnTo>
                  <a:lnTo>
                    <a:pt x="138" y="54"/>
                  </a:lnTo>
                  <a:lnTo>
                    <a:pt x="153" y="40"/>
                  </a:lnTo>
                  <a:lnTo>
                    <a:pt x="186" y="10"/>
                  </a:lnTo>
                  <a:lnTo>
                    <a:pt x="186" y="10"/>
                  </a:lnTo>
                  <a:lnTo>
                    <a:pt x="187" y="7"/>
                  </a:lnTo>
                  <a:lnTo>
                    <a:pt x="189" y="6"/>
                  </a:lnTo>
                  <a:lnTo>
                    <a:pt x="186" y="2"/>
                  </a:lnTo>
                  <a:lnTo>
                    <a:pt x="182" y="0"/>
                  </a:lnTo>
                  <a:lnTo>
                    <a:pt x="181" y="0"/>
                  </a:lnTo>
                  <a:lnTo>
                    <a:pt x="178" y="2"/>
                  </a:lnTo>
                  <a:lnTo>
                    <a:pt x="178"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0" name="chenying0907 896"/>
            <p:cNvSpPr/>
            <p:nvPr/>
          </p:nvSpPr>
          <p:spPr bwMode="auto">
            <a:xfrm>
              <a:off x="3594101" y="3630613"/>
              <a:ext cx="122238" cy="152400"/>
            </a:xfrm>
            <a:custGeom>
              <a:avLst/>
              <a:gdLst/>
              <a:ahLst/>
              <a:cxnLst>
                <a:cxn ang="0">
                  <a:pos x="298" y="1"/>
                </a:cxn>
                <a:cxn ang="0">
                  <a:pos x="298" y="1"/>
                </a:cxn>
                <a:cxn ang="0">
                  <a:pos x="280" y="22"/>
                </a:cxn>
                <a:cxn ang="0">
                  <a:pos x="263" y="43"/>
                </a:cxn>
                <a:cxn ang="0">
                  <a:pos x="228" y="86"/>
                </a:cxn>
                <a:cxn ang="0">
                  <a:pos x="228" y="86"/>
                </a:cxn>
                <a:cxn ang="0">
                  <a:pos x="190" y="132"/>
                </a:cxn>
                <a:cxn ang="0">
                  <a:pos x="173" y="154"/>
                </a:cxn>
                <a:cxn ang="0">
                  <a:pos x="156" y="179"/>
                </a:cxn>
                <a:cxn ang="0">
                  <a:pos x="156" y="179"/>
                </a:cxn>
                <a:cxn ang="0">
                  <a:pos x="135" y="205"/>
                </a:cxn>
                <a:cxn ang="0">
                  <a:pos x="114" y="230"/>
                </a:cxn>
                <a:cxn ang="0">
                  <a:pos x="70" y="280"/>
                </a:cxn>
                <a:cxn ang="0">
                  <a:pos x="70" y="280"/>
                </a:cxn>
                <a:cxn ang="0">
                  <a:pos x="53" y="302"/>
                </a:cxn>
                <a:cxn ang="0">
                  <a:pos x="36" y="327"/>
                </a:cxn>
                <a:cxn ang="0">
                  <a:pos x="20" y="351"/>
                </a:cxn>
                <a:cxn ang="0">
                  <a:pos x="11" y="361"/>
                </a:cxn>
                <a:cxn ang="0">
                  <a:pos x="2" y="373"/>
                </a:cxn>
                <a:cxn ang="0">
                  <a:pos x="2" y="373"/>
                </a:cxn>
                <a:cxn ang="0">
                  <a:pos x="0" y="375"/>
                </a:cxn>
                <a:cxn ang="0">
                  <a:pos x="0" y="377"/>
                </a:cxn>
                <a:cxn ang="0">
                  <a:pos x="3" y="381"/>
                </a:cxn>
                <a:cxn ang="0">
                  <a:pos x="5" y="382"/>
                </a:cxn>
                <a:cxn ang="0">
                  <a:pos x="8" y="382"/>
                </a:cxn>
                <a:cxn ang="0">
                  <a:pos x="9" y="381"/>
                </a:cxn>
                <a:cxn ang="0">
                  <a:pos x="9" y="381"/>
                </a:cxn>
                <a:cxn ang="0">
                  <a:pos x="26" y="360"/>
                </a:cxn>
                <a:cxn ang="0">
                  <a:pos x="41" y="339"/>
                </a:cxn>
                <a:cxn ang="0">
                  <a:pos x="55" y="317"/>
                </a:cxn>
                <a:cxn ang="0">
                  <a:pos x="71" y="296"/>
                </a:cxn>
                <a:cxn ang="0">
                  <a:pos x="71" y="296"/>
                </a:cxn>
                <a:cxn ang="0">
                  <a:pos x="91" y="272"/>
                </a:cxn>
                <a:cxn ang="0">
                  <a:pos x="111" y="250"/>
                </a:cxn>
                <a:cxn ang="0">
                  <a:pos x="153" y="204"/>
                </a:cxn>
                <a:cxn ang="0">
                  <a:pos x="153" y="204"/>
                </a:cxn>
                <a:cxn ang="0">
                  <a:pos x="161" y="194"/>
                </a:cxn>
                <a:cxn ang="0">
                  <a:pos x="169" y="182"/>
                </a:cxn>
                <a:cxn ang="0">
                  <a:pos x="183" y="158"/>
                </a:cxn>
                <a:cxn ang="0">
                  <a:pos x="183" y="158"/>
                </a:cxn>
                <a:cxn ang="0">
                  <a:pos x="206" y="130"/>
                </a:cxn>
                <a:cxn ang="0">
                  <a:pos x="229" y="102"/>
                </a:cxn>
                <a:cxn ang="0">
                  <a:pos x="229" y="102"/>
                </a:cxn>
                <a:cxn ang="0">
                  <a:pos x="267" y="55"/>
                </a:cxn>
                <a:cxn ang="0">
                  <a:pos x="287" y="32"/>
                </a:cxn>
                <a:cxn ang="0">
                  <a:pos x="306" y="9"/>
                </a:cxn>
                <a:cxn ang="0">
                  <a:pos x="306" y="9"/>
                </a:cxn>
                <a:cxn ang="0">
                  <a:pos x="308" y="8"/>
                </a:cxn>
                <a:cxn ang="0">
                  <a:pos x="309" y="5"/>
                </a:cxn>
                <a:cxn ang="0">
                  <a:pos x="306" y="1"/>
                </a:cxn>
                <a:cxn ang="0">
                  <a:pos x="302" y="0"/>
                </a:cxn>
                <a:cxn ang="0">
                  <a:pos x="301" y="0"/>
                </a:cxn>
                <a:cxn ang="0">
                  <a:pos x="298" y="1"/>
                </a:cxn>
                <a:cxn ang="0">
                  <a:pos x="298" y="1"/>
                </a:cxn>
              </a:cxnLst>
              <a:rect l="0" t="0" r="r" b="b"/>
              <a:pathLst>
                <a:path w="309" h="382">
                  <a:moveTo>
                    <a:pt x="298" y="1"/>
                  </a:moveTo>
                  <a:lnTo>
                    <a:pt x="298" y="1"/>
                  </a:lnTo>
                  <a:lnTo>
                    <a:pt x="280" y="22"/>
                  </a:lnTo>
                  <a:lnTo>
                    <a:pt x="263" y="43"/>
                  </a:lnTo>
                  <a:lnTo>
                    <a:pt x="228" y="86"/>
                  </a:lnTo>
                  <a:lnTo>
                    <a:pt x="228" y="86"/>
                  </a:lnTo>
                  <a:lnTo>
                    <a:pt x="190" y="132"/>
                  </a:lnTo>
                  <a:lnTo>
                    <a:pt x="173" y="154"/>
                  </a:lnTo>
                  <a:lnTo>
                    <a:pt x="156" y="179"/>
                  </a:lnTo>
                  <a:lnTo>
                    <a:pt x="156" y="179"/>
                  </a:lnTo>
                  <a:lnTo>
                    <a:pt x="135" y="205"/>
                  </a:lnTo>
                  <a:lnTo>
                    <a:pt x="114" y="230"/>
                  </a:lnTo>
                  <a:lnTo>
                    <a:pt x="70" y="280"/>
                  </a:lnTo>
                  <a:lnTo>
                    <a:pt x="70" y="280"/>
                  </a:lnTo>
                  <a:lnTo>
                    <a:pt x="53" y="302"/>
                  </a:lnTo>
                  <a:lnTo>
                    <a:pt x="36" y="327"/>
                  </a:lnTo>
                  <a:lnTo>
                    <a:pt x="20" y="351"/>
                  </a:lnTo>
                  <a:lnTo>
                    <a:pt x="11" y="361"/>
                  </a:lnTo>
                  <a:lnTo>
                    <a:pt x="2" y="373"/>
                  </a:lnTo>
                  <a:lnTo>
                    <a:pt x="2" y="373"/>
                  </a:lnTo>
                  <a:lnTo>
                    <a:pt x="0" y="375"/>
                  </a:lnTo>
                  <a:lnTo>
                    <a:pt x="0" y="377"/>
                  </a:lnTo>
                  <a:lnTo>
                    <a:pt x="3" y="381"/>
                  </a:lnTo>
                  <a:lnTo>
                    <a:pt x="5" y="382"/>
                  </a:lnTo>
                  <a:lnTo>
                    <a:pt x="8" y="382"/>
                  </a:lnTo>
                  <a:lnTo>
                    <a:pt x="9" y="381"/>
                  </a:lnTo>
                  <a:lnTo>
                    <a:pt x="9" y="381"/>
                  </a:lnTo>
                  <a:lnTo>
                    <a:pt x="26" y="360"/>
                  </a:lnTo>
                  <a:lnTo>
                    <a:pt x="41" y="339"/>
                  </a:lnTo>
                  <a:lnTo>
                    <a:pt x="55" y="317"/>
                  </a:lnTo>
                  <a:lnTo>
                    <a:pt x="71" y="296"/>
                  </a:lnTo>
                  <a:lnTo>
                    <a:pt x="71" y="296"/>
                  </a:lnTo>
                  <a:lnTo>
                    <a:pt x="91" y="272"/>
                  </a:lnTo>
                  <a:lnTo>
                    <a:pt x="111" y="250"/>
                  </a:lnTo>
                  <a:lnTo>
                    <a:pt x="153" y="204"/>
                  </a:lnTo>
                  <a:lnTo>
                    <a:pt x="153" y="204"/>
                  </a:lnTo>
                  <a:lnTo>
                    <a:pt x="161" y="194"/>
                  </a:lnTo>
                  <a:lnTo>
                    <a:pt x="169" y="182"/>
                  </a:lnTo>
                  <a:lnTo>
                    <a:pt x="183" y="158"/>
                  </a:lnTo>
                  <a:lnTo>
                    <a:pt x="183" y="158"/>
                  </a:lnTo>
                  <a:lnTo>
                    <a:pt x="206" y="130"/>
                  </a:lnTo>
                  <a:lnTo>
                    <a:pt x="229" y="102"/>
                  </a:lnTo>
                  <a:lnTo>
                    <a:pt x="229" y="102"/>
                  </a:lnTo>
                  <a:lnTo>
                    <a:pt x="267" y="55"/>
                  </a:lnTo>
                  <a:lnTo>
                    <a:pt x="287" y="32"/>
                  </a:lnTo>
                  <a:lnTo>
                    <a:pt x="306" y="9"/>
                  </a:lnTo>
                  <a:lnTo>
                    <a:pt x="306" y="9"/>
                  </a:lnTo>
                  <a:lnTo>
                    <a:pt x="308" y="8"/>
                  </a:lnTo>
                  <a:lnTo>
                    <a:pt x="309" y="5"/>
                  </a:lnTo>
                  <a:lnTo>
                    <a:pt x="306" y="1"/>
                  </a:lnTo>
                  <a:lnTo>
                    <a:pt x="302" y="0"/>
                  </a:lnTo>
                  <a:lnTo>
                    <a:pt x="301" y="0"/>
                  </a:lnTo>
                  <a:lnTo>
                    <a:pt x="298" y="1"/>
                  </a:lnTo>
                  <a:lnTo>
                    <a:pt x="298"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1" name="chenying0907 897"/>
            <p:cNvSpPr/>
            <p:nvPr/>
          </p:nvSpPr>
          <p:spPr bwMode="auto">
            <a:xfrm>
              <a:off x="3629026" y="3665538"/>
              <a:ext cx="88900" cy="111125"/>
            </a:xfrm>
            <a:custGeom>
              <a:avLst/>
              <a:gdLst/>
              <a:ahLst/>
              <a:cxnLst>
                <a:cxn ang="0">
                  <a:pos x="222" y="5"/>
                </a:cxn>
                <a:cxn ang="0">
                  <a:pos x="220" y="1"/>
                </a:cxn>
                <a:cxn ang="0">
                  <a:pos x="216" y="1"/>
                </a:cxn>
                <a:cxn ang="0">
                  <a:pos x="212" y="5"/>
                </a:cxn>
                <a:cxn ang="0">
                  <a:pos x="212" y="8"/>
                </a:cxn>
                <a:cxn ang="0">
                  <a:pos x="210" y="13"/>
                </a:cxn>
                <a:cxn ang="0">
                  <a:pos x="201" y="28"/>
                </a:cxn>
                <a:cxn ang="0">
                  <a:pos x="180" y="50"/>
                </a:cxn>
                <a:cxn ang="0">
                  <a:pos x="170" y="60"/>
                </a:cxn>
                <a:cxn ang="0">
                  <a:pos x="124" y="123"/>
                </a:cxn>
                <a:cxn ang="0">
                  <a:pos x="107" y="144"/>
                </a:cxn>
                <a:cxn ang="0">
                  <a:pos x="51" y="207"/>
                </a:cxn>
                <a:cxn ang="0">
                  <a:pos x="39" y="219"/>
                </a:cxn>
                <a:cxn ang="0">
                  <a:pos x="29" y="232"/>
                </a:cxn>
                <a:cxn ang="0">
                  <a:pos x="23" y="242"/>
                </a:cxn>
                <a:cxn ang="0">
                  <a:pos x="12" y="262"/>
                </a:cxn>
                <a:cxn ang="0">
                  <a:pos x="2" y="270"/>
                </a:cxn>
                <a:cxn ang="0">
                  <a:pos x="0" y="273"/>
                </a:cxn>
                <a:cxn ang="0">
                  <a:pos x="2" y="280"/>
                </a:cxn>
                <a:cxn ang="0">
                  <a:pos x="6" y="280"/>
                </a:cxn>
                <a:cxn ang="0">
                  <a:pos x="8" y="280"/>
                </a:cxn>
                <a:cxn ang="0">
                  <a:pos x="21" y="267"/>
                </a:cxn>
                <a:cxn ang="0">
                  <a:pos x="40" y="237"/>
                </a:cxn>
                <a:cxn ang="0">
                  <a:pos x="51" y="222"/>
                </a:cxn>
                <a:cxn ang="0">
                  <a:pos x="129" y="136"/>
                </a:cxn>
                <a:cxn ang="0">
                  <a:pos x="138" y="124"/>
                </a:cxn>
                <a:cxn ang="0">
                  <a:pos x="162" y="90"/>
                </a:cxn>
                <a:cxn ang="0">
                  <a:pos x="187" y="56"/>
                </a:cxn>
                <a:cxn ang="0">
                  <a:pos x="197" y="46"/>
                </a:cxn>
                <a:cxn ang="0">
                  <a:pos x="216" y="28"/>
                </a:cxn>
                <a:cxn ang="0">
                  <a:pos x="221" y="17"/>
                </a:cxn>
                <a:cxn ang="0">
                  <a:pos x="222" y="5"/>
                </a:cxn>
              </a:cxnLst>
              <a:rect l="0" t="0" r="r" b="b"/>
              <a:pathLst>
                <a:path w="222" h="280">
                  <a:moveTo>
                    <a:pt x="222" y="5"/>
                  </a:moveTo>
                  <a:lnTo>
                    <a:pt x="222" y="5"/>
                  </a:lnTo>
                  <a:lnTo>
                    <a:pt x="221" y="3"/>
                  </a:lnTo>
                  <a:lnTo>
                    <a:pt x="220" y="1"/>
                  </a:lnTo>
                  <a:lnTo>
                    <a:pt x="218" y="0"/>
                  </a:lnTo>
                  <a:lnTo>
                    <a:pt x="216" y="1"/>
                  </a:lnTo>
                  <a:lnTo>
                    <a:pt x="212" y="3"/>
                  </a:lnTo>
                  <a:lnTo>
                    <a:pt x="212" y="5"/>
                  </a:lnTo>
                  <a:lnTo>
                    <a:pt x="212" y="8"/>
                  </a:lnTo>
                  <a:lnTo>
                    <a:pt x="212" y="8"/>
                  </a:lnTo>
                  <a:lnTo>
                    <a:pt x="212" y="11"/>
                  </a:lnTo>
                  <a:lnTo>
                    <a:pt x="210" y="13"/>
                  </a:lnTo>
                  <a:lnTo>
                    <a:pt x="206" y="20"/>
                  </a:lnTo>
                  <a:lnTo>
                    <a:pt x="201" y="28"/>
                  </a:lnTo>
                  <a:lnTo>
                    <a:pt x="195" y="35"/>
                  </a:lnTo>
                  <a:lnTo>
                    <a:pt x="180" y="50"/>
                  </a:lnTo>
                  <a:lnTo>
                    <a:pt x="170" y="60"/>
                  </a:lnTo>
                  <a:lnTo>
                    <a:pt x="170" y="60"/>
                  </a:lnTo>
                  <a:lnTo>
                    <a:pt x="140" y="102"/>
                  </a:lnTo>
                  <a:lnTo>
                    <a:pt x="124" y="123"/>
                  </a:lnTo>
                  <a:lnTo>
                    <a:pt x="107" y="144"/>
                  </a:lnTo>
                  <a:lnTo>
                    <a:pt x="107" y="144"/>
                  </a:lnTo>
                  <a:lnTo>
                    <a:pt x="80" y="175"/>
                  </a:lnTo>
                  <a:lnTo>
                    <a:pt x="51" y="207"/>
                  </a:lnTo>
                  <a:lnTo>
                    <a:pt x="51" y="207"/>
                  </a:lnTo>
                  <a:lnTo>
                    <a:pt x="39" y="219"/>
                  </a:lnTo>
                  <a:lnTo>
                    <a:pt x="34" y="225"/>
                  </a:lnTo>
                  <a:lnTo>
                    <a:pt x="29" y="232"/>
                  </a:lnTo>
                  <a:lnTo>
                    <a:pt x="29" y="232"/>
                  </a:lnTo>
                  <a:lnTo>
                    <a:pt x="23" y="242"/>
                  </a:lnTo>
                  <a:lnTo>
                    <a:pt x="18" y="253"/>
                  </a:lnTo>
                  <a:lnTo>
                    <a:pt x="12" y="262"/>
                  </a:lnTo>
                  <a:lnTo>
                    <a:pt x="2" y="270"/>
                  </a:lnTo>
                  <a:lnTo>
                    <a:pt x="2" y="270"/>
                  </a:lnTo>
                  <a:lnTo>
                    <a:pt x="1" y="271"/>
                  </a:lnTo>
                  <a:lnTo>
                    <a:pt x="0" y="273"/>
                  </a:lnTo>
                  <a:lnTo>
                    <a:pt x="1" y="277"/>
                  </a:lnTo>
                  <a:lnTo>
                    <a:pt x="2" y="280"/>
                  </a:lnTo>
                  <a:lnTo>
                    <a:pt x="4" y="280"/>
                  </a:lnTo>
                  <a:lnTo>
                    <a:pt x="6" y="280"/>
                  </a:lnTo>
                  <a:lnTo>
                    <a:pt x="8" y="280"/>
                  </a:lnTo>
                  <a:lnTo>
                    <a:pt x="8" y="280"/>
                  </a:lnTo>
                  <a:lnTo>
                    <a:pt x="16" y="273"/>
                  </a:lnTo>
                  <a:lnTo>
                    <a:pt x="21" y="267"/>
                  </a:lnTo>
                  <a:lnTo>
                    <a:pt x="31" y="253"/>
                  </a:lnTo>
                  <a:lnTo>
                    <a:pt x="40" y="237"/>
                  </a:lnTo>
                  <a:lnTo>
                    <a:pt x="51" y="222"/>
                  </a:lnTo>
                  <a:lnTo>
                    <a:pt x="51" y="222"/>
                  </a:lnTo>
                  <a:lnTo>
                    <a:pt x="90" y="179"/>
                  </a:lnTo>
                  <a:lnTo>
                    <a:pt x="129" y="136"/>
                  </a:lnTo>
                  <a:lnTo>
                    <a:pt x="129" y="136"/>
                  </a:lnTo>
                  <a:lnTo>
                    <a:pt x="138" y="124"/>
                  </a:lnTo>
                  <a:lnTo>
                    <a:pt x="146" y="114"/>
                  </a:lnTo>
                  <a:lnTo>
                    <a:pt x="162" y="90"/>
                  </a:lnTo>
                  <a:lnTo>
                    <a:pt x="178" y="67"/>
                  </a:lnTo>
                  <a:lnTo>
                    <a:pt x="187" y="56"/>
                  </a:lnTo>
                  <a:lnTo>
                    <a:pt x="197" y="46"/>
                  </a:lnTo>
                  <a:lnTo>
                    <a:pt x="197" y="46"/>
                  </a:lnTo>
                  <a:lnTo>
                    <a:pt x="206" y="37"/>
                  </a:lnTo>
                  <a:lnTo>
                    <a:pt x="216" y="28"/>
                  </a:lnTo>
                  <a:lnTo>
                    <a:pt x="218" y="22"/>
                  </a:lnTo>
                  <a:lnTo>
                    <a:pt x="221" y="17"/>
                  </a:lnTo>
                  <a:lnTo>
                    <a:pt x="222" y="12"/>
                  </a:lnTo>
                  <a:lnTo>
                    <a:pt x="222" y="5"/>
                  </a:lnTo>
                  <a:lnTo>
                    <a:pt x="222" y="5"/>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2" name="chenying0907 898"/>
            <p:cNvSpPr/>
            <p:nvPr/>
          </p:nvSpPr>
          <p:spPr bwMode="auto">
            <a:xfrm>
              <a:off x="3668713" y="3692526"/>
              <a:ext cx="60325" cy="80963"/>
            </a:xfrm>
            <a:custGeom>
              <a:avLst/>
              <a:gdLst/>
              <a:ahLst/>
              <a:cxnLst>
                <a:cxn ang="0">
                  <a:pos x="142" y="4"/>
                </a:cxn>
                <a:cxn ang="0">
                  <a:pos x="142" y="4"/>
                </a:cxn>
                <a:cxn ang="0">
                  <a:pos x="141" y="8"/>
                </a:cxn>
                <a:cxn ang="0">
                  <a:pos x="138" y="14"/>
                </a:cxn>
                <a:cxn ang="0">
                  <a:pos x="130" y="24"/>
                </a:cxn>
                <a:cxn ang="0">
                  <a:pos x="121" y="34"/>
                </a:cxn>
                <a:cxn ang="0">
                  <a:pos x="115" y="42"/>
                </a:cxn>
                <a:cxn ang="0">
                  <a:pos x="115" y="42"/>
                </a:cxn>
                <a:cxn ang="0">
                  <a:pos x="95" y="70"/>
                </a:cxn>
                <a:cxn ang="0">
                  <a:pos x="77" y="97"/>
                </a:cxn>
                <a:cxn ang="0">
                  <a:pos x="77" y="97"/>
                </a:cxn>
                <a:cxn ang="0">
                  <a:pos x="68" y="110"/>
                </a:cxn>
                <a:cxn ang="0">
                  <a:pos x="58" y="122"/>
                </a:cxn>
                <a:cxn ang="0">
                  <a:pos x="38" y="147"/>
                </a:cxn>
                <a:cxn ang="0">
                  <a:pos x="18" y="170"/>
                </a:cxn>
                <a:cxn ang="0">
                  <a:pos x="9" y="184"/>
                </a:cxn>
                <a:cxn ang="0">
                  <a:pos x="1" y="197"/>
                </a:cxn>
                <a:cxn ang="0">
                  <a:pos x="1" y="197"/>
                </a:cxn>
                <a:cxn ang="0">
                  <a:pos x="0" y="199"/>
                </a:cxn>
                <a:cxn ang="0">
                  <a:pos x="0" y="202"/>
                </a:cxn>
                <a:cxn ang="0">
                  <a:pos x="2" y="204"/>
                </a:cxn>
                <a:cxn ang="0">
                  <a:pos x="6" y="206"/>
                </a:cxn>
                <a:cxn ang="0">
                  <a:pos x="9" y="204"/>
                </a:cxn>
                <a:cxn ang="0">
                  <a:pos x="10" y="203"/>
                </a:cxn>
                <a:cxn ang="0">
                  <a:pos x="10" y="203"/>
                </a:cxn>
                <a:cxn ang="0">
                  <a:pos x="19" y="189"/>
                </a:cxn>
                <a:cxn ang="0">
                  <a:pos x="30" y="177"/>
                </a:cxn>
                <a:cxn ang="0">
                  <a:pos x="51" y="152"/>
                </a:cxn>
                <a:cxn ang="0">
                  <a:pos x="51" y="152"/>
                </a:cxn>
                <a:cxn ang="0">
                  <a:pos x="69" y="129"/>
                </a:cxn>
                <a:cxn ang="0">
                  <a:pos x="87" y="102"/>
                </a:cxn>
                <a:cxn ang="0">
                  <a:pos x="87" y="102"/>
                </a:cxn>
                <a:cxn ang="0">
                  <a:pos x="124" y="49"/>
                </a:cxn>
                <a:cxn ang="0">
                  <a:pos x="124" y="49"/>
                </a:cxn>
                <a:cxn ang="0">
                  <a:pos x="133" y="38"/>
                </a:cxn>
                <a:cxn ang="0">
                  <a:pos x="141" y="29"/>
                </a:cxn>
                <a:cxn ang="0">
                  <a:pos x="149" y="19"/>
                </a:cxn>
                <a:cxn ang="0">
                  <a:pos x="151" y="14"/>
                </a:cxn>
                <a:cxn ang="0">
                  <a:pos x="154" y="7"/>
                </a:cxn>
                <a:cxn ang="0">
                  <a:pos x="154" y="7"/>
                </a:cxn>
                <a:cxn ang="0">
                  <a:pos x="154" y="4"/>
                </a:cxn>
                <a:cxn ang="0">
                  <a:pos x="153" y="3"/>
                </a:cxn>
                <a:cxn ang="0">
                  <a:pos x="149" y="0"/>
                </a:cxn>
                <a:cxn ang="0">
                  <a:pos x="145" y="0"/>
                </a:cxn>
                <a:cxn ang="0">
                  <a:pos x="144" y="2"/>
                </a:cxn>
                <a:cxn ang="0">
                  <a:pos x="142" y="4"/>
                </a:cxn>
                <a:cxn ang="0">
                  <a:pos x="142" y="4"/>
                </a:cxn>
              </a:cxnLst>
              <a:rect l="0" t="0" r="r" b="b"/>
              <a:pathLst>
                <a:path w="154" h="206">
                  <a:moveTo>
                    <a:pt x="142" y="4"/>
                  </a:moveTo>
                  <a:lnTo>
                    <a:pt x="142" y="4"/>
                  </a:lnTo>
                  <a:lnTo>
                    <a:pt x="141" y="8"/>
                  </a:lnTo>
                  <a:lnTo>
                    <a:pt x="138" y="14"/>
                  </a:lnTo>
                  <a:lnTo>
                    <a:pt x="130" y="24"/>
                  </a:lnTo>
                  <a:lnTo>
                    <a:pt x="121" y="34"/>
                  </a:lnTo>
                  <a:lnTo>
                    <a:pt x="115" y="42"/>
                  </a:lnTo>
                  <a:lnTo>
                    <a:pt x="115" y="42"/>
                  </a:lnTo>
                  <a:lnTo>
                    <a:pt x="95" y="70"/>
                  </a:lnTo>
                  <a:lnTo>
                    <a:pt x="77" y="97"/>
                  </a:lnTo>
                  <a:lnTo>
                    <a:pt x="77" y="97"/>
                  </a:lnTo>
                  <a:lnTo>
                    <a:pt x="68" y="110"/>
                  </a:lnTo>
                  <a:lnTo>
                    <a:pt x="58" y="122"/>
                  </a:lnTo>
                  <a:lnTo>
                    <a:pt x="38" y="147"/>
                  </a:lnTo>
                  <a:lnTo>
                    <a:pt x="18" y="170"/>
                  </a:lnTo>
                  <a:lnTo>
                    <a:pt x="9" y="184"/>
                  </a:lnTo>
                  <a:lnTo>
                    <a:pt x="1" y="197"/>
                  </a:lnTo>
                  <a:lnTo>
                    <a:pt x="1" y="197"/>
                  </a:lnTo>
                  <a:lnTo>
                    <a:pt x="0" y="199"/>
                  </a:lnTo>
                  <a:lnTo>
                    <a:pt x="0" y="202"/>
                  </a:lnTo>
                  <a:lnTo>
                    <a:pt x="2" y="204"/>
                  </a:lnTo>
                  <a:lnTo>
                    <a:pt x="6" y="206"/>
                  </a:lnTo>
                  <a:lnTo>
                    <a:pt x="9" y="204"/>
                  </a:lnTo>
                  <a:lnTo>
                    <a:pt x="10" y="203"/>
                  </a:lnTo>
                  <a:lnTo>
                    <a:pt x="10" y="203"/>
                  </a:lnTo>
                  <a:lnTo>
                    <a:pt x="19" y="189"/>
                  </a:lnTo>
                  <a:lnTo>
                    <a:pt x="30" y="177"/>
                  </a:lnTo>
                  <a:lnTo>
                    <a:pt x="51" y="152"/>
                  </a:lnTo>
                  <a:lnTo>
                    <a:pt x="51" y="152"/>
                  </a:lnTo>
                  <a:lnTo>
                    <a:pt x="69" y="129"/>
                  </a:lnTo>
                  <a:lnTo>
                    <a:pt x="87" y="102"/>
                  </a:lnTo>
                  <a:lnTo>
                    <a:pt x="87" y="102"/>
                  </a:lnTo>
                  <a:lnTo>
                    <a:pt x="124" y="49"/>
                  </a:lnTo>
                  <a:lnTo>
                    <a:pt x="124" y="49"/>
                  </a:lnTo>
                  <a:lnTo>
                    <a:pt x="133" y="38"/>
                  </a:lnTo>
                  <a:lnTo>
                    <a:pt x="141" y="29"/>
                  </a:lnTo>
                  <a:lnTo>
                    <a:pt x="149" y="19"/>
                  </a:lnTo>
                  <a:lnTo>
                    <a:pt x="151" y="14"/>
                  </a:lnTo>
                  <a:lnTo>
                    <a:pt x="154" y="7"/>
                  </a:lnTo>
                  <a:lnTo>
                    <a:pt x="154" y="7"/>
                  </a:lnTo>
                  <a:lnTo>
                    <a:pt x="154" y="4"/>
                  </a:lnTo>
                  <a:lnTo>
                    <a:pt x="153" y="3"/>
                  </a:lnTo>
                  <a:lnTo>
                    <a:pt x="149" y="0"/>
                  </a:lnTo>
                  <a:lnTo>
                    <a:pt x="145" y="0"/>
                  </a:lnTo>
                  <a:lnTo>
                    <a:pt x="144" y="2"/>
                  </a:lnTo>
                  <a:lnTo>
                    <a:pt x="142" y="4"/>
                  </a:lnTo>
                  <a:lnTo>
                    <a:pt x="142"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3" name="chenying0907 899"/>
            <p:cNvSpPr/>
            <p:nvPr/>
          </p:nvSpPr>
          <p:spPr bwMode="auto">
            <a:xfrm>
              <a:off x="3697288" y="3721101"/>
              <a:ext cx="41275" cy="50800"/>
            </a:xfrm>
            <a:custGeom>
              <a:avLst/>
              <a:gdLst/>
              <a:ahLst/>
              <a:cxnLst>
                <a:cxn ang="0">
                  <a:pos x="93" y="2"/>
                </a:cxn>
                <a:cxn ang="0">
                  <a:pos x="93" y="2"/>
                </a:cxn>
                <a:cxn ang="0">
                  <a:pos x="80" y="15"/>
                </a:cxn>
                <a:cxn ang="0">
                  <a:pos x="68" y="30"/>
                </a:cxn>
                <a:cxn ang="0">
                  <a:pos x="46" y="59"/>
                </a:cxn>
                <a:cxn ang="0">
                  <a:pos x="24" y="87"/>
                </a:cxn>
                <a:cxn ang="0">
                  <a:pos x="1" y="116"/>
                </a:cxn>
                <a:cxn ang="0">
                  <a:pos x="1" y="116"/>
                </a:cxn>
                <a:cxn ang="0">
                  <a:pos x="0" y="119"/>
                </a:cxn>
                <a:cxn ang="0">
                  <a:pos x="0" y="120"/>
                </a:cxn>
                <a:cxn ang="0">
                  <a:pos x="1" y="124"/>
                </a:cxn>
                <a:cxn ang="0">
                  <a:pos x="4" y="125"/>
                </a:cxn>
                <a:cxn ang="0">
                  <a:pos x="5" y="127"/>
                </a:cxn>
                <a:cxn ang="0">
                  <a:pos x="8" y="125"/>
                </a:cxn>
                <a:cxn ang="0">
                  <a:pos x="9" y="124"/>
                </a:cxn>
                <a:cxn ang="0">
                  <a:pos x="9" y="124"/>
                </a:cxn>
                <a:cxn ang="0">
                  <a:pos x="32" y="95"/>
                </a:cxn>
                <a:cxn ang="0">
                  <a:pos x="54" y="66"/>
                </a:cxn>
                <a:cxn ang="0">
                  <a:pos x="76" y="38"/>
                </a:cxn>
                <a:cxn ang="0">
                  <a:pos x="89" y="23"/>
                </a:cxn>
                <a:cxn ang="0">
                  <a:pos x="101" y="10"/>
                </a:cxn>
                <a:cxn ang="0">
                  <a:pos x="101" y="10"/>
                </a:cxn>
                <a:cxn ang="0">
                  <a:pos x="102" y="8"/>
                </a:cxn>
                <a:cxn ang="0">
                  <a:pos x="102" y="6"/>
                </a:cxn>
                <a:cxn ang="0">
                  <a:pos x="101" y="2"/>
                </a:cxn>
                <a:cxn ang="0">
                  <a:pos x="97" y="0"/>
                </a:cxn>
                <a:cxn ang="0">
                  <a:pos x="94" y="1"/>
                </a:cxn>
                <a:cxn ang="0">
                  <a:pos x="93" y="2"/>
                </a:cxn>
                <a:cxn ang="0">
                  <a:pos x="93" y="2"/>
                </a:cxn>
              </a:cxnLst>
              <a:rect l="0" t="0" r="r" b="b"/>
              <a:pathLst>
                <a:path w="102" h="127">
                  <a:moveTo>
                    <a:pt x="93" y="2"/>
                  </a:moveTo>
                  <a:lnTo>
                    <a:pt x="93" y="2"/>
                  </a:lnTo>
                  <a:lnTo>
                    <a:pt x="80" y="15"/>
                  </a:lnTo>
                  <a:lnTo>
                    <a:pt x="68" y="30"/>
                  </a:lnTo>
                  <a:lnTo>
                    <a:pt x="46" y="59"/>
                  </a:lnTo>
                  <a:lnTo>
                    <a:pt x="24" y="87"/>
                  </a:lnTo>
                  <a:lnTo>
                    <a:pt x="1" y="116"/>
                  </a:lnTo>
                  <a:lnTo>
                    <a:pt x="1" y="116"/>
                  </a:lnTo>
                  <a:lnTo>
                    <a:pt x="0" y="119"/>
                  </a:lnTo>
                  <a:lnTo>
                    <a:pt x="0" y="120"/>
                  </a:lnTo>
                  <a:lnTo>
                    <a:pt x="1" y="124"/>
                  </a:lnTo>
                  <a:lnTo>
                    <a:pt x="4" y="125"/>
                  </a:lnTo>
                  <a:lnTo>
                    <a:pt x="5" y="127"/>
                  </a:lnTo>
                  <a:lnTo>
                    <a:pt x="8" y="125"/>
                  </a:lnTo>
                  <a:lnTo>
                    <a:pt x="9" y="124"/>
                  </a:lnTo>
                  <a:lnTo>
                    <a:pt x="9" y="124"/>
                  </a:lnTo>
                  <a:lnTo>
                    <a:pt x="32" y="95"/>
                  </a:lnTo>
                  <a:lnTo>
                    <a:pt x="54" y="66"/>
                  </a:lnTo>
                  <a:lnTo>
                    <a:pt x="76" y="38"/>
                  </a:lnTo>
                  <a:lnTo>
                    <a:pt x="89" y="23"/>
                  </a:lnTo>
                  <a:lnTo>
                    <a:pt x="101" y="10"/>
                  </a:lnTo>
                  <a:lnTo>
                    <a:pt x="101" y="10"/>
                  </a:lnTo>
                  <a:lnTo>
                    <a:pt x="102" y="8"/>
                  </a:lnTo>
                  <a:lnTo>
                    <a:pt x="102" y="6"/>
                  </a:lnTo>
                  <a:lnTo>
                    <a:pt x="101" y="2"/>
                  </a:lnTo>
                  <a:lnTo>
                    <a:pt x="97" y="0"/>
                  </a:lnTo>
                  <a:lnTo>
                    <a:pt x="94" y="1"/>
                  </a:lnTo>
                  <a:lnTo>
                    <a:pt x="93" y="2"/>
                  </a:lnTo>
                  <a:lnTo>
                    <a:pt x="93"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4" name="chenying0907 900"/>
            <p:cNvSpPr/>
            <p:nvPr/>
          </p:nvSpPr>
          <p:spPr bwMode="auto">
            <a:xfrm>
              <a:off x="3511551" y="3597276"/>
              <a:ext cx="38100" cy="52388"/>
            </a:xfrm>
            <a:custGeom>
              <a:avLst/>
              <a:gdLst/>
              <a:ahLst/>
              <a:cxnLst>
                <a:cxn ang="0">
                  <a:pos x="86" y="4"/>
                </a:cxn>
                <a:cxn ang="0">
                  <a:pos x="86" y="4"/>
                </a:cxn>
                <a:cxn ang="0">
                  <a:pos x="68" y="35"/>
                </a:cxn>
                <a:cxn ang="0">
                  <a:pos x="48" y="65"/>
                </a:cxn>
                <a:cxn ang="0">
                  <a:pos x="26" y="95"/>
                </a:cxn>
                <a:cxn ang="0">
                  <a:pos x="1" y="121"/>
                </a:cxn>
                <a:cxn ang="0">
                  <a:pos x="1" y="121"/>
                </a:cxn>
                <a:cxn ang="0">
                  <a:pos x="0" y="124"/>
                </a:cxn>
                <a:cxn ang="0">
                  <a:pos x="0" y="127"/>
                </a:cxn>
                <a:cxn ang="0">
                  <a:pos x="1" y="129"/>
                </a:cxn>
                <a:cxn ang="0">
                  <a:pos x="5" y="132"/>
                </a:cxn>
                <a:cxn ang="0">
                  <a:pos x="8" y="132"/>
                </a:cxn>
                <a:cxn ang="0">
                  <a:pos x="9" y="131"/>
                </a:cxn>
                <a:cxn ang="0">
                  <a:pos x="9" y="131"/>
                </a:cxn>
                <a:cxn ang="0">
                  <a:pos x="35" y="102"/>
                </a:cxn>
                <a:cxn ang="0">
                  <a:pos x="57" y="73"/>
                </a:cxn>
                <a:cxn ang="0">
                  <a:pos x="78" y="42"/>
                </a:cxn>
                <a:cxn ang="0">
                  <a:pos x="95" y="9"/>
                </a:cxn>
                <a:cxn ang="0">
                  <a:pos x="95" y="9"/>
                </a:cxn>
                <a:cxn ang="0">
                  <a:pos x="97" y="6"/>
                </a:cxn>
                <a:cxn ang="0">
                  <a:pos x="97" y="4"/>
                </a:cxn>
                <a:cxn ang="0">
                  <a:pos x="94" y="1"/>
                </a:cxn>
                <a:cxn ang="0">
                  <a:pos x="90" y="0"/>
                </a:cxn>
                <a:cxn ang="0">
                  <a:pos x="88" y="1"/>
                </a:cxn>
                <a:cxn ang="0">
                  <a:pos x="86" y="4"/>
                </a:cxn>
                <a:cxn ang="0">
                  <a:pos x="86" y="4"/>
                </a:cxn>
              </a:cxnLst>
              <a:rect l="0" t="0" r="r" b="b"/>
              <a:pathLst>
                <a:path w="97" h="132">
                  <a:moveTo>
                    <a:pt x="86" y="4"/>
                  </a:moveTo>
                  <a:lnTo>
                    <a:pt x="86" y="4"/>
                  </a:lnTo>
                  <a:lnTo>
                    <a:pt x="68" y="35"/>
                  </a:lnTo>
                  <a:lnTo>
                    <a:pt x="48" y="65"/>
                  </a:lnTo>
                  <a:lnTo>
                    <a:pt x="26" y="95"/>
                  </a:lnTo>
                  <a:lnTo>
                    <a:pt x="1" y="121"/>
                  </a:lnTo>
                  <a:lnTo>
                    <a:pt x="1" y="121"/>
                  </a:lnTo>
                  <a:lnTo>
                    <a:pt x="0" y="124"/>
                  </a:lnTo>
                  <a:lnTo>
                    <a:pt x="0" y="127"/>
                  </a:lnTo>
                  <a:lnTo>
                    <a:pt x="1" y="129"/>
                  </a:lnTo>
                  <a:lnTo>
                    <a:pt x="5" y="132"/>
                  </a:lnTo>
                  <a:lnTo>
                    <a:pt x="8" y="132"/>
                  </a:lnTo>
                  <a:lnTo>
                    <a:pt x="9" y="131"/>
                  </a:lnTo>
                  <a:lnTo>
                    <a:pt x="9" y="131"/>
                  </a:lnTo>
                  <a:lnTo>
                    <a:pt x="35" y="102"/>
                  </a:lnTo>
                  <a:lnTo>
                    <a:pt x="57" y="73"/>
                  </a:lnTo>
                  <a:lnTo>
                    <a:pt x="78" y="42"/>
                  </a:lnTo>
                  <a:lnTo>
                    <a:pt x="95" y="9"/>
                  </a:lnTo>
                  <a:lnTo>
                    <a:pt x="95" y="9"/>
                  </a:lnTo>
                  <a:lnTo>
                    <a:pt x="97" y="6"/>
                  </a:lnTo>
                  <a:lnTo>
                    <a:pt x="97" y="4"/>
                  </a:lnTo>
                  <a:lnTo>
                    <a:pt x="94" y="1"/>
                  </a:lnTo>
                  <a:lnTo>
                    <a:pt x="90" y="0"/>
                  </a:lnTo>
                  <a:lnTo>
                    <a:pt x="88" y="1"/>
                  </a:lnTo>
                  <a:lnTo>
                    <a:pt x="86" y="4"/>
                  </a:lnTo>
                  <a:lnTo>
                    <a:pt x="86"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5" name="chenying0907 901"/>
            <p:cNvSpPr/>
            <p:nvPr/>
          </p:nvSpPr>
          <p:spPr bwMode="auto">
            <a:xfrm>
              <a:off x="3522663" y="3532188"/>
              <a:ext cx="114300" cy="157163"/>
            </a:xfrm>
            <a:custGeom>
              <a:avLst/>
              <a:gdLst/>
              <a:ahLst/>
              <a:cxnLst>
                <a:cxn ang="0">
                  <a:pos x="273" y="4"/>
                </a:cxn>
                <a:cxn ang="0">
                  <a:pos x="267" y="18"/>
                </a:cxn>
                <a:cxn ang="0">
                  <a:pos x="233" y="55"/>
                </a:cxn>
                <a:cxn ang="0">
                  <a:pos x="223" y="65"/>
                </a:cxn>
                <a:cxn ang="0">
                  <a:pos x="200" y="98"/>
                </a:cxn>
                <a:cxn ang="0">
                  <a:pos x="163" y="157"/>
                </a:cxn>
                <a:cxn ang="0">
                  <a:pos x="127" y="216"/>
                </a:cxn>
                <a:cxn ang="0">
                  <a:pos x="89" y="264"/>
                </a:cxn>
                <a:cxn ang="0">
                  <a:pos x="62" y="300"/>
                </a:cxn>
                <a:cxn ang="0">
                  <a:pos x="53" y="313"/>
                </a:cxn>
                <a:cxn ang="0">
                  <a:pos x="25" y="358"/>
                </a:cxn>
                <a:cxn ang="0">
                  <a:pos x="14" y="375"/>
                </a:cxn>
                <a:cxn ang="0">
                  <a:pos x="6" y="387"/>
                </a:cxn>
                <a:cxn ang="0">
                  <a:pos x="5" y="388"/>
                </a:cxn>
                <a:cxn ang="0">
                  <a:pos x="1" y="390"/>
                </a:cxn>
                <a:cxn ang="0">
                  <a:pos x="1" y="398"/>
                </a:cxn>
                <a:cxn ang="0">
                  <a:pos x="5" y="399"/>
                </a:cxn>
                <a:cxn ang="0">
                  <a:pos x="11" y="398"/>
                </a:cxn>
                <a:cxn ang="0">
                  <a:pos x="22" y="387"/>
                </a:cxn>
                <a:cxn ang="0">
                  <a:pos x="35" y="364"/>
                </a:cxn>
                <a:cxn ang="0">
                  <a:pos x="43" y="352"/>
                </a:cxn>
                <a:cxn ang="0">
                  <a:pos x="52" y="340"/>
                </a:cxn>
                <a:cxn ang="0">
                  <a:pos x="73" y="302"/>
                </a:cxn>
                <a:cxn ang="0">
                  <a:pos x="79" y="293"/>
                </a:cxn>
                <a:cxn ang="0">
                  <a:pos x="95" y="277"/>
                </a:cxn>
                <a:cxn ang="0">
                  <a:pos x="103" y="269"/>
                </a:cxn>
                <a:cxn ang="0">
                  <a:pos x="119" y="246"/>
                </a:cxn>
                <a:cxn ang="0">
                  <a:pos x="141" y="213"/>
                </a:cxn>
                <a:cxn ang="0">
                  <a:pos x="204" y="114"/>
                </a:cxn>
                <a:cxn ang="0">
                  <a:pos x="215" y="96"/>
                </a:cxn>
                <a:cxn ang="0">
                  <a:pos x="255" y="48"/>
                </a:cxn>
                <a:cxn ang="0">
                  <a:pos x="272" y="29"/>
                </a:cxn>
                <a:cxn ang="0">
                  <a:pos x="282" y="13"/>
                </a:cxn>
                <a:cxn ang="0">
                  <a:pos x="285" y="7"/>
                </a:cxn>
                <a:cxn ang="0">
                  <a:pos x="284" y="3"/>
                </a:cxn>
                <a:cxn ang="0">
                  <a:pos x="277" y="0"/>
                </a:cxn>
                <a:cxn ang="0">
                  <a:pos x="273" y="4"/>
                </a:cxn>
              </a:cxnLst>
              <a:rect l="0" t="0" r="r" b="b"/>
              <a:pathLst>
                <a:path w="285" h="399">
                  <a:moveTo>
                    <a:pt x="273" y="4"/>
                  </a:moveTo>
                  <a:lnTo>
                    <a:pt x="273" y="4"/>
                  </a:lnTo>
                  <a:lnTo>
                    <a:pt x="270" y="11"/>
                  </a:lnTo>
                  <a:lnTo>
                    <a:pt x="267" y="18"/>
                  </a:lnTo>
                  <a:lnTo>
                    <a:pt x="256" y="31"/>
                  </a:lnTo>
                  <a:lnTo>
                    <a:pt x="233" y="55"/>
                  </a:lnTo>
                  <a:lnTo>
                    <a:pt x="233" y="55"/>
                  </a:lnTo>
                  <a:lnTo>
                    <a:pt x="223" y="65"/>
                  </a:lnTo>
                  <a:lnTo>
                    <a:pt x="215" y="76"/>
                  </a:lnTo>
                  <a:lnTo>
                    <a:pt x="200" y="98"/>
                  </a:lnTo>
                  <a:lnTo>
                    <a:pt x="200" y="98"/>
                  </a:lnTo>
                  <a:lnTo>
                    <a:pt x="163" y="157"/>
                  </a:lnTo>
                  <a:lnTo>
                    <a:pt x="127" y="216"/>
                  </a:lnTo>
                  <a:lnTo>
                    <a:pt x="127" y="216"/>
                  </a:lnTo>
                  <a:lnTo>
                    <a:pt x="108" y="241"/>
                  </a:lnTo>
                  <a:lnTo>
                    <a:pt x="89" y="264"/>
                  </a:lnTo>
                  <a:lnTo>
                    <a:pt x="70" y="288"/>
                  </a:lnTo>
                  <a:lnTo>
                    <a:pt x="62" y="300"/>
                  </a:lnTo>
                  <a:lnTo>
                    <a:pt x="53" y="313"/>
                  </a:lnTo>
                  <a:lnTo>
                    <a:pt x="53" y="313"/>
                  </a:lnTo>
                  <a:lnTo>
                    <a:pt x="40" y="336"/>
                  </a:lnTo>
                  <a:lnTo>
                    <a:pt x="25" y="358"/>
                  </a:lnTo>
                  <a:lnTo>
                    <a:pt x="25" y="358"/>
                  </a:lnTo>
                  <a:lnTo>
                    <a:pt x="14" y="375"/>
                  </a:lnTo>
                  <a:lnTo>
                    <a:pt x="9" y="385"/>
                  </a:lnTo>
                  <a:lnTo>
                    <a:pt x="6" y="387"/>
                  </a:lnTo>
                  <a:lnTo>
                    <a:pt x="5" y="388"/>
                  </a:lnTo>
                  <a:lnTo>
                    <a:pt x="5" y="388"/>
                  </a:lnTo>
                  <a:lnTo>
                    <a:pt x="2" y="388"/>
                  </a:lnTo>
                  <a:lnTo>
                    <a:pt x="1" y="390"/>
                  </a:lnTo>
                  <a:lnTo>
                    <a:pt x="0" y="394"/>
                  </a:lnTo>
                  <a:lnTo>
                    <a:pt x="1" y="398"/>
                  </a:lnTo>
                  <a:lnTo>
                    <a:pt x="2" y="399"/>
                  </a:lnTo>
                  <a:lnTo>
                    <a:pt x="5" y="399"/>
                  </a:lnTo>
                  <a:lnTo>
                    <a:pt x="5" y="399"/>
                  </a:lnTo>
                  <a:lnTo>
                    <a:pt x="11" y="398"/>
                  </a:lnTo>
                  <a:lnTo>
                    <a:pt x="17" y="394"/>
                  </a:lnTo>
                  <a:lnTo>
                    <a:pt x="22" y="387"/>
                  </a:lnTo>
                  <a:lnTo>
                    <a:pt x="27" y="379"/>
                  </a:lnTo>
                  <a:lnTo>
                    <a:pt x="35" y="364"/>
                  </a:lnTo>
                  <a:lnTo>
                    <a:pt x="39" y="357"/>
                  </a:lnTo>
                  <a:lnTo>
                    <a:pt x="43" y="352"/>
                  </a:lnTo>
                  <a:lnTo>
                    <a:pt x="43" y="352"/>
                  </a:lnTo>
                  <a:lnTo>
                    <a:pt x="52" y="340"/>
                  </a:lnTo>
                  <a:lnTo>
                    <a:pt x="60" y="327"/>
                  </a:lnTo>
                  <a:lnTo>
                    <a:pt x="73" y="302"/>
                  </a:lnTo>
                  <a:lnTo>
                    <a:pt x="73" y="302"/>
                  </a:lnTo>
                  <a:lnTo>
                    <a:pt x="79" y="293"/>
                  </a:lnTo>
                  <a:lnTo>
                    <a:pt x="87" y="285"/>
                  </a:lnTo>
                  <a:lnTo>
                    <a:pt x="95" y="277"/>
                  </a:lnTo>
                  <a:lnTo>
                    <a:pt x="103" y="269"/>
                  </a:lnTo>
                  <a:lnTo>
                    <a:pt x="103" y="269"/>
                  </a:lnTo>
                  <a:lnTo>
                    <a:pt x="111" y="258"/>
                  </a:lnTo>
                  <a:lnTo>
                    <a:pt x="119" y="246"/>
                  </a:lnTo>
                  <a:lnTo>
                    <a:pt x="119" y="246"/>
                  </a:lnTo>
                  <a:lnTo>
                    <a:pt x="141" y="213"/>
                  </a:lnTo>
                  <a:lnTo>
                    <a:pt x="162" y="181"/>
                  </a:lnTo>
                  <a:lnTo>
                    <a:pt x="204" y="114"/>
                  </a:lnTo>
                  <a:lnTo>
                    <a:pt x="204" y="114"/>
                  </a:lnTo>
                  <a:lnTo>
                    <a:pt x="215" y="96"/>
                  </a:lnTo>
                  <a:lnTo>
                    <a:pt x="227" y="80"/>
                  </a:lnTo>
                  <a:lnTo>
                    <a:pt x="255" y="48"/>
                  </a:lnTo>
                  <a:lnTo>
                    <a:pt x="255" y="48"/>
                  </a:lnTo>
                  <a:lnTo>
                    <a:pt x="272" y="29"/>
                  </a:lnTo>
                  <a:lnTo>
                    <a:pt x="280" y="18"/>
                  </a:lnTo>
                  <a:lnTo>
                    <a:pt x="282" y="13"/>
                  </a:lnTo>
                  <a:lnTo>
                    <a:pt x="285" y="7"/>
                  </a:lnTo>
                  <a:lnTo>
                    <a:pt x="285" y="7"/>
                  </a:lnTo>
                  <a:lnTo>
                    <a:pt x="285" y="5"/>
                  </a:lnTo>
                  <a:lnTo>
                    <a:pt x="284" y="3"/>
                  </a:lnTo>
                  <a:lnTo>
                    <a:pt x="281" y="0"/>
                  </a:lnTo>
                  <a:lnTo>
                    <a:pt x="277" y="0"/>
                  </a:lnTo>
                  <a:lnTo>
                    <a:pt x="274" y="1"/>
                  </a:lnTo>
                  <a:lnTo>
                    <a:pt x="273" y="4"/>
                  </a:lnTo>
                  <a:lnTo>
                    <a:pt x="273"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6" name="chenying0907 902"/>
            <p:cNvSpPr/>
            <p:nvPr/>
          </p:nvSpPr>
          <p:spPr bwMode="auto">
            <a:xfrm>
              <a:off x="3600451" y="3543301"/>
              <a:ext cx="68263" cy="95250"/>
            </a:xfrm>
            <a:custGeom>
              <a:avLst/>
              <a:gdLst/>
              <a:ahLst/>
              <a:cxnLst>
                <a:cxn ang="0">
                  <a:pos x="162" y="1"/>
                </a:cxn>
                <a:cxn ang="0">
                  <a:pos x="162" y="1"/>
                </a:cxn>
                <a:cxn ang="0">
                  <a:pos x="152" y="12"/>
                </a:cxn>
                <a:cxn ang="0">
                  <a:pos x="144" y="23"/>
                </a:cxn>
                <a:cxn ang="0">
                  <a:pos x="128" y="46"/>
                </a:cxn>
                <a:cxn ang="0">
                  <a:pos x="114" y="70"/>
                </a:cxn>
                <a:cxn ang="0">
                  <a:pos x="100" y="95"/>
                </a:cxn>
                <a:cxn ang="0">
                  <a:pos x="100" y="95"/>
                </a:cxn>
                <a:cxn ang="0">
                  <a:pos x="92" y="108"/>
                </a:cxn>
                <a:cxn ang="0">
                  <a:pos x="81" y="121"/>
                </a:cxn>
                <a:cxn ang="0">
                  <a:pos x="60" y="148"/>
                </a:cxn>
                <a:cxn ang="0">
                  <a:pos x="60" y="148"/>
                </a:cxn>
                <a:cxn ang="0">
                  <a:pos x="38" y="175"/>
                </a:cxn>
                <a:cxn ang="0">
                  <a:pos x="17" y="203"/>
                </a:cxn>
                <a:cxn ang="0">
                  <a:pos x="17" y="203"/>
                </a:cxn>
                <a:cxn ang="0">
                  <a:pos x="5" y="217"/>
                </a:cxn>
                <a:cxn ang="0">
                  <a:pos x="2" y="227"/>
                </a:cxn>
                <a:cxn ang="0">
                  <a:pos x="0" y="231"/>
                </a:cxn>
                <a:cxn ang="0">
                  <a:pos x="0" y="235"/>
                </a:cxn>
                <a:cxn ang="0">
                  <a:pos x="0" y="235"/>
                </a:cxn>
                <a:cxn ang="0">
                  <a:pos x="2" y="237"/>
                </a:cxn>
                <a:cxn ang="0">
                  <a:pos x="4" y="238"/>
                </a:cxn>
                <a:cxn ang="0">
                  <a:pos x="8" y="239"/>
                </a:cxn>
                <a:cxn ang="0">
                  <a:pos x="9" y="238"/>
                </a:cxn>
                <a:cxn ang="0">
                  <a:pos x="12" y="237"/>
                </a:cxn>
                <a:cxn ang="0">
                  <a:pos x="12" y="234"/>
                </a:cxn>
                <a:cxn ang="0">
                  <a:pos x="12" y="231"/>
                </a:cxn>
                <a:cxn ang="0">
                  <a:pos x="12" y="231"/>
                </a:cxn>
                <a:cxn ang="0">
                  <a:pos x="12" y="229"/>
                </a:cxn>
                <a:cxn ang="0">
                  <a:pos x="15" y="225"/>
                </a:cxn>
                <a:cxn ang="0">
                  <a:pos x="22" y="213"/>
                </a:cxn>
                <a:cxn ang="0">
                  <a:pos x="37" y="195"/>
                </a:cxn>
                <a:cxn ang="0">
                  <a:pos x="37" y="195"/>
                </a:cxn>
                <a:cxn ang="0">
                  <a:pos x="58" y="169"/>
                </a:cxn>
                <a:cxn ang="0">
                  <a:pos x="79" y="144"/>
                </a:cxn>
                <a:cxn ang="0">
                  <a:pos x="79" y="144"/>
                </a:cxn>
                <a:cxn ang="0">
                  <a:pos x="91" y="127"/>
                </a:cxn>
                <a:cxn ang="0">
                  <a:pos x="102" y="110"/>
                </a:cxn>
                <a:cxn ang="0">
                  <a:pos x="123" y="76"/>
                </a:cxn>
                <a:cxn ang="0">
                  <a:pos x="134" y="59"/>
                </a:cxn>
                <a:cxn ang="0">
                  <a:pos x="144" y="40"/>
                </a:cxn>
                <a:cxn ang="0">
                  <a:pos x="157" y="25"/>
                </a:cxn>
                <a:cxn ang="0">
                  <a:pos x="170" y="9"/>
                </a:cxn>
                <a:cxn ang="0">
                  <a:pos x="170" y="9"/>
                </a:cxn>
                <a:cxn ang="0">
                  <a:pos x="172" y="8"/>
                </a:cxn>
                <a:cxn ang="0">
                  <a:pos x="172" y="5"/>
                </a:cxn>
                <a:cxn ang="0">
                  <a:pos x="170" y="1"/>
                </a:cxn>
                <a:cxn ang="0">
                  <a:pos x="166" y="0"/>
                </a:cxn>
                <a:cxn ang="0">
                  <a:pos x="164" y="0"/>
                </a:cxn>
                <a:cxn ang="0">
                  <a:pos x="162" y="1"/>
                </a:cxn>
                <a:cxn ang="0">
                  <a:pos x="162" y="1"/>
                </a:cxn>
              </a:cxnLst>
              <a:rect l="0" t="0" r="r" b="b"/>
              <a:pathLst>
                <a:path w="172" h="239">
                  <a:moveTo>
                    <a:pt x="162" y="1"/>
                  </a:moveTo>
                  <a:lnTo>
                    <a:pt x="162" y="1"/>
                  </a:lnTo>
                  <a:lnTo>
                    <a:pt x="152" y="12"/>
                  </a:lnTo>
                  <a:lnTo>
                    <a:pt x="144" y="23"/>
                  </a:lnTo>
                  <a:lnTo>
                    <a:pt x="128" y="46"/>
                  </a:lnTo>
                  <a:lnTo>
                    <a:pt x="114" y="70"/>
                  </a:lnTo>
                  <a:lnTo>
                    <a:pt x="100" y="95"/>
                  </a:lnTo>
                  <a:lnTo>
                    <a:pt x="100" y="95"/>
                  </a:lnTo>
                  <a:lnTo>
                    <a:pt x="92" y="108"/>
                  </a:lnTo>
                  <a:lnTo>
                    <a:pt x="81" y="121"/>
                  </a:lnTo>
                  <a:lnTo>
                    <a:pt x="60" y="148"/>
                  </a:lnTo>
                  <a:lnTo>
                    <a:pt x="60" y="148"/>
                  </a:lnTo>
                  <a:lnTo>
                    <a:pt x="38" y="175"/>
                  </a:lnTo>
                  <a:lnTo>
                    <a:pt x="17" y="203"/>
                  </a:lnTo>
                  <a:lnTo>
                    <a:pt x="17" y="203"/>
                  </a:lnTo>
                  <a:lnTo>
                    <a:pt x="5" y="217"/>
                  </a:lnTo>
                  <a:lnTo>
                    <a:pt x="2" y="227"/>
                  </a:lnTo>
                  <a:lnTo>
                    <a:pt x="0" y="231"/>
                  </a:lnTo>
                  <a:lnTo>
                    <a:pt x="0" y="235"/>
                  </a:lnTo>
                  <a:lnTo>
                    <a:pt x="0" y="235"/>
                  </a:lnTo>
                  <a:lnTo>
                    <a:pt x="2" y="237"/>
                  </a:lnTo>
                  <a:lnTo>
                    <a:pt x="4" y="238"/>
                  </a:lnTo>
                  <a:lnTo>
                    <a:pt x="8" y="239"/>
                  </a:lnTo>
                  <a:lnTo>
                    <a:pt x="9" y="238"/>
                  </a:lnTo>
                  <a:lnTo>
                    <a:pt x="12" y="237"/>
                  </a:lnTo>
                  <a:lnTo>
                    <a:pt x="12" y="234"/>
                  </a:lnTo>
                  <a:lnTo>
                    <a:pt x="12" y="231"/>
                  </a:lnTo>
                  <a:lnTo>
                    <a:pt x="12" y="231"/>
                  </a:lnTo>
                  <a:lnTo>
                    <a:pt x="12" y="229"/>
                  </a:lnTo>
                  <a:lnTo>
                    <a:pt x="15" y="225"/>
                  </a:lnTo>
                  <a:lnTo>
                    <a:pt x="22" y="213"/>
                  </a:lnTo>
                  <a:lnTo>
                    <a:pt x="37" y="195"/>
                  </a:lnTo>
                  <a:lnTo>
                    <a:pt x="37" y="195"/>
                  </a:lnTo>
                  <a:lnTo>
                    <a:pt x="58" y="169"/>
                  </a:lnTo>
                  <a:lnTo>
                    <a:pt x="79" y="144"/>
                  </a:lnTo>
                  <a:lnTo>
                    <a:pt x="79" y="144"/>
                  </a:lnTo>
                  <a:lnTo>
                    <a:pt x="91" y="127"/>
                  </a:lnTo>
                  <a:lnTo>
                    <a:pt x="102" y="110"/>
                  </a:lnTo>
                  <a:lnTo>
                    <a:pt x="123" y="76"/>
                  </a:lnTo>
                  <a:lnTo>
                    <a:pt x="134" y="59"/>
                  </a:lnTo>
                  <a:lnTo>
                    <a:pt x="144" y="40"/>
                  </a:lnTo>
                  <a:lnTo>
                    <a:pt x="157" y="25"/>
                  </a:lnTo>
                  <a:lnTo>
                    <a:pt x="170" y="9"/>
                  </a:lnTo>
                  <a:lnTo>
                    <a:pt x="170" y="9"/>
                  </a:lnTo>
                  <a:lnTo>
                    <a:pt x="172" y="8"/>
                  </a:lnTo>
                  <a:lnTo>
                    <a:pt x="172" y="5"/>
                  </a:lnTo>
                  <a:lnTo>
                    <a:pt x="170" y="1"/>
                  </a:lnTo>
                  <a:lnTo>
                    <a:pt x="166" y="0"/>
                  </a:lnTo>
                  <a:lnTo>
                    <a:pt x="164" y="0"/>
                  </a:lnTo>
                  <a:lnTo>
                    <a:pt x="162" y="1"/>
                  </a:lnTo>
                  <a:lnTo>
                    <a:pt x="162"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7" name="chenying0907 903"/>
            <p:cNvSpPr/>
            <p:nvPr/>
          </p:nvSpPr>
          <p:spPr bwMode="auto">
            <a:xfrm>
              <a:off x="3633788" y="3560763"/>
              <a:ext cx="53975" cy="80963"/>
            </a:xfrm>
            <a:custGeom>
              <a:avLst/>
              <a:gdLst/>
              <a:ahLst/>
              <a:cxnLst>
                <a:cxn ang="0">
                  <a:pos x="125" y="2"/>
                </a:cxn>
                <a:cxn ang="0">
                  <a:pos x="125" y="2"/>
                </a:cxn>
                <a:cxn ang="0">
                  <a:pos x="119" y="17"/>
                </a:cxn>
                <a:cxn ang="0">
                  <a:pos x="111" y="31"/>
                </a:cxn>
                <a:cxn ang="0">
                  <a:pos x="94" y="58"/>
                </a:cxn>
                <a:cxn ang="0">
                  <a:pos x="57" y="113"/>
                </a:cxn>
                <a:cxn ang="0">
                  <a:pos x="57" y="113"/>
                </a:cxn>
                <a:cxn ang="0">
                  <a:pos x="22" y="164"/>
                </a:cxn>
                <a:cxn ang="0">
                  <a:pos x="22" y="164"/>
                </a:cxn>
                <a:cxn ang="0">
                  <a:pos x="15" y="172"/>
                </a:cxn>
                <a:cxn ang="0">
                  <a:pos x="9" y="180"/>
                </a:cxn>
                <a:cxn ang="0">
                  <a:pos x="4" y="188"/>
                </a:cxn>
                <a:cxn ang="0">
                  <a:pos x="1" y="192"/>
                </a:cxn>
                <a:cxn ang="0">
                  <a:pos x="0" y="197"/>
                </a:cxn>
                <a:cxn ang="0">
                  <a:pos x="0" y="197"/>
                </a:cxn>
                <a:cxn ang="0">
                  <a:pos x="0" y="200"/>
                </a:cxn>
                <a:cxn ang="0">
                  <a:pos x="0" y="202"/>
                </a:cxn>
                <a:cxn ang="0">
                  <a:pos x="4" y="204"/>
                </a:cxn>
                <a:cxn ang="0">
                  <a:pos x="6" y="205"/>
                </a:cxn>
                <a:cxn ang="0">
                  <a:pos x="7" y="204"/>
                </a:cxn>
                <a:cxn ang="0">
                  <a:pos x="9" y="202"/>
                </a:cxn>
                <a:cxn ang="0">
                  <a:pos x="10" y="201"/>
                </a:cxn>
                <a:cxn ang="0">
                  <a:pos x="10" y="201"/>
                </a:cxn>
                <a:cxn ang="0">
                  <a:pos x="11" y="196"/>
                </a:cxn>
                <a:cxn ang="0">
                  <a:pos x="14" y="192"/>
                </a:cxn>
                <a:cxn ang="0">
                  <a:pos x="22" y="180"/>
                </a:cxn>
                <a:cxn ang="0">
                  <a:pos x="31" y="171"/>
                </a:cxn>
                <a:cxn ang="0">
                  <a:pos x="38" y="162"/>
                </a:cxn>
                <a:cxn ang="0">
                  <a:pos x="38" y="162"/>
                </a:cxn>
                <a:cxn ang="0">
                  <a:pos x="56" y="136"/>
                </a:cxn>
                <a:cxn ang="0">
                  <a:pos x="73" y="111"/>
                </a:cxn>
                <a:cxn ang="0">
                  <a:pos x="73" y="111"/>
                </a:cxn>
                <a:cxn ang="0">
                  <a:pos x="107" y="60"/>
                </a:cxn>
                <a:cxn ang="0">
                  <a:pos x="123" y="35"/>
                </a:cxn>
                <a:cxn ang="0">
                  <a:pos x="136" y="7"/>
                </a:cxn>
                <a:cxn ang="0">
                  <a:pos x="136" y="7"/>
                </a:cxn>
                <a:cxn ang="0">
                  <a:pos x="136" y="5"/>
                </a:cxn>
                <a:cxn ang="0">
                  <a:pos x="136" y="4"/>
                </a:cxn>
                <a:cxn ang="0">
                  <a:pos x="133" y="0"/>
                </a:cxn>
                <a:cxn ang="0">
                  <a:pos x="130" y="0"/>
                </a:cxn>
                <a:cxn ang="0">
                  <a:pos x="129" y="0"/>
                </a:cxn>
                <a:cxn ang="0">
                  <a:pos x="126" y="0"/>
                </a:cxn>
                <a:cxn ang="0">
                  <a:pos x="125" y="2"/>
                </a:cxn>
                <a:cxn ang="0">
                  <a:pos x="125" y="2"/>
                </a:cxn>
              </a:cxnLst>
              <a:rect l="0" t="0" r="r" b="b"/>
              <a:pathLst>
                <a:path w="136" h="205">
                  <a:moveTo>
                    <a:pt x="125" y="2"/>
                  </a:moveTo>
                  <a:lnTo>
                    <a:pt x="125" y="2"/>
                  </a:lnTo>
                  <a:lnTo>
                    <a:pt x="119" y="17"/>
                  </a:lnTo>
                  <a:lnTo>
                    <a:pt x="111" y="31"/>
                  </a:lnTo>
                  <a:lnTo>
                    <a:pt x="94" y="58"/>
                  </a:lnTo>
                  <a:lnTo>
                    <a:pt x="57" y="113"/>
                  </a:lnTo>
                  <a:lnTo>
                    <a:pt x="57" y="113"/>
                  </a:lnTo>
                  <a:lnTo>
                    <a:pt x="22" y="164"/>
                  </a:lnTo>
                  <a:lnTo>
                    <a:pt x="22" y="164"/>
                  </a:lnTo>
                  <a:lnTo>
                    <a:pt x="15" y="172"/>
                  </a:lnTo>
                  <a:lnTo>
                    <a:pt x="9" y="180"/>
                  </a:lnTo>
                  <a:lnTo>
                    <a:pt x="4" y="188"/>
                  </a:lnTo>
                  <a:lnTo>
                    <a:pt x="1" y="192"/>
                  </a:lnTo>
                  <a:lnTo>
                    <a:pt x="0" y="197"/>
                  </a:lnTo>
                  <a:lnTo>
                    <a:pt x="0" y="197"/>
                  </a:lnTo>
                  <a:lnTo>
                    <a:pt x="0" y="200"/>
                  </a:lnTo>
                  <a:lnTo>
                    <a:pt x="0" y="202"/>
                  </a:lnTo>
                  <a:lnTo>
                    <a:pt x="4" y="204"/>
                  </a:lnTo>
                  <a:lnTo>
                    <a:pt x="6" y="205"/>
                  </a:lnTo>
                  <a:lnTo>
                    <a:pt x="7" y="204"/>
                  </a:lnTo>
                  <a:lnTo>
                    <a:pt x="9" y="202"/>
                  </a:lnTo>
                  <a:lnTo>
                    <a:pt x="10" y="201"/>
                  </a:lnTo>
                  <a:lnTo>
                    <a:pt x="10" y="201"/>
                  </a:lnTo>
                  <a:lnTo>
                    <a:pt x="11" y="196"/>
                  </a:lnTo>
                  <a:lnTo>
                    <a:pt x="14" y="192"/>
                  </a:lnTo>
                  <a:lnTo>
                    <a:pt x="22" y="180"/>
                  </a:lnTo>
                  <a:lnTo>
                    <a:pt x="31" y="171"/>
                  </a:lnTo>
                  <a:lnTo>
                    <a:pt x="38" y="162"/>
                  </a:lnTo>
                  <a:lnTo>
                    <a:pt x="38" y="162"/>
                  </a:lnTo>
                  <a:lnTo>
                    <a:pt x="56" y="136"/>
                  </a:lnTo>
                  <a:lnTo>
                    <a:pt x="73" y="111"/>
                  </a:lnTo>
                  <a:lnTo>
                    <a:pt x="73" y="111"/>
                  </a:lnTo>
                  <a:lnTo>
                    <a:pt x="107" y="60"/>
                  </a:lnTo>
                  <a:lnTo>
                    <a:pt x="123" y="35"/>
                  </a:lnTo>
                  <a:lnTo>
                    <a:pt x="136" y="7"/>
                  </a:lnTo>
                  <a:lnTo>
                    <a:pt x="136" y="7"/>
                  </a:lnTo>
                  <a:lnTo>
                    <a:pt x="136" y="5"/>
                  </a:lnTo>
                  <a:lnTo>
                    <a:pt x="136" y="4"/>
                  </a:lnTo>
                  <a:lnTo>
                    <a:pt x="133" y="0"/>
                  </a:lnTo>
                  <a:lnTo>
                    <a:pt x="130" y="0"/>
                  </a:lnTo>
                  <a:lnTo>
                    <a:pt x="129" y="0"/>
                  </a:lnTo>
                  <a:lnTo>
                    <a:pt x="126" y="0"/>
                  </a:lnTo>
                  <a:lnTo>
                    <a:pt x="125" y="2"/>
                  </a:lnTo>
                  <a:lnTo>
                    <a:pt x="125"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8" name="chenying0907 904"/>
            <p:cNvSpPr/>
            <p:nvPr/>
          </p:nvSpPr>
          <p:spPr bwMode="auto">
            <a:xfrm>
              <a:off x="3668713" y="3586163"/>
              <a:ext cx="38100" cy="55563"/>
            </a:xfrm>
            <a:custGeom>
              <a:avLst/>
              <a:gdLst/>
              <a:ahLst/>
              <a:cxnLst>
                <a:cxn ang="0">
                  <a:pos x="86" y="4"/>
                </a:cxn>
                <a:cxn ang="0">
                  <a:pos x="86" y="4"/>
                </a:cxn>
                <a:cxn ang="0">
                  <a:pos x="75" y="25"/>
                </a:cxn>
                <a:cxn ang="0">
                  <a:pos x="64" y="46"/>
                </a:cxn>
                <a:cxn ang="0">
                  <a:pos x="49" y="64"/>
                </a:cxn>
                <a:cxn ang="0">
                  <a:pos x="34" y="83"/>
                </a:cxn>
                <a:cxn ang="0">
                  <a:pos x="34" y="83"/>
                </a:cxn>
                <a:cxn ang="0">
                  <a:pos x="22" y="95"/>
                </a:cxn>
                <a:cxn ang="0">
                  <a:pos x="13" y="106"/>
                </a:cxn>
                <a:cxn ang="0">
                  <a:pos x="5" y="121"/>
                </a:cxn>
                <a:cxn ang="0">
                  <a:pos x="2" y="127"/>
                </a:cxn>
                <a:cxn ang="0">
                  <a:pos x="0" y="135"/>
                </a:cxn>
                <a:cxn ang="0">
                  <a:pos x="0" y="135"/>
                </a:cxn>
                <a:cxn ang="0">
                  <a:pos x="0" y="138"/>
                </a:cxn>
                <a:cxn ang="0">
                  <a:pos x="1" y="140"/>
                </a:cxn>
                <a:cxn ang="0">
                  <a:pos x="4" y="142"/>
                </a:cxn>
                <a:cxn ang="0">
                  <a:pos x="9" y="142"/>
                </a:cxn>
                <a:cxn ang="0">
                  <a:pos x="10" y="140"/>
                </a:cxn>
                <a:cxn ang="0">
                  <a:pos x="11" y="139"/>
                </a:cxn>
                <a:cxn ang="0">
                  <a:pos x="11" y="139"/>
                </a:cxn>
                <a:cxn ang="0">
                  <a:pos x="14" y="129"/>
                </a:cxn>
                <a:cxn ang="0">
                  <a:pos x="19" y="118"/>
                </a:cxn>
                <a:cxn ang="0">
                  <a:pos x="24" y="110"/>
                </a:cxn>
                <a:cxn ang="0">
                  <a:pos x="31" y="101"/>
                </a:cxn>
                <a:cxn ang="0">
                  <a:pos x="45" y="87"/>
                </a:cxn>
                <a:cxn ang="0">
                  <a:pos x="61" y="71"/>
                </a:cxn>
                <a:cxn ang="0">
                  <a:pos x="61" y="71"/>
                </a:cxn>
                <a:cxn ang="0">
                  <a:pos x="72" y="57"/>
                </a:cxn>
                <a:cxn ang="0">
                  <a:pos x="81" y="41"/>
                </a:cxn>
                <a:cxn ang="0">
                  <a:pos x="90" y="24"/>
                </a:cxn>
                <a:cxn ang="0">
                  <a:pos x="96" y="7"/>
                </a:cxn>
                <a:cxn ang="0">
                  <a:pos x="96" y="7"/>
                </a:cxn>
                <a:cxn ang="0">
                  <a:pos x="96" y="4"/>
                </a:cxn>
                <a:cxn ang="0">
                  <a:pos x="96" y="3"/>
                </a:cxn>
                <a:cxn ang="0">
                  <a:pos x="95" y="2"/>
                </a:cxn>
                <a:cxn ang="0">
                  <a:pos x="92" y="0"/>
                </a:cxn>
                <a:cxn ang="0">
                  <a:pos x="89" y="0"/>
                </a:cxn>
                <a:cxn ang="0">
                  <a:pos x="87" y="2"/>
                </a:cxn>
                <a:cxn ang="0">
                  <a:pos x="86" y="4"/>
                </a:cxn>
                <a:cxn ang="0">
                  <a:pos x="86" y="4"/>
                </a:cxn>
              </a:cxnLst>
              <a:rect l="0" t="0" r="r" b="b"/>
              <a:pathLst>
                <a:path w="96" h="142">
                  <a:moveTo>
                    <a:pt x="86" y="4"/>
                  </a:moveTo>
                  <a:lnTo>
                    <a:pt x="86" y="4"/>
                  </a:lnTo>
                  <a:lnTo>
                    <a:pt x="75" y="25"/>
                  </a:lnTo>
                  <a:lnTo>
                    <a:pt x="64" y="46"/>
                  </a:lnTo>
                  <a:lnTo>
                    <a:pt x="49" y="64"/>
                  </a:lnTo>
                  <a:lnTo>
                    <a:pt x="34" y="83"/>
                  </a:lnTo>
                  <a:lnTo>
                    <a:pt x="34" y="83"/>
                  </a:lnTo>
                  <a:lnTo>
                    <a:pt x="22" y="95"/>
                  </a:lnTo>
                  <a:lnTo>
                    <a:pt x="13" y="106"/>
                  </a:lnTo>
                  <a:lnTo>
                    <a:pt x="5" y="121"/>
                  </a:lnTo>
                  <a:lnTo>
                    <a:pt x="2" y="127"/>
                  </a:lnTo>
                  <a:lnTo>
                    <a:pt x="0" y="135"/>
                  </a:lnTo>
                  <a:lnTo>
                    <a:pt x="0" y="135"/>
                  </a:lnTo>
                  <a:lnTo>
                    <a:pt x="0" y="138"/>
                  </a:lnTo>
                  <a:lnTo>
                    <a:pt x="1" y="140"/>
                  </a:lnTo>
                  <a:lnTo>
                    <a:pt x="4" y="142"/>
                  </a:lnTo>
                  <a:lnTo>
                    <a:pt x="9" y="142"/>
                  </a:lnTo>
                  <a:lnTo>
                    <a:pt x="10" y="140"/>
                  </a:lnTo>
                  <a:lnTo>
                    <a:pt x="11" y="139"/>
                  </a:lnTo>
                  <a:lnTo>
                    <a:pt x="11" y="139"/>
                  </a:lnTo>
                  <a:lnTo>
                    <a:pt x="14" y="129"/>
                  </a:lnTo>
                  <a:lnTo>
                    <a:pt x="19" y="118"/>
                  </a:lnTo>
                  <a:lnTo>
                    <a:pt x="24" y="110"/>
                  </a:lnTo>
                  <a:lnTo>
                    <a:pt x="31" y="101"/>
                  </a:lnTo>
                  <a:lnTo>
                    <a:pt x="45" y="87"/>
                  </a:lnTo>
                  <a:lnTo>
                    <a:pt x="61" y="71"/>
                  </a:lnTo>
                  <a:lnTo>
                    <a:pt x="61" y="71"/>
                  </a:lnTo>
                  <a:lnTo>
                    <a:pt x="72" y="57"/>
                  </a:lnTo>
                  <a:lnTo>
                    <a:pt x="81" y="41"/>
                  </a:lnTo>
                  <a:lnTo>
                    <a:pt x="90" y="24"/>
                  </a:lnTo>
                  <a:lnTo>
                    <a:pt x="96" y="7"/>
                  </a:lnTo>
                  <a:lnTo>
                    <a:pt x="96" y="7"/>
                  </a:lnTo>
                  <a:lnTo>
                    <a:pt x="96" y="4"/>
                  </a:lnTo>
                  <a:lnTo>
                    <a:pt x="96" y="3"/>
                  </a:lnTo>
                  <a:lnTo>
                    <a:pt x="95" y="2"/>
                  </a:lnTo>
                  <a:lnTo>
                    <a:pt x="92" y="0"/>
                  </a:lnTo>
                  <a:lnTo>
                    <a:pt x="89" y="0"/>
                  </a:lnTo>
                  <a:lnTo>
                    <a:pt x="87" y="2"/>
                  </a:lnTo>
                  <a:lnTo>
                    <a:pt x="86" y="4"/>
                  </a:lnTo>
                  <a:lnTo>
                    <a:pt x="86" y="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9" name="chenying0907 905"/>
            <p:cNvSpPr/>
            <p:nvPr/>
          </p:nvSpPr>
          <p:spPr bwMode="auto">
            <a:xfrm>
              <a:off x="3271838" y="3430588"/>
              <a:ext cx="15875" cy="17463"/>
            </a:xfrm>
            <a:custGeom>
              <a:avLst/>
              <a:gdLst/>
              <a:ahLst/>
              <a:cxnLst>
                <a:cxn ang="0">
                  <a:pos x="34" y="2"/>
                </a:cxn>
                <a:cxn ang="0">
                  <a:pos x="34" y="2"/>
                </a:cxn>
                <a:cxn ang="0">
                  <a:pos x="25" y="8"/>
                </a:cxn>
                <a:cxn ang="0">
                  <a:pos x="16" y="16"/>
                </a:cxn>
                <a:cxn ang="0">
                  <a:pos x="8" y="25"/>
                </a:cxn>
                <a:cxn ang="0">
                  <a:pos x="2" y="34"/>
                </a:cxn>
                <a:cxn ang="0">
                  <a:pos x="2" y="34"/>
                </a:cxn>
                <a:cxn ang="0">
                  <a:pos x="0" y="37"/>
                </a:cxn>
                <a:cxn ang="0">
                  <a:pos x="0" y="38"/>
                </a:cxn>
                <a:cxn ang="0">
                  <a:pos x="2" y="40"/>
                </a:cxn>
                <a:cxn ang="0">
                  <a:pos x="3" y="41"/>
                </a:cxn>
                <a:cxn ang="0">
                  <a:pos x="7" y="42"/>
                </a:cxn>
                <a:cxn ang="0">
                  <a:pos x="9" y="42"/>
                </a:cxn>
                <a:cxn ang="0">
                  <a:pos x="11" y="40"/>
                </a:cxn>
                <a:cxn ang="0">
                  <a:pos x="11" y="40"/>
                </a:cxn>
                <a:cxn ang="0">
                  <a:pos x="17" y="32"/>
                </a:cxn>
                <a:cxn ang="0">
                  <a:pos x="24" y="24"/>
                </a:cxn>
                <a:cxn ang="0">
                  <a:pos x="32" y="17"/>
                </a:cxn>
                <a:cxn ang="0">
                  <a:pos x="39" y="11"/>
                </a:cxn>
                <a:cxn ang="0">
                  <a:pos x="39" y="11"/>
                </a:cxn>
                <a:cxn ang="0">
                  <a:pos x="41" y="10"/>
                </a:cxn>
                <a:cxn ang="0">
                  <a:pos x="42" y="8"/>
                </a:cxn>
                <a:cxn ang="0">
                  <a:pos x="41" y="3"/>
                </a:cxn>
                <a:cxn ang="0">
                  <a:pos x="39" y="2"/>
                </a:cxn>
                <a:cxn ang="0">
                  <a:pos x="38" y="0"/>
                </a:cxn>
                <a:cxn ang="0">
                  <a:pos x="36" y="0"/>
                </a:cxn>
                <a:cxn ang="0">
                  <a:pos x="34" y="2"/>
                </a:cxn>
                <a:cxn ang="0">
                  <a:pos x="34" y="2"/>
                </a:cxn>
              </a:cxnLst>
              <a:rect l="0" t="0" r="r" b="b"/>
              <a:pathLst>
                <a:path w="42" h="42">
                  <a:moveTo>
                    <a:pt x="34" y="2"/>
                  </a:moveTo>
                  <a:lnTo>
                    <a:pt x="34" y="2"/>
                  </a:lnTo>
                  <a:lnTo>
                    <a:pt x="25" y="8"/>
                  </a:lnTo>
                  <a:lnTo>
                    <a:pt x="16" y="16"/>
                  </a:lnTo>
                  <a:lnTo>
                    <a:pt x="8" y="25"/>
                  </a:lnTo>
                  <a:lnTo>
                    <a:pt x="2" y="34"/>
                  </a:lnTo>
                  <a:lnTo>
                    <a:pt x="2" y="34"/>
                  </a:lnTo>
                  <a:lnTo>
                    <a:pt x="0" y="37"/>
                  </a:lnTo>
                  <a:lnTo>
                    <a:pt x="0" y="38"/>
                  </a:lnTo>
                  <a:lnTo>
                    <a:pt x="2" y="40"/>
                  </a:lnTo>
                  <a:lnTo>
                    <a:pt x="3" y="41"/>
                  </a:lnTo>
                  <a:lnTo>
                    <a:pt x="7" y="42"/>
                  </a:lnTo>
                  <a:lnTo>
                    <a:pt x="9" y="42"/>
                  </a:lnTo>
                  <a:lnTo>
                    <a:pt x="11" y="40"/>
                  </a:lnTo>
                  <a:lnTo>
                    <a:pt x="11" y="40"/>
                  </a:lnTo>
                  <a:lnTo>
                    <a:pt x="17" y="32"/>
                  </a:lnTo>
                  <a:lnTo>
                    <a:pt x="24" y="24"/>
                  </a:lnTo>
                  <a:lnTo>
                    <a:pt x="32" y="17"/>
                  </a:lnTo>
                  <a:lnTo>
                    <a:pt x="39" y="11"/>
                  </a:lnTo>
                  <a:lnTo>
                    <a:pt x="39" y="11"/>
                  </a:lnTo>
                  <a:lnTo>
                    <a:pt x="41" y="10"/>
                  </a:lnTo>
                  <a:lnTo>
                    <a:pt x="42" y="8"/>
                  </a:lnTo>
                  <a:lnTo>
                    <a:pt x="41" y="3"/>
                  </a:lnTo>
                  <a:lnTo>
                    <a:pt x="39" y="2"/>
                  </a:lnTo>
                  <a:lnTo>
                    <a:pt x="38" y="0"/>
                  </a:lnTo>
                  <a:lnTo>
                    <a:pt x="36" y="0"/>
                  </a:lnTo>
                  <a:lnTo>
                    <a:pt x="34" y="2"/>
                  </a:lnTo>
                  <a:lnTo>
                    <a:pt x="34"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0" name="chenying0907 906"/>
            <p:cNvSpPr/>
            <p:nvPr/>
          </p:nvSpPr>
          <p:spPr bwMode="auto">
            <a:xfrm>
              <a:off x="3295651" y="3446463"/>
              <a:ext cx="20638" cy="20638"/>
            </a:xfrm>
            <a:custGeom>
              <a:avLst/>
              <a:gdLst/>
              <a:ahLst/>
              <a:cxnLst>
                <a:cxn ang="0">
                  <a:pos x="40" y="0"/>
                </a:cxn>
                <a:cxn ang="0">
                  <a:pos x="40" y="0"/>
                </a:cxn>
                <a:cxn ang="0">
                  <a:pos x="28" y="7"/>
                </a:cxn>
                <a:cxn ang="0">
                  <a:pos x="17" y="19"/>
                </a:cxn>
                <a:cxn ang="0">
                  <a:pos x="8" y="31"/>
                </a:cxn>
                <a:cxn ang="0">
                  <a:pos x="0" y="44"/>
                </a:cxn>
                <a:cxn ang="0">
                  <a:pos x="0" y="44"/>
                </a:cxn>
                <a:cxn ang="0">
                  <a:pos x="0" y="45"/>
                </a:cxn>
                <a:cxn ang="0">
                  <a:pos x="0" y="48"/>
                </a:cxn>
                <a:cxn ang="0">
                  <a:pos x="2" y="52"/>
                </a:cxn>
                <a:cxn ang="0">
                  <a:pos x="6" y="52"/>
                </a:cxn>
                <a:cxn ang="0">
                  <a:pos x="9" y="51"/>
                </a:cxn>
                <a:cxn ang="0">
                  <a:pos x="10" y="49"/>
                </a:cxn>
                <a:cxn ang="0">
                  <a:pos x="10" y="49"/>
                </a:cxn>
                <a:cxn ang="0">
                  <a:pos x="17" y="38"/>
                </a:cxn>
                <a:cxn ang="0">
                  <a:pos x="25" y="27"/>
                </a:cxn>
                <a:cxn ang="0">
                  <a:pos x="35" y="17"/>
                </a:cxn>
                <a:cxn ang="0">
                  <a:pos x="46" y="10"/>
                </a:cxn>
                <a:cxn ang="0">
                  <a:pos x="46" y="10"/>
                </a:cxn>
                <a:cxn ang="0">
                  <a:pos x="48" y="7"/>
                </a:cxn>
                <a:cxn ang="0">
                  <a:pos x="49" y="6"/>
                </a:cxn>
                <a:cxn ang="0">
                  <a:pos x="48" y="2"/>
                </a:cxn>
                <a:cxn ang="0">
                  <a:pos x="46" y="0"/>
                </a:cxn>
                <a:cxn ang="0">
                  <a:pos x="43" y="0"/>
                </a:cxn>
                <a:cxn ang="0">
                  <a:pos x="40" y="0"/>
                </a:cxn>
                <a:cxn ang="0">
                  <a:pos x="40" y="0"/>
                </a:cxn>
              </a:cxnLst>
              <a:rect l="0" t="0" r="r" b="b"/>
              <a:pathLst>
                <a:path w="49" h="52">
                  <a:moveTo>
                    <a:pt x="40" y="0"/>
                  </a:moveTo>
                  <a:lnTo>
                    <a:pt x="40" y="0"/>
                  </a:lnTo>
                  <a:lnTo>
                    <a:pt x="28" y="7"/>
                  </a:lnTo>
                  <a:lnTo>
                    <a:pt x="17" y="19"/>
                  </a:lnTo>
                  <a:lnTo>
                    <a:pt x="8" y="31"/>
                  </a:lnTo>
                  <a:lnTo>
                    <a:pt x="0" y="44"/>
                  </a:lnTo>
                  <a:lnTo>
                    <a:pt x="0" y="44"/>
                  </a:lnTo>
                  <a:lnTo>
                    <a:pt x="0" y="45"/>
                  </a:lnTo>
                  <a:lnTo>
                    <a:pt x="0" y="48"/>
                  </a:lnTo>
                  <a:lnTo>
                    <a:pt x="2" y="52"/>
                  </a:lnTo>
                  <a:lnTo>
                    <a:pt x="6" y="52"/>
                  </a:lnTo>
                  <a:lnTo>
                    <a:pt x="9" y="51"/>
                  </a:lnTo>
                  <a:lnTo>
                    <a:pt x="10" y="49"/>
                  </a:lnTo>
                  <a:lnTo>
                    <a:pt x="10" y="49"/>
                  </a:lnTo>
                  <a:lnTo>
                    <a:pt x="17" y="38"/>
                  </a:lnTo>
                  <a:lnTo>
                    <a:pt x="25" y="27"/>
                  </a:lnTo>
                  <a:lnTo>
                    <a:pt x="35" y="17"/>
                  </a:lnTo>
                  <a:lnTo>
                    <a:pt x="46" y="10"/>
                  </a:lnTo>
                  <a:lnTo>
                    <a:pt x="46" y="10"/>
                  </a:lnTo>
                  <a:lnTo>
                    <a:pt x="48" y="7"/>
                  </a:lnTo>
                  <a:lnTo>
                    <a:pt x="49" y="6"/>
                  </a:lnTo>
                  <a:lnTo>
                    <a:pt x="48" y="2"/>
                  </a:lnTo>
                  <a:lnTo>
                    <a:pt x="46" y="0"/>
                  </a:lnTo>
                  <a:lnTo>
                    <a:pt x="43" y="0"/>
                  </a:lnTo>
                  <a:lnTo>
                    <a:pt x="40" y="0"/>
                  </a:lnTo>
                  <a:lnTo>
                    <a:pt x="40"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1" name="chenying0907 907"/>
            <p:cNvSpPr/>
            <p:nvPr/>
          </p:nvSpPr>
          <p:spPr bwMode="auto">
            <a:xfrm>
              <a:off x="3322638" y="3460751"/>
              <a:ext cx="19050" cy="20638"/>
            </a:xfrm>
            <a:custGeom>
              <a:avLst/>
              <a:gdLst/>
              <a:ahLst/>
              <a:cxnLst>
                <a:cxn ang="0">
                  <a:pos x="35" y="2"/>
                </a:cxn>
                <a:cxn ang="0">
                  <a:pos x="35" y="2"/>
                </a:cxn>
                <a:cxn ang="0">
                  <a:pos x="31" y="7"/>
                </a:cxn>
                <a:cxn ang="0">
                  <a:pos x="27" y="13"/>
                </a:cxn>
                <a:cxn ang="0">
                  <a:pos x="18" y="22"/>
                </a:cxn>
                <a:cxn ang="0">
                  <a:pos x="8" y="32"/>
                </a:cxn>
                <a:cxn ang="0">
                  <a:pos x="4" y="37"/>
                </a:cxn>
                <a:cxn ang="0">
                  <a:pos x="1" y="44"/>
                </a:cxn>
                <a:cxn ang="0">
                  <a:pos x="1" y="44"/>
                </a:cxn>
                <a:cxn ang="0">
                  <a:pos x="0" y="47"/>
                </a:cxn>
                <a:cxn ang="0">
                  <a:pos x="1" y="48"/>
                </a:cxn>
                <a:cxn ang="0">
                  <a:pos x="4" y="52"/>
                </a:cxn>
                <a:cxn ang="0">
                  <a:pos x="5" y="52"/>
                </a:cxn>
                <a:cxn ang="0">
                  <a:pos x="8" y="52"/>
                </a:cxn>
                <a:cxn ang="0">
                  <a:pos x="9" y="52"/>
                </a:cxn>
                <a:cxn ang="0">
                  <a:pos x="10" y="49"/>
                </a:cxn>
                <a:cxn ang="0">
                  <a:pos x="10" y="49"/>
                </a:cxn>
                <a:cxn ang="0">
                  <a:pos x="14" y="43"/>
                </a:cxn>
                <a:cxn ang="0">
                  <a:pos x="18" y="37"/>
                </a:cxn>
                <a:cxn ang="0">
                  <a:pos x="27" y="28"/>
                </a:cxn>
                <a:cxn ang="0">
                  <a:pos x="36" y="19"/>
                </a:cxn>
                <a:cxn ang="0">
                  <a:pos x="42" y="14"/>
                </a:cxn>
                <a:cxn ang="0">
                  <a:pos x="46" y="7"/>
                </a:cxn>
                <a:cxn ang="0">
                  <a:pos x="46" y="7"/>
                </a:cxn>
                <a:cxn ang="0">
                  <a:pos x="46" y="5"/>
                </a:cxn>
                <a:cxn ang="0">
                  <a:pos x="46" y="3"/>
                </a:cxn>
                <a:cxn ang="0">
                  <a:pos x="43" y="0"/>
                </a:cxn>
                <a:cxn ang="0">
                  <a:pos x="39" y="0"/>
                </a:cxn>
                <a:cxn ang="0">
                  <a:pos x="36" y="0"/>
                </a:cxn>
                <a:cxn ang="0">
                  <a:pos x="35" y="2"/>
                </a:cxn>
                <a:cxn ang="0">
                  <a:pos x="35" y="2"/>
                </a:cxn>
              </a:cxnLst>
              <a:rect l="0" t="0" r="r" b="b"/>
              <a:pathLst>
                <a:path w="46" h="52">
                  <a:moveTo>
                    <a:pt x="35" y="2"/>
                  </a:moveTo>
                  <a:lnTo>
                    <a:pt x="35" y="2"/>
                  </a:lnTo>
                  <a:lnTo>
                    <a:pt x="31" y="7"/>
                  </a:lnTo>
                  <a:lnTo>
                    <a:pt x="27" y="13"/>
                  </a:lnTo>
                  <a:lnTo>
                    <a:pt x="18" y="22"/>
                  </a:lnTo>
                  <a:lnTo>
                    <a:pt x="8" y="32"/>
                  </a:lnTo>
                  <a:lnTo>
                    <a:pt x="4" y="37"/>
                  </a:lnTo>
                  <a:lnTo>
                    <a:pt x="1" y="44"/>
                  </a:lnTo>
                  <a:lnTo>
                    <a:pt x="1" y="44"/>
                  </a:lnTo>
                  <a:lnTo>
                    <a:pt x="0" y="47"/>
                  </a:lnTo>
                  <a:lnTo>
                    <a:pt x="1" y="48"/>
                  </a:lnTo>
                  <a:lnTo>
                    <a:pt x="4" y="52"/>
                  </a:lnTo>
                  <a:lnTo>
                    <a:pt x="5" y="52"/>
                  </a:lnTo>
                  <a:lnTo>
                    <a:pt x="8" y="52"/>
                  </a:lnTo>
                  <a:lnTo>
                    <a:pt x="9" y="52"/>
                  </a:lnTo>
                  <a:lnTo>
                    <a:pt x="10" y="49"/>
                  </a:lnTo>
                  <a:lnTo>
                    <a:pt x="10" y="49"/>
                  </a:lnTo>
                  <a:lnTo>
                    <a:pt x="14" y="43"/>
                  </a:lnTo>
                  <a:lnTo>
                    <a:pt x="18" y="37"/>
                  </a:lnTo>
                  <a:lnTo>
                    <a:pt x="27" y="28"/>
                  </a:lnTo>
                  <a:lnTo>
                    <a:pt x="36" y="19"/>
                  </a:lnTo>
                  <a:lnTo>
                    <a:pt x="42" y="14"/>
                  </a:lnTo>
                  <a:lnTo>
                    <a:pt x="46" y="7"/>
                  </a:lnTo>
                  <a:lnTo>
                    <a:pt x="46" y="7"/>
                  </a:lnTo>
                  <a:lnTo>
                    <a:pt x="46" y="5"/>
                  </a:lnTo>
                  <a:lnTo>
                    <a:pt x="46" y="3"/>
                  </a:lnTo>
                  <a:lnTo>
                    <a:pt x="43" y="0"/>
                  </a:lnTo>
                  <a:lnTo>
                    <a:pt x="39" y="0"/>
                  </a:lnTo>
                  <a:lnTo>
                    <a:pt x="36" y="0"/>
                  </a:lnTo>
                  <a:lnTo>
                    <a:pt x="35" y="2"/>
                  </a:lnTo>
                  <a:lnTo>
                    <a:pt x="35"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2" name="chenying0907 908"/>
            <p:cNvSpPr/>
            <p:nvPr/>
          </p:nvSpPr>
          <p:spPr bwMode="auto">
            <a:xfrm>
              <a:off x="3348038" y="3482976"/>
              <a:ext cx="23813" cy="26988"/>
            </a:xfrm>
            <a:custGeom>
              <a:avLst/>
              <a:gdLst/>
              <a:ahLst/>
              <a:cxnLst>
                <a:cxn ang="0">
                  <a:pos x="53" y="1"/>
                </a:cxn>
                <a:cxn ang="0">
                  <a:pos x="53" y="1"/>
                </a:cxn>
                <a:cxn ang="0">
                  <a:pos x="43" y="8"/>
                </a:cxn>
                <a:cxn ang="0">
                  <a:pos x="36" y="14"/>
                </a:cxn>
                <a:cxn ang="0">
                  <a:pos x="29" y="22"/>
                </a:cxn>
                <a:cxn ang="0">
                  <a:pos x="22" y="30"/>
                </a:cxn>
                <a:cxn ang="0">
                  <a:pos x="22" y="30"/>
                </a:cxn>
                <a:cxn ang="0">
                  <a:pos x="9" y="46"/>
                </a:cxn>
                <a:cxn ang="0">
                  <a:pos x="4" y="52"/>
                </a:cxn>
                <a:cxn ang="0">
                  <a:pos x="0" y="61"/>
                </a:cxn>
                <a:cxn ang="0">
                  <a:pos x="0" y="61"/>
                </a:cxn>
                <a:cxn ang="0">
                  <a:pos x="0" y="64"/>
                </a:cxn>
                <a:cxn ang="0">
                  <a:pos x="0" y="65"/>
                </a:cxn>
                <a:cxn ang="0">
                  <a:pos x="2" y="66"/>
                </a:cxn>
                <a:cxn ang="0">
                  <a:pos x="4" y="68"/>
                </a:cxn>
                <a:cxn ang="0">
                  <a:pos x="8" y="68"/>
                </a:cxn>
                <a:cxn ang="0">
                  <a:pos x="9" y="66"/>
                </a:cxn>
                <a:cxn ang="0">
                  <a:pos x="11" y="64"/>
                </a:cxn>
                <a:cxn ang="0">
                  <a:pos x="11" y="64"/>
                </a:cxn>
                <a:cxn ang="0">
                  <a:pos x="15" y="57"/>
                </a:cxn>
                <a:cxn ang="0">
                  <a:pos x="20" y="51"/>
                </a:cxn>
                <a:cxn ang="0">
                  <a:pos x="29" y="39"/>
                </a:cxn>
                <a:cxn ang="0">
                  <a:pos x="29" y="39"/>
                </a:cxn>
                <a:cxn ang="0">
                  <a:pos x="36" y="31"/>
                </a:cxn>
                <a:cxn ang="0">
                  <a:pos x="42" y="23"/>
                </a:cxn>
                <a:cxn ang="0">
                  <a:pos x="50" y="17"/>
                </a:cxn>
                <a:cxn ang="0">
                  <a:pos x="58" y="10"/>
                </a:cxn>
                <a:cxn ang="0">
                  <a:pos x="58" y="10"/>
                </a:cxn>
                <a:cxn ang="0">
                  <a:pos x="59" y="9"/>
                </a:cxn>
                <a:cxn ang="0">
                  <a:pos x="60" y="6"/>
                </a:cxn>
                <a:cxn ang="0">
                  <a:pos x="59" y="2"/>
                </a:cxn>
                <a:cxn ang="0">
                  <a:pos x="58" y="1"/>
                </a:cxn>
                <a:cxn ang="0">
                  <a:pos x="56" y="0"/>
                </a:cxn>
                <a:cxn ang="0">
                  <a:pos x="54" y="0"/>
                </a:cxn>
                <a:cxn ang="0">
                  <a:pos x="53" y="1"/>
                </a:cxn>
                <a:cxn ang="0">
                  <a:pos x="53" y="1"/>
                </a:cxn>
              </a:cxnLst>
              <a:rect l="0" t="0" r="r" b="b"/>
              <a:pathLst>
                <a:path w="60" h="68">
                  <a:moveTo>
                    <a:pt x="53" y="1"/>
                  </a:moveTo>
                  <a:lnTo>
                    <a:pt x="53" y="1"/>
                  </a:lnTo>
                  <a:lnTo>
                    <a:pt x="43" y="8"/>
                  </a:lnTo>
                  <a:lnTo>
                    <a:pt x="36" y="14"/>
                  </a:lnTo>
                  <a:lnTo>
                    <a:pt x="29" y="22"/>
                  </a:lnTo>
                  <a:lnTo>
                    <a:pt x="22" y="30"/>
                  </a:lnTo>
                  <a:lnTo>
                    <a:pt x="22" y="30"/>
                  </a:lnTo>
                  <a:lnTo>
                    <a:pt x="9" y="46"/>
                  </a:lnTo>
                  <a:lnTo>
                    <a:pt x="4" y="52"/>
                  </a:lnTo>
                  <a:lnTo>
                    <a:pt x="0" y="61"/>
                  </a:lnTo>
                  <a:lnTo>
                    <a:pt x="0" y="61"/>
                  </a:lnTo>
                  <a:lnTo>
                    <a:pt x="0" y="64"/>
                  </a:lnTo>
                  <a:lnTo>
                    <a:pt x="0" y="65"/>
                  </a:lnTo>
                  <a:lnTo>
                    <a:pt x="2" y="66"/>
                  </a:lnTo>
                  <a:lnTo>
                    <a:pt x="4" y="68"/>
                  </a:lnTo>
                  <a:lnTo>
                    <a:pt x="8" y="68"/>
                  </a:lnTo>
                  <a:lnTo>
                    <a:pt x="9" y="66"/>
                  </a:lnTo>
                  <a:lnTo>
                    <a:pt x="11" y="64"/>
                  </a:lnTo>
                  <a:lnTo>
                    <a:pt x="11" y="64"/>
                  </a:lnTo>
                  <a:lnTo>
                    <a:pt x="15" y="57"/>
                  </a:lnTo>
                  <a:lnTo>
                    <a:pt x="20" y="51"/>
                  </a:lnTo>
                  <a:lnTo>
                    <a:pt x="29" y="39"/>
                  </a:lnTo>
                  <a:lnTo>
                    <a:pt x="29" y="39"/>
                  </a:lnTo>
                  <a:lnTo>
                    <a:pt x="36" y="31"/>
                  </a:lnTo>
                  <a:lnTo>
                    <a:pt x="42" y="23"/>
                  </a:lnTo>
                  <a:lnTo>
                    <a:pt x="50" y="17"/>
                  </a:lnTo>
                  <a:lnTo>
                    <a:pt x="58" y="10"/>
                  </a:lnTo>
                  <a:lnTo>
                    <a:pt x="58" y="10"/>
                  </a:lnTo>
                  <a:lnTo>
                    <a:pt x="59" y="9"/>
                  </a:lnTo>
                  <a:lnTo>
                    <a:pt x="60" y="6"/>
                  </a:lnTo>
                  <a:lnTo>
                    <a:pt x="59" y="2"/>
                  </a:lnTo>
                  <a:lnTo>
                    <a:pt x="58" y="1"/>
                  </a:lnTo>
                  <a:lnTo>
                    <a:pt x="56" y="0"/>
                  </a:lnTo>
                  <a:lnTo>
                    <a:pt x="54" y="0"/>
                  </a:lnTo>
                  <a:lnTo>
                    <a:pt x="53" y="1"/>
                  </a:lnTo>
                  <a:lnTo>
                    <a:pt x="53"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3" name="chenying0907 909"/>
            <p:cNvSpPr/>
            <p:nvPr/>
          </p:nvSpPr>
          <p:spPr bwMode="auto">
            <a:xfrm>
              <a:off x="3398838" y="3498851"/>
              <a:ext cx="20638" cy="30163"/>
            </a:xfrm>
            <a:custGeom>
              <a:avLst/>
              <a:gdLst/>
              <a:ahLst/>
              <a:cxnLst>
                <a:cxn ang="0">
                  <a:pos x="42" y="1"/>
                </a:cxn>
                <a:cxn ang="0">
                  <a:pos x="42" y="1"/>
                </a:cxn>
                <a:cxn ang="0">
                  <a:pos x="31" y="20"/>
                </a:cxn>
                <a:cxn ang="0">
                  <a:pos x="31" y="20"/>
                </a:cxn>
                <a:cxn ang="0">
                  <a:pos x="25" y="31"/>
                </a:cxn>
                <a:cxn ang="0">
                  <a:pos x="22" y="37"/>
                </a:cxn>
                <a:cxn ang="0">
                  <a:pos x="18" y="42"/>
                </a:cxn>
                <a:cxn ang="0">
                  <a:pos x="18" y="42"/>
                </a:cxn>
                <a:cxn ang="0">
                  <a:pos x="6" y="54"/>
                </a:cxn>
                <a:cxn ang="0">
                  <a:pos x="2" y="60"/>
                </a:cxn>
                <a:cxn ang="0">
                  <a:pos x="0" y="68"/>
                </a:cxn>
                <a:cxn ang="0">
                  <a:pos x="0" y="68"/>
                </a:cxn>
                <a:cxn ang="0">
                  <a:pos x="0" y="71"/>
                </a:cxn>
                <a:cxn ang="0">
                  <a:pos x="1" y="72"/>
                </a:cxn>
                <a:cxn ang="0">
                  <a:pos x="4" y="75"/>
                </a:cxn>
                <a:cxn ang="0">
                  <a:pos x="6" y="75"/>
                </a:cxn>
                <a:cxn ang="0">
                  <a:pos x="9" y="75"/>
                </a:cxn>
                <a:cxn ang="0">
                  <a:pos x="10" y="73"/>
                </a:cxn>
                <a:cxn ang="0">
                  <a:pos x="10" y="71"/>
                </a:cxn>
                <a:cxn ang="0">
                  <a:pos x="10" y="71"/>
                </a:cxn>
                <a:cxn ang="0">
                  <a:pos x="11" y="67"/>
                </a:cxn>
                <a:cxn ang="0">
                  <a:pos x="13" y="64"/>
                </a:cxn>
                <a:cxn ang="0">
                  <a:pos x="18" y="58"/>
                </a:cxn>
                <a:cxn ang="0">
                  <a:pos x="25" y="52"/>
                </a:cxn>
                <a:cxn ang="0">
                  <a:pos x="28" y="46"/>
                </a:cxn>
                <a:cxn ang="0">
                  <a:pos x="28" y="46"/>
                </a:cxn>
                <a:cxn ang="0">
                  <a:pos x="40" y="26"/>
                </a:cxn>
                <a:cxn ang="0">
                  <a:pos x="52" y="8"/>
                </a:cxn>
                <a:cxn ang="0">
                  <a:pos x="52" y="8"/>
                </a:cxn>
                <a:cxn ang="0">
                  <a:pos x="53" y="5"/>
                </a:cxn>
                <a:cxn ang="0">
                  <a:pos x="52" y="4"/>
                </a:cxn>
                <a:cxn ang="0">
                  <a:pos x="49" y="0"/>
                </a:cxn>
                <a:cxn ang="0">
                  <a:pos x="46" y="0"/>
                </a:cxn>
                <a:cxn ang="0">
                  <a:pos x="44" y="0"/>
                </a:cxn>
                <a:cxn ang="0">
                  <a:pos x="42" y="1"/>
                </a:cxn>
                <a:cxn ang="0">
                  <a:pos x="42" y="1"/>
                </a:cxn>
              </a:cxnLst>
              <a:rect l="0" t="0" r="r" b="b"/>
              <a:pathLst>
                <a:path w="53" h="75">
                  <a:moveTo>
                    <a:pt x="42" y="1"/>
                  </a:moveTo>
                  <a:lnTo>
                    <a:pt x="42" y="1"/>
                  </a:lnTo>
                  <a:lnTo>
                    <a:pt x="31" y="20"/>
                  </a:lnTo>
                  <a:lnTo>
                    <a:pt x="31" y="20"/>
                  </a:lnTo>
                  <a:lnTo>
                    <a:pt x="25" y="31"/>
                  </a:lnTo>
                  <a:lnTo>
                    <a:pt x="22" y="37"/>
                  </a:lnTo>
                  <a:lnTo>
                    <a:pt x="18" y="42"/>
                  </a:lnTo>
                  <a:lnTo>
                    <a:pt x="18" y="42"/>
                  </a:lnTo>
                  <a:lnTo>
                    <a:pt x="6" y="54"/>
                  </a:lnTo>
                  <a:lnTo>
                    <a:pt x="2" y="60"/>
                  </a:lnTo>
                  <a:lnTo>
                    <a:pt x="0" y="68"/>
                  </a:lnTo>
                  <a:lnTo>
                    <a:pt x="0" y="68"/>
                  </a:lnTo>
                  <a:lnTo>
                    <a:pt x="0" y="71"/>
                  </a:lnTo>
                  <a:lnTo>
                    <a:pt x="1" y="72"/>
                  </a:lnTo>
                  <a:lnTo>
                    <a:pt x="4" y="75"/>
                  </a:lnTo>
                  <a:lnTo>
                    <a:pt x="6" y="75"/>
                  </a:lnTo>
                  <a:lnTo>
                    <a:pt x="9" y="75"/>
                  </a:lnTo>
                  <a:lnTo>
                    <a:pt x="10" y="73"/>
                  </a:lnTo>
                  <a:lnTo>
                    <a:pt x="10" y="71"/>
                  </a:lnTo>
                  <a:lnTo>
                    <a:pt x="10" y="71"/>
                  </a:lnTo>
                  <a:lnTo>
                    <a:pt x="11" y="67"/>
                  </a:lnTo>
                  <a:lnTo>
                    <a:pt x="13" y="64"/>
                  </a:lnTo>
                  <a:lnTo>
                    <a:pt x="18" y="58"/>
                  </a:lnTo>
                  <a:lnTo>
                    <a:pt x="25" y="52"/>
                  </a:lnTo>
                  <a:lnTo>
                    <a:pt x="28" y="46"/>
                  </a:lnTo>
                  <a:lnTo>
                    <a:pt x="28" y="46"/>
                  </a:lnTo>
                  <a:lnTo>
                    <a:pt x="40" y="26"/>
                  </a:lnTo>
                  <a:lnTo>
                    <a:pt x="52" y="8"/>
                  </a:lnTo>
                  <a:lnTo>
                    <a:pt x="52" y="8"/>
                  </a:lnTo>
                  <a:lnTo>
                    <a:pt x="53" y="5"/>
                  </a:lnTo>
                  <a:lnTo>
                    <a:pt x="52" y="4"/>
                  </a:lnTo>
                  <a:lnTo>
                    <a:pt x="49" y="0"/>
                  </a:lnTo>
                  <a:lnTo>
                    <a:pt x="46" y="0"/>
                  </a:lnTo>
                  <a:lnTo>
                    <a:pt x="44" y="0"/>
                  </a:lnTo>
                  <a:lnTo>
                    <a:pt x="42" y="1"/>
                  </a:lnTo>
                  <a:lnTo>
                    <a:pt x="42"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4" name="chenying0907 910"/>
            <p:cNvSpPr/>
            <p:nvPr/>
          </p:nvSpPr>
          <p:spPr bwMode="auto">
            <a:xfrm>
              <a:off x="3460751" y="3505201"/>
              <a:ext cx="17463" cy="26988"/>
            </a:xfrm>
            <a:custGeom>
              <a:avLst/>
              <a:gdLst/>
              <a:ahLst/>
              <a:cxnLst>
                <a:cxn ang="0">
                  <a:pos x="36" y="2"/>
                </a:cxn>
                <a:cxn ang="0">
                  <a:pos x="36" y="2"/>
                </a:cxn>
                <a:cxn ang="0">
                  <a:pos x="30" y="8"/>
                </a:cxn>
                <a:cxn ang="0">
                  <a:pos x="27" y="16"/>
                </a:cxn>
                <a:cxn ang="0">
                  <a:pos x="17" y="30"/>
                </a:cxn>
                <a:cxn ang="0">
                  <a:pos x="11" y="46"/>
                </a:cxn>
                <a:cxn ang="0">
                  <a:pos x="2" y="61"/>
                </a:cxn>
                <a:cxn ang="0">
                  <a:pos x="2" y="61"/>
                </a:cxn>
                <a:cxn ang="0">
                  <a:pos x="0" y="62"/>
                </a:cxn>
                <a:cxn ang="0">
                  <a:pos x="0" y="64"/>
                </a:cxn>
                <a:cxn ang="0">
                  <a:pos x="2" y="66"/>
                </a:cxn>
                <a:cxn ang="0">
                  <a:pos x="3" y="67"/>
                </a:cxn>
                <a:cxn ang="0">
                  <a:pos x="7" y="68"/>
                </a:cxn>
                <a:cxn ang="0">
                  <a:pos x="10" y="67"/>
                </a:cxn>
                <a:cxn ang="0">
                  <a:pos x="11" y="66"/>
                </a:cxn>
                <a:cxn ang="0">
                  <a:pos x="11" y="66"/>
                </a:cxn>
                <a:cxn ang="0">
                  <a:pos x="20" y="53"/>
                </a:cxn>
                <a:cxn ang="0">
                  <a:pos x="27" y="37"/>
                </a:cxn>
                <a:cxn ang="0">
                  <a:pos x="34" y="23"/>
                </a:cxn>
                <a:cxn ang="0">
                  <a:pos x="40" y="16"/>
                </a:cxn>
                <a:cxn ang="0">
                  <a:pos x="45" y="10"/>
                </a:cxn>
                <a:cxn ang="0">
                  <a:pos x="45" y="10"/>
                </a:cxn>
                <a:cxn ang="0">
                  <a:pos x="46" y="8"/>
                </a:cxn>
                <a:cxn ang="0">
                  <a:pos x="46" y="6"/>
                </a:cxn>
                <a:cxn ang="0">
                  <a:pos x="44" y="2"/>
                </a:cxn>
                <a:cxn ang="0">
                  <a:pos x="41" y="0"/>
                </a:cxn>
                <a:cxn ang="0">
                  <a:pos x="38" y="0"/>
                </a:cxn>
                <a:cxn ang="0">
                  <a:pos x="36" y="2"/>
                </a:cxn>
                <a:cxn ang="0">
                  <a:pos x="36" y="2"/>
                </a:cxn>
              </a:cxnLst>
              <a:rect l="0" t="0" r="r" b="b"/>
              <a:pathLst>
                <a:path w="46" h="68">
                  <a:moveTo>
                    <a:pt x="36" y="2"/>
                  </a:moveTo>
                  <a:lnTo>
                    <a:pt x="36" y="2"/>
                  </a:lnTo>
                  <a:lnTo>
                    <a:pt x="30" y="8"/>
                  </a:lnTo>
                  <a:lnTo>
                    <a:pt x="27" y="16"/>
                  </a:lnTo>
                  <a:lnTo>
                    <a:pt x="17" y="30"/>
                  </a:lnTo>
                  <a:lnTo>
                    <a:pt x="11" y="46"/>
                  </a:lnTo>
                  <a:lnTo>
                    <a:pt x="2" y="61"/>
                  </a:lnTo>
                  <a:lnTo>
                    <a:pt x="2" y="61"/>
                  </a:lnTo>
                  <a:lnTo>
                    <a:pt x="0" y="62"/>
                  </a:lnTo>
                  <a:lnTo>
                    <a:pt x="0" y="64"/>
                  </a:lnTo>
                  <a:lnTo>
                    <a:pt x="2" y="66"/>
                  </a:lnTo>
                  <a:lnTo>
                    <a:pt x="3" y="67"/>
                  </a:lnTo>
                  <a:lnTo>
                    <a:pt x="7" y="68"/>
                  </a:lnTo>
                  <a:lnTo>
                    <a:pt x="10" y="67"/>
                  </a:lnTo>
                  <a:lnTo>
                    <a:pt x="11" y="66"/>
                  </a:lnTo>
                  <a:lnTo>
                    <a:pt x="11" y="66"/>
                  </a:lnTo>
                  <a:lnTo>
                    <a:pt x="20" y="53"/>
                  </a:lnTo>
                  <a:lnTo>
                    <a:pt x="27" y="37"/>
                  </a:lnTo>
                  <a:lnTo>
                    <a:pt x="34" y="23"/>
                  </a:lnTo>
                  <a:lnTo>
                    <a:pt x="40" y="16"/>
                  </a:lnTo>
                  <a:lnTo>
                    <a:pt x="45" y="10"/>
                  </a:lnTo>
                  <a:lnTo>
                    <a:pt x="45" y="10"/>
                  </a:lnTo>
                  <a:lnTo>
                    <a:pt x="46" y="8"/>
                  </a:lnTo>
                  <a:lnTo>
                    <a:pt x="46" y="6"/>
                  </a:lnTo>
                  <a:lnTo>
                    <a:pt x="44" y="2"/>
                  </a:lnTo>
                  <a:lnTo>
                    <a:pt x="41" y="0"/>
                  </a:lnTo>
                  <a:lnTo>
                    <a:pt x="38" y="0"/>
                  </a:lnTo>
                  <a:lnTo>
                    <a:pt x="36" y="2"/>
                  </a:lnTo>
                  <a:lnTo>
                    <a:pt x="36"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5" name="chenying0907 911"/>
            <p:cNvSpPr/>
            <p:nvPr/>
          </p:nvSpPr>
          <p:spPr bwMode="auto">
            <a:xfrm>
              <a:off x="3506788" y="3503613"/>
              <a:ext cx="25400" cy="31750"/>
            </a:xfrm>
            <a:custGeom>
              <a:avLst/>
              <a:gdLst/>
              <a:ahLst/>
              <a:cxnLst>
                <a:cxn ang="0">
                  <a:pos x="52" y="2"/>
                </a:cxn>
                <a:cxn ang="0">
                  <a:pos x="52" y="2"/>
                </a:cxn>
                <a:cxn ang="0">
                  <a:pos x="43" y="8"/>
                </a:cxn>
                <a:cxn ang="0">
                  <a:pos x="34" y="15"/>
                </a:cxn>
                <a:cxn ang="0">
                  <a:pos x="26" y="24"/>
                </a:cxn>
                <a:cxn ang="0">
                  <a:pos x="20" y="32"/>
                </a:cxn>
                <a:cxn ang="0">
                  <a:pos x="13" y="42"/>
                </a:cxn>
                <a:cxn ang="0">
                  <a:pos x="9" y="51"/>
                </a:cxn>
                <a:cxn ang="0">
                  <a:pos x="4" y="62"/>
                </a:cxn>
                <a:cxn ang="0">
                  <a:pos x="0" y="74"/>
                </a:cxn>
                <a:cxn ang="0">
                  <a:pos x="0" y="74"/>
                </a:cxn>
                <a:cxn ang="0">
                  <a:pos x="0" y="75"/>
                </a:cxn>
                <a:cxn ang="0">
                  <a:pos x="1" y="78"/>
                </a:cxn>
                <a:cxn ang="0">
                  <a:pos x="4" y="80"/>
                </a:cxn>
                <a:cxn ang="0">
                  <a:pos x="9" y="80"/>
                </a:cxn>
                <a:cxn ang="0">
                  <a:pos x="11" y="79"/>
                </a:cxn>
                <a:cxn ang="0">
                  <a:pos x="12" y="76"/>
                </a:cxn>
                <a:cxn ang="0">
                  <a:pos x="12" y="76"/>
                </a:cxn>
                <a:cxn ang="0">
                  <a:pos x="18" y="57"/>
                </a:cxn>
                <a:cxn ang="0">
                  <a:pos x="24" y="48"/>
                </a:cxn>
                <a:cxn ang="0">
                  <a:pos x="29" y="40"/>
                </a:cxn>
                <a:cxn ang="0">
                  <a:pos x="35" y="31"/>
                </a:cxn>
                <a:cxn ang="0">
                  <a:pos x="42" y="24"/>
                </a:cxn>
                <a:cxn ang="0">
                  <a:pos x="50" y="17"/>
                </a:cxn>
                <a:cxn ang="0">
                  <a:pos x="59" y="11"/>
                </a:cxn>
                <a:cxn ang="0">
                  <a:pos x="59" y="11"/>
                </a:cxn>
                <a:cxn ang="0">
                  <a:pos x="60" y="10"/>
                </a:cxn>
                <a:cxn ang="0">
                  <a:pos x="62" y="7"/>
                </a:cxn>
                <a:cxn ang="0">
                  <a:pos x="60" y="3"/>
                </a:cxn>
                <a:cxn ang="0">
                  <a:pos x="58" y="0"/>
                </a:cxn>
                <a:cxn ang="0">
                  <a:pos x="55" y="0"/>
                </a:cxn>
                <a:cxn ang="0">
                  <a:pos x="52" y="2"/>
                </a:cxn>
                <a:cxn ang="0">
                  <a:pos x="52" y="2"/>
                </a:cxn>
              </a:cxnLst>
              <a:rect l="0" t="0" r="r" b="b"/>
              <a:pathLst>
                <a:path w="62" h="80">
                  <a:moveTo>
                    <a:pt x="52" y="2"/>
                  </a:moveTo>
                  <a:lnTo>
                    <a:pt x="52" y="2"/>
                  </a:lnTo>
                  <a:lnTo>
                    <a:pt x="43" y="8"/>
                  </a:lnTo>
                  <a:lnTo>
                    <a:pt x="34" y="15"/>
                  </a:lnTo>
                  <a:lnTo>
                    <a:pt x="26" y="24"/>
                  </a:lnTo>
                  <a:lnTo>
                    <a:pt x="20" y="32"/>
                  </a:lnTo>
                  <a:lnTo>
                    <a:pt x="13" y="42"/>
                  </a:lnTo>
                  <a:lnTo>
                    <a:pt x="9" y="51"/>
                  </a:lnTo>
                  <a:lnTo>
                    <a:pt x="4" y="62"/>
                  </a:lnTo>
                  <a:lnTo>
                    <a:pt x="0" y="74"/>
                  </a:lnTo>
                  <a:lnTo>
                    <a:pt x="0" y="74"/>
                  </a:lnTo>
                  <a:lnTo>
                    <a:pt x="0" y="75"/>
                  </a:lnTo>
                  <a:lnTo>
                    <a:pt x="1" y="78"/>
                  </a:lnTo>
                  <a:lnTo>
                    <a:pt x="4" y="80"/>
                  </a:lnTo>
                  <a:lnTo>
                    <a:pt x="9" y="80"/>
                  </a:lnTo>
                  <a:lnTo>
                    <a:pt x="11" y="79"/>
                  </a:lnTo>
                  <a:lnTo>
                    <a:pt x="12" y="76"/>
                  </a:lnTo>
                  <a:lnTo>
                    <a:pt x="12" y="76"/>
                  </a:lnTo>
                  <a:lnTo>
                    <a:pt x="18" y="57"/>
                  </a:lnTo>
                  <a:lnTo>
                    <a:pt x="24" y="48"/>
                  </a:lnTo>
                  <a:lnTo>
                    <a:pt x="29" y="40"/>
                  </a:lnTo>
                  <a:lnTo>
                    <a:pt x="35" y="31"/>
                  </a:lnTo>
                  <a:lnTo>
                    <a:pt x="42" y="24"/>
                  </a:lnTo>
                  <a:lnTo>
                    <a:pt x="50" y="17"/>
                  </a:lnTo>
                  <a:lnTo>
                    <a:pt x="59" y="11"/>
                  </a:lnTo>
                  <a:lnTo>
                    <a:pt x="59" y="11"/>
                  </a:lnTo>
                  <a:lnTo>
                    <a:pt x="60" y="10"/>
                  </a:lnTo>
                  <a:lnTo>
                    <a:pt x="62" y="7"/>
                  </a:lnTo>
                  <a:lnTo>
                    <a:pt x="60" y="3"/>
                  </a:lnTo>
                  <a:lnTo>
                    <a:pt x="58" y="0"/>
                  </a:lnTo>
                  <a:lnTo>
                    <a:pt x="55" y="0"/>
                  </a:lnTo>
                  <a:lnTo>
                    <a:pt x="52" y="2"/>
                  </a:lnTo>
                  <a:lnTo>
                    <a:pt x="52" y="2"/>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6" name="chenying0907 912"/>
            <p:cNvSpPr/>
            <p:nvPr/>
          </p:nvSpPr>
          <p:spPr bwMode="auto">
            <a:xfrm>
              <a:off x="3549651" y="3498851"/>
              <a:ext cx="23813" cy="34925"/>
            </a:xfrm>
            <a:custGeom>
              <a:avLst/>
              <a:gdLst/>
              <a:ahLst/>
              <a:cxnLst>
                <a:cxn ang="0">
                  <a:pos x="49" y="6"/>
                </a:cxn>
                <a:cxn ang="0">
                  <a:pos x="49" y="6"/>
                </a:cxn>
                <a:cxn ang="0">
                  <a:pos x="46" y="14"/>
                </a:cxn>
                <a:cxn ang="0">
                  <a:pos x="41" y="23"/>
                </a:cxn>
                <a:cxn ang="0">
                  <a:pos x="34" y="32"/>
                </a:cxn>
                <a:cxn ang="0">
                  <a:pos x="29" y="39"/>
                </a:cxn>
                <a:cxn ang="0">
                  <a:pos x="29" y="39"/>
                </a:cxn>
                <a:cxn ang="0">
                  <a:pos x="20" y="48"/>
                </a:cxn>
                <a:cxn ang="0">
                  <a:pos x="13" y="59"/>
                </a:cxn>
                <a:cxn ang="0">
                  <a:pos x="7" y="69"/>
                </a:cxn>
                <a:cxn ang="0">
                  <a:pos x="0" y="79"/>
                </a:cxn>
                <a:cxn ang="0">
                  <a:pos x="0" y="79"/>
                </a:cxn>
                <a:cxn ang="0">
                  <a:pos x="0" y="81"/>
                </a:cxn>
                <a:cxn ang="0">
                  <a:pos x="0" y="83"/>
                </a:cxn>
                <a:cxn ang="0">
                  <a:pos x="3" y="87"/>
                </a:cxn>
                <a:cxn ang="0">
                  <a:pos x="7" y="87"/>
                </a:cxn>
                <a:cxn ang="0">
                  <a:pos x="10" y="87"/>
                </a:cxn>
                <a:cxn ang="0">
                  <a:pos x="11" y="85"/>
                </a:cxn>
                <a:cxn ang="0">
                  <a:pos x="11" y="85"/>
                </a:cxn>
                <a:cxn ang="0">
                  <a:pos x="17" y="73"/>
                </a:cxn>
                <a:cxn ang="0">
                  <a:pos x="24" y="62"/>
                </a:cxn>
                <a:cxn ang="0">
                  <a:pos x="24" y="62"/>
                </a:cxn>
                <a:cxn ang="0">
                  <a:pos x="33" y="52"/>
                </a:cxn>
                <a:cxn ang="0">
                  <a:pos x="38" y="47"/>
                </a:cxn>
                <a:cxn ang="0">
                  <a:pos x="42" y="40"/>
                </a:cxn>
                <a:cxn ang="0">
                  <a:pos x="42" y="40"/>
                </a:cxn>
                <a:cxn ang="0">
                  <a:pos x="54" y="25"/>
                </a:cxn>
                <a:cxn ang="0">
                  <a:pos x="58" y="15"/>
                </a:cxn>
                <a:cxn ang="0">
                  <a:pos x="59" y="11"/>
                </a:cxn>
                <a:cxn ang="0">
                  <a:pos x="61" y="6"/>
                </a:cxn>
                <a:cxn ang="0">
                  <a:pos x="61" y="6"/>
                </a:cxn>
                <a:cxn ang="0">
                  <a:pos x="61" y="4"/>
                </a:cxn>
                <a:cxn ang="0">
                  <a:pos x="59" y="2"/>
                </a:cxn>
                <a:cxn ang="0">
                  <a:pos x="58" y="1"/>
                </a:cxn>
                <a:cxn ang="0">
                  <a:pos x="55" y="0"/>
                </a:cxn>
                <a:cxn ang="0">
                  <a:pos x="51" y="2"/>
                </a:cxn>
                <a:cxn ang="0">
                  <a:pos x="50" y="4"/>
                </a:cxn>
                <a:cxn ang="0">
                  <a:pos x="49" y="6"/>
                </a:cxn>
                <a:cxn ang="0">
                  <a:pos x="49" y="6"/>
                </a:cxn>
              </a:cxnLst>
              <a:rect l="0" t="0" r="r" b="b"/>
              <a:pathLst>
                <a:path w="61" h="87">
                  <a:moveTo>
                    <a:pt x="49" y="6"/>
                  </a:moveTo>
                  <a:lnTo>
                    <a:pt x="49" y="6"/>
                  </a:lnTo>
                  <a:lnTo>
                    <a:pt x="46" y="14"/>
                  </a:lnTo>
                  <a:lnTo>
                    <a:pt x="41" y="23"/>
                  </a:lnTo>
                  <a:lnTo>
                    <a:pt x="34" y="32"/>
                  </a:lnTo>
                  <a:lnTo>
                    <a:pt x="29" y="39"/>
                  </a:lnTo>
                  <a:lnTo>
                    <a:pt x="29" y="39"/>
                  </a:lnTo>
                  <a:lnTo>
                    <a:pt x="20" y="48"/>
                  </a:lnTo>
                  <a:lnTo>
                    <a:pt x="13" y="59"/>
                  </a:lnTo>
                  <a:lnTo>
                    <a:pt x="7" y="69"/>
                  </a:lnTo>
                  <a:lnTo>
                    <a:pt x="0" y="79"/>
                  </a:lnTo>
                  <a:lnTo>
                    <a:pt x="0" y="79"/>
                  </a:lnTo>
                  <a:lnTo>
                    <a:pt x="0" y="81"/>
                  </a:lnTo>
                  <a:lnTo>
                    <a:pt x="0" y="83"/>
                  </a:lnTo>
                  <a:lnTo>
                    <a:pt x="3" y="87"/>
                  </a:lnTo>
                  <a:lnTo>
                    <a:pt x="7" y="87"/>
                  </a:lnTo>
                  <a:lnTo>
                    <a:pt x="10" y="87"/>
                  </a:lnTo>
                  <a:lnTo>
                    <a:pt x="11" y="85"/>
                  </a:lnTo>
                  <a:lnTo>
                    <a:pt x="11" y="85"/>
                  </a:lnTo>
                  <a:lnTo>
                    <a:pt x="17" y="73"/>
                  </a:lnTo>
                  <a:lnTo>
                    <a:pt x="24" y="62"/>
                  </a:lnTo>
                  <a:lnTo>
                    <a:pt x="24" y="62"/>
                  </a:lnTo>
                  <a:lnTo>
                    <a:pt x="33" y="52"/>
                  </a:lnTo>
                  <a:lnTo>
                    <a:pt x="38" y="47"/>
                  </a:lnTo>
                  <a:lnTo>
                    <a:pt x="42" y="40"/>
                  </a:lnTo>
                  <a:lnTo>
                    <a:pt x="42" y="40"/>
                  </a:lnTo>
                  <a:lnTo>
                    <a:pt x="54" y="25"/>
                  </a:lnTo>
                  <a:lnTo>
                    <a:pt x="58" y="15"/>
                  </a:lnTo>
                  <a:lnTo>
                    <a:pt x="59" y="11"/>
                  </a:lnTo>
                  <a:lnTo>
                    <a:pt x="61" y="6"/>
                  </a:lnTo>
                  <a:lnTo>
                    <a:pt x="61" y="6"/>
                  </a:lnTo>
                  <a:lnTo>
                    <a:pt x="61" y="4"/>
                  </a:lnTo>
                  <a:lnTo>
                    <a:pt x="59" y="2"/>
                  </a:lnTo>
                  <a:lnTo>
                    <a:pt x="58" y="1"/>
                  </a:lnTo>
                  <a:lnTo>
                    <a:pt x="55" y="0"/>
                  </a:lnTo>
                  <a:lnTo>
                    <a:pt x="51" y="2"/>
                  </a:lnTo>
                  <a:lnTo>
                    <a:pt x="50" y="4"/>
                  </a:lnTo>
                  <a:lnTo>
                    <a:pt x="49" y="6"/>
                  </a:lnTo>
                  <a:lnTo>
                    <a:pt x="49" y="6"/>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7" name="chenying0907 913"/>
            <p:cNvSpPr/>
            <p:nvPr/>
          </p:nvSpPr>
          <p:spPr bwMode="auto">
            <a:xfrm>
              <a:off x="3594101" y="3487738"/>
              <a:ext cx="28575" cy="36513"/>
            </a:xfrm>
            <a:custGeom>
              <a:avLst/>
              <a:gdLst/>
              <a:ahLst/>
              <a:cxnLst>
                <a:cxn ang="0">
                  <a:pos x="63" y="1"/>
                </a:cxn>
                <a:cxn ang="0">
                  <a:pos x="63" y="1"/>
                </a:cxn>
                <a:cxn ang="0">
                  <a:pos x="45" y="19"/>
                </a:cxn>
                <a:cxn ang="0">
                  <a:pos x="29" y="39"/>
                </a:cxn>
                <a:cxn ang="0">
                  <a:pos x="15" y="60"/>
                </a:cxn>
                <a:cxn ang="0">
                  <a:pos x="2" y="82"/>
                </a:cxn>
                <a:cxn ang="0">
                  <a:pos x="2" y="82"/>
                </a:cxn>
                <a:cxn ang="0">
                  <a:pos x="0" y="85"/>
                </a:cxn>
                <a:cxn ang="0">
                  <a:pos x="0" y="87"/>
                </a:cxn>
                <a:cxn ang="0">
                  <a:pos x="3" y="90"/>
                </a:cxn>
                <a:cxn ang="0">
                  <a:pos x="8" y="91"/>
                </a:cxn>
                <a:cxn ang="0">
                  <a:pos x="9" y="90"/>
                </a:cxn>
                <a:cxn ang="0">
                  <a:pos x="11" y="88"/>
                </a:cxn>
                <a:cxn ang="0">
                  <a:pos x="11" y="88"/>
                </a:cxn>
                <a:cxn ang="0">
                  <a:pos x="24" y="66"/>
                </a:cxn>
                <a:cxn ang="0">
                  <a:pos x="38" y="47"/>
                </a:cxn>
                <a:cxn ang="0">
                  <a:pos x="54" y="27"/>
                </a:cxn>
                <a:cxn ang="0">
                  <a:pos x="71" y="9"/>
                </a:cxn>
                <a:cxn ang="0">
                  <a:pos x="71" y="9"/>
                </a:cxn>
                <a:cxn ang="0">
                  <a:pos x="72" y="7"/>
                </a:cxn>
                <a:cxn ang="0">
                  <a:pos x="72" y="5"/>
                </a:cxn>
                <a:cxn ang="0">
                  <a:pos x="71" y="1"/>
                </a:cxn>
                <a:cxn ang="0">
                  <a:pos x="67" y="0"/>
                </a:cxn>
                <a:cxn ang="0">
                  <a:pos x="64" y="0"/>
                </a:cxn>
                <a:cxn ang="0">
                  <a:pos x="63" y="1"/>
                </a:cxn>
                <a:cxn ang="0">
                  <a:pos x="63" y="1"/>
                </a:cxn>
              </a:cxnLst>
              <a:rect l="0" t="0" r="r" b="b"/>
              <a:pathLst>
                <a:path w="72" h="91">
                  <a:moveTo>
                    <a:pt x="63" y="1"/>
                  </a:moveTo>
                  <a:lnTo>
                    <a:pt x="63" y="1"/>
                  </a:lnTo>
                  <a:lnTo>
                    <a:pt x="45" y="19"/>
                  </a:lnTo>
                  <a:lnTo>
                    <a:pt x="29" y="39"/>
                  </a:lnTo>
                  <a:lnTo>
                    <a:pt x="15" y="60"/>
                  </a:lnTo>
                  <a:lnTo>
                    <a:pt x="2" y="82"/>
                  </a:lnTo>
                  <a:lnTo>
                    <a:pt x="2" y="82"/>
                  </a:lnTo>
                  <a:lnTo>
                    <a:pt x="0" y="85"/>
                  </a:lnTo>
                  <a:lnTo>
                    <a:pt x="0" y="87"/>
                  </a:lnTo>
                  <a:lnTo>
                    <a:pt x="3" y="90"/>
                  </a:lnTo>
                  <a:lnTo>
                    <a:pt x="8" y="91"/>
                  </a:lnTo>
                  <a:lnTo>
                    <a:pt x="9" y="90"/>
                  </a:lnTo>
                  <a:lnTo>
                    <a:pt x="11" y="88"/>
                  </a:lnTo>
                  <a:lnTo>
                    <a:pt x="11" y="88"/>
                  </a:lnTo>
                  <a:lnTo>
                    <a:pt x="24" y="66"/>
                  </a:lnTo>
                  <a:lnTo>
                    <a:pt x="38" y="47"/>
                  </a:lnTo>
                  <a:lnTo>
                    <a:pt x="54" y="27"/>
                  </a:lnTo>
                  <a:lnTo>
                    <a:pt x="71" y="9"/>
                  </a:lnTo>
                  <a:lnTo>
                    <a:pt x="71" y="9"/>
                  </a:lnTo>
                  <a:lnTo>
                    <a:pt x="72" y="7"/>
                  </a:lnTo>
                  <a:lnTo>
                    <a:pt x="72" y="5"/>
                  </a:lnTo>
                  <a:lnTo>
                    <a:pt x="71" y="1"/>
                  </a:lnTo>
                  <a:lnTo>
                    <a:pt x="67" y="0"/>
                  </a:lnTo>
                  <a:lnTo>
                    <a:pt x="64" y="0"/>
                  </a:lnTo>
                  <a:lnTo>
                    <a:pt x="63" y="1"/>
                  </a:lnTo>
                  <a:lnTo>
                    <a:pt x="63" y="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8" name="chenying0907 914"/>
            <p:cNvSpPr/>
            <p:nvPr/>
          </p:nvSpPr>
          <p:spPr bwMode="auto">
            <a:xfrm>
              <a:off x="3641726" y="3463926"/>
              <a:ext cx="25400" cy="36513"/>
            </a:xfrm>
            <a:custGeom>
              <a:avLst/>
              <a:gdLst/>
              <a:ahLst/>
              <a:cxnLst>
                <a:cxn ang="0">
                  <a:pos x="55" y="3"/>
                </a:cxn>
                <a:cxn ang="0">
                  <a:pos x="55" y="3"/>
                </a:cxn>
                <a:cxn ang="0">
                  <a:pos x="50" y="11"/>
                </a:cxn>
                <a:cxn ang="0">
                  <a:pos x="44" y="18"/>
                </a:cxn>
                <a:cxn ang="0">
                  <a:pos x="34" y="35"/>
                </a:cxn>
                <a:cxn ang="0">
                  <a:pos x="34" y="35"/>
                </a:cxn>
                <a:cxn ang="0">
                  <a:pos x="27" y="48"/>
                </a:cxn>
                <a:cxn ang="0">
                  <a:pos x="20" y="60"/>
                </a:cxn>
                <a:cxn ang="0">
                  <a:pos x="1" y="82"/>
                </a:cxn>
                <a:cxn ang="0">
                  <a:pos x="1" y="82"/>
                </a:cxn>
                <a:cxn ang="0">
                  <a:pos x="1" y="84"/>
                </a:cxn>
                <a:cxn ang="0">
                  <a:pos x="0" y="86"/>
                </a:cxn>
                <a:cxn ang="0">
                  <a:pos x="3" y="90"/>
                </a:cxn>
                <a:cxn ang="0">
                  <a:pos x="4" y="92"/>
                </a:cxn>
                <a:cxn ang="0">
                  <a:pos x="6" y="92"/>
                </a:cxn>
                <a:cxn ang="0">
                  <a:pos x="8" y="92"/>
                </a:cxn>
                <a:cxn ang="0">
                  <a:pos x="10" y="90"/>
                </a:cxn>
                <a:cxn ang="0">
                  <a:pos x="10" y="90"/>
                </a:cxn>
                <a:cxn ang="0">
                  <a:pos x="25" y="71"/>
                </a:cxn>
                <a:cxn ang="0">
                  <a:pos x="39" y="51"/>
                </a:cxn>
                <a:cxn ang="0">
                  <a:pos x="39" y="51"/>
                </a:cxn>
                <a:cxn ang="0">
                  <a:pos x="44" y="41"/>
                </a:cxn>
                <a:cxn ang="0">
                  <a:pos x="51" y="30"/>
                </a:cxn>
                <a:cxn ang="0">
                  <a:pos x="56" y="20"/>
                </a:cxn>
                <a:cxn ang="0">
                  <a:pos x="63" y="11"/>
                </a:cxn>
                <a:cxn ang="0">
                  <a:pos x="63" y="11"/>
                </a:cxn>
                <a:cxn ang="0">
                  <a:pos x="64" y="8"/>
                </a:cxn>
                <a:cxn ang="0">
                  <a:pos x="64" y="5"/>
                </a:cxn>
                <a:cxn ang="0">
                  <a:pos x="63" y="3"/>
                </a:cxn>
                <a:cxn ang="0">
                  <a:pos x="61" y="1"/>
                </a:cxn>
                <a:cxn ang="0">
                  <a:pos x="59" y="0"/>
                </a:cxn>
                <a:cxn ang="0">
                  <a:pos x="57" y="1"/>
                </a:cxn>
                <a:cxn ang="0">
                  <a:pos x="55" y="3"/>
                </a:cxn>
                <a:cxn ang="0">
                  <a:pos x="55" y="3"/>
                </a:cxn>
              </a:cxnLst>
              <a:rect l="0" t="0" r="r" b="b"/>
              <a:pathLst>
                <a:path w="64" h="92">
                  <a:moveTo>
                    <a:pt x="55" y="3"/>
                  </a:moveTo>
                  <a:lnTo>
                    <a:pt x="55" y="3"/>
                  </a:lnTo>
                  <a:lnTo>
                    <a:pt x="50" y="11"/>
                  </a:lnTo>
                  <a:lnTo>
                    <a:pt x="44" y="18"/>
                  </a:lnTo>
                  <a:lnTo>
                    <a:pt x="34" y="35"/>
                  </a:lnTo>
                  <a:lnTo>
                    <a:pt x="34" y="35"/>
                  </a:lnTo>
                  <a:lnTo>
                    <a:pt x="27" y="48"/>
                  </a:lnTo>
                  <a:lnTo>
                    <a:pt x="20" y="60"/>
                  </a:lnTo>
                  <a:lnTo>
                    <a:pt x="1" y="82"/>
                  </a:lnTo>
                  <a:lnTo>
                    <a:pt x="1" y="82"/>
                  </a:lnTo>
                  <a:lnTo>
                    <a:pt x="1" y="84"/>
                  </a:lnTo>
                  <a:lnTo>
                    <a:pt x="0" y="86"/>
                  </a:lnTo>
                  <a:lnTo>
                    <a:pt x="3" y="90"/>
                  </a:lnTo>
                  <a:lnTo>
                    <a:pt x="4" y="92"/>
                  </a:lnTo>
                  <a:lnTo>
                    <a:pt x="6" y="92"/>
                  </a:lnTo>
                  <a:lnTo>
                    <a:pt x="8" y="92"/>
                  </a:lnTo>
                  <a:lnTo>
                    <a:pt x="10" y="90"/>
                  </a:lnTo>
                  <a:lnTo>
                    <a:pt x="10" y="90"/>
                  </a:lnTo>
                  <a:lnTo>
                    <a:pt x="25" y="71"/>
                  </a:lnTo>
                  <a:lnTo>
                    <a:pt x="39" y="51"/>
                  </a:lnTo>
                  <a:lnTo>
                    <a:pt x="39" y="51"/>
                  </a:lnTo>
                  <a:lnTo>
                    <a:pt x="44" y="41"/>
                  </a:lnTo>
                  <a:lnTo>
                    <a:pt x="51" y="30"/>
                  </a:lnTo>
                  <a:lnTo>
                    <a:pt x="56" y="20"/>
                  </a:lnTo>
                  <a:lnTo>
                    <a:pt x="63" y="11"/>
                  </a:lnTo>
                  <a:lnTo>
                    <a:pt x="63" y="11"/>
                  </a:lnTo>
                  <a:lnTo>
                    <a:pt x="64" y="8"/>
                  </a:lnTo>
                  <a:lnTo>
                    <a:pt x="64" y="5"/>
                  </a:lnTo>
                  <a:lnTo>
                    <a:pt x="63" y="3"/>
                  </a:lnTo>
                  <a:lnTo>
                    <a:pt x="61" y="1"/>
                  </a:lnTo>
                  <a:lnTo>
                    <a:pt x="59" y="0"/>
                  </a:lnTo>
                  <a:lnTo>
                    <a:pt x="57" y="1"/>
                  </a:lnTo>
                  <a:lnTo>
                    <a:pt x="55" y="3"/>
                  </a:lnTo>
                  <a:lnTo>
                    <a:pt x="55" y="3"/>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9" name="chenying0907 915"/>
            <p:cNvSpPr/>
            <p:nvPr/>
          </p:nvSpPr>
          <p:spPr bwMode="auto">
            <a:xfrm>
              <a:off x="3375026" y="3309938"/>
              <a:ext cx="42863" cy="44450"/>
            </a:xfrm>
            <a:custGeom>
              <a:avLst/>
              <a:gdLst/>
              <a:ahLst/>
              <a:cxnLst>
                <a:cxn ang="0">
                  <a:pos x="55" y="0"/>
                </a:cxn>
                <a:cxn ang="0">
                  <a:pos x="55" y="0"/>
                </a:cxn>
                <a:cxn ang="0">
                  <a:pos x="42" y="2"/>
                </a:cxn>
                <a:cxn ang="0">
                  <a:pos x="32" y="6"/>
                </a:cxn>
                <a:cxn ang="0">
                  <a:pos x="22" y="11"/>
                </a:cxn>
                <a:cxn ang="0">
                  <a:pos x="15" y="19"/>
                </a:cxn>
                <a:cxn ang="0">
                  <a:pos x="8" y="26"/>
                </a:cxn>
                <a:cxn ang="0">
                  <a:pos x="4" y="37"/>
                </a:cxn>
                <a:cxn ang="0">
                  <a:pos x="2" y="47"/>
                </a:cxn>
                <a:cxn ang="0">
                  <a:pos x="0" y="58"/>
                </a:cxn>
                <a:cxn ang="0">
                  <a:pos x="2" y="68"/>
                </a:cxn>
                <a:cxn ang="0">
                  <a:pos x="4" y="79"/>
                </a:cxn>
                <a:cxn ang="0">
                  <a:pos x="8" y="88"/>
                </a:cxn>
                <a:cxn ang="0">
                  <a:pos x="15" y="97"/>
                </a:cxn>
                <a:cxn ang="0">
                  <a:pos x="22" y="104"/>
                </a:cxn>
                <a:cxn ang="0">
                  <a:pos x="32" y="110"/>
                </a:cxn>
                <a:cxn ang="0">
                  <a:pos x="42" y="113"/>
                </a:cxn>
                <a:cxn ang="0">
                  <a:pos x="55" y="114"/>
                </a:cxn>
                <a:cxn ang="0">
                  <a:pos x="55" y="114"/>
                </a:cxn>
                <a:cxn ang="0">
                  <a:pos x="68" y="113"/>
                </a:cxn>
                <a:cxn ang="0">
                  <a:pos x="80" y="110"/>
                </a:cxn>
                <a:cxn ang="0">
                  <a:pos x="89" y="104"/>
                </a:cxn>
                <a:cxn ang="0">
                  <a:pos x="97" y="97"/>
                </a:cxn>
                <a:cxn ang="0">
                  <a:pos x="104" y="88"/>
                </a:cxn>
                <a:cxn ang="0">
                  <a:pos x="108" y="79"/>
                </a:cxn>
                <a:cxn ang="0">
                  <a:pos x="110" y="68"/>
                </a:cxn>
                <a:cxn ang="0">
                  <a:pos x="111" y="58"/>
                </a:cxn>
                <a:cxn ang="0">
                  <a:pos x="110" y="47"/>
                </a:cxn>
                <a:cxn ang="0">
                  <a:pos x="108" y="37"/>
                </a:cxn>
                <a:cxn ang="0">
                  <a:pos x="104" y="26"/>
                </a:cxn>
                <a:cxn ang="0">
                  <a:pos x="97" y="19"/>
                </a:cxn>
                <a:cxn ang="0">
                  <a:pos x="89" y="11"/>
                </a:cxn>
                <a:cxn ang="0">
                  <a:pos x="80" y="6"/>
                </a:cxn>
                <a:cxn ang="0">
                  <a:pos x="68" y="2"/>
                </a:cxn>
                <a:cxn ang="0">
                  <a:pos x="55" y="0"/>
                </a:cxn>
                <a:cxn ang="0">
                  <a:pos x="55" y="0"/>
                </a:cxn>
              </a:cxnLst>
              <a:rect l="0" t="0" r="r" b="b"/>
              <a:pathLst>
                <a:path w="111" h="114">
                  <a:moveTo>
                    <a:pt x="55" y="0"/>
                  </a:moveTo>
                  <a:lnTo>
                    <a:pt x="55" y="0"/>
                  </a:lnTo>
                  <a:lnTo>
                    <a:pt x="42" y="2"/>
                  </a:lnTo>
                  <a:lnTo>
                    <a:pt x="32" y="6"/>
                  </a:lnTo>
                  <a:lnTo>
                    <a:pt x="22" y="11"/>
                  </a:lnTo>
                  <a:lnTo>
                    <a:pt x="15" y="19"/>
                  </a:lnTo>
                  <a:lnTo>
                    <a:pt x="8" y="26"/>
                  </a:lnTo>
                  <a:lnTo>
                    <a:pt x="4" y="37"/>
                  </a:lnTo>
                  <a:lnTo>
                    <a:pt x="2" y="47"/>
                  </a:lnTo>
                  <a:lnTo>
                    <a:pt x="0" y="58"/>
                  </a:lnTo>
                  <a:lnTo>
                    <a:pt x="2" y="68"/>
                  </a:lnTo>
                  <a:lnTo>
                    <a:pt x="4" y="79"/>
                  </a:lnTo>
                  <a:lnTo>
                    <a:pt x="8" y="88"/>
                  </a:lnTo>
                  <a:lnTo>
                    <a:pt x="15" y="97"/>
                  </a:lnTo>
                  <a:lnTo>
                    <a:pt x="22" y="104"/>
                  </a:lnTo>
                  <a:lnTo>
                    <a:pt x="32" y="110"/>
                  </a:lnTo>
                  <a:lnTo>
                    <a:pt x="42" y="113"/>
                  </a:lnTo>
                  <a:lnTo>
                    <a:pt x="55" y="114"/>
                  </a:lnTo>
                  <a:lnTo>
                    <a:pt x="55" y="114"/>
                  </a:lnTo>
                  <a:lnTo>
                    <a:pt x="68" y="113"/>
                  </a:lnTo>
                  <a:lnTo>
                    <a:pt x="80" y="110"/>
                  </a:lnTo>
                  <a:lnTo>
                    <a:pt x="89" y="104"/>
                  </a:lnTo>
                  <a:lnTo>
                    <a:pt x="97" y="97"/>
                  </a:lnTo>
                  <a:lnTo>
                    <a:pt x="104" y="88"/>
                  </a:lnTo>
                  <a:lnTo>
                    <a:pt x="108" y="79"/>
                  </a:lnTo>
                  <a:lnTo>
                    <a:pt x="110" y="68"/>
                  </a:lnTo>
                  <a:lnTo>
                    <a:pt x="111" y="58"/>
                  </a:lnTo>
                  <a:lnTo>
                    <a:pt x="110" y="47"/>
                  </a:lnTo>
                  <a:lnTo>
                    <a:pt x="108" y="37"/>
                  </a:lnTo>
                  <a:lnTo>
                    <a:pt x="104" y="26"/>
                  </a:lnTo>
                  <a:lnTo>
                    <a:pt x="97" y="19"/>
                  </a:lnTo>
                  <a:lnTo>
                    <a:pt x="89" y="11"/>
                  </a:lnTo>
                  <a:lnTo>
                    <a:pt x="80" y="6"/>
                  </a:lnTo>
                  <a:lnTo>
                    <a:pt x="68" y="2"/>
                  </a:lnTo>
                  <a:lnTo>
                    <a:pt x="55" y="0"/>
                  </a:lnTo>
                  <a:lnTo>
                    <a:pt x="55"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0" name="chenying0907 916"/>
            <p:cNvSpPr/>
            <p:nvPr/>
          </p:nvSpPr>
          <p:spPr bwMode="auto">
            <a:xfrm>
              <a:off x="3533776" y="3309938"/>
              <a:ext cx="42863" cy="44450"/>
            </a:xfrm>
            <a:custGeom>
              <a:avLst/>
              <a:gdLst/>
              <a:ahLst/>
              <a:cxnLst>
                <a:cxn ang="0">
                  <a:pos x="54" y="0"/>
                </a:cxn>
                <a:cxn ang="0">
                  <a:pos x="54" y="0"/>
                </a:cxn>
                <a:cxn ang="0">
                  <a:pos x="41" y="2"/>
                </a:cxn>
                <a:cxn ang="0">
                  <a:pos x="30" y="6"/>
                </a:cxn>
                <a:cxn ang="0">
                  <a:pos x="20" y="11"/>
                </a:cxn>
                <a:cxn ang="0">
                  <a:pos x="13" y="19"/>
                </a:cxn>
                <a:cxn ang="0">
                  <a:pos x="7" y="26"/>
                </a:cxn>
                <a:cxn ang="0">
                  <a:pos x="2" y="37"/>
                </a:cxn>
                <a:cxn ang="0">
                  <a:pos x="0" y="47"/>
                </a:cxn>
                <a:cxn ang="0">
                  <a:pos x="0" y="58"/>
                </a:cxn>
                <a:cxn ang="0">
                  <a:pos x="0" y="68"/>
                </a:cxn>
                <a:cxn ang="0">
                  <a:pos x="2" y="79"/>
                </a:cxn>
                <a:cxn ang="0">
                  <a:pos x="7" y="88"/>
                </a:cxn>
                <a:cxn ang="0">
                  <a:pos x="13" y="97"/>
                </a:cxn>
                <a:cxn ang="0">
                  <a:pos x="20" y="104"/>
                </a:cxn>
                <a:cxn ang="0">
                  <a:pos x="30" y="110"/>
                </a:cxn>
                <a:cxn ang="0">
                  <a:pos x="41" y="113"/>
                </a:cxn>
                <a:cxn ang="0">
                  <a:pos x="54" y="114"/>
                </a:cxn>
                <a:cxn ang="0">
                  <a:pos x="54" y="114"/>
                </a:cxn>
                <a:cxn ang="0">
                  <a:pos x="68" y="113"/>
                </a:cxn>
                <a:cxn ang="0">
                  <a:pos x="78" y="110"/>
                </a:cxn>
                <a:cxn ang="0">
                  <a:pos x="88" y="104"/>
                </a:cxn>
                <a:cxn ang="0">
                  <a:pos x="95" y="97"/>
                </a:cxn>
                <a:cxn ang="0">
                  <a:pos x="102" y="88"/>
                </a:cxn>
                <a:cxn ang="0">
                  <a:pos x="105" y="79"/>
                </a:cxn>
                <a:cxn ang="0">
                  <a:pos x="108" y="68"/>
                </a:cxn>
                <a:cxn ang="0">
                  <a:pos x="109" y="58"/>
                </a:cxn>
                <a:cxn ang="0">
                  <a:pos x="108" y="47"/>
                </a:cxn>
                <a:cxn ang="0">
                  <a:pos x="105" y="37"/>
                </a:cxn>
                <a:cxn ang="0">
                  <a:pos x="102" y="26"/>
                </a:cxn>
                <a:cxn ang="0">
                  <a:pos x="95" y="19"/>
                </a:cxn>
                <a:cxn ang="0">
                  <a:pos x="88" y="11"/>
                </a:cxn>
                <a:cxn ang="0">
                  <a:pos x="78" y="6"/>
                </a:cxn>
                <a:cxn ang="0">
                  <a:pos x="68" y="2"/>
                </a:cxn>
                <a:cxn ang="0">
                  <a:pos x="54" y="0"/>
                </a:cxn>
                <a:cxn ang="0">
                  <a:pos x="54" y="0"/>
                </a:cxn>
              </a:cxnLst>
              <a:rect l="0" t="0" r="r" b="b"/>
              <a:pathLst>
                <a:path w="109" h="114">
                  <a:moveTo>
                    <a:pt x="54" y="0"/>
                  </a:moveTo>
                  <a:lnTo>
                    <a:pt x="54" y="0"/>
                  </a:lnTo>
                  <a:lnTo>
                    <a:pt x="41" y="2"/>
                  </a:lnTo>
                  <a:lnTo>
                    <a:pt x="30" y="6"/>
                  </a:lnTo>
                  <a:lnTo>
                    <a:pt x="20" y="11"/>
                  </a:lnTo>
                  <a:lnTo>
                    <a:pt x="13" y="19"/>
                  </a:lnTo>
                  <a:lnTo>
                    <a:pt x="7" y="26"/>
                  </a:lnTo>
                  <a:lnTo>
                    <a:pt x="2" y="37"/>
                  </a:lnTo>
                  <a:lnTo>
                    <a:pt x="0" y="47"/>
                  </a:lnTo>
                  <a:lnTo>
                    <a:pt x="0" y="58"/>
                  </a:lnTo>
                  <a:lnTo>
                    <a:pt x="0" y="68"/>
                  </a:lnTo>
                  <a:lnTo>
                    <a:pt x="2" y="79"/>
                  </a:lnTo>
                  <a:lnTo>
                    <a:pt x="7" y="88"/>
                  </a:lnTo>
                  <a:lnTo>
                    <a:pt x="13" y="97"/>
                  </a:lnTo>
                  <a:lnTo>
                    <a:pt x="20" y="104"/>
                  </a:lnTo>
                  <a:lnTo>
                    <a:pt x="30" y="110"/>
                  </a:lnTo>
                  <a:lnTo>
                    <a:pt x="41" y="113"/>
                  </a:lnTo>
                  <a:lnTo>
                    <a:pt x="54" y="114"/>
                  </a:lnTo>
                  <a:lnTo>
                    <a:pt x="54" y="114"/>
                  </a:lnTo>
                  <a:lnTo>
                    <a:pt x="68" y="113"/>
                  </a:lnTo>
                  <a:lnTo>
                    <a:pt x="78" y="110"/>
                  </a:lnTo>
                  <a:lnTo>
                    <a:pt x="88" y="104"/>
                  </a:lnTo>
                  <a:lnTo>
                    <a:pt x="95" y="97"/>
                  </a:lnTo>
                  <a:lnTo>
                    <a:pt x="102" y="88"/>
                  </a:lnTo>
                  <a:lnTo>
                    <a:pt x="105" y="79"/>
                  </a:lnTo>
                  <a:lnTo>
                    <a:pt x="108" y="68"/>
                  </a:lnTo>
                  <a:lnTo>
                    <a:pt x="109" y="58"/>
                  </a:lnTo>
                  <a:lnTo>
                    <a:pt x="108" y="47"/>
                  </a:lnTo>
                  <a:lnTo>
                    <a:pt x="105" y="37"/>
                  </a:lnTo>
                  <a:lnTo>
                    <a:pt x="102" y="26"/>
                  </a:lnTo>
                  <a:lnTo>
                    <a:pt x="95" y="19"/>
                  </a:lnTo>
                  <a:lnTo>
                    <a:pt x="88" y="11"/>
                  </a:lnTo>
                  <a:lnTo>
                    <a:pt x="78" y="6"/>
                  </a:lnTo>
                  <a:lnTo>
                    <a:pt x="68" y="2"/>
                  </a:lnTo>
                  <a:lnTo>
                    <a:pt x="54" y="0"/>
                  </a:lnTo>
                  <a:lnTo>
                    <a:pt x="54" y="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1" name="chenying0907 917"/>
            <p:cNvSpPr>
              <a:spLocks noEditPoints="1"/>
            </p:cNvSpPr>
            <p:nvPr/>
          </p:nvSpPr>
          <p:spPr bwMode="auto">
            <a:xfrm>
              <a:off x="3213101" y="3067051"/>
              <a:ext cx="527050" cy="474663"/>
            </a:xfrm>
            <a:custGeom>
              <a:avLst/>
              <a:gdLst/>
              <a:ahLst/>
              <a:cxnLst>
                <a:cxn ang="0">
                  <a:pos x="509" y="1190"/>
                </a:cxn>
                <a:cxn ang="0">
                  <a:pos x="373" y="1160"/>
                </a:cxn>
                <a:cxn ang="0">
                  <a:pos x="292" y="1118"/>
                </a:cxn>
                <a:cxn ang="0">
                  <a:pos x="163" y="1012"/>
                </a:cxn>
                <a:cxn ang="0">
                  <a:pos x="97" y="938"/>
                </a:cxn>
                <a:cxn ang="0">
                  <a:pos x="45" y="821"/>
                </a:cxn>
                <a:cxn ang="0">
                  <a:pos x="16" y="706"/>
                </a:cxn>
                <a:cxn ang="0">
                  <a:pos x="2" y="565"/>
                </a:cxn>
                <a:cxn ang="0">
                  <a:pos x="8" y="433"/>
                </a:cxn>
                <a:cxn ang="0">
                  <a:pos x="33" y="331"/>
                </a:cxn>
                <a:cxn ang="0">
                  <a:pos x="87" y="218"/>
                </a:cxn>
                <a:cxn ang="0">
                  <a:pos x="164" y="131"/>
                </a:cxn>
                <a:cxn ang="0">
                  <a:pos x="242" y="78"/>
                </a:cxn>
                <a:cxn ang="0">
                  <a:pos x="363" y="33"/>
                </a:cxn>
                <a:cxn ang="0">
                  <a:pos x="541" y="9"/>
                </a:cxn>
                <a:cxn ang="0">
                  <a:pos x="671" y="6"/>
                </a:cxn>
                <a:cxn ang="0">
                  <a:pos x="709" y="0"/>
                </a:cxn>
                <a:cxn ang="0">
                  <a:pos x="902" y="27"/>
                </a:cxn>
                <a:cxn ang="0">
                  <a:pos x="1042" y="78"/>
                </a:cxn>
                <a:cxn ang="0">
                  <a:pos x="1140" y="137"/>
                </a:cxn>
                <a:cxn ang="0">
                  <a:pos x="1222" y="213"/>
                </a:cxn>
                <a:cxn ang="0">
                  <a:pos x="1293" y="309"/>
                </a:cxn>
                <a:cxn ang="0">
                  <a:pos x="1318" y="379"/>
                </a:cxn>
                <a:cxn ang="0">
                  <a:pos x="1329" y="493"/>
                </a:cxn>
                <a:cxn ang="0">
                  <a:pos x="1323" y="731"/>
                </a:cxn>
                <a:cxn ang="0">
                  <a:pos x="1310" y="850"/>
                </a:cxn>
                <a:cxn ang="0">
                  <a:pos x="1286" y="926"/>
                </a:cxn>
                <a:cxn ang="0">
                  <a:pos x="1217" y="1033"/>
                </a:cxn>
                <a:cxn ang="0">
                  <a:pos x="1148" y="1095"/>
                </a:cxn>
                <a:cxn ang="0">
                  <a:pos x="1046" y="1148"/>
                </a:cxn>
                <a:cxn ang="0">
                  <a:pos x="923" y="1182"/>
                </a:cxn>
                <a:cxn ang="0">
                  <a:pos x="780" y="1195"/>
                </a:cxn>
                <a:cxn ang="0">
                  <a:pos x="648" y="1197"/>
                </a:cxn>
                <a:cxn ang="0">
                  <a:pos x="465" y="60"/>
                </a:cxn>
                <a:cxn ang="0">
                  <a:pos x="331" y="89"/>
                </a:cxn>
                <a:cxn ang="0">
                  <a:pos x="210" y="153"/>
                </a:cxn>
                <a:cxn ang="0">
                  <a:pos x="155" y="203"/>
                </a:cxn>
                <a:cxn ang="0">
                  <a:pos x="97" y="290"/>
                </a:cxn>
                <a:cxn ang="0">
                  <a:pos x="53" y="447"/>
                </a:cxn>
                <a:cxn ang="0">
                  <a:pos x="49" y="590"/>
                </a:cxn>
                <a:cxn ang="0">
                  <a:pos x="67" y="718"/>
                </a:cxn>
                <a:cxn ang="0">
                  <a:pos x="118" y="888"/>
                </a:cxn>
                <a:cxn ang="0">
                  <a:pos x="215" y="1003"/>
                </a:cxn>
                <a:cxn ang="0">
                  <a:pos x="300" y="1068"/>
                </a:cxn>
                <a:cxn ang="0">
                  <a:pos x="363" y="1105"/>
                </a:cxn>
                <a:cxn ang="0">
                  <a:pos x="463" y="1134"/>
                </a:cxn>
                <a:cxn ang="0">
                  <a:pos x="641" y="1149"/>
                </a:cxn>
                <a:cxn ang="0">
                  <a:pos x="817" y="1147"/>
                </a:cxn>
                <a:cxn ang="0">
                  <a:pos x="983" y="1121"/>
                </a:cxn>
                <a:cxn ang="0">
                  <a:pos x="1110" y="1066"/>
                </a:cxn>
                <a:cxn ang="0">
                  <a:pos x="1184" y="999"/>
                </a:cxn>
                <a:cxn ang="0">
                  <a:pos x="1256" y="866"/>
                </a:cxn>
                <a:cxn ang="0">
                  <a:pos x="1277" y="707"/>
                </a:cxn>
                <a:cxn ang="0">
                  <a:pos x="1284" y="507"/>
                </a:cxn>
                <a:cxn ang="0">
                  <a:pos x="1263" y="362"/>
                </a:cxn>
                <a:cxn ang="0">
                  <a:pos x="1237" y="305"/>
                </a:cxn>
                <a:cxn ang="0">
                  <a:pos x="1144" y="193"/>
                </a:cxn>
                <a:cxn ang="0">
                  <a:pos x="1033" y="124"/>
                </a:cxn>
                <a:cxn ang="0">
                  <a:pos x="814" y="55"/>
                </a:cxn>
                <a:cxn ang="0">
                  <a:pos x="725" y="48"/>
                </a:cxn>
                <a:cxn ang="0">
                  <a:pos x="709" y="54"/>
                </a:cxn>
              </a:cxnLst>
              <a:rect l="0" t="0" r="r" b="b"/>
              <a:pathLst>
                <a:path w="1329" h="1197">
                  <a:moveTo>
                    <a:pt x="648" y="1197"/>
                  </a:moveTo>
                  <a:lnTo>
                    <a:pt x="648" y="1197"/>
                  </a:lnTo>
                  <a:lnTo>
                    <a:pt x="602" y="1197"/>
                  </a:lnTo>
                  <a:lnTo>
                    <a:pt x="556" y="1195"/>
                  </a:lnTo>
                  <a:lnTo>
                    <a:pt x="509" y="1190"/>
                  </a:lnTo>
                  <a:lnTo>
                    <a:pt x="462" y="1183"/>
                  </a:lnTo>
                  <a:lnTo>
                    <a:pt x="440" y="1180"/>
                  </a:lnTo>
                  <a:lnTo>
                    <a:pt x="418" y="1174"/>
                  </a:lnTo>
                  <a:lnTo>
                    <a:pt x="395" y="1168"/>
                  </a:lnTo>
                  <a:lnTo>
                    <a:pt x="373" y="1160"/>
                  </a:lnTo>
                  <a:lnTo>
                    <a:pt x="352" y="1151"/>
                  </a:lnTo>
                  <a:lnTo>
                    <a:pt x="331" y="1142"/>
                  </a:lnTo>
                  <a:lnTo>
                    <a:pt x="312" y="1130"/>
                  </a:lnTo>
                  <a:lnTo>
                    <a:pt x="292" y="1118"/>
                  </a:lnTo>
                  <a:lnTo>
                    <a:pt x="292" y="1118"/>
                  </a:lnTo>
                  <a:lnTo>
                    <a:pt x="246" y="1084"/>
                  </a:lnTo>
                  <a:lnTo>
                    <a:pt x="224" y="1067"/>
                  </a:lnTo>
                  <a:lnTo>
                    <a:pt x="203" y="1049"/>
                  </a:lnTo>
                  <a:lnTo>
                    <a:pt x="182" y="1030"/>
                  </a:lnTo>
                  <a:lnTo>
                    <a:pt x="163" y="1012"/>
                  </a:lnTo>
                  <a:lnTo>
                    <a:pt x="143" y="993"/>
                  </a:lnTo>
                  <a:lnTo>
                    <a:pt x="125" y="972"/>
                  </a:lnTo>
                  <a:lnTo>
                    <a:pt x="125" y="972"/>
                  </a:lnTo>
                  <a:lnTo>
                    <a:pt x="110" y="955"/>
                  </a:lnTo>
                  <a:lnTo>
                    <a:pt x="97" y="938"/>
                  </a:lnTo>
                  <a:lnTo>
                    <a:pt x="87" y="921"/>
                  </a:lnTo>
                  <a:lnTo>
                    <a:pt x="76" y="904"/>
                  </a:lnTo>
                  <a:lnTo>
                    <a:pt x="68" y="885"/>
                  </a:lnTo>
                  <a:lnTo>
                    <a:pt x="61" y="866"/>
                  </a:lnTo>
                  <a:lnTo>
                    <a:pt x="45" y="821"/>
                  </a:lnTo>
                  <a:lnTo>
                    <a:pt x="45" y="821"/>
                  </a:lnTo>
                  <a:lnTo>
                    <a:pt x="37" y="792"/>
                  </a:lnTo>
                  <a:lnTo>
                    <a:pt x="29" y="764"/>
                  </a:lnTo>
                  <a:lnTo>
                    <a:pt x="23" y="735"/>
                  </a:lnTo>
                  <a:lnTo>
                    <a:pt x="16" y="706"/>
                  </a:lnTo>
                  <a:lnTo>
                    <a:pt x="12" y="677"/>
                  </a:lnTo>
                  <a:lnTo>
                    <a:pt x="8" y="649"/>
                  </a:lnTo>
                  <a:lnTo>
                    <a:pt x="4" y="621"/>
                  </a:lnTo>
                  <a:lnTo>
                    <a:pt x="3" y="594"/>
                  </a:lnTo>
                  <a:lnTo>
                    <a:pt x="2" y="565"/>
                  </a:lnTo>
                  <a:lnTo>
                    <a:pt x="0" y="537"/>
                  </a:lnTo>
                  <a:lnTo>
                    <a:pt x="2" y="511"/>
                  </a:lnTo>
                  <a:lnTo>
                    <a:pt x="3" y="484"/>
                  </a:lnTo>
                  <a:lnTo>
                    <a:pt x="6" y="458"/>
                  </a:lnTo>
                  <a:lnTo>
                    <a:pt x="8" y="433"/>
                  </a:lnTo>
                  <a:lnTo>
                    <a:pt x="14" y="407"/>
                  </a:lnTo>
                  <a:lnTo>
                    <a:pt x="19" y="383"/>
                  </a:lnTo>
                  <a:lnTo>
                    <a:pt x="19" y="383"/>
                  </a:lnTo>
                  <a:lnTo>
                    <a:pt x="25" y="356"/>
                  </a:lnTo>
                  <a:lnTo>
                    <a:pt x="33" y="331"/>
                  </a:lnTo>
                  <a:lnTo>
                    <a:pt x="42" y="307"/>
                  </a:lnTo>
                  <a:lnTo>
                    <a:pt x="51" y="284"/>
                  </a:lnTo>
                  <a:lnTo>
                    <a:pt x="62" y="260"/>
                  </a:lnTo>
                  <a:lnTo>
                    <a:pt x="74" y="239"/>
                  </a:lnTo>
                  <a:lnTo>
                    <a:pt x="87" y="218"/>
                  </a:lnTo>
                  <a:lnTo>
                    <a:pt x="100" y="199"/>
                  </a:lnTo>
                  <a:lnTo>
                    <a:pt x="114" y="180"/>
                  </a:lnTo>
                  <a:lnTo>
                    <a:pt x="130" y="163"/>
                  </a:lnTo>
                  <a:lnTo>
                    <a:pt x="146" y="146"/>
                  </a:lnTo>
                  <a:lnTo>
                    <a:pt x="164" y="131"/>
                  </a:lnTo>
                  <a:lnTo>
                    <a:pt x="182" y="116"/>
                  </a:lnTo>
                  <a:lnTo>
                    <a:pt x="201" y="102"/>
                  </a:lnTo>
                  <a:lnTo>
                    <a:pt x="221" y="90"/>
                  </a:lnTo>
                  <a:lnTo>
                    <a:pt x="242" y="78"/>
                  </a:lnTo>
                  <a:lnTo>
                    <a:pt x="242" y="78"/>
                  </a:lnTo>
                  <a:lnTo>
                    <a:pt x="266" y="67"/>
                  </a:lnTo>
                  <a:lnTo>
                    <a:pt x="290" y="56"/>
                  </a:lnTo>
                  <a:lnTo>
                    <a:pt x="313" y="47"/>
                  </a:lnTo>
                  <a:lnTo>
                    <a:pt x="338" y="39"/>
                  </a:lnTo>
                  <a:lnTo>
                    <a:pt x="363" y="33"/>
                  </a:lnTo>
                  <a:lnTo>
                    <a:pt x="388" y="27"/>
                  </a:lnTo>
                  <a:lnTo>
                    <a:pt x="412" y="22"/>
                  </a:lnTo>
                  <a:lnTo>
                    <a:pt x="437" y="18"/>
                  </a:lnTo>
                  <a:lnTo>
                    <a:pt x="488" y="13"/>
                  </a:lnTo>
                  <a:lnTo>
                    <a:pt x="541" y="9"/>
                  </a:lnTo>
                  <a:lnTo>
                    <a:pt x="594" y="8"/>
                  </a:lnTo>
                  <a:lnTo>
                    <a:pt x="649" y="8"/>
                  </a:lnTo>
                  <a:lnTo>
                    <a:pt x="670" y="8"/>
                  </a:lnTo>
                  <a:lnTo>
                    <a:pt x="671" y="6"/>
                  </a:lnTo>
                  <a:lnTo>
                    <a:pt x="671" y="6"/>
                  </a:lnTo>
                  <a:lnTo>
                    <a:pt x="678" y="3"/>
                  </a:lnTo>
                  <a:lnTo>
                    <a:pt x="687" y="0"/>
                  </a:lnTo>
                  <a:lnTo>
                    <a:pt x="687" y="0"/>
                  </a:lnTo>
                  <a:lnTo>
                    <a:pt x="709" y="0"/>
                  </a:lnTo>
                  <a:lnTo>
                    <a:pt x="709" y="0"/>
                  </a:lnTo>
                  <a:lnTo>
                    <a:pt x="747" y="1"/>
                  </a:lnTo>
                  <a:lnTo>
                    <a:pt x="785" y="4"/>
                  </a:lnTo>
                  <a:lnTo>
                    <a:pt x="825" y="9"/>
                  </a:lnTo>
                  <a:lnTo>
                    <a:pt x="862" y="17"/>
                  </a:lnTo>
                  <a:lnTo>
                    <a:pt x="902" y="27"/>
                  </a:lnTo>
                  <a:lnTo>
                    <a:pt x="941" y="39"/>
                  </a:lnTo>
                  <a:lnTo>
                    <a:pt x="980" y="52"/>
                  </a:lnTo>
                  <a:lnTo>
                    <a:pt x="1019" y="69"/>
                  </a:lnTo>
                  <a:lnTo>
                    <a:pt x="1019" y="69"/>
                  </a:lnTo>
                  <a:lnTo>
                    <a:pt x="1042" y="78"/>
                  </a:lnTo>
                  <a:lnTo>
                    <a:pt x="1063" y="89"/>
                  </a:lnTo>
                  <a:lnTo>
                    <a:pt x="1084" y="101"/>
                  </a:lnTo>
                  <a:lnTo>
                    <a:pt x="1102" y="111"/>
                  </a:lnTo>
                  <a:lnTo>
                    <a:pt x="1121" y="124"/>
                  </a:lnTo>
                  <a:lnTo>
                    <a:pt x="1140" y="137"/>
                  </a:lnTo>
                  <a:lnTo>
                    <a:pt x="1157" y="150"/>
                  </a:lnTo>
                  <a:lnTo>
                    <a:pt x="1174" y="165"/>
                  </a:lnTo>
                  <a:lnTo>
                    <a:pt x="1191" y="180"/>
                  </a:lnTo>
                  <a:lnTo>
                    <a:pt x="1206" y="196"/>
                  </a:lnTo>
                  <a:lnTo>
                    <a:pt x="1222" y="213"/>
                  </a:lnTo>
                  <a:lnTo>
                    <a:pt x="1237" y="230"/>
                  </a:lnTo>
                  <a:lnTo>
                    <a:pt x="1251" y="248"/>
                  </a:lnTo>
                  <a:lnTo>
                    <a:pt x="1265" y="268"/>
                  </a:lnTo>
                  <a:lnTo>
                    <a:pt x="1280" y="288"/>
                  </a:lnTo>
                  <a:lnTo>
                    <a:pt x="1293" y="309"/>
                  </a:lnTo>
                  <a:lnTo>
                    <a:pt x="1293" y="309"/>
                  </a:lnTo>
                  <a:lnTo>
                    <a:pt x="1298" y="319"/>
                  </a:lnTo>
                  <a:lnTo>
                    <a:pt x="1303" y="329"/>
                  </a:lnTo>
                  <a:lnTo>
                    <a:pt x="1312" y="354"/>
                  </a:lnTo>
                  <a:lnTo>
                    <a:pt x="1318" y="379"/>
                  </a:lnTo>
                  <a:lnTo>
                    <a:pt x="1323" y="405"/>
                  </a:lnTo>
                  <a:lnTo>
                    <a:pt x="1326" y="431"/>
                  </a:lnTo>
                  <a:lnTo>
                    <a:pt x="1328" y="455"/>
                  </a:lnTo>
                  <a:lnTo>
                    <a:pt x="1329" y="493"/>
                  </a:lnTo>
                  <a:lnTo>
                    <a:pt x="1329" y="493"/>
                  </a:lnTo>
                  <a:lnTo>
                    <a:pt x="1329" y="552"/>
                  </a:lnTo>
                  <a:lnTo>
                    <a:pt x="1329" y="612"/>
                  </a:lnTo>
                  <a:lnTo>
                    <a:pt x="1327" y="671"/>
                  </a:lnTo>
                  <a:lnTo>
                    <a:pt x="1326" y="701"/>
                  </a:lnTo>
                  <a:lnTo>
                    <a:pt x="1323" y="731"/>
                  </a:lnTo>
                  <a:lnTo>
                    <a:pt x="1323" y="731"/>
                  </a:lnTo>
                  <a:lnTo>
                    <a:pt x="1319" y="772"/>
                  </a:lnTo>
                  <a:lnTo>
                    <a:pt x="1319" y="772"/>
                  </a:lnTo>
                  <a:lnTo>
                    <a:pt x="1315" y="811"/>
                  </a:lnTo>
                  <a:lnTo>
                    <a:pt x="1310" y="850"/>
                  </a:lnTo>
                  <a:lnTo>
                    <a:pt x="1306" y="868"/>
                  </a:lnTo>
                  <a:lnTo>
                    <a:pt x="1301" y="888"/>
                  </a:lnTo>
                  <a:lnTo>
                    <a:pt x="1294" y="906"/>
                  </a:lnTo>
                  <a:lnTo>
                    <a:pt x="1286" y="926"/>
                  </a:lnTo>
                  <a:lnTo>
                    <a:pt x="1286" y="926"/>
                  </a:lnTo>
                  <a:lnTo>
                    <a:pt x="1273" y="949"/>
                  </a:lnTo>
                  <a:lnTo>
                    <a:pt x="1260" y="972"/>
                  </a:lnTo>
                  <a:lnTo>
                    <a:pt x="1247" y="994"/>
                  </a:lnTo>
                  <a:lnTo>
                    <a:pt x="1231" y="1013"/>
                  </a:lnTo>
                  <a:lnTo>
                    <a:pt x="1217" y="1033"/>
                  </a:lnTo>
                  <a:lnTo>
                    <a:pt x="1200" y="1050"/>
                  </a:lnTo>
                  <a:lnTo>
                    <a:pt x="1183" y="1067"/>
                  </a:lnTo>
                  <a:lnTo>
                    <a:pt x="1166" y="1081"/>
                  </a:lnTo>
                  <a:lnTo>
                    <a:pt x="1166" y="1081"/>
                  </a:lnTo>
                  <a:lnTo>
                    <a:pt x="1148" y="1095"/>
                  </a:lnTo>
                  <a:lnTo>
                    <a:pt x="1129" y="1106"/>
                  </a:lnTo>
                  <a:lnTo>
                    <a:pt x="1110" y="1118"/>
                  </a:lnTo>
                  <a:lnTo>
                    <a:pt x="1089" y="1129"/>
                  </a:lnTo>
                  <a:lnTo>
                    <a:pt x="1068" y="1139"/>
                  </a:lnTo>
                  <a:lnTo>
                    <a:pt x="1046" y="1148"/>
                  </a:lnTo>
                  <a:lnTo>
                    <a:pt x="1023" y="1156"/>
                  </a:lnTo>
                  <a:lnTo>
                    <a:pt x="1000" y="1164"/>
                  </a:lnTo>
                  <a:lnTo>
                    <a:pt x="975" y="1170"/>
                  </a:lnTo>
                  <a:lnTo>
                    <a:pt x="949" y="1177"/>
                  </a:lnTo>
                  <a:lnTo>
                    <a:pt x="923" y="1182"/>
                  </a:lnTo>
                  <a:lnTo>
                    <a:pt x="896" y="1186"/>
                  </a:lnTo>
                  <a:lnTo>
                    <a:pt x="868" y="1189"/>
                  </a:lnTo>
                  <a:lnTo>
                    <a:pt x="840" y="1193"/>
                  </a:lnTo>
                  <a:lnTo>
                    <a:pt x="810" y="1194"/>
                  </a:lnTo>
                  <a:lnTo>
                    <a:pt x="780" y="1195"/>
                  </a:lnTo>
                  <a:lnTo>
                    <a:pt x="780" y="1195"/>
                  </a:lnTo>
                  <a:lnTo>
                    <a:pt x="743" y="1195"/>
                  </a:lnTo>
                  <a:lnTo>
                    <a:pt x="743" y="1195"/>
                  </a:lnTo>
                  <a:lnTo>
                    <a:pt x="648" y="1197"/>
                  </a:lnTo>
                  <a:lnTo>
                    <a:pt x="648" y="1197"/>
                  </a:lnTo>
                  <a:close/>
                  <a:moveTo>
                    <a:pt x="630" y="54"/>
                  </a:moveTo>
                  <a:lnTo>
                    <a:pt x="630" y="54"/>
                  </a:lnTo>
                  <a:lnTo>
                    <a:pt x="575" y="54"/>
                  </a:lnTo>
                  <a:lnTo>
                    <a:pt x="520" y="56"/>
                  </a:lnTo>
                  <a:lnTo>
                    <a:pt x="465" y="60"/>
                  </a:lnTo>
                  <a:lnTo>
                    <a:pt x="437" y="64"/>
                  </a:lnTo>
                  <a:lnTo>
                    <a:pt x="410" y="69"/>
                  </a:lnTo>
                  <a:lnTo>
                    <a:pt x="384" y="74"/>
                  </a:lnTo>
                  <a:lnTo>
                    <a:pt x="358" y="81"/>
                  </a:lnTo>
                  <a:lnTo>
                    <a:pt x="331" y="89"/>
                  </a:lnTo>
                  <a:lnTo>
                    <a:pt x="305" y="98"/>
                  </a:lnTo>
                  <a:lnTo>
                    <a:pt x="280" y="110"/>
                  </a:lnTo>
                  <a:lnTo>
                    <a:pt x="257" y="122"/>
                  </a:lnTo>
                  <a:lnTo>
                    <a:pt x="232" y="136"/>
                  </a:lnTo>
                  <a:lnTo>
                    <a:pt x="210" y="153"/>
                  </a:lnTo>
                  <a:lnTo>
                    <a:pt x="210" y="153"/>
                  </a:lnTo>
                  <a:lnTo>
                    <a:pt x="194" y="165"/>
                  </a:lnTo>
                  <a:lnTo>
                    <a:pt x="181" y="176"/>
                  </a:lnTo>
                  <a:lnTo>
                    <a:pt x="168" y="190"/>
                  </a:lnTo>
                  <a:lnTo>
                    <a:pt x="155" y="203"/>
                  </a:lnTo>
                  <a:lnTo>
                    <a:pt x="143" y="217"/>
                  </a:lnTo>
                  <a:lnTo>
                    <a:pt x="133" y="230"/>
                  </a:lnTo>
                  <a:lnTo>
                    <a:pt x="123" y="244"/>
                  </a:lnTo>
                  <a:lnTo>
                    <a:pt x="114" y="260"/>
                  </a:lnTo>
                  <a:lnTo>
                    <a:pt x="97" y="290"/>
                  </a:lnTo>
                  <a:lnTo>
                    <a:pt x="84" y="322"/>
                  </a:lnTo>
                  <a:lnTo>
                    <a:pt x="74" y="353"/>
                  </a:lnTo>
                  <a:lnTo>
                    <a:pt x="65" y="384"/>
                  </a:lnTo>
                  <a:lnTo>
                    <a:pt x="58" y="416"/>
                  </a:lnTo>
                  <a:lnTo>
                    <a:pt x="53" y="447"/>
                  </a:lnTo>
                  <a:lnTo>
                    <a:pt x="49" y="479"/>
                  </a:lnTo>
                  <a:lnTo>
                    <a:pt x="48" y="507"/>
                  </a:lnTo>
                  <a:lnTo>
                    <a:pt x="48" y="536"/>
                  </a:lnTo>
                  <a:lnTo>
                    <a:pt x="48" y="564"/>
                  </a:lnTo>
                  <a:lnTo>
                    <a:pt x="49" y="590"/>
                  </a:lnTo>
                  <a:lnTo>
                    <a:pt x="50" y="613"/>
                  </a:lnTo>
                  <a:lnTo>
                    <a:pt x="50" y="613"/>
                  </a:lnTo>
                  <a:lnTo>
                    <a:pt x="53" y="638"/>
                  </a:lnTo>
                  <a:lnTo>
                    <a:pt x="57" y="663"/>
                  </a:lnTo>
                  <a:lnTo>
                    <a:pt x="67" y="718"/>
                  </a:lnTo>
                  <a:lnTo>
                    <a:pt x="80" y="777"/>
                  </a:lnTo>
                  <a:lnTo>
                    <a:pt x="99" y="841"/>
                  </a:lnTo>
                  <a:lnTo>
                    <a:pt x="99" y="841"/>
                  </a:lnTo>
                  <a:lnTo>
                    <a:pt x="106" y="864"/>
                  </a:lnTo>
                  <a:lnTo>
                    <a:pt x="118" y="888"/>
                  </a:lnTo>
                  <a:lnTo>
                    <a:pt x="133" y="913"/>
                  </a:lnTo>
                  <a:lnTo>
                    <a:pt x="150" y="936"/>
                  </a:lnTo>
                  <a:lnTo>
                    <a:pt x="169" y="960"/>
                  </a:lnTo>
                  <a:lnTo>
                    <a:pt x="191" y="982"/>
                  </a:lnTo>
                  <a:lnTo>
                    <a:pt x="215" y="1003"/>
                  </a:lnTo>
                  <a:lnTo>
                    <a:pt x="241" y="1023"/>
                  </a:lnTo>
                  <a:lnTo>
                    <a:pt x="241" y="1023"/>
                  </a:lnTo>
                  <a:lnTo>
                    <a:pt x="271" y="1046"/>
                  </a:lnTo>
                  <a:lnTo>
                    <a:pt x="271" y="1046"/>
                  </a:lnTo>
                  <a:lnTo>
                    <a:pt x="300" y="1068"/>
                  </a:lnTo>
                  <a:lnTo>
                    <a:pt x="314" y="1079"/>
                  </a:lnTo>
                  <a:lnTo>
                    <a:pt x="330" y="1088"/>
                  </a:lnTo>
                  <a:lnTo>
                    <a:pt x="330" y="1088"/>
                  </a:lnTo>
                  <a:lnTo>
                    <a:pt x="346" y="1097"/>
                  </a:lnTo>
                  <a:lnTo>
                    <a:pt x="363" y="1105"/>
                  </a:lnTo>
                  <a:lnTo>
                    <a:pt x="380" y="1112"/>
                  </a:lnTo>
                  <a:lnTo>
                    <a:pt x="397" y="1117"/>
                  </a:lnTo>
                  <a:lnTo>
                    <a:pt x="431" y="1126"/>
                  </a:lnTo>
                  <a:lnTo>
                    <a:pt x="463" y="1134"/>
                  </a:lnTo>
                  <a:lnTo>
                    <a:pt x="463" y="1134"/>
                  </a:lnTo>
                  <a:lnTo>
                    <a:pt x="494" y="1138"/>
                  </a:lnTo>
                  <a:lnTo>
                    <a:pt x="522" y="1142"/>
                  </a:lnTo>
                  <a:lnTo>
                    <a:pt x="552" y="1146"/>
                  </a:lnTo>
                  <a:lnTo>
                    <a:pt x="581" y="1147"/>
                  </a:lnTo>
                  <a:lnTo>
                    <a:pt x="641" y="1149"/>
                  </a:lnTo>
                  <a:lnTo>
                    <a:pt x="704" y="1149"/>
                  </a:lnTo>
                  <a:lnTo>
                    <a:pt x="739" y="1149"/>
                  </a:lnTo>
                  <a:lnTo>
                    <a:pt x="739" y="1149"/>
                  </a:lnTo>
                  <a:lnTo>
                    <a:pt x="779" y="1149"/>
                  </a:lnTo>
                  <a:lnTo>
                    <a:pt x="817" y="1147"/>
                  </a:lnTo>
                  <a:lnTo>
                    <a:pt x="853" y="1144"/>
                  </a:lnTo>
                  <a:lnTo>
                    <a:pt x="889" y="1140"/>
                  </a:lnTo>
                  <a:lnTo>
                    <a:pt x="921" y="1135"/>
                  </a:lnTo>
                  <a:lnTo>
                    <a:pt x="953" y="1129"/>
                  </a:lnTo>
                  <a:lnTo>
                    <a:pt x="983" y="1121"/>
                  </a:lnTo>
                  <a:lnTo>
                    <a:pt x="1012" y="1113"/>
                  </a:lnTo>
                  <a:lnTo>
                    <a:pt x="1038" y="1102"/>
                  </a:lnTo>
                  <a:lnTo>
                    <a:pt x="1064" y="1091"/>
                  </a:lnTo>
                  <a:lnTo>
                    <a:pt x="1087" y="1079"/>
                  </a:lnTo>
                  <a:lnTo>
                    <a:pt x="1110" y="1066"/>
                  </a:lnTo>
                  <a:lnTo>
                    <a:pt x="1131" y="1050"/>
                  </a:lnTo>
                  <a:lnTo>
                    <a:pt x="1150" y="1034"/>
                  </a:lnTo>
                  <a:lnTo>
                    <a:pt x="1169" y="1017"/>
                  </a:lnTo>
                  <a:lnTo>
                    <a:pt x="1184" y="999"/>
                  </a:lnTo>
                  <a:lnTo>
                    <a:pt x="1184" y="999"/>
                  </a:lnTo>
                  <a:lnTo>
                    <a:pt x="1204" y="974"/>
                  </a:lnTo>
                  <a:lnTo>
                    <a:pt x="1221" y="948"/>
                  </a:lnTo>
                  <a:lnTo>
                    <a:pt x="1235" y="922"/>
                  </a:lnTo>
                  <a:lnTo>
                    <a:pt x="1247" y="894"/>
                  </a:lnTo>
                  <a:lnTo>
                    <a:pt x="1256" y="866"/>
                  </a:lnTo>
                  <a:lnTo>
                    <a:pt x="1264" y="836"/>
                  </a:lnTo>
                  <a:lnTo>
                    <a:pt x="1269" y="802"/>
                  </a:lnTo>
                  <a:lnTo>
                    <a:pt x="1273" y="766"/>
                  </a:lnTo>
                  <a:lnTo>
                    <a:pt x="1273" y="766"/>
                  </a:lnTo>
                  <a:lnTo>
                    <a:pt x="1277" y="707"/>
                  </a:lnTo>
                  <a:lnTo>
                    <a:pt x="1281" y="649"/>
                  </a:lnTo>
                  <a:lnTo>
                    <a:pt x="1282" y="590"/>
                  </a:lnTo>
                  <a:lnTo>
                    <a:pt x="1284" y="532"/>
                  </a:lnTo>
                  <a:lnTo>
                    <a:pt x="1284" y="532"/>
                  </a:lnTo>
                  <a:lnTo>
                    <a:pt x="1284" y="507"/>
                  </a:lnTo>
                  <a:lnTo>
                    <a:pt x="1282" y="481"/>
                  </a:lnTo>
                  <a:lnTo>
                    <a:pt x="1280" y="452"/>
                  </a:lnTo>
                  <a:lnTo>
                    <a:pt x="1277" y="422"/>
                  </a:lnTo>
                  <a:lnTo>
                    <a:pt x="1271" y="392"/>
                  </a:lnTo>
                  <a:lnTo>
                    <a:pt x="1263" y="362"/>
                  </a:lnTo>
                  <a:lnTo>
                    <a:pt x="1257" y="346"/>
                  </a:lnTo>
                  <a:lnTo>
                    <a:pt x="1251" y="332"/>
                  </a:lnTo>
                  <a:lnTo>
                    <a:pt x="1244" y="318"/>
                  </a:lnTo>
                  <a:lnTo>
                    <a:pt x="1237" y="305"/>
                  </a:lnTo>
                  <a:lnTo>
                    <a:pt x="1237" y="305"/>
                  </a:lnTo>
                  <a:lnTo>
                    <a:pt x="1222" y="280"/>
                  </a:lnTo>
                  <a:lnTo>
                    <a:pt x="1204" y="256"/>
                  </a:lnTo>
                  <a:lnTo>
                    <a:pt x="1186" y="234"/>
                  </a:lnTo>
                  <a:lnTo>
                    <a:pt x="1165" y="213"/>
                  </a:lnTo>
                  <a:lnTo>
                    <a:pt x="1144" y="193"/>
                  </a:lnTo>
                  <a:lnTo>
                    <a:pt x="1121" y="175"/>
                  </a:lnTo>
                  <a:lnTo>
                    <a:pt x="1099" y="159"/>
                  </a:lnTo>
                  <a:lnTo>
                    <a:pt x="1076" y="146"/>
                  </a:lnTo>
                  <a:lnTo>
                    <a:pt x="1076" y="146"/>
                  </a:lnTo>
                  <a:lnTo>
                    <a:pt x="1033" y="124"/>
                  </a:lnTo>
                  <a:lnTo>
                    <a:pt x="989" y="105"/>
                  </a:lnTo>
                  <a:lnTo>
                    <a:pt x="946" y="89"/>
                  </a:lnTo>
                  <a:lnTo>
                    <a:pt x="902" y="74"/>
                  </a:lnTo>
                  <a:lnTo>
                    <a:pt x="859" y="64"/>
                  </a:lnTo>
                  <a:lnTo>
                    <a:pt x="814" y="55"/>
                  </a:lnTo>
                  <a:lnTo>
                    <a:pt x="771" y="50"/>
                  </a:lnTo>
                  <a:lnTo>
                    <a:pt x="729" y="46"/>
                  </a:lnTo>
                  <a:lnTo>
                    <a:pt x="726" y="46"/>
                  </a:lnTo>
                  <a:lnTo>
                    <a:pt x="725" y="48"/>
                  </a:lnTo>
                  <a:lnTo>
                    <a:pt x="725" y="48"/>
                  </a:lnTo>
                  <a:lnTo>
                    <a:pt x="721" y="51"/>
                  </a:lnTo>
                  <a:lnTo>
                    <a:pt x="717" y="52"/>
                  </a:lnTo>
                  <a:lnTo>
                    <a:pt x="713" y="54"/>
                  </a:lnTo>
                  <a:lnTo>
                    <a:pt x="709" y="54"/>
                  </a:lnTo>
                  <a:lnTo>
                    <a:pt x="709" y="54"/>
                  </a:lnTo>
                  <a:lnTo>
                    <a:pt x="670" y="54"/>
                  </a:lnTo>
                  <a:lnTo>
                    <a:pt x="670" y="54"/>
                  </a:lnTo>
                  <a:lnTo>
                    <a:pt x="630" y="54"/>
                  </a:lnTo>
                  <a:lnTo>
                    <a:pt x="630" y="54"/>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2" name="chenying0907 918"/>
            <p:cNvSpPr/>
            <p:nvPr/>
          </p:nvSpPr>
          <p:spPr bwMode="auto">
            <a:xfrm>
              <a:off x="3213101" y="3149601"/>
              <a:ext cx="519113" cy="127000"/>
            </a:xfrm>
            <a:custGeom>
              <a:avLst/>
              <a:gdLst/>
              <a:ahLst/>
              <a:cxnLst>
                <a:cxn ang="0">
                  <a:pos x="103" y="321"/>
                </a:cxn>
                <a:cxn ang="0">
                  <a:pos x="15" y="309"/>
                </a:cxn>
                <a:cxn ang="0">
                  <a:pos x="6" y="306"/>
                </a:cxn>
                <a:cxn ang="0">
                  <a:pos x="0" y="292"/>
                </a:cxn>
                <a:cxn ang="0">
                  <a:pos x="2" y="281"/>
                </a:cxn>
                <a:cxn ang="0">
                  <a:pos x="14" y="268"/>
                </a:cxn>
                <a:cxn ang="0">
                  <a:pos x="23" y="265"/>
                </a:cxn>
                <a:cxn ang="0">
                  <a:pos x="55" y="270"/>
                </a:cxn>
                <a:cxn ang="0">
                  <a:pos x="137" y="277"/>
                </a:cxn>
                <a:cxn ang="0">
                  <a:pos x="202" y="273"/>
                </a:cxn>
                <a:cxn ang="0">
                  <a:pos x="308" y="256"/>
                </a:cxn>
                <a:cxn ang="0">
                  <a:pos x="430" y="224"/>
                </a:cxn>
                <a:cxn ang="0">
                  <a:pos x="481" y="206"/>
                </a:cxn>
                <a:cxn ang="0">
                  <a:pos x="548" y="173"/>
                </a:cxn>
                <a:cxn ang="0">
                  <a:pos x="608" y="128"/>
                </a:cxn>
                <a:cxn ang="0">
                  <a:pos x="625" y="113"/>
                </a:cxn>
                <a:cxn ang="0">
                  <a:pos x="660" y="92"/>
                </a:cxn>
                <a:cxn ang="0">
                  <a:pos x="718" y="48"/>
                </a:cxn>
                <a:cxn ang="0">
                  <a:pos x="765" y="10"/>
                </a:cxn>
                <a:cxn ang="0">
                  <a:pos x="766" y="9"/>
                </a:cxn>
                <a:cxn ang="0">
                  <a:pos x="781" y="0"/>
                </a:cxn>
                <a:cxn ang="0">
                  <a:pos x="791" y="0"/>
                </a:cxn>
                <a:cxn ang="0">
                  <a:pos x="802" y="6"/>
                </a:cxn>
                <a:cxn ang="0">
                  <a:pos x="806" y="15"/>
                </a:cxn>
                <a:cxn ang="0">
                  <a:pos x="821" y="48"/>
                </a:cxn>
                <a:cxn ang="0">
                  <a:pos x="846" y="74"/>
                </a:cxn>
                <a:cxn ang="0">
                  <a:pos x="883" y="100"/>
                </a:cxn>
                <a:cxn ang="0">
                  <a:pos x="942" y="142"/>
                </a:cxn>
                <a:cxn ang="0">
                  <a:pos x="1020" y="190"/>
                </a:cxn>
                <a:cxn ang="0">
                  <a:pos x="1066" y="218"/>
                </a:cxn>
                <a:cxn ang="0">
                  <a:pos x="1114" y="238"/>
                </a:cxn>
                <a:cxn ang="0">
                  <a:pos x="1148" y="243"/>
                </a:cxn>
                <a:cxn ang="0">
                  <a:pos x="1218" y="247"/>
                </a:cxn>
                <a:cxn ang="0">
                  <a:pos x="1286" y="249"/>
                </a:cxn>
                <a:cxn ang="0">
                  <a:pos x="1300" y="255"/>
                </a:cxn>
                <a:cxn ang="0">
                  <a:pos x="1307" y="265"/>
                </a:cxn>
                <a:cxn ang="0">
                  <a:pos x="1307" y="282"/>
                </a:cxn>
                <a:cxn ang="0">
                  <a:pos x="1296" y="294"/>
                </a:cxn>
                <a:cxn ang="0">
                  <a:pos x="1287" y="295"/>
                </a:cxn>
                <a:cxn ang="0">
                  <a:pos x="1250" y="295"/>
                </a:cxn>
                <a:cxn ang="0">
                  <a:pos x="1142" y="290"/>
                </a:cxn>
                <a:cxn ang="0">
                  <a:pos x="1109" y="283"/>
                </a:cxn>
                <a:cxn ang="0">
                  <a:pos x="1055" y="261"/>
                </a:cxn>
                <a:cxn ang="0">
                  <a:pos x="1004" y="232"/>
                </a:cxn>
                <a:cxn ang="0">
                  <a:pos x="940" y="196"/>
                </a:cxn>
                <a:cxn ang="0">
                  <a:pos x="876" y="151"/>
                </a:cxn>
                <a:cxn ang="0">
                  <a:pos x="817" y="109"/>
                </a:cxn>
                <a:cxn ang="0">
                  <a:pos x="785" y="79"/>
                </a:cxn>
                <a:cxn ang="0">
                  <a:pos x="768" y="65"/>
                </a:cxn>
                <a:cxn ang="0">
                  <a:pos x="673" y="139"/>
                </a:cxn>
                <a:cxn ang="0">
                  <a:pos x="605" y="192"/>
                </a:cxn>
                <a:cxn ang="0">
                  <a:pos x="547" y="230"/>
                </a:cxn>
                <a:cxn ang="0">
                  <a:pos x="484" y="255"/>
                </a:cxn>
                <a:cxn ang="0">
                  <a:pos x="371" y="287"/>
                </a:cxn>
                <a:cxn ang="0">
                  <a:pos x="256" y="312"/>
                </a:cxn>
                <a:cxn ang="0">
                  <a:pos x="134" y="321"/>
                </a:cxn>
              </a:cxnLst>
              <a:rect l="0" t="0" r="r" b="b"/>
              <a:pathLst>
                <a:path w="1308" h="321">
                  <a:moveTo>
                    <a:pt x="134" y="321"/>
                  </a:moveTo>
                  <a:lnTo>
                    <a:pt x="134" y="321"/>
                  </a:lnTo>
                  <a:lnTo>
                    <a:pt x="103" y="321"/>
                  </a:lnTo>
                  <a:lnTo>
                    <a:pt x="73" y="319"/>
                  </a:lnTo>
                  <a:lnTo>
                    <a:pt x="44" y="315"/>
                  </a:lnTo>
                  <a:lnTo>
                    <a:pt x="15" y="309"/>
                  </a:lnTo>
                  <a:lnTo>
                    <a:pt x="15" y="309"/>
                  </a:lnTo>
                  <a:lnTo>
                    <a:pt x="10" y="308"/>
                  </a:lnTo>
                  <a:lnTo>
                    <a:pt x="6" y="306"/>
                  </a:lnTo>
                  <a:lnTo>
                    <a:pt x="4" y="303"/>
                  </a:lnTo>
                  <a:lnTo>
                    <a:pt x="1" y="299"/>
                  </a:lnTo>
                  <a:lnTo>
                    <a:pt x="0" y="292"/>
                  </a:lnTo>
                  <a:lnTo>
                    <a:pt x="0" y="289"/>
                  </a:lnTo>
                  <a:lnTo>
                    <a:pt x="0" y="289"/>
                  </a:lnTo>
                  <a:lnTo>
                    <a:pt x="2" y="281"/>
                  </a:lnTo>
                  <a:lnTo>
                    <a:pt x="8" y="273"/>
                  </a:lnTo>
                  <a:lnTo>
                    <a:pt x="10" y="270"/>
                  </a:lnTo>
                  <a:lnTo>
                    <a:pt x="14" y="268"/>
                  </a:lnTo>
                  <a:lnTo>
                    <a:pt x="18" y="266"/>
                  </a:lnTo>
                  <a:lnTo>
                    <a:pt x="23" y="265"/>
                  </a:lnTo>
                  <a:lnTo>
                    <a:pt x="23" y="265"/>
                  </a:lnTo>
                  <a:lnTo>
                    <a:pt x="29" y="266"/>
                  </a:lnTo>
                  <a:lnTo>
                    <a:pt x="29" y="266"/>
                  </a:lnTo>
                  <a:lnTo>
                    <a:pt x="55" y="270"/>
                  </a:lnTo>
                  <a:lnTo>
                    <a:pt x="81" y="274"/>
                  </a:lnTo>
                  <a:lnTo>
                    <a:pt x="108" y="275"/>
                  </a:lnTo>
                  <a:lnTo>
                    <a:pt x="137" y="277"/>
                  </a:lnTo>
                  <a:lnTo>
                    <a:pt x="137" y="277"/>
                  </a:lnTo>
                  <a:lnTo>
                    <a:pt x="168" y="275"/>
                  </a:lnTo>
                  <a:lnTo>
                    <a:pt x="202" y="273"/>
                  </a:lnTo>
                  <a:lnTo>
                    <a:pt x="236" y="269"/>
                  </a:lnTo>
                  <a:lnTo>
                    <a:pt x="272" y="264"/>
                  </a:lnTo>
                  <a:lnTo>
                    <a:pt x="308" y="256"/>
                  </a:lnTo>
                  <a:lnTo>
                    <a:pt x="348" y="247"/>
                  </a:lnTo>
                  <a:lnTo>
                    <a:pt x="387" y="236"/>
                  </a:lnTo>
                  <a:lnTo>
                    <a:pt x="430" y="224"/>
                  </a:lnTo>
                  <a:lnTo>
                    <a:pt x="430" y="224"/>
                  </a:lnTo>
                  <a:lnTo>
                    <a:pt x="456" y="215"/>
                  </a:lnTo>
                  <a:lnTo>
                    <a:pt x="481" y="206"/>
                  </a:lnTo>
                  <a:lnTo>
                    <a:pt x="505" y="197"/>
                  </a:lnTo>
                  <a:lnTo>
                    <a:pt x="527" y="187"/>
                  </a:lnTo>
                  <a:lnTo>
                    <a:pt x="548" y="173"/>
                  </a:lnTo>
                  <a:lnTo>
                    <a:pt x="569" y="160"/>
                  </a:lnTo>
                  <a:lnTo>
                    <a:pt x="588" y="145"/>
                  </a:lnTo>
                  <a:lnTo>
                    <a:pt x="608" y="128"/>
                  </a:lnTo>
                  <a:lnTo>
                    <a:pt x="608" y="128"/>
                  </a:lnTo>
                  <a:lnTo>
                    <a:pt x="616" y="120"/>
                  </a:lnTo>
                  <a:lnTo>
                    <a:pt x="625" y="113"/>
                  </a:lnTo>
                  <a:lnTo>
                    <a:pt x="646" y="100"/>
                  </a:lnTo>
                  <a:lnTo>
                    <a:pt x="646" y="100"/>
                  </a:lnTo>
                  <a:lnTo>
                    <a:pt x="660" y="92"/>
                  </a:lnTo>
                  <a:lnTo>
                    <a:pt x="673" y="83"/>
                  </a:lnTo>
                  <a:lnTo>
                    <a:pt x="673" y="83"/>
                  </a:lnTo>
                  <a:lnTo>
                    <a:pt x="718" y="48"/>
                  </a:lnTo>
                  <a:lnTo>
                    <a:pt x="760" y="14"/>
                  </a:lnTo>
                  <a:lnTo>
                    <a:pt x="760" y="14"/>
                  </a:lnTo>
                  <a:lnTo>
                    <a:pt x="765" y="10"/>
                  </a:lnTo>
                  <a:lnTo>
                    <a:pt x="765" y="10"/>
                  </a:lnTo>
                  <a:lnTo>
                    <a:pt x="766" y="9"/>
                  </a:lnTo>
                  <a:lnTo>
                    <a:pt x="766" y="9"/>
                  </a:lnTo>
                  <a:lnTo>
                    <a:pt x="770" y="5"/>
                  </a:lnTo>
                  <a:lnTo>
                    <a:pt x="775" y="2"/>
                  </a:lnTo>
                  <a:lnTo>
                    <a:pt x="781" y="0"/>
                  </a:lnTo>
                  <a:lnTo>
                    <a:pt x="787" y="0"/>
                  </a:lnTo>
                  <a:lnTo>
                    <a:pt x="787" y="0"/>
                  </a:lnTo>
                  <a:lnTo>
                    <a:pt x="791" y="0"/>
                  </a:lnTo>
                  <a:lnTo>
                    <a:pt x="796" y="2"/>
                  </a:lnTo>
                  <a:lnTo>
                    <a:pt x="799" y="3"/>
                  </a:lnTo>
                  <a:lnTo>
                    <a:pt x="802" y="6"/>
                  </a:lnTo>
                  <a:lnTo>
                    <a:pt x="804" y="10"/>
                  </a:lnTo>
                  <a:lnTo>
                    <a:pt x="806" y="15"/>
                  </a:lnTo>
                  <a:lnTo>
                    <a:pt x="806" y="15"/>
                  </a:lnTo>
                  <a:lnTo>
                    <a:pt x="809" y="27"/>
                  </a:lnTo>
                  <a:lnTo>
                    <a:pt x="815" y="39"/>
                  </a:lnTo>
                  <a:lnTo>
                    <a:pt x="821" y="48"/>
                  </a:lnTo>
                  <a:lnTo>
                    <a:pt x="829" y="57"/>
                  </a:lnTo>
                  <a:lnTo>
                    <a:pt x="837" y="66"/>
                  </a:lnTo>
                  <a:lnTo>
                    <a:pt x="846" y="74"/>
                  </a:lnTo>
                  <a:lnTo>
                    <a:pt x="866" y="88"/>
                  </a:lnTo>
                  <a:lnTo>
                    <a:pt x="866" y="88"/>
                  </a:lnTo>
                  <a:lnTo>
                    <a:pt x="883" y="100"/>
                  </a:lnTo>
                  <a:lnTo>
                    <a:pt x="883" y="100"/>
                  </a:lnTo>
                  <a:lnTo>
                    <a:pt x="913" y="122"/>
                  </a:lnTo>
                  <a:lnTo>
                    <a:pt x="942" y="142"/>
                  </a:lnTo>
                  <a:lnTo>
                    <a:pt x="1002" y="179"/>
                  </a:lnTo>
                  <a:lnTo>
                    <a:pt x="1002" y="179"/>
                  </a:lnTo>
                  <a:lnTo>
                    <a:pt x="1020" y="190"/>
                  </a:lnTo>
                  <a:lnTo>
                    <a:pt x="1020" y="190"/>
                  </a:lnTo>
                  <a:lnTo>
                    <a:pt x="1050" y="209"/>
                  </a:lnTo>
                  <a:lnTo>
                    <a:pt x="1066" y="218"/>
                  </a:lnTo>
                  <a:lnTo>
                    <a:pt x="1082" y="226"/>
                  </a:lnTo>
                  <a:lnTo>
                    <a:pt x="1097" y="232"/>
                  </a:lnTo>
                  <a:lnTo>
                    <a:pt x="1114" y="238"/>
                  </a:lnTo>
                  <a:lnTo>
                    <a:pt x="1131" y="240"/>
                  </a:lnTo>
                  <a:lnTo>
                    <a:pt x="1148" y="243"/>
                  </a:lnTo>
                  <a:lnTo>
                    <a:pt x="1148" y="243"/>
                  </a:lnTo>
                  <a:lnTo>
                    <a:pt x="1184" y="244"/>
                  </a:lnTo>
                  <a:lnTo>
                    <a:pt x="1218" y="247"/>
                  </a:lnTo>
                  <a:lnTo>
                    <a:pt x="1218" y="247"/>
                  </a:lnTo>
                  <a:lnTo>
                    <a:pt x="1252" y="248"/>
                  </a:lnTo>
                  <a:lnTo>
                    <a:pt x="1286" y="249"/>
                  </a:lnTo>
                  <a:lnTo>
                    <a:pt x="1286" y="249"/>
                  </a:lnTo>
                  <a:lnTo>
                    <a:pt x="1291" y="251"/>
                  </a:lnTo>
                  <a:lnTo>
                    <a:pt x="1296" y="252"/>
                  </a:lnTo>
                  <a:lnTo>
                    <a:pt x="1300" y="255"/>
                  </a:lnTo>
                  <a:lnTo>
                    <a:pt x="1303" y="257"/>
                  </a:lnTo>
                  <a:lnTo>
                    <a:pt x="1305" y="261"/>
                  </a:lnTo>
                  <a:lnTo>
                    <a:pt x="1307" y="265"/>
                  </a:lnTo>
                  <a:lnTo>
                    <a:pt x="1308" y="274"/>
                  </a:lnTo>
                  <a:lnTo>
                    <a:pt x="1308" y="274"/>
                  </a:lnTo>
                  <a:lnTo>
                    <a:pt x="1307" y="282"/>
                  </a:lnTo>
                  <a:lnTo>
                    <a:pt x="1303" y="289"/>
                  </a:lnTo>
                  <a:lnTo>
                    <a:pt x="1300" y="291"/>
                  </a:lnTo>
                  <a:lnTo>
                    <a:pt x="1296" y="294"/>
                  </a:lnTo>
                  <a:lnTo>
                    <a:pt x="1292" y="295"/>
                  </a:lnTo>
                  <a:lnTo>
                    <a:pt x="1287" y="295"/>
                  </a:lnTo>
                  <a:lnTo>
                    <a:pt x="1287" y="295"/>
                  </a:lnTo>
                  <a:lnTo>
                    <a:pt x="1287" y="295"/>
                  </a:lnTo>
                  <a:lnTo>
                    <a:pt x="1250" y="295"/>
                  </a:lnTo>
                  <a:lnTo>
                    <a:pt x="1250" y="295"/>
                  </a:lnTo>
                  <a:lnTo>
                    <a:pt x="1214" y="295"/>
                  </a:lnTo>
                  <a:lnTo>
                    <a:pt x="1177" y="294"/>
                  </a:lnTo>
                  <a:lnTo>
                    <a:pt x="1142" y="290"/>
                  </a:lnTo>
                  <a:lnTo>
                    <a:pt x="1125" y="287"/>
                  </a:lnTo>
                  <a:lnTo>
                    <a:pt x="1109" y="283"/>
                  </a:lnTo>
                  <a:lnTo>
                    <a:pt x="1109" y="283"/>
                  </a:lnTo>
                  <a:lnTo>
                    <a:pt x="1095" y="279"/>
                  </a:lnTo>
                  <a:lnTo>
                    <a:pt x="1082" y="274"/>
                  </a:lnTo>
                  <a:lnTo>
                    <a:pt x="1055" y="261"/>
                  </a:lnTo>
                  <a:lnTo>
                    <a:pt x="1029" y="248"/>
                  </a:lnTo>
                  <a:lnTo>
                    <a:pt x="1004" y="232"/>
                  </a:lnTo>
                  <a:lnTo>
                    <a:pt x="1004" y="232"/>
                  </a:lnTo>
                  <a:lnTo>
                    <a:pt x="962" y="209"/>
                  </a:lnTo>
                  <a:lnTo>
                    <a:pt x="962" y="209"/>
                  </a:lnTo>
                  <a:lnTo>
                    <a:pt x="940" y="196"/>
                  </a:lnTo>
                  <a:lnTo>
                    <a:pt x="918" y="181"/>
                  </a:lnTo>
                  <a:lnTo>
                    <a:pt x="876" y="151"/>
                  </a:lnTo>
                  <a:lnTo>
                    <a:pt x="876" y="151"/>
                  </a:lnTo>
                  <a:lnTo>
                    <a:pt x="847" y="130"/>
                  </a:lnTo>
                  <a:lnTo>
                    <a:pt x="817" y="109"/>
                  </a:lnTo>
                  <a:lnTo>
                    <a:pt x="817" y="109"/>
                  </a:lnTo>
                  <a:lnTo>
                    <a:pt x="806" y="100"/>
                  </a:lnTo>
                  <a:lnTo>
                    <a:pt x="794" y="91"/>
                  </a:lnTo>
                  <a:lnTo>
                    <a:pt x="785" y="79"/>
                  </a:lnTo>
                  <a:lnTo>
                    <a:pt x="777" y="68"/>
                  </a:lnTo>
                  <a:lnTo>
                    <a:pt x="773" y="61"/>
                  </a:lnTo>
                  <a:lnTo>
                    <a:pt x="768" y="65"/>
                  </a:lnTo>
                  <a:lnTo>
                    <a:pt x="768" y="65"/>
                  </a:lnTo>
                  <a:lnTo>
                    <a:pt x="720" y="103"/>
                  </a:lnTo>
                  <a:lnTo>
                    <a:pt x="673" y="139"/>
                  </a:lnTo>
                  <a:lnTo>
                    <a:pt x="673" y="139"/>
                  </a:lnTo>
                  <a:lnTo>
                    <a:pt x="605" y="192"/>
                  </a:lnTo>
                  <a:lnTo>
                    <a:pt x="605" y="192"/>
                  </a:lnTo>
                  <a:lnTo>
                    <a:pt x="586" y="206"/>
                  </a:lnTo>
                  <a:lnTo>
                    <a:pt x="566" y="218"/>
                  </a:lnTo>
                  <a:lnTo>
                    <a:pt x="547" y="230"/>
                  </a:lnTo>
                  <a:lnTo>
                    <a:pt x="526" y="239"/>
                  </a:lnTo>
                  <a:lnTo>
                    <a:pt x="505" y="247"/>
                  </a:lnTo>
                  <a:lnTo>
                    <a:pt x="484" y="255"/>
                  </a:lnTo>
                  <a:lnTo>
                    <a:pt x="442" y="268"/>
                  </a:lnTo>
                  <a:lnTo>
                    <a:pt x="442" y="268"/>
                  </a:lnTo>
                  <a:lnTo>
                    <a:pt x="371" y="287"/>
                  </a:lnTo>
                  <a:lnTo>
                    <a:pt x="333" y="296"/>
                  </a:lnTo>
                  <a:lnTo>
                    <a:pt x="295" y="304"/>
                  </a:lnTo>
                  <a:lnTo>
                    <a:pt x="256" y="312"/>
                  </a:lnTo>
                  <a:lnTo>
                    <a:pt x="216" y="317"/>
                  </a:lnTo>
                  <a:lnTo>
                    <a:pt x="175" y="320"/>
                  </a:lnTo>
                  <a:lnTo>
                    <a:pt x="134" y="321"/>
                  </a:lnTo>
                  <a:lnTo>
                    <a:pt x="134" y="321"/>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3" name="chenying0907 919"/>
            <p:cNvSpPr/>
            <p:nvPr/>
          </p:nvSpPr>
          <p:spPr bwMode="auto">
            <a:xfrm>
              <a:off x="3368676" y="3514726"/>
              <a:ext cx="252413" cy="92075"/>
            </a:xfrm>
            <a:custGeom>
              <a:avLst/>
              <a:gdLst/>
              <a:ahLst/>
              <a:cxnLst>
                <a:cxn ang="0">
                  <a:pos x="112" y="229"/>
                </a:cxn>
                <a:cxn ang="0">
                  <a:pos x="92" y="223"/>
                </a:cxn>
                <a:cxn ang="0">
                  <a:pos x="69" y="206"/>
                </a:cxn>
                <a:cxn ang="0">
                  <a:pos x="51" y="181"/>
                </a:cxn>
                <a:cxn ang="0">
                  <a:pos x="19" y="100"/>
                </a:cxn>
                <a:cxn ang="0">
                  <a:pos x="1" y="50"/>
                </a:cxn>
                <a:cxn ang="0">
                  <a:pos x="0" y="36"/>
                </a:cxn>
                <a:cxn ang="0">
                  <a:pos x="3" y="26"/>
                </a:cxn>
                <a:cxn ang="0">
                  <a:pos x="18" y="15"/>
                </a:cxn>
                <a:cxn ang="0">
                  <a:pos x="30" y="15"/>
                </a:cxn>
                <a:cxn ang="0">
                  <a:pos x="40" y="25"/>
                </a:cxn>
                <a:cxn ang="0">
                  <a:pos x="54" y="68"/>
                </a:cxn>
                <a:cxn ang="0">
                  <a:pos x="65" y="101"/>
                </a:cxn>
                <a:cxn ang="0">
                  <a:pos x="92" y="158"/>
                </a:cxn>
                <a:cxn ang="0">
                  <a:pos x="105" y="175"/>
                </a:cxn>
                <a:cxn ang="0">
                  <a:pos x="119" y="182"/>
                </a:cxn>
                <a:cxn ang="0">
                  <a:pos x="132" y="182"/>
                </a:cxn>
                <a:cxn ang="0">
                  <a:pos x="153" y="170"/>
                </a:cxn>
                <a:cxn ang="0">
                  <a:pos x="177" y="149"/>
                </a:cxn>
                <a:cxn ang="0">
                  <a:pos x="198" y="127"/>
                </a:cxn>
                <a:cxn ang="0">
                  <a:pos x="228" y="92"/>
                </a:cxn>
                <a:cxn ang="0">
                  <a:pos x="260" y="63"/>
                </a:cxn>
                <a:cxn ang="0">
                  <a:pos x="279" y="54"/>
                </a:cxn>
                <a:cxn ang="0">
                  <a:pos x="285" y="46"/>
                </a:cxn>
                <a:cxn ang="0">
                  <a:pos x="302" y="38"/>
                </a:cxn>
                <a:cxn ang="0">
                  <a:pos x="315" y="42"/>
                </a:cxn>
                <a:cxn ang="0">
                  <a:pos x="324" y="54"/>
                </a:cxn>
                <a:cxn ang="0">
                  <a:pos x="327" y="58"/>
                </a:cxn>
                <a:cxn ang="0">
                  <a:pos x="379" y="107"/>
                </a:cxn>
                <a:cxn ang="0">
                  <a:pos x="413" y="141"/>
                </a:cxn>
                <a:cxn ang="0">
                  <a:pos x="451" y="172"/>
                </a:cxn>
                <a:cxn ang="0">
                  <a:pos x="465" y="175"/>
                </a:cxn>
                <a:cxn ang="0">
                  <a:pos x="494" y="165"/>
                </a:cxn>
                <a:cxn ang="0">
                  <a:pos x="525" y="136"/>
                </a:cxn>
                <a:cxn ang="0">
                  <a:pos x="578" y="62"/>
                </a:cxn>
                <a:cxn ang="0">
                  <a:pos x="591" y="30"/>
                </a:cxn>
                <a:cxn ang="0">
                  <a:pos x="592" y="17"/>
                </a:cxn>
                <a:cxn ang="0">
                  <a:pos x="600" y="5"/>
                </a:cxn>
                <a:cxn ang="0">
                  <a:pos x="616" y="0"/>
                </a:cxn>
                <a:cxn ang="0">
                  <a:pos x="625" y="3"/>
                </a:cxn>
                <a:cxn ang="0">
                  <a:pos x="631" y="7"/>
                </a:cxn>
                <a:cxn ang="0">
                  <a:pos x="637" y="17"/>
                </a:cxn>
                <a:cxn ang="0">
                  <a:pos x="637" y="33"/>
                </a:cxn>
                <a:cxn ang="0">
                  <a:pos x="629" y="63"/>
                </a:cxn>
                <a:cxn ang="0">
                  <a:pos x="595" y="121"/>
                </a:cxn>
                <a:cxn ang="0">
                  <a:pos x="554" y="168"/>
                </a:cxn>
                <a:cxn ang="0">
                  <a:pos x="545" y="178"/>
                </a:cxn>
                <a:cxn ang="0">
                  <a:pos x="502" y="219"/>
                </a:cxn>
                <a:cxn ang="0">
                  <a:pos x="473" y="229"/>
                </a:cxn>
                <a:cxn ang="0">
                  <a:pos x="464" y="228"/>
                </a:cxn>
                <a:cxn ang="0">
                  <a:pos x="435" y="216"/>
                </a:cxn>
                <a:cxn ang="0">
                  <a:pos x="388" y="182"/>
                </a:cxn>
                <a:cxn ang="0">
                  <a:pos x="349" y="145"/>
                </a:cxn>
                <a:cxn ang="0">
                  <a:pos x="329" y="128"/>
                </a:cxn>
                <a:cxn ang="0">
                  <a:pos x="298" y="98"/>
                </a:cxn>
                <a:cxn ang="0">
                  <a:pos x="289" y="100"/>
                </a:cxn>
                <a:cxn ang="0">
                  <a:pos x="273" y="110"/>
                </a:cxn>
                <a:cxn ang="0">
                  <a:pos x="256" y="134"/>
                </a:cxn>
                <a:cxn ang="0">
                  <a:pos x="240" y="155"/>
                </a:cxn>
                <a:cxn ang="0">
                  <a:pos x="215" y="177"/>
                </a:cxn>
                <a:cxn ang="0">
                  <a:pos x="185" y="202"/>
                </a:cxn>
                <a:cxn ang="0">
                  <a:pos x="146" y="226"/>
                </a:cxn>
                <a:cxn ang="0">
                  <a:pos x="124" y="230"/>
                </a:cxn>
              </a:cxnLst>
              <a:rect l="0" t="0" r="r" b="b"/>
              <a:pathLst>
                <a:path w="637" h="230">
                  <a:moveTo>
                    <a:pt x="124" y="230"/>
                  </a:moveTo>
                  <a:lnTo>
                    <a:pt x="124" y="230"/>
                  </a:lnTo>
                  <a:lnTo>
                    <a:pt x="112" y="229"/>
                  </a:lnTo>
                  <a:lnTo>
                    <a:pt x="112" y="229"/>
                  </a:lnTo>
                  <a:lnTo>
                    <a:pt x="103" y="226"/>
                  </a:lnTo>
                  <a:lnTo>
                    <a:pt x="92" y="223"/>
                  </a:lnTo>
                  <a:lnTo>
                    <a:pt x="85" y="217"/>
                  </a:lnTo>
                  <a:lnTo>
                    <a:pt x="77" y="212"/>
                  </a:lnTo>
                  <a:lnTo>
                    <a:pt x="69" y="206"/>
                  </a:lnTo>
                  <a:lnTo>
                    <a:pt x="62" y="198"/>
                  </a:lnTo>
                  <a:lnTo>
                    <a:pt x="57" y="190"/>
                  </a:lnTo>
                  <a:lnTo>
                    <a:pt x="51" y="181"/>
                  </a:lnTo>
                  <a:lnTo>
                    <a:pt x="41" y="161"/>
                  </a:lnTo>
                  <a:lnTo>
                    <a:pt x="32" y="141"/>
                  </a:lnTo>
                  <a:lnTo>
                    <a:pt x="19" y="100"/>
                  </a:lnTo>
                  <a:lnTo>
                    <a:pt x="19" y="100"/>
                  </a:lnTo>
                  <a:lnTo>
                    <a:pt x="10" y="73"/>
                  </a:lnTo>
                  <a:lnTo>
                    <a:pt x="1" y="50"/>
                  </a:lnTo>
                  <a:lnTo>
                    <a:pt x="1" y="50"/>
                  </a:lnTo>
                  <a:lnTo>
                    <a:pt x="0" y="42"/>
                  </a:lnTo>
                  <a:lnTo>
                    <a:pt x="0" y="36"/>
                  </a:lnTo>
                  <a:lnTo>
                    <a:pt x="1" y="30"/>
                  </a:lnTo>
                  <a:lnTo>
                    <a:pt x="3" y="26"/>
                  </a:lnTo>
                  <a:lnTo>
                    <a:pt x="3" y="26"/>
                  </a:lnTo>
                  <a:lnTo>
                    <a:pt x="7" y="21"/>
                  </a:lnTo>
                  <a:lnTo>
                    <a:pt x="13" y="17"/>
                  </a:lnTo>
                  <a:lnTo>
                    <a:pt x="18" y="15"/>
                  </a:lnTo>
                  <a:lnTo>
                    <a:pt x="24" y="15"/>
                  </a:lnTo>
                  <a:lnTo>
                    <a:pt x="24" y="15"/>
                  </a:lnTo>
                  <a:lnTo>
                    <a:pt x="30" y="15"/>
                  </a:lnTo>
                  <a:lnTo>
                    <a:pt x="34" y="17"/>
                  </a:lnTo>
                  <a:lnTo>
                    <a:pt x="37" y="21"/>
                  </a:lnTo>
                  <a:lnTo>
                    <a:pt x="40" y="25"/>
                  </a:lnTo>
                  <a:lnTo>
                    <a:pt x="40" y="25"/>
                  </a:lnTo>
                  <a:lnTo>
                    <a:pt x="48" y="47"/>
                  </a:lnTo>
                  <a:lnTo>
                    <a:pt x="54" y="68"/>
                  </a:lnTo>
                  <a:lnTo>
                    <a:pt x="54" y="68"/>
                  </a:lnTo>
                  <a:lnTo>
                    <a:pt x="65" y="101"/>
                  </a:lnTo>
                  <a:lnTo>
                    <a:pt x="65" y="101"/>
                  </a:lnTo>
                  <a:lnTo>
                    <a:pt x="73" y="119"/>
                  </a:lnTo>
                  <a:lnTo>
                    <a:pt x="82" y="139"/>
                  </a:lnTo>
                  <a:lnTo>
                    <a:pt x="92" y="158"/>
                  </a:lnTo>
                  <a:lnTo>
                    <a:pt x="99" y="168"/>
                  </a:lnTo>
                  <a:lnTo>
                    <a:pt x="105" y="175"/>
                  </a:lnTo>
                  <a:lnTo>
                    <a:pt x="105" y="175"/>
                  </a:lnTo>
                  <a:lnTo>
                    <a:pt x="109" y="178"/>
                  </a:lnTo>
                  <a:lnTo>
                    <a:pt x="115" y="181"/>
                  </a:lnTo>
                  <a:lnTo>
                    <a:pt x="119" y="182"/>
                  </a:lnTo>
                  <a:lnTo>
                    <a:pt x="124" y="182"/>
                  </a:lnTo>
                  <a:lnTo>
                    <a:pt x="124" y="182"/>
                  </a:lnTo>
                  <a:lnTo>
                    <a:pt x="132" y="182"/>
                  </a:lnTo>
                  <a:lnTo>
                    <a:pt x="138" y="179"/>
                  </a:lnTo>
                  <a:lnTo>
                    <a:pt x="146" y="175"/>
                  </a:lnTo>
                  <a:lnTo>
                    <a:pt x="153" y="170"/>
                  </a:lnTo>
                  <a:lnTo>
                    <a:pt x="166" y="160"/>
                  </a:lnTo>
                  <a:lnTo>
                    <a:pt x="177" y="149"/>
                  </a:lnTo>
                  <a:lnTo>
                    <a:pt x="177" y="149"/>
                  </a:lnTo>
                  <a:lnTo>
                    <a:pt x="184" y="143"/>
                  </a:lnTo>
                  <a:lnTo>
                    <a:pt x="184" y="143"/>
                  </a:lnTo>
                  <a:lnTo>
                    <a:pt x="198" y="127"/>
                  </a:lnTo>
                  <a:lnTo>
                    <a:pt x="214" y="109"/>
                  </a:lnTo>
                  <a:lnTo>
                    <a:pt x="214" y="109"/>
                  </a:lnTo>
                  <a:lnTo>
                    <a:pt x="228" y="92"/>
                  </a:lnTo>
                  <a:lnTo>
                    <a:pt x="243" y="76"/>
                  </a:lnTo>
                  <a:lnTo>
                    <a:pt x="251" y="68"/>
                  </a:lnTo>
                  <a:lnTo>
                    <a:pt x="260" y="63"/>
                  </a:lnTo>
                  <a:lnTo>
                    <a:pt x="268" y="58"/>
                  </a:lnTo>
                  <a:lnTo>
                    <a:pt x="277" y="55"/>
                  </a:lnTo>
                  <a:lnTo>
                    <a:pt x="279" y="54"/>
                  </a:lnTo>
                  <a:lnTo>
                    <a:pt x="281" y="51"/>
                  </a:lnTo>
                  <a:lnTo>
                    <a:pt x="281" y="51"/>
                  </a:lnTo>
                  <a:lnTo>
                    <a:pt x="285" y="46"/>
                  </a:lnTo>
                  <a:lnTo>
                    <a:pt x="290" y="42"/>
                  </a:lnTo>
                  <a:lnTo>
                    <a:pt x="296" y="39"/>
                  </a:lnTo>
                  <a:lnTo>
                    <a:pt x="302" y="38"/>
                  </a:lnTo>
                  <a:lnTo>
                    <a:pt x="302" y="38"/>
                  </a:lnTo>
                  <a:lnTo>
                    <a:pt x="308" y="39"/>
                  </a:lnTo>
                  <a:lnTo>
                    <a:pt x="315" y="42"/>
                  </a:lnTo>
                  <a:lnTo>
                    <a:pt x="321" y="47"/>
                  </a:lnTo>
                  <a:lnTo>
                    <a:pt x="323" y="50"/>
                  </a:lnTo>
                  <a:lnTo>
                    <a:pt x="324" y="54"/>
                  </a:lnTo>
                  <a:lnTo>
                    <a:pt x="325" y="56"/>
                  </a:lnTo>
                  <a:lnTo>
                    <a:pt x="327" y="58"/>
                  </a:lnTo>
                  <a:lnTo>
                    <a:pt x="327" y="58"/>
                  </a:lnTo>
                  <a:lnTo>
                    <a:pt x="340" y="68"/>
                  </a:lnTo>
                  <a:lnTo>
                    <a:pt x="353" y="81"/>
                  </a:lnTo>
                  <a:lnTo>
                    <a:pt x="379" y="107"/>
                  </a:lnTo>
                  <a:lnTo>
                    <a:pt x="379" y="107"/>
                  </a:lnTo>
                  <a:lnTo>
                    <a:pt x="396" y="124"/>
                  </a:lnTo>
                  <a:lnTo>
                    <a:pt x="413" y="141"/>
                  </a:lnTo>
                  <a:lnTo>
                    <a:pt x="431" y="158"/>
                  </a:lnTo>
                  <a:lnTo>
                    <a:pt x="451" y="172"/>
                  </a:lnTo>
                  <a:lnTo>
                    <a:pt x="451" y="172"/>
                  </a:lnTo>
                  <a:lnTo>
                    <a:pt x="457" y="174"/>
                  </a:lnTo>
                  <a:lnTo>
                    <a:pt x="465" y="175"/>
                  </a:lnTo>
                  <a:lnTo>
                    <a:pt x="465" y="175"/>
                  </a:lnTo>
                  <a:lnTo>
                    <a:pt x="474" y="174"/>
                  </a:lnTo>
                  <a:lnTo>
                    <a:pt x="484" y="170"/>
                  </a:lnTo>
                  <a:lnTo>
                    <a:pt x="494" y="165"/>
                  </a:lnTo>
                  <a:lnTo>
                    <a:pt x="504" y="157"/>
                  </a:lnTo>
                  <a:lnTo>
                    <a:pt x="515" y="148"/>
                  </a:lnTo>
                  <a:lnTo>
                    <a:pt x="525" y="136"/>
                  </a:lnTo>
                  <a:lnTo>
                    <a:pt x="545" y="113"/>
                  </a:lnTo>
                  <a:lnTo>
                    <a:pt x="563" y="87"/>
                  </a:lnTo>
                  <a:lnTo>
                    <a:pt x="578" y="62"/>
                  </a:lnTo>
                  <a:lnTo>
                    <a:pt x="583" y="50"/>
                  </a:lnTo>
                  <a:lnTo>
                    <a:pt x="588" y="39"/>
                  </a:lnTo>
                  <a:lnTo>
                    <a:pt x="591" y="30"/>
                  </a:lnTo>
                  <a:lnTo>
                    <a:pt x="592" y="22"/>
                  </a:lnTo>
                  <a:lnTo>
                    <a:pt x="592" y="22"/>
                  </a:lnTo>
                  <a:lnTo>
                    <a:pt x="592" y="17"/>
                  </a:lnTo>
                  <a:lnTo>
                    <a:pt x="593" y="13"/>
                  </a:lnTo>
                  <a:lnTo>
                    <a:pt x="596" y="9"/>
                  </a:lnTo>
                  <a:lnTo>
                    <a:pt x="600" y="5"/>
                  </a:lnTo>
                  <a:lnTo>
                    <a:pt x="603" y="4"/>
                  </a:lnTo>
                  <a:lnTo>
                    <a:pt x="606" y="2"/>
                  </a:lnTo>
                  <a:lnTo>
                    <a:pt x="616" y="0"/>
                  </a:lnTo>
                  <a:lnTo>
                    <a:pt x="616" y="0"/>
                  </a:lnTo>
                  <a:lnTo>
                    <a:pt x="620" y="2"/>
                  </a:lnTo>
                  <a:lnTo>
                    <a:pt x="625" y="3"/>
                  </a:lnTo>
                  <a:lnTo>
                    <a:pt x="629" y="4"/>
                  </a:lnTo>
                  <a:lnTo>
                    <a:pt x="631" y="7"/>
                  </a:lnTo>
                  <a:lnTo>
                    <a:pt x="631" y="7"/>
                  </a:lnTo>
                  <a:lnTo>
                    <a:pt x="634" y="11"/>
                  </a:lnTo>
                  <a:lnTo>
                    <a:pt x="637" y="13"/>
                  </a:lnTo>
                  <a:lnTo>
                    <a:pt x="637" y="17"/>
                  </a:lnTo>
                  <a:lnTo>
                    <a:pt x="637" y="22"/>
                  </a:lnTo>
                  <a:lnTo>
                    <a:pt x="637" y="22"/>
                  </a:lnTo>
                  <a:lnTo>
                    <a:pt x="637" y="33"/>
                  </a:lnTo>
                  <a:lnTo>
                    <a:pt x="634" y="43"/>
                  </a:lnTo>
                  <a:lnTo>
                    <a:pt x="631" y="53"/>
                  </a:lnTo>
                  <a:lnTo>
                    <a:pt x="629" y="63"/>
                  </a:lnTo>
                  <a:lnTo>
                    <a:pt x="620" y="83"/>
                  </a:lnTo>
                  <a:lnTo>
                    <a:pt x="608" y="102"/>
                  </a:lnTo>
                  <a:lnTo>
                    <a:pt x="595" y="121"/>
                  </a:lnTo>
                  <a:lnTo>
                    <a:pt x="582" y="138"/>
                  </a:lnTo>
                  <a:lnTo>
                    <a:pt x="567" y="153"/>
                  </a:lnTo>
                  <a:lnTo>
                    <a:pt x="554" y="168"/>
                  </a:lnTo>
                  <a:lnTo>
                    <a:pt x="554" y="168"/>
                  </a:lnTo>
                  <a:lnTo>
                    <a:pt x="545" y="178"/>
                  </a:lnTo>
                  <a:lnTo>
                    <a:pt x="545" y="178"/>
                  </a:lnTo>
                  <a:lnTo>
                    <a:pt x="529" y="195"/>
                  </a:lnTo>
                  <a:lnTo>
                    <a:pt x="511" y="211"/>
                  </a:lnTo>
                  <a:lnTo>
                    <a:pt x="502" y="219"/>
                  </a:lnTo>
                  <a:lnTo>
                    <a:pt x="493" y="224"/>
                  </a:lnTo>
                  <a:lnTo>
                    <a:pt x="482" y="228"/>
                  </a:lnTo>
                  <a:lnTo>
                    <a:pt x="473" y="229"/>
                  </a:lnTo>
                  <a:lnTo>
                    <a:pt x="473" y="229"/>
                  </a:lnTo>
                  <a:lnTo>
                    <a:pt x="473" y="229"/>
                  </a:lnTo>
                  <a:lnTo>
                    <a:pt x="464" y="228"/>
                  </a:lnTo>
                  <a:lnTo>
                    <a:pt x="464" y="228"/>
                  </a:lnTo>
                  <a:lnTo>
                    <a:pt x="450" y="223"/>
                  </a:lnTo>
                  <a:lnTo>
                    <a:pt x="435" y="216"/>
                  </a:lnTo>
                  <a:lnTo>
                    <a:pt x="423" y="209"/>
                  </a:lnTo>
                  <a:lnTo>
                    <a:pt x="412" y="200"/>
                  </a:lnTo>
                  <a:lnTo>
                    <a:pt x="388" y="182"/>
                  </a:lnTo>
                  <a:lnTo>
                    <a:pt x="366" y="161"/>
                  </a:lnTo>
                  <a:lnTo>
                    <a:pt x="366" y="161"/>
                  </a:lnTo>
                  <a:lnTo>
                    <a:pt x="349" y="145"/>
                  </a:lnTo>
                  <a:lnTo>
                    <a:pt x="332" y="130"/>
                  </a:lnTo>
                  <a:lnTo>
                    <a:pt x="329" y="128"/>
                  </a:lnTo>
                  <a:lnTo>
                    <a:pt x="329" y="128"/>
                  </a:lnTo>
                  <a:lnTo>
                    <a:pt x="313" y="115"/>
                  </a:lnTo>
                  <a:lnTo>
                    <a:pt x="299" y="101"/>
                  </a:lnTo>
                  <a:lnTo>
                    <a:pt x="298" y="98"/>
                  </a:lnTo>
                  <a:lnTo>
                    <a:pt x="295" y="98"/>
                  </a:lnTo>
                  <a:lnTo>
                    <a:pt x="295" y="98"/>
                  </a:lnTo>
                  <a:lnTo>
                    <a:pt x="289" y="100"/>
                  </a:lnTo>
                  <a:lnTo>
                    <a:pt x="283" y="102"/>
                  </a:lnTo>
                  <a:lnTo>
                    <a:pt x="277" y="106"/>
                  </a:lnTo>
                  <a:lnTo>
                    <a:pt x="273" y="110"/>
                  </a:lnTo>
                  <a:lnTo>
                    <a:pt x="264" y="122"/>
                  </a:lnTo>
                  <a:lnTo>
                    <a:pt x="256" y="134"/>
                  </a:lnTo>
                  <a:lnTo>
                    <a:pt x="256" y="134"/>
                  </a:lnTo>
                  <a:lnTo>
                    <a:pt x="247" y="147"/>
                  </a:lnTo>
                  <a:lnTo>
                    <a:pt x="247" y="147"/>
                  </a:lnTo>
                  <a:lnTo>
                    <a:pt x="240" y="155"/>
                  </a:lnTo>
                  <a:lnTo>
                    <a:pt x="232" y="162"/>
                  </a:lnTo>
                  <a:lnTo>
                    <a:pt x="215" y="177"/>
                  </a:lnTo>
                  <a:lnTo>
                    <a:pt x="215" y="177"/>
                  </a:lnTo>
                  <a:lnTo>
                    <a:pt x="204" y="187"/>
                  </a:lnTo>
                  <a:lnTo>
                    <a:pt x="204" y="187"/>
                  </a:lnTo>
                  <a:lnTo>
                    <a:pt x="185" y="202"/>
                  </a:lnTo>
                  <a:lnTo>
                    <a:pt x="167" y="216"/>
                  </a:lnTo>
                  <a:lnTo>
                    <a:pt x="157" y="221"/>
                  </a:lnTo>
                  <a:lnTo>
                    <a:pt x="146" y="226"/>
                  </a:lnTo>
                  <a:lnTo>
                    <a:pt x="134" y="229"/>
                  </a:lnTo>
                  <a:lnTo>
                    <a:pt x="124" y="230"/>
                  </a:lnTo>
                  <a:lnTo>
                    <a:pt x="124" y="23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4" name="chenying0907 920"/>
            <p:cNvSpPr/>
            <p:nvPr/>
          </p:nvSpPr>
          <p:spPr bwMode="auto">
            <a:xfrm>
              <a:off x="3444876" y="3551238"/>
              <a:ext cx="80963" cy="52388"/>
            </a:xfrm>
            <a:custGeom>
              <a:avLst/>
              <a:gdLst/>
              <a:ahLst/>
              <a:cxnLst>
                <a:cxn ang="0">
                  <a:pos x="204" y="100"/>
                </a:cxn>
                <a:cxn ang="0">
                  <a:pos x="197" y="63"/>
                </a:cxn>
                <a:cxn ang="0">
                  <a:pos x="188" y="26"/>
                </a:cxn>
                <a:cxn ang="0">
                  <a:pos x="187" y="21"/>
                </a:cxn>
                <a:cxn ang="0">
                  <a:pos x="182" y="14"/>
                </a:cxn>
                <a:cxn ang="0">
                  <a:pos x="174" y="10"/>
                </a:cxn>
                <a:cxn ang="0">
                  <a:pos x="162" y="10"/>
                </a:cxn>
                <a:cxn ang="0">
                  <a:pos x="150" y="17"/>
                </a:cxn>
                <a:cxn ang="0">
                  <a:pos x="145" y="23"/>
                </a:cxn>
                <a:cxn ang="0">
                  <a:pos x="144" y="32"/>
                </a:cxn>
                <a:cxn ang="0">
                  <a:pos x="144" y="38"/>
                </a:cxn>
                <a:cxn ang="0">
                  <a:pos x="157" y="86"/>
                </a:cxn>
                <a:cxn ang="0">
                  <a:pos x="142" y="87"/>
                </a:cxn>
                <a:cxn ang="0">
                  <a:pos x="101" y="85"/>
                </a:cxn>
                <a:cxn ang="0">
                  <a:pos x="77" y="85"/>
                </a:cxn>
                <a:cxn ang="0">
                  <a:pos x="53" y="85"/>
                </a:cxn>
                <a:cxn ang="0">
                  <a:pos x="48" y="83"/>
                </a:cxn>
                <a:cxn ang="0">
                  <a:pos x="50" y="74"/>
                </a:cxn>
                <a:cxn ang="0">
                  <a:pos x="57" y="52"/>
                </a:cxn>
                <a:cxn ang="0">
                  <a:pos x="64" y="29"/>
                </a:cxn>
                <a:cxn ang="0">
                  <a:pos x="64" y="23"/>
                </a:cxn>
                <a:cxn ang="0">
                  <a:pos x="63" y="14"/>
                </a:cxn>
                <a:cxn ang="0">
                  <a:pos x="53" y="4"/>
                </a:cxn>
                <a:cxn ang="0">
                  <a:pos x="38" y="0"/>
                </a:cxn>
                <a:cxn ang="0">
                  <a:pos x="30" y="2"/>
                </a:cxn>
                <a:cxn ang="0">
                  <a:pos x="23" y="8"/>
                </a:cxn>
                <a:cxn ang="0">
                  <a:pos x="21" y="17"/>
                </a:cxn>
                <a:cxn ang="0">
                  <a:pos x="17" y="32"/>
                </a:cxn>
                <a:cxn ang="0">
                  <a:pos x="5" y="70"/>
                </a:cxn>
                <a:cxn ang="0">
                  <a:pos x="0" y="98"/>
                </a:cxn>
                <a:cxn ang="0">
                  <a:pos x="2" y="112"/>
                </a:cxn>
                <a:cxn ang="0">
                  <a:pos x="12" y="123"/>
                </a:cxn>
                <a:cxn ang="0">
                  <a:pos x="30" y="129"/>
                </a:cxn>
                <a:cxn ang="0">
                  <a:pos x="42" y="129"/>
                </a:cxn>
                <a:cxn ang="0">
                  <a:pos x="102" y="129"/>
                </a:cxn>
                <a:cxn ang="0">
                  <a:pos x="161" y="131"/>
                </a:cxn>
                <a:cxn ang="0">
                  <a:pos x="174" y="129"/>
                </a:cxn>
                <a:cxn ang="0">
                  <a:pos x="187" y="125"/>
                </a:cxn>
                <a:cxn ang="0">
                  <a:pos x="195" y="121"/>
                </a:cxn>
                <a:cxn ang="0">
                  <a:pos x="191" y="121"/>
                </a:cxn>
                <a:cxn ang="0">
                  <a:pos x="193" y="120"/>
                </a:cxn>
                <a:cxn ang="0">
                  <a:pos x="196" y="117"/>
                </a:cxn>
                <a:cxn ang="0">
                  <a:pos x="203" y="110"/>
                </a:cxn>
                <a:cxn ang="0">
                  <a:pos x="204" y="100"/>
                </a:cxn>
              </a:cxnLst>
              <a:rect l="0" t="0" r="r" b="b"/>
              <a:pathLst>
                <a:path w="204" h="131">
                  <a:moveTo>
                    <a:pt x="204" y="100"/>
                  </a:moveTo>
                  <a:lnTo>
                    <a:pt x="204" y="100"/>
                  </a:lnTo>
                  <a:lnTo>
                    <a:pt x="201" y="82"/>
                  </a:lnTo>
                  <a:lnTo>
                    <a:pt x="197" y="63"/>
                  </a:lnTo>
                  <a:lnTo>
                    <a:pt x="192" y="44"/>
                  </a:lnTo>
                  <a:lnTo>
                    <a:pt x="188" y="26"/>
                  </a:lnTo>
                  <a:lnTo>
                    <a:pt x="188" y="26"/>
                  </a:lnTo>
                  <a:lnTo>
                    <a:pt x="187" y="21"/>
                  </a:lnTo>
                  <a:lnTo>
                    <a:pt x="184" y="17"/>
                  </a:lnTo>
                  <a:lnTo>
                    <a:pt x="182" y="14"/>
                  </a:lnTo>
                  <a:lnTo>
                    <a:pt x="178" y="12"/>
                  </a:lnTo>
                  <a:lnTo>
                    <a:pt x="174" y="10"/>
                  </a:lnTo>
                  <a:lnTo>
                    <a:pt x="170" y="9"/>
                  </a:lnTo>
                  <a:lnTo>
                    <a:pt x="162" y="10"/>
                  </a:lnTo>
                  <a:lnTo>
                    <a:pt x="154" y="14"/>
                  </a:lnTo>
                  <a:lnTo>
                    <a:pt x="150" y="17"/>
                  </a:lnTo>
                  <a:lnTo>
                    <a:pt x="148" y="19"/>
                  </a:lnTo>
                  <a:lnTo>
                    <a:pt x="145" y="23"/>
                  </a:lnTo>
                  <a:lnTo>
                    <a:pt x="144" y="27"/>
                  </a:lnTo>
                  <a:lnTo>
                    <a:pt x="144" y="32"/>
                  </a:lnTo>
                  <a:lnTo>
                    <a:pt x="144" y="38"/>
                  </a:lnTo>
                  <a:lnTo>
                    <a:pt x="144" y="38"/>
                  </a:lnTo>
                  <a:lnTo>
                    <a:pt x="150" y="61"/>
                  </a:lnTo>
                  <a:lnTo>
                    <a:pt x="157" y="86"/>
                  </a:lnTo>
                  <a:lnTo>
                    <a:pt x="157" y="86"/>
                  </a:lnTo>
                  <a:lnTo>
                    <a:pt x="142" y="87"/>
                  </a:lnTo>
                  <a:lnTo>
                    <a:pt x="128" y="86"/>
                  </a:lnTo>
                  <a:lnTo>
                    <a:pt x="101" y="85"/>
                  </a:lnTo>
                  <a:lnTo>
                    <a:pt x="101" y="85"/>
                  </a:lnTo>
                  <a:lnTo>
                    <a:pt x="77" y="85"/>
                  </a:lnTo>
                  <a:lnTo>
                    <a:pt x="53" y="85"/>
                  </a:lnTo>
                  <a:lnTo>
                    <a:pt x="53" y="85"/>
                  </a:lnTo>
                  <a:lnTo>
                    <a:pt x="48" y="83"/>
                  </a:lnTo>
                  <a:lnTo>
                    <a:pt x="48" y="83"/>
                  </a:lnTo>
                  <a:lnTo>
                    <a:pt x="50" y="74"/>
                  </a:lnTo>
                  <a:lnTo>
                    <a:pt x="50" y="74"/>
                  </a:lnTo>
                  <a:lnTo>
                    <a:pt x="53" y="63"/>
                  </a:lnTo>
                  <a:lnTo>
                    <a:pt x="57" y="52"/>
                  </a:lnTo>
                  <a:lnTo>
                    <a:pt x="61" y="40"/>
                  </a:lnTo>
                  <a:lnTo>
                    <a:pt x="64" y="29"/>
                  </a:lnTo>
                  <a:lnTo>
                    <a:pt x="64" y="29"/>
                  </a:lnTo>
                  <a:lnTo>
                    <a:pt x="64" y="23"/>
                  </a:lnTo>
                  <a:lnTo>
                    <a:pt x="64" y="18"/>
                  </a:lnTo>
                  <a:lnTo>
                    <a:pt x="63" y="14"/>
                  </a:lnTo>
                  <a:lnTo>
                    <a:pt x="60" y="10"/>
                  </a:lnTo>
                  <a:lnTo>
                    <a:pt x="53" y="4"/>
                  </a:lnTo>
                  <a:lnTo>
                    <a:pt x="46" y="1"/>
                  </a:lnTo>
                  <a:lnTo>
                    <a:pt x="38" y="0"/>
                  </a:lnTo>
                  <a:lnTo>
                    <a:pt x="34" y="0"/>
                  </a:lnTo>
                  <a:lnTo>
                    <a:pt x="30" y="2"/>
                  </a:lnTo>
                  <a:lnTo>
                    <a:pt x="26" y="4"/>
                  </a:lnTo>
                  <a:lnTo>
                    <a:pt x="23" y="8"/>
                  </a:lnTo>
                  <a:lnTo>
                    <a:pt x="22" y="12"/>
                  </a:lnTo>
                  <a:lnTo>
                    <a:pt x="21" y="17"/>
                  </a:lnTo>
                  <a:lnTo>
                    <a:pt x="21" y="17"/>
                  </a:lnTo>
                  <a:lnTo>
                    <a:pt x="17" y="32"/>
                  </a:lnTo>
                  <a:lnTo>
                    <a:pt x="10" y="51"/>
                  </a:lnTo>
                  <a:lnTo>
                    <a:pt x="5" y="70"/>
                  </a:lnTo>
                  <a:lnTo>
                    <a:pt x="1" y="89"/>
                  </a:lnTo>
                  <a:lnTo>
                    <a:pt x="0" y="98"/>
                  </a:lnTo>
                  <a:lnTo>
                    <a:pt x="1" y="106"/>
                  </a:lnTo>
                  <a:lnTo>
                    <a:pt x="2" y="112"/>
                  </a:lnTo>
                  <a:lnTo>
                    <a:pt x="6" y="119"/>
                  </a:lnTo>
                  <a:lnTo>
                    <a:pt x="12" y="123"/>
                  </a:lnTo>
                  <a:lnTo>
                    <a:pt x="19" y="127"/>
                  </a:lnTo>
                  <a:lnTo>
                    <a:pt x="30" y="129"/>
                  </a:lnTo>
                  <a:lnTo>
                    <a:pt x="42" y="129"/>
                  </a:lnTo>
                  <a:lnTo>
                    <a:pt x="42" y="129"/>
                  </a:lnTo>
                  <a:lnTo>
                    <a:pt x="72" y="128"/>
                  </a:lnTo>
                  <a:lnTo>
                    <a:pt x="102" y="129"/>
                  </a:lnTo>
                  <a:lnTo>
                    <a:pt x="132" y="131"/>
                  </a:lnTo>
                  <a:lnTo>
                    <a:pt x="161" y="131"/>
                  </a:lnTo>
                  <a:lnTo>
                    <a:pt x="161" y="131"/>
                  </a:lnTo>
                  <a:lnTo>
                    <a:pt x="174" y="129"/>
                  </a:lnTo>
                  <a:lnTo>
                    <a:pt x="180" y="128"/>
                  </a:lnTo>
                  <a:lnTo>
                    <a:pt x="187" y="125"/>
                  </a:lnTo>
                  <a:lnTo>
                    <a:pt x="187" y="125"/>
                  </a:lnTo>
                  <a:lnTo>
                    <a:pt x="195" y="121"/>
                  </a:lnTo>
                  <a:lnTo>
                    <a:pt x="196" y="120"/>
                  </a:lnTo>
                  <a:lnTo>
                    <a:pt x="191" y="121"/>
                  </a:lnTo>
                  <a:lnTo>
                    <a:pt x="191" y="121"/>
                  </a:lnTo>
                  <a:lnTo>
                    <a:pt x="193" y="120"/>
                  </a:lnTo>
                  <a:lnTo>
                    <a:pt x="196" y="117"/>
                  </a:lnTo>
                  <a:lnTo>
                    <a:pt x="196" y="117"/>
                  </a:lnTo>
                  <a:lnTo>
                    <a:pt x="200" y="114"/>
                  </a:lnTo>
                  <a:lnTo>
                    <a:pt x="203" y="110"/>
                  </a:lnTo>
                  <a:lnTo>
                    <a:pt x="204" y="104"/>
                  </a:lnTo>
                  <a:lnTo>
                    <a:pt x="204" y="100"/>
                  </a:lnTo>
                  <a:lnTo>
                    <a:pt x="204" y="10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5" name="chenying0907 921"/>
            <p:cNvSpPr/>
            <p:nvPr/>
          </p:nvSpPr>
          <p:spPr bwMode="auto">
            <a:xfrm>
              <a:off x="3436938" y="3586163"/>
              <a:ext cx="96838" cy="152400"/>
            </a:xfrm>
            <a:custGeom>
              <a:avLst/>
              <a:gdLst/>
              <a:ahLst/>
              <a:cxnLst>
                <a:cxn ang="0">
                  <a:pos x="228" y="124"/>
                </a:cxn>
                <a:cxn ang="0">
                  <a:pos x="218" y="80"/>
                </a:cxn>
                <a:cxn ang="0">
                  <a:pos x="206" y="41"/>
                </a:cxn>
                <a:cxn ang="0">
                  <a:pos x="206" y="30"/>
                </a:cxn>
                <a:cxn ang="0">
                  <a:pos x="205" y="16"/>
                </a:cxn>
                <a:cxn ang="0">
                  <a:pos x="188" y="1"/>
                </a:cxn>
                <a:cxn ang="0">
                  <a:pos x="172" y="3"/>
                </a:cxn>
                <a:cxn ang="0">
                  <a:pos x="163" y="13"/>
                </a:cxn>
                <a:cxn ang="0">
                  <a:pos x="160" y="26"/>
                </a:cxn>
                <a:cxn ang="0">
                  <a:pos x="167" y="61"/>
                </a:cxn>
                <a:cxn ang="0">
                  <a:pos x="177" y="105"/>
                </a:cxn>
                <a:cxn ang="0">
                  <a:pos x="188" y="190"/>
                </a:cxn>
                <a:cxn ang="0">
                  <a:pos x="193" y="234"/>
                </a:cxn>
                <a:cxn ang="0">
                  <a:pos x="192" y="268"/>
                </a:cxn>
                <a:cxn ang="0">
                  <a:pos x="189" y="276"/>
                </a:cxn>
                <a:cxn ang="0">
                  <a:pos x="137" y="327"/>
                </a:cxn>
                <a:cxn ang="0">
                  <a:pos x="120" y="335"/>
                </a:cxn>
                <a:cxn ang="0">
                  <a:pos x="82" y="298"/>
                </a:cxn>
                <a:cxn ang="0">
                  <a:pos x="60" y="275"/>
                </a:cxn>
                <a:cxn ang="0">
                  <a:pos x="47" y="267"/>
                </a:cxn>
                <a:cxn ang="0">
                  <a:pos x="57" y="225"/>
                </a:cxn>
                <a:cxn ang="0">
                  <a:pos x="62" y="199"/>
                </a:cxn>
                <a:cxn ang="0">
                  <a:pos x="73" y="118"/>
                </a:cxn>
                <a:cxn ang="0">
                  <a:pos x="87" y="46"/>
                </a:cxn>
                <a:cxn ang="0">
                  <a:pos x="91" y="17"/>
                </a:cxn>
                <a:cxn ang="0">
                  <a:pos x="86" y="5"/>
                </a:cxn>
                <a:cxn ang="0">
                  <a:pos x="70" y="0"/>
                </a:cxn>
                <a:cxn ang="0">
                  <a:pos x="51" y="8"/>
                </a:cxn>
                <a:cxn ang="0">
                  <a:pos x="45" y="22"/>
                </a:cxn>
                <a:cxn ang="0">
                  <a:pos x="34" y="84"/>
                </a:cxn>
                <a:cxn ang="0">
                  <a:pos x="20" y="145"/>
                </a:cxn>
                <a:cxn ang="0">
                  <a:pos x="2" y="247"/>
                </a:cxn>
                <a:cxn ang="0">
                  <a:pos x="0" y="265"/>
                </a:cxn>
                <a:cxn ang="0">
                  <a:pos x="10" y="292"/>
                </a:cxn>
                <a:cxn ang="0">
                  <a:pos x="45" y="331"/>
                </a:cxn>
                <a:cxn ang="0">
                  <a:pos x="90" y="369"/>
                </a:cxn>
                <a:cxn ang="0">
                  <a:pos x="103" y="375"/>
                </a:cxn>
                <a:cxn ang="0">
                  <a:pos x="109" y="382"/>
                </a:cxn>
                <a:cxn ang="0">
                  <a:pos x="121" y="383"/>
                </a:cxn>
                <a:cxn ang="0">
                  <a:pos x="149" y="374"/>
                </a:cxn>
                <a:cxn ang="0">
                  <a:pos x="197" y="341"/>
                </a:cxn>
                <a:cxn ang="0">
                  <a:pos x="228" y="305"/>
                </a:cxn>
                <a:cxn ang="0">
                  <a:pos x="240" y="279"/>
                </a:cxn>
                <a:cxn ang="0">
                  <a:pos x="240" y="238"/>
                </a:cxn>
                <a:cxn ang="0">
                  <a:pos x="230" y="140"/>
                </a:cxn>
              </a:cxnLst>
              <a:rect l="0" t="0" r="r" b="b"/>
              <a:pathLst>
                <a:path w="242" h="383">
                  <a:moveTo>
                    <a:pt x="230" y="140"/>
                  </a:moveTo>
                  <a:lnTo>
                    <a:pt x="230" y="140"/>
                  </a:lnTo>
                  <a:lnTo>
                    <a:pt x="228" y="124"/>
                  </a:lnTo>
                  <a:lnTo>
                    <a:pt x="226" y="110"/>
                  </a:lnTo>
                  <a:lnTo>
                    <a:pt x="218" y="80"/>
                  </a:lnTo>
                  <a:lnTo>
                    <a:pt x="218" y="80"/>
                  </a:lnTo>
                  <a:lnTo>
                    <a:pt x="215" y="68"/>
                  </a:lnTo>
                  <a:lnTo>
                    <a:pt x="210" y="54"/>
                  </a:lnTo>
                  <a:lnTo>
                    <a:pt x="206" y="41"/>
                  </a:lnTo>
                  <a:lnTo>
                    <a:pt x="206" y="34"/>
                  </a:lnTo>
                  <a:lnTo>
                    <a:pt x="206" y="30"/>
                  </a:lnTo>
                  <a:lnTo>
                    <a:pt x="206" y="30"/>
                  </a:lnTo>
                  <a:lnTo>
                    <a:pt x="206" y="25"/>
                  </a:lnTo>
                  <a:lnTo>
                    <a:pt x="206" y="20"/>
                  </a:lnTo>
                  <a:lnTo>
                    <a:pt x="205" y="16"/>
                  </a:lnTo>
                  <a:lnTo>
                    <a:pt x="202" y="12"/>
                  </a:lnTo>
                  <a:lnTo>
                    <a:pt x="196" y="5"/>
                  </a:lnTo>
                  <a:lnTo>
                    <a:pt x="188" y="1"/>
                  </a:lnTo>
                  <a:lnTo>
                    <a:pt x="180" y="1"/>
                  </a:lnTo>
                  <a:lnTo>
                    <a:pt x="175" y="1"/>
                  </a:lnTo>
                  <a:lnTo>
                    <a:pt x="172" y="3"/>
                  </a:lnTo>
                  <a:lnTo>
                    <a:pt x="168" y="5"/>
                  </a:lnTo>
                  <a:lnTo>
                    <a:pt x="166" y="8"/>
                  </a:lnTo>
                  <a:lnTo>
                    <a:pt x="163" y="13"/>
                  </a:lnTo>
                  <a:lnTo>
                    <a:pt x="162" y="17"/>
                  </a:lnTo>
                  <a:lnTo>
                    <a:pt x="162" y="17"/>
                  </a:lnTo>
                  <a:lnTo>
                    <a:pt x="160" y="26"/>
                  </a:lnTo>
                  <a:lnTo>
                    <a:pt x="162" y="33"/>
                  </a:lnTo>
                  <a:lnTo>
                    <a:pt x="163" y="47"/>
                  </a:lnTo>
                  <a:lnTo>
                    <a:pt x="167" y="61"/>
                  </a:lnTo>
                  <a:lnTo>
                    <a:pt x="171" y="77"/>
                  </a:lnTo>
                  <a:lnTo>
                    <a:pt x="171" y="77"/>
                  </a:lnTo>
                  <a:lnTo>
                    <a:pt x="177" y="105"/>
                  </a:lnTo>
                  <a:lnTo>
                    <a:pt x="181" y="133"/>
                  </a:lnTo>
                  <a:lnTo>
                    <a:pt x="185" y="161"/>
                  </a:lnTo>
                  <a:lnTo>
                    <a:pt x="188" y="190"/>
                  </a:lnTo>
                  <a:lnTo>
                    <a:pt x="188" y="190"/>
                  </a:lnTo>
                  <a:lnTo>
                    <a:pt x="189" y="208"/>
                  </a:lnTo>
                  <a:lnTo>
                    <a:pt x="193" y="234"/>
                  </a:lnTo>
                  <a:lnTo>
                    <a:pt x="194" y="247"/>
                  </a:lnTo>
                  <a:lnTo>
                    <a:pt x="194" y="259"/>
                  </a:lnTo>
                  <a:lnTo>
                    <a:pt x="192" y="268"/>
                  </a:lnTo>
                  <a:lnTo>
                    <a:pt x="191" y="272"/>
                  </a:lnTo>
                  <a:lnTo>
                    <a:pt x="189" y="276"/>
                  </a:lnTo>
                  <a:lnTo>
                    <a:pt x="189" y="276"/>
                  </a:lnTo>
                  <a:lnTo>
                    <a:pt x="164" y="303"/>
                  </a:lnTo>
                  <a:lnTo>
                    <a:pt x="151" y="316"/>
                  </a:lnTo>
                  <a:lnTo>
                    <a:pt x="137" y="327"/>
                  </a:lnTo>
                  <a:lnTo>
                    <a:pt x="137" y="327"/>
                  </a:lnTo>
                  <a:lnTo>
                    <a:pt x="129" y="331"/>
                  </a:lnTo>
                  <a:lnTo>
                    <a:pt x="120" y="335"/>
                  </a:lnTo>
                  <a:lnTo>
                    <a:pt x="120" y="335"/>
                  </a:lnTo>
                  <a:lnTo>
                    <a:pt x="94" y="311"/>
                  </a:lnTo>
                  <a:lnTo>
                    <a:pt x="82" y="298"/>
                  </a:lnTo>
                  <a:lnTo>
                    <a:pt x="70" y="285"/>
                  </a:lnTo>
                  <a:lnTo>
                    <a:pt x="70" y="285"/>
                  </a:lnTo>
                  <a:lnTo>
                    <a:pt x="60" y="275"/>
                  </a:lnTo>
                  <a:lnTo>
                    <a:pt x="51" y="267"/>
                  </a:lnTo>
                  <a:lnTo>
                    <a:pt x="48" y="265"/>
                  </a:lnTo>
                  <a:lnTo>
                    <a:pt x="47" y="267"/>
                  </a:lnTo>
                  <a:lnTo>
                    <a:pt x="47" y="267"/>
                  </a:lnTo>
                  <a:lnTo>
                    <a:pt x="47" y="267"/>
                  </a:lnTo>
                  <a:lnTo>
                    <a:pt x="57" y="225"/>
                  </a:lnTo>
                  <a:lnTo>
                    <a:pt x="57" y="225"/>
                  </a:lnTo>
                  <a:lnTo>
                    <a:pt x="60" y="212"/>
                  </a:lnTo>
                  <a:lnTo>
                    <a:pt x="62" y="199"/>
                  </a:lnTo>
                  <a:lnTo>
                    <a:pt x="65" y="171"/>
                  </a:lnTo>
                  <a:lnTo>
                    <a:pt x="68" y="144"/>
                  </a:lnTo>
                  <a:lnTo>
                    <a:pt x="73" y="118"/>
                  </a:lnTo>
                  <a:lnTo>
                    <a:pt x="73" y="118"/>
                  </a:lnTo>
                  <a:lnTo>
                    <a:pt x="83" y="69"/>
                  </a:lnTo>
                  <a:lnTo>
                    <a:pt x="87" y="46"/>
                  </a:lnTo>
                  <a:lnTo>
                    <a:pt x="91" y="22"/>
                  </a:lnTo>
                  <a:lnTo>
                    <a:pt x="91" y="22"/>
                  </a:lnTo>
                  <a:lnTo>
                    <a:pt x="91" y="17"/>
                  </a:lnTo>
                  <a:lnTo>
                    <a:pt x="90" y="12"/>
                  </a:lnTo>
                  <a:lnTo>
                    <a:pt x="88" y="8"/>
                  </a:lnTo>
                  <a:lnTo>
                    <a:pt x="86" y="5"/>
                  </a:lnTo>
                  <a:lnTo>
                    <a:pt x="82" y="3"/>
                  </a:lnTo>
                  <a:lnTo>
                    <a:pt x="78" y="1"/>
                  </a:lnTo>
                  <a:lnTo>
                    <a:pt x="70" y="0"/>
                  </a:lnTo>
                  <a:lnTo>
                    <a:pt x="62" y="1"/>
                  </a:lnTo>
                  <a:lnTo>
                    <a:pt x="54" y="5"/>
                  </a:lnTo>
                  <a:lnTo>
                    <a:pt x="51" y="8"/>
                  </a:lnTo>
                  <a:lnTo>
                    <a:pt x="48" y="12"/>
                  </a:lnTo>
                  <a:lnTo>
                    <a:pt x="47" y="17"/>
                  </a:lnTo>
                  <a:lnTo>
                    <a:pt x="45" y="22"/>
                  </a:lnTo>
                  <a:lnTo>
                    <a:pt x="45" y="22"/>
                  </a:lnTo>
                  <a:lnTo>
                    <a:pt x="40" y="52"/>
                  </a:lnTo>
                  <a:lnTo>
                    <a:pt x="34" y="84"/>
                  </a:lnTo>
                  <a:lnTo>
                    <a:pt x="27" y="114"/>
                  </a:lnTo>
                  <a:lnTo>
                    <a:pt x="20" y="145"/>
                  </a:lnTo>
                  <a:lnTo>
                    <a:pt x="20" y="145"/>
                  </a:lnTo>
                  <a:lnTo>
                    <a:pt x="14" y="196"/>
                  </a:lnTo>
                  <a:lnTo>
                    <a:pt x="9" y="222"/>
                  </a:lnTo>
                  <a:lnTo>
                    <a:pt x="2" y="247"/>
                  </a:lnTo>
                  <a:lnTo>
                    <a:pt x="2" y="247"/>
                  </a:lnTo>
                  <a:lnTo>
                    <a:pt x="0" y="256"/>
                  </a:lnTo>
                  <a:lnTo>
                    <a:pt x="0" y="265"/>
                  </a:lnTo>
                  <a:lnTo>
                    <a:pt x="2" y="275"/>
                  </a:lnTo>
                  <a:lnTo>
                    <a:pt x="5" y="284"/>
                  </a:lnTo>
                  <a:lnTo>
                    <a:pt x="10" y="292"/>
                  </a:lnTo>
                  <a:lnTo>
                    <a:pt x="15" y="299"/>
                  </a:lnTo>
                  <a:lnTo>
                    <a:pt x="30" y="316"/>
                  </a:lnTo>
                  <a:lnTo>
                    <a:pt x="45" y="331"/>
                  </a:lnTo>
                  <a:lnTo>
                    <a:pt x="61" y="345"/>
                  </a:lnTo>
                  <a:lnTo>
                    <a:pt x="77" y="357"/>
                  </a:lnTo>
                  <a:lnTo>
                    <a:pt x="90" y="369"/>
                  </a:lnTo>
                  <a:lnTo>
                    <a:pt x="90" y="369"/>
                  </a:lnTo>
                  <a:lnTo>
                    <a:pt x="96" y="374"/>
                  </a:lnTo>
                  <a:lnTo>
                    <a:pt x="103" y="375"/>
                  </a:lnTo>
                  <a:lnTo>
                    <a:pt x="103" y="375"/>
                  </a:lnTo>
                  <a:lnTo>
                    <a:pt x="105" y="379"/>
                  </a:lnTo>
                  <a:lnTo>
                    <a:pt x="109" y="382"/>
                  </a:lnTo>
                  <a:lnTo>
                    <a:pt x="115" y="383"/>
                  </a:lnTo>
                  <a:lnTo>
                    <a:pt x="121" y="383"/>
                  </a:lnTo>
                  <a:lnTo>
                    <a:pt x="121" y="383"/>
                  </a:lnTo>
                  <a:lnTo>
                    <a:pt x="129" y="382"/>
                  </a:lnTo>
                  <a:lnTo>
                    <a:pt x="138" y="378"/>
                  </a:lnTo>
                  <a:lnTo>
                    <a:pt x="149" y="374"/>
                  </a:lnTo>
                  <a:lnTo>
                    <a:pt x="158" y="369"/>
                  </a:lnTo>
                  <a:lnTo>
                    <a:pt x="177" y="357"/>
                  </a:lnTo>
                  <a:lnTo>
                    <a:pt x="197" y="341"/>
                  </a:lnTo>
                  <a:lnTo>
                    <a:pt x="214" y="323"/>
                  </a:lnTo>
                  <a:lnTo>
                    <a:pt x="222" y="314"/>
                  </a:lnTo>
                  <a:lnTo>
                    <a:pt x="228" y="305"/>
                  </a:lnTo>
                  <a:lnTo>
                    <a:pt x="234" y="296"/>
                  </a:lnTo>
                  <a:lnTo>
                    <a:pt x="238" y="286"/>
                  </a:lnTo>
                  <a:lnTo>
                    <a:pt x="240" y="279"/>
                  </a:lnTo>
                  <a:lnTo>
                    <a:pt x="242" y="269"/>
                  </a:lnTo>
                  <a:lnTo>
                    <a:pt x="242" y="269"/>
                  </a:lnTo>
                  <a:lnTo>
                    <a:pt x="240" y="238"/>
                  </a:lnTo>
                  <a:lnTo>
                    <a:pt x="238" y="205"/>
                  </a:lnTo>
                  <a:lnTo>
                    <a:pt x="230" y="140"/>
                  </a:lnTo>
                  <a:lnTo>
                    <a:pt x="230" y="140"/>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6" name="chenying0907 922"/>
            <p:cNvSpPr/>
            <p:nvPr/>
          </p:nvSpPr>
          <p:spPr bwMode="auto">
            <a:xfrm>
              <a:off x="3230563" y="3502026"/>
              <a:ext cx="523875" cy="285750"/>
            </a:xfrm>
            <a:custGeom>
              <a:avLst/>
              <a:gdLst/>
              <a:ahLst/>
              <a:cxnLst>
                <a:cxn ang="0">
                  <a:pos x="1287" y="425"/>
                </a:cxn>
                <a:cxn ang="0">
                  <a:pos x="1255" y="322"/>
                </a:cxn>
                <a:cxn ang="0">
                  <a:pos x="1205" y="201"/>
                </a:cxn>
                <a:cxn ang="0">
                  <a:pos x="1140" y="98"/>
                </a:cxn>
                <a:cxn ang="0">
                  <a:pos x="1061" y="17"/>
                </a:cxn>
                <a:cxn ang="0">
                  <a:pos x="1028" y="0"/>
                </a:cxn>
                <a:cxn ang="0">
                  <a:pos x="1009" y="19"/>
                </a:cxn>
                <a:cxn ang="0">
                  <a:pos x="1015" y="40"/>
                </a:cxn>
                <a:cxn ang="0">
                  <a:pos x="1074" y="90"/>
                </a:cxn>
                <a:cxn ang="0">
                  <a:pos x="1143" y="189"/>
                </a:cxn>
                <a:cxn ang="0">
                  <a:pos x="1201" y="305"/>
                </a:cxn>
                <a:cxn ang="0">
                  <a:pos x="1223" y="384"/>
                </a:cxn>
                <a:cxn ang="0">
                  <a:pos x="1255" y="503"/>
                </a:cxn>
                <a:cxn ang="0">
                  <a:pos x="1269" y="594"/>
                </a:cxn>
                <a:cxn ang="0">
                  <a:pos x="1234" y="650"/>
                </a:cxn>
                <a:cxn ang="0">
                  <a:pos x="1126" y="660"/>
                </a:cxn>
                <a:cxn ang="0">
                  <a:pos x="935" y="667"/>
                </a:cxn>
                <a:cxn ang="0">
                  <a:pos x="665" y="675"/>
                </a:cxn>
                <a:cxn ang="0">
                  <a:pos x="659" y="675"/>
                </a:cxn>
                <a:cxn ang="0">
                  <a:pos x="585" y="675"/>
                </a:cxn>
                <a:cxn ang="0">
                  <a:pos x="382" y="667"/>
                </a:cxn>
                <a:cxn ang="0">
                  <a:pos x="191" y="660"/>
                </a:cxn>
                <a:cxn ang="0">
                  <a:pos x="47" y="647"/>
                </a:cxn>
                <a:cxn ang="0">
                  <a:pos x="51" y="575"/>
                </a:cxn>
                <a:cxn ang="0">
                  <a:pos x="64" y="482"/>
                </a:cxn>
                <a:cxn ang="0">
                  <a:pos x="100" y="365"/>
                </a:cxn>
                <a:cxn ang="0">
                  <a:pos x="126" y="285"/>
                </a:cxn>
                <a:cxn ang="0">
                  <a:pos x="186" y="169"/>
                </a:cxn>
                <a:cxn ang="0">
                  <a:pos x="261" y="73"/>
                </a:cxn>
                <a:cxn ang="0">
                  <a:pos x="306" y="36"/>
                </a:cxn>
                <a:cxn ang="0">
                  <a:pos x="305" y="12"/>
                </a:cxn>
                <a:cxn ang="0">
                  <a:pos x="284" y="0"/>
                </a:cxn>
                <a:cxn ang="0">
                  <a:pos x="240" y="31"/>
                </a:cxn>
                <a:cxn ang="0">
                  <a:pos x="165" y="116"/>
                </a:cxn>
                <a:cxn ang="0">
                  <a:pos x="100" y="225"/>
                </a:cxn>
                <a:cxn ang="0">
                  <a:pos x="63" y="322"/>
                </a:cxn>
                <a:cxn ang="0">
                  <a:pos x="25" y="446"/>
                </a:cxn>
                <a:cxn ang="0">
                  <a:pos x="12" y="533"/>
                </a:cxn>
                <a:cxn ang="0">
                  <a:pos x="2" y="651"/>
                </a:cxn>
                <a:cxn ang="0">
                  <a:pos x="12" y="681"/>
                </a:cxn>
                <a:cxn ang="0">
                  <a:pos x="26" y="692"/>
                </a:cxn>
                <a:cxn ang="0">
                  <a:pos x="105" y="697"/>
                </a:cxn>
                <a:cxn ang="0">
                  <a:pos x="268" y="706"/>
                </a:cxn>
                <a:cxn ang="0">
                  <a:pos x="402" y="714"/>
                </a:cxn>
                <a:cxn ang="0">
                  <a:pos x="659" y="720"/>
                </a:cxn>
                <a:cxn ang="0">
                  <a:pos x="879" y="716"/>
                </a:cxn>
                <a:cxn ang="0">
                  <a:pos x="1001" y="707"/>
                </a:cxn>
                <a:cxn ang="0">
                  <a:pos x="1179" y="701"/>
                </a:cxn>
                <a:cxn ang="0">
                  <a:pos x="1286" y="693"/>
                </a:cxn>
                <a:cxn ang="0">
                  <a:pos x="1302" y="685"/>
                </a:cxn>
                <a:cxn ang="0">
                  <a:pos x="1315" y="662"/>
                </a:cxn>
                <a:cxn ang="0">
                  <a:pos x="1314" y="580"/>
                </a:cxn>
              </a:cxnLst>
              <a:rect l="0" t="0" r="r" b="b"/>
              <a:pathLst>
                <a:path w="1317" h="720">
                  <a:moveTo>
                    <a:pt x="1300" y="489"/>
                  </a:moveTo>
                  <a:lnTo>
                    <a:pt x="1300" y="489"/>
                  </a:lnTo>
                  <a:lnTo>
                    <a:pt x="1298" y="467"/>
                  </a:lnTo>
                  <a:lnTo>
                    <a:pt x="1293" y="446"/>
                  </a:lnTo>
                  <a:lnTo>
                    <a:pt x="1287" y="425"/>
                  </a:lnTo>
                  <a:lnTo>
                    <a:pt x="1280" y="405"/>
                  </a:lnTo>
                  <a:lnTo>
                    <a:pt x="1265" y="363"/>
                  </a:lnTo>
                  <a:lnTo>
                    <a:pt x="1260" y="342"/>
                  </a:lnTo>
                  <a:lnTo>
                    <a:pt x="1255" y="322"/>
                  </a:lnTo>
                  <a:lnTo>
                    <a:pt x="1255" y="322"/>
                  </a:lnTo>
                  <a:lnTo>
                    <a:pt x="1248" y="299"/>
                  </a:lnTo>
                  <a:lnTo>
                    <a:pt x="1240" y="274"/>
                  </a:lnTo>
                  <a:lnTo>
                    <a:pt x="1230" y="250"/>
                  </a:lnTo>
                  <a:lnTo>
                    <a:pt x="1218" y="225"/>
                  </a:lnTo>
                  <a:lnTo>
                    <a:pt x="1205" y="201"/>
                  </a:lnTo>
                  <a:lnTo>
                    <a:pt x="1192" y="178"/>
                  </a:lnTo>
                  <a:lnTo>
                    <a:pt x="1166" y="136"/>
                  </a:lnTo>
                  <a:lnTo>
                    <a:pt x="1166" y="136"/>
                  </a:lnTo>
                  <a:lnTo>
                    <a:pt x="1153" y="116"/>
                  </a:lnTo>
                  <a:lnTo>
                    <a:pt x="1140" y="98"/>
                  </a:lnTo>
                  <a:lnTo>
                    <a:pt x="1125" y="81"/>
                  </a:lnTo>
                  <a:lnTo>
                    <a:pt x="1111" y="64"/>
                  </a:lnTo>
                  <a:lnTo>
                    <a:pt x="1095" y="47"/>
                  </a:lnTo>
                  <a:lnTo>
                    <a:pt x="1078" y="31"/>
                  </a:lnTo>
                  <a:lnTo>
                    <a:pt x="1061" y="17"/>
                  </a:lnTo>
                  <a:lnTo>
                    <a:pt x="1041" y="4"/>
                  </a:lnTo>
                  <a:lnTo>
                    <a:pt x="1041" y="4"/>
                  </a:lnTo>
                  <a:lnTo>
                    <a:pt x="1038" y="1"/>
                  </a:lnTo>
                  <a:lnTo>
                    <a:pt x="1034" y="0"/>
                  </a:lnTo>
                  <a:lnTo>
                    <a:pt x="1028" y="0"/>
                  </a:lnTo>
                  <a:lnTo>
                    <a:pt x="1024" y="1"/>
                  </a:lnTo>
                  <a:lnTo>
                    <a:pt x="1021" y="2"/>
                  </a:lnTo>
                  <a:lnTo>
                    <a:pt x="1018" y="5"/>
                  </a:lnTo>
                  <a:lnTo>
                    <a:pt x="1013" y="12"/>
                  </a:lnTo>
                  <a:lnTo>
                    <a:pt x="1009" y="19"/>
                  </a:lnTo>
                  <a:lnTo>
                    <a:pt x="1009" y="23"/>
                  </a:lnTo>
                  <a:lnTo>
                    <a:pt x="1009" y="27"/>
                  </a:lnTo>
                  <a:lnTo>
                    <a:pt x="1010" y="33"/>
                  </a:lnTo>
                  <a:lnTo>
                    <a:pt x="1011" y="36"/>
                  </a:lnTo>
                  <a:lnTo>
                    <a:pt x="1015" y="40"/>
                  </a:lnTo>
                  <a:lnTo>
                    <a:pt x="1019" y="43"/>
                  </a:lnTo>
                  <a:lnTo>
                    <a:pt x="1019" y="43"/>
                  </a:lnTo>
                  <a:lnTo>
                    <a:pt x="1039" y="57"/>
                  </a:lnTo>
                  <a:lnTo>
                    <a:pt x="1057" y="73"/>
                  </a:lnTo>
                  <a:lnTo>
                    <a:pt x="1074" y="90"/>
                  </a:lnTo>
                  <a:lnTo>
                    <a:pt x="1091" y="108"/>
                  </a:lnTo>
                  <a:lnTo>
                    <a:pt x="1106" y="128"/>
                  </a:lnTo>
                  <a:lnTo>
                    <a:pt x="1120" y="148"/>
                  </a:lnTo>
                  <a:lnTo>
                    <a:pt x="1132" y="169"/>
                  </a:lnTo>
                  <a:lnTo>
                    <a:pt x="1143" y="189"/>
                  </a:lnTo>
                  <a:lnTo>
                    <a:pt x="1143" y="189"/>
                  </a:lnTo>
                  <a:lnTo>
                    <a:pt x="1163" y="227"/>
                  </a:lnTo>
                  <a:lnTo>
                    <a:pt x="1183" y="265"/>
                  </a:lnTo>
                  <a:lnTo>
                    <a:pt x="1192" y="285"/>
                  </a:lnTo>
                  <a:lnTo>
                    <a:pt x="1201" y="305"/>
                  </a:lnTo>
                  <a:lnTo>
                    <a:pt x="1208" y="325"/>
                  </a:lnTo>
                  <a:lnTo>
                    <a:pt x="1213" y="345"/>
                  </a:lnTo>
                  <a:lnTo>
                    <a:pt x="1213" y="345"/>
                  </a:lnTo>
                  <a:lnTo>
                    <a:pt x="1218" y="365"/>
                  </a:lnTo>
                  <a:lnTo>
                    <a:pt x="1223" y="384"/>
                  </a:lnTo>
                  <a:lnTo>
                    <a:pt x="1238" y="424"/>
                  </a:lnTo>
                  <a:lnTo>
                    <a:pt x="1243" y="443"/>
                  </a:lnTo>
                  <a:lnTo>
                    <a:pt x="1249" y="463"/>
                  </a:lnTo>
                  <a:lnTo>
                    <a:pt x="1253" y="482"/>
                  </a:lnTo>
                  <a:lnTo>
                    <a:pt x="1255" y="503"/>
                  </a:lnTo>
                  <a:lnTo>
                    <a:pt x="1255" y="503"/>
                  </a:lnTo>
                  <a:lnTo>
                    <a:pt x="1256" y="520"/>
                  </a:lnTo>
                  <a:lnTo>
                    <a:pt x="1260" y="537"/>
                  </a:lnTo>
                  <a:lnTo>
                    <a:pt x="1266" y="575"/>
                  </a:lnTo>
                  <a:lnTo>
                    <a:pt x="1269" y="594"/>
                  </a:lnTo>
                  <a:lnTo>
                    <a:pt x="1272" y="612"/>
                  </a:lnTo>
                  <a:lnTo>
                    <a:pt x="1272" y="630"/>
                  </a:lnTo>
                  <a:lnTo>
                    <a:pt x="1270" y="647"/>
                  </a:lnTo>
                  <a:lnTo>
                    <a:pt x="1270" y="647"/>
                  </a:lnTo>
                  <a:lnTo>
                    <a:pt x="1234" y="650"/>
                  </a:lnTo>
                  <a:lnTo>
                    <a:pt x="1198" y="654"/>
                  </a:lnTo>
                  <a:lnTo>
                    <a:pt x="1162" y="658"/>
                  </a:lnTo>
                  <a:lnTo>
                    <a:pt x="1143" y="659"/>
                  </a:lnTo>
                  <a:lnTo>
                    <a:pt x="1126" y="660"/>
                  </a:lnTo>
                  <a:lnTo>
                    <a:pt x="1126" y="660"/>
                  </a:lnTo>
                  <a:lnTo>
                    <a:pt x="1078" y="660"/>
                  </a:lnTo>
                  <a:lnTo>
                    <a:pt x="1031" y="662"/>
                  </a:lnTo>
                  <a:lnTo>
                    <a:pt x="984" y="663"/>
                  </a:lnTo>
                  <a:lnTo>
                    <a:pt x="935" y="667"/>
                  </a:lnTo>
                  <a:lnTo>
                    <a:pt x="935" y="667"/>
                  </a:lnTo>
                  <a:lnTo>
                    <a:pt x="901" y="669"/>
                  </a:lnTo>
                  <a:lnTo>
                    <a:pt x="867" y="672"/>
                  </a:lnTo>
                  <a:lnTo>
                    <a:pt x="801" y="673"/>
                  </a:lnTo>
                  <a:lnTo>
                    <a:pt x="733" y="675"/>
                  </a:lnTo>
                  <a:lnTo>
                    <a:pt x="665" y="675"/>
                  </a:lnTo>
                  <a:lnTo>
                    <a:pt x="665" y="675"/>
                  </a:lnTo>
                  <a:lnTo>
                    <a:pt x="663" y="675"/>
                  </a:lnTo>
                  <a:lnTo>
                    <a:pt x="663" y="675"/>
                  </a:lnTo>
                  <a:lnTo>
                    <a:pt x="659" y="675"/>
                  </a:lnTo>
                  <a:lnTo>
                    <a:pt x="659" y="675"/>
                  </a:lnTo>
                  <a:lnTo>
                    <a:pt x="654" y="675"/>
                  </a:lnTo>
                  <a:lnTo>
                    <a:pt x="654" y="675"/>
                  </a:lnTo>
                  <a:lnTo>
                    <a:pt x="653" y="675"/>
                  </a:lnTo>
                  <a:lnTo>
                    <a:pt x="653" y="675"/>
                  </a:lnTo>
                  <a:lnTo>
                    <a:pt x="585" y="675"/>
                  </a:lnTo>
                  <a:lnTo>
                    <a:pt x="517" y="673"/>
                  </a:lnTo>
                  <a:lnTo>
                    <a:pt x="450" y="672"/>
                  </a:lnTo>
                  <a:lnTo>
                    <a:pt x="416" y="669"/>
                  </a:lnTo>
                  <a:lnTo>
                    <a:pt x="382" y="667"/>
                  </a:lnTo>
                  <a:lnTo>
                    <a:pt x="382" y="667"/>
                  </a:lnTo>
                  <a:lnTo>
                    <a:pt x="334" y="663"/>
                  </a:lnTo>
                  <a:lnTo>
                    <a:pt x="287" y="662"/>
                  </a:lnTo>
                  <a:lnTo>
                    <a:pt x="240" y="660"/>
                  </a:lnTo>
                  <a:lnTo>
                    <a:pt x="191" y="660"/>
                  </a:lnTo>
                  <a:lnTo>
                    <a:pt x="191" y="660"/>
                  </a:lnTo>
                  <a:lnTo>
                    <a:pt x="174" y="659"/>
                  </a:lnTo>
                  <a:lnTo>
                    <a:pt x="156" y="658"/>
                  </a:lnTo>
                  <a:lnTo>
                    <a:pt x="119" y="654"/>
                  </a:lnTo>
                  <a:lnTo>
                    <a:pt x="84" y="650"/>
                  </a:lnTo>
                  <a:lnTo>
                    <a:pt x="47" y="647"/>
                  </a:lnTo>
                  <a:lnTo>
                    <a:pt x="47" y="647"/>
                  </a:lnTo>
                  <a:lnTo>
                    <a:pt x="46" y="630"/>
                  </a:lnTo>
                  <a:lnTo>
                    <a:pt x="46" y="612"/>
                  </a:lnTo>
                  <a:lnTo>
                    <a:pt x="49" y="594"/>
                  </a:lnTo>
                  <a:lnTo>
                    <a:pt x="51" y="575"/>
                  </a:lnTo>
                  <a:lnTo>
                    <a:pt x="58" y="537"/>
                  </a:lnTo>
                  <a:lnTo>
                    <a:pt x="62" y="520"/>
                  </a:lnTo>
                  <a:lnTo>
                    <a:pt x="63" y="503"/>
                  </a:lnTo>
                  <a:lnTo>
                    <a:pt x="63" y="503"/>
                  </a:lnTo>
                  <a:lnTo>
                    <a:pt x="64" y="482"/>
                  </a:lnTo>
                  <a:lnTo>
                    <a:pt x="68" y="463"/>
                  </a:lnTo>
                  <a:lnTo>
                    <a:pt x="75" y="443"/>
                  </a:lnTo>
                  <a:lnTo>
                    <a:pt x="80" y="424"/>
                  </a:lnTo>
                  <a:lnTo>
                    <a:pt x="94" y="384"/>
                  </a:lnTo>
                  <a:lnTo>
                    <a:pt x="100" y="365"/>
                  </a:lnTo>
                  <a:lnTo>
                    <a:pt x="105" y="345"/>
                  </a:lnTo>
                  <a:lnTo>
                    <a:pt x="105" y="345"/>
                  </a:lnTo>
                  <a:lnTo>
                    <a:pt x="110" y="325"/>
                  </a:lnTo>
                  <a:lnTo>
                    <a:pt x="118" y="305"/>
                  </a:lnTo>
                  <a:lnTo>
                    <a:pt x="126" y="285"/>
                  </a:lnTo>
                  <a:lnTo>
                    <a:pt x="135" y="265"/>
                  </a:lnTo>
                  <a:lnTo>
                    <a:pt x="155" y="227"/>
                  </a:lnTo>
                  <a:lnTo>
                    <a:pt x="174" y="189"/>
                  </a:lnTo>
                  <a:lnTo>
                    <a:pt x="174" y="189"/>
                  </a:lnTo>
                  <a:lnTo>
                    <a:pt x="186" y="169"/>
                  </a:lnTo>
                  <a:lnTo>
                    <a:pt x="198" y="148"/>
                  </a:lnTo>
                  <a:lnTo>
                    <a:pt x="212" y="128"/>
                  </a:lnTo>
                  <a:lnTo>
                    <a:pt x="227" y="108"/>
                  </a:lnTo>
                  <a:lnTo>
                    <a:pt x="244" y="90"/>
                  </a:lnTo>
                  <a:lnTo>
                    <a:pt x="261" y="73"/>
                  </a:lnTo>
                  <a:lnTo>
                    <a:pt x="279" y="57"/>
                  </a:lnTo>
                  <a:lnTo>
                    <a:pt x="298" y="43"/>
                  </a:lnTo>
                  <a:lnTo>
                    <a:pt x="298" y="43"/>
                  </a:lnTo>
                  <a:lnTo>
                    <a:pt x="302" y="40"/>
                  </a:lnTo>
                  <a:lnTo>
                    <a:pt x="306" y="36"/>
                  </a:lnTo>
                  <a:lnTo>
                    <a:pt x="308" y="33"/>
                  </a:lnTo>
                  <a:lnTo>
                    <a:pt x="309" y="27"/>
                  </a:lnTo>
                  <a:lnTo>
                    <a:pt x="309" y="23"/>
                  </a:lnTo>
                  <a:lnTo>
                    <a:pt x="309" y="19"/>
                  </a:lnTo>
                  <a:lnTo>
                    <a:pt x="305" y="12"/>
                  </a:lnTo>
                  <a:lnTo>
                    <a:pt x="300" y="5"/>
                  </a:lnTo>
                  <a:lnTo>
                    <a:pt x="297" y="2"/>
                  </a:lnTo>
                  <a:lnTo>
                    <a:pt x="293" y="1"/>
                  </a:lnTo>
                  <a:lnTo>
                    <a:pt x="289" y="0"/>
                  </a:lnTo>
                  <a:lnTo>
                    <a:pt x="284" y="0"/>
                  </a:lnTo>
                  <a:lnTo>
                    <a:pt x="280" y="1"/>
                  </a:lnTo>
                  <a:lnTo>
                    <a:pt x="276" y="4"/>
                  </a:lnTo>
                  <a:lnTo>
                    <a:pt x="276" y="4"/>
                  </a:lnTo>
                  <a:lnTo>
                    <a:pt x="257" y="17"/>
                  </a:lnTo>
                  <a:lnTo>
                    <a:pt x="240" y="31"/>
                  </a:lnTo>
                  <a:lnTo>
                    <a:pt x="223" y="47"/>
                  </a:lnTo>
                  <a:lnTo>
                    <a:pt x="207" y="64"/>
                  </a:lnTo>
                  <a:lnTo>
                    <a:pt x="192" y="81"/>
                  </a:lnTo>
                  <a:lnTo>
                    <a:pt x="178" y="98"/>
                  </a:lnTo>
                  <a:lnTo>
                    <a:pt x="165" y="116"/>
                  </a:lnTo>
                  <a:lnTo>
                    <a:pt x="152" y="136"/>
                  </a:lnTo>
                  <a:lnTo>
                    <a:pt x="152" y="136"/>
                  </a:lnTo>
                  <a:lnTo>
                    <a:pt x="126" y="178"/>
                  </a:lnTo>
                  <a:lnTo>
                    <a:pt x="113" y="201"/>
                  </a:lnTo>
                  <a:lnTo>
                    <a:pt x="100" y="225"/>
                  </a:lnTo>
                  <a:lnTo>
                    <a:pt x="88" y="250"/>
                  </a:lnTo>
                  <a:lnTo>
                    <a:pt x="77" y="274"/>
                  </a:lnTo>
                  <a:lnTo>
                    <a:pt x="70" y="299"/>
                  </a:lnTo>
                  <a:lnTo>
                    <a:pt x="63" y="322"/>
                  </a:lnTo>
                  <a:lnTo>
                    <a:pt x="63" y="322"/>
                  </a:lnTo>
                  <a:lnTo>
                    <a:pt x="58" y="342"/>
                  </a:lnTo>
                  <a:lnTo>
                    <a:pt x="53" y="363"/>
                  </a:lnTo>
                  <a:lnTo>
                    <a:pt x="38" y="405"/>
                  </a:lnTo>
                  <a:lnTo>
                    <a:pt x="30" y="425"/>
                  </a:lnTo>
                  <a:lnTo>
                    <a:pt x="25" y="446"/>
                  </a:lnTo>
                  <a:lnTo>
                    <a:pt x="20" y="467"/>
                  </a:lnTo>
                  <a:lnTo>
                    <a:pt x="17" y="489"/>
                  </a:lnTo>
                  <a:lnTo>
                    <a:pt x="17" y="489"/>
                  </a:lnTo>
                  <a:lnTo>
                    <a:pt x="16" y="510"/>
                  </a:lnTo>
                  <a:lnTo>
                    <a:pt x="12" y="533"/>
                  </a:lnTo>
                  <a:lnTo>
                    <a:pt x="4" y="580"/>
                  </a:lnTo>
                  <a:lnTo>
                    <a:pt x="0" y="605"/>
                  </a:lnTo>
                  <a:lnTo>
                    <a:pt x="0" y="629"/>
                  </a:lnTo>
                  <a:lnTo>
                    <a:pt x="0" y="641"/>
                  </a:lnTo>
                  <a:lnTo>
                    <a:pt x="2" y="651"/>
                  </a:lnTo>
                  <a:lnTo>
                    <a:pt x="3" y="662"/>
                  </a:lnTo>
                  <a:lnTo>
                    <a:pt x="7" y="672"/>
                  </a:lnTo>
                  <a:lnTo>
                    <a:pt x="7" y="672"/>
                  </a:lnTo>
                  <a:lnTo>
                    <a:pt x="9" y="677"/>
                  </a:lnTo>
                  <a:lnTo>
                    <a:pt x="12" y="681"/>
                  </a:lnTo>
                  <a:lnTo>
                    <a:pt x="16" y="685"/>
                  </a:lnTo>
                  <a:lnTo>
                    <a:pt x="20" y="686"/>
                  </a:lnTo>
                  <a:lnTo>
                    <a:pt x="20" y="686"/>
                  </a:lnTo>
                  <a:lnTo>
                    <a:pt x="24" y="689"/>
                  </a:lnTo>
                  <a:lnTo>
                    <a:pt x="26" y="692"/>
                  </a:lnTo>
                  <a:lnTo>
                    <a:pt x="32" y="693"/>
                  </a:lnTo>
                  <a:lnTo>
                    <a:pt x="36" y="693"/>
                  </a:lnTo>
                  <a:lnTo>
                    <a:pt x="36" y="693"/>
                  </a:lnTo>
                  <a:lnTo>
                    <a:pt x="70" y="694"/>
                  </a:lnTo>
                  <a:lnTo>
                    <a:pt x="105" y="697"/>
                  </a:lnTo>
                  <a:lnTo>
                    <a:pt x="139" y="701"/>
                  </a:lnTo>
                  <a:lnTo>
                    <a:pt x="173" y="705"/>
                  </a:lnTo>
                  <a:lnTo>
                    <a:pt x="173" y="705"/>
                  </a:lnTo>
                  <a:lnTo>
                    <a:pt x="221" y="706"/>
                  </a:lnTo>
                  <a:lnTo>
                    <a:pt x="268" y="706"/>
                  </a:lnTo>
                  <a:lnTo>
                    <a:pt x="317" y="707"/>
                  </a:lnTo>
                  <a:lnTo>
                    <a:pt x="340" y="709"/>
                  </a:lnTo>
                  <a:lnTo>
                    <a:pt x="364" y="711"/>
                  </a:lnTo>
                  <a:lnTo>
                    <a:pt x="364" y="711"/>
                  </a:lnTo>
                  <a:lnTo>
                    <a:pt x="402" y="714"/>
                  </a:lnTo>
                  <a:lnTo>
                    <a:pt x="438" y="716"/>
                  </a:lnTo>
                  <a:lnTo>
                    <a:pt x="475" y="719"/>
                  </a:lnTo>
                  <a:lnTo>
                    <a:pt x="512" y="719"/>
                  </a:lnTo>
                  <a:lnTo>
                    <a:pt x="585" y="720"/>
                  </a:lnTo>
                  <a:lnTo>
                    <a:pt x="659" y="720"/>
                  </a:lnTo>
                  <a:lnTo>
                    <a:pt x="659" y="720"/>
                  </a:lnTo>
                  <a:lnTo>
                    <a:pt x="733" y="720"/>
                  </a:lnTo>
                  <a:lnTo>
                    <a:pt x="806" y="719"/>
                  </a:lnTo>
                  <a:lnTo>
                    <a:pt x="843" y="719"/>
                  </a:lnTo>
                  <a:lnTo>
                    <a:pt x="879" y="716"/>
                  </a:lnTo>
                  <a:lnTo>
                    <a:pt x="916" y="714"/>
                  </a:lnTo>
                  <a:lnTo>
                    <a:pt x="954" y="711"/>
                  </a:lnTo>
                  <a:lnTo>
                    <a:pt x="954" y="711"/>
                  </a:lnTo>
                  <a:lnTo>
                    <a:pt x="977" y="709"/>
                  </a:lnTo>
                  <a:lnTo>
                    <a:pt x="1001" y="707"/>
                  </a:lnTo>
                  <a:lnTo>
                    <a:pt x="1049" y="706"/>
                  </a:lnTo>
                  <a:lnTo>
                    <a:pt x="1098" y="706"/>
                  </a:lnTo>
                  <a:lnTo>
                    <a:pt x="1145" y="705"/>
                  </a:lnTo>
                  <a:lnTo>
                    <a:pt x="1145" y="705"/>
                  </a:lnTo>
                  <a:lnTo>
                    <a:pt x="1179" y="701"/>
                  </a:lnTo>
                  <a:lnTo>
                    <a:pt x="1213" y="697"/>
                  </a:lnTo>
                  <a:lnTo>
                    <a:pt x="1248" y="694"/>
                  </a:lnTo>
                  <a:lnTo>
                    <a:pt x="1282" y="693"/>
                  </a:lnTo>
                  <a:lnTo>
                    <a:pt x="1282" y="693"/>
                  </a:lnTo>
                  <a:lnTo>
                    <a:pt x="1286" y="693"/>
                  </a:lnTo>
                  <a:lnTo>
                    <a:pt x="1291" y="692"/>
                  </a:lnTo>
                  <a:lnTo>
                    <a:pt x="1294" y="689"/>
                  </a:lnTo>
                  <a:lnTo>
                    <a:pt x="1298" y="686"/>
                  </a:lnTo>
                  <a:lnTo>
                    <a:pt x="1298" y="686"/>
                  </a:lnTo>
                  <a:lnTo>
                    <a:pt x="1302" y="685"/>
                  </a:lnTo>
                  <a:lnTo>
                    <a:pt x="1306" y="681"/>
                  </a:lnTo>
                  <a:lnTo>
                    <a:pt x="1308" y="677"/>
                  </a:lnTo>
                  <a:lnTo>
                    <a:pt x="1311" y="672"/>
                  </a:lnTo>
                  <a:lnTo>
                    <a:pt x="1311" y="672"/>
                  </a:lnTo>
                  <a:lnTo>
                    <a:pt x="1315" y="662"/>
                  </a:lnTo>
                  <a:lnTo>
                    <a:pt x="1316" y="651"/>
                  </a:lnTo>
                  <a:lnTo>
                    <a:pt x="1317" y="641"/>
                  </a:lnTo>
                  <a:lnTo>
                    <a:pt x="1317" y="629"/>
                  </a:lnTo>
                  <a:lnTo>
                    <a:pt x="1317" y="605"/>
                  </a:lnTo>
                  <a:lnTo>
                    <a:pt x="1314" y="580"/>
                  </a:lnTo>
                  <a:lnTo>
                    <a:pt x="1306" y="533"/>
                  </a:lnTo>
                  <a:lnTo>
                    <a:pt x="1302" y="510"/>
                  </a:lnTo>
                  <a:lnTo>
                    <a:pt x="1300" y="489"/>
                  </a:lnTo>
                  <a:lnTo>
                    <a:pt x="1300" y="489"/>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27" name="chenying0907 923"/>
            <p:cNvSpPr>
              <a:spLocks noEditPoints="1"/>
            </p:cNvSpPr>
            <p:nvPr/>
          </p:nvSpPr>
          <p:spPr bwMode="auto">
            <a:xfrm>
              <a:off x="3565526" y="3633788"/>
              <a:ext cx="120650" cy="47625"/>
            </a:xfrm>
            <a:custGeom>
              <a:avLst/>
              <a:gdLst/>
              <a:ahLst/>
              <a:cxnLst>
                <a:cxn ang="0">
                  <a:pos x="300" y="30"/>
                </a:cxn>
                <a:cxn ang="0">
                  <a:pos x="298" y="21"/>
                </a:cxn>
                <a:cxn ang="0">
                  <a:pos x="294" y="14"/>
                </a:cxn>
                <a:cxn ang="0">
                  <a:pos x="280" y="8"/>
                </a:cxn>
                <a:cxn ang="0">
                  <a:pos x="274" y="8"/>
                </a:cxn>
                <a:cxn ang="0">
                  <a:pos x="214" y="3"/>
                </a:cxn>
                <a:cxn ang="0">
                  <a:pos x="94" y="0"/>
                </a:cxn>
                <a:cxn ang="0">
                  <a:pos x="34" y="0"/>
                </a:cxn>
                <a:cxn ang="0">
                  <a:pos x="27" y="1"/>
                </a:cxn>
                <a:cxn ang="0">
                  <a:pos x="18" y="1"/>
                </a:cxn>
                <a:cxn ang="0">
                  <a:pos x="9" y="5"/>
                </a:cxn>
                <a:cxn ang="0">
                  <a:pos x="2" y="12"/>
                </a:cxn>
                <a:cxn ang="0">
                  <a:pos x="0" y="22"/>
                </a:cxn>
                <a:cxn ang="0">
                  <a:pos x="1" y="41"/>
                </a:cxn>
                <a:cxn ang="0">
                  <a:pos x="7" y="76"/>
                </a:cxn>
                <a:cxn ang="0">
                  <a:pos x="14" y="92"/>
                </a:cxn>
                <a:cxn ang="0">
                  <a:pos x="18" y="95"/>
                </a:cxn>
                <a:cxn ang="0">
                  <a:pos x="28" y="103"/>
                </a:cxn>
                <a:cxn ang="0">
                  <a:pos x="48" y="109"/>
                </a:cxn>
                <a:cxn ang="0">
                  <a:pos x="95" y="112"/>
                </a:cxn>
                <a:cxn ang="0">
                  <a:pos x="121" y="114"/>
                </a:cxn>
                <a:cxn ang="0">
                  <a:pos x="201" y="119"/>
                </a:cxn>
                <a:cxn ang="0">
                  <a:pos x="242" y="116"/>
                </a:cxn>
                <a:cxn ang="0">
                  <a:pos x="280" y="109"/>
                </a:cxn>
                <a:cxn ang="0">
                  <a:pos x="285" y="107"/>
                </a:cxn>
                <a:cxn ang="0">
                  <a:pos x="294" y="101"/>
                </a:cxn>
                <a:cxn ang="0">
                  <a:pos x="300" y="86"/>
                </a:cxn>
                <a:cxn ang="0">
                  <a:pos x="303" y="63"/>
                </a:cxn>
                <a:cxn ang="0">
                  <a:pos x="300" y="30"/>
                </a:cxn>
                <a:cxn ang="0">
                  <a:pos x="121" y="68"/>
                </a:cxn>
                <a:cxn ang="0">
                  <a:pos x="87" y="64"/>
                </a:cxn>
                <a:cxn ang="0">
                  <a:pos x="53" y="60"/>
                </a:cxn>
                <a:cxn ang="0">
                  <a:pos x="49" y="56"/>
                </a:cxn>
                <a:cxn ang="0">
                  <a:pos x="47" y="46"/>
                </a:cxn>
                <a:cxn ang="0">
                  <a:pos x="205" y="48"/>
                </a:cxn>
                <a:cxn ang="0">
                  <a:pos x="257" y="52"/>
                </a:cxn>
                <a:cxn ang="0">
                  <a:pos x="257" y="67"/>
                </a:cxn>
                <a:cxn ang="0">
                  <a:pos x="223" y="69"/>
                </a:cxn>
                <a:cxn ang="0">
                  <a:pos x="155" y="71"/>
                </a:cxn>
                <a:cxn ang="0">
                  <a:pos x="121" y="68"/>
                </a:cxn>
              </a:cxnLst>
              <a:rect l="0" t="0" r="r" b="b"/>
              <a:pathLst>
                <a:path w="303" h="119">
                  <a:moveTo>
                    <a:pt x="300" y="30"/>
                  </a:moveTo>
                  <a:lnTo>
                    <a:pt x="300" y="30"/>
                  </a:lnTo>
                  <a:lnTo>
                    <a:pt x="300" y="25"/>
                  </a:lnTo>
                  <a:lnTo>
                    <a:pt x="298" y="21"/>
                  </a:lnTo>
                  <a:lnTo>
                    <a:pt x="297" y="18"/>
                  </a:lnTo>
                  <a:lnTo>
                    <a:pt x="294" y="14"/>
                  </a:lnTo>
                  <a:lnTo>
                    <a:pt x="287" y="10"/>
                  </a:lnTo>
                  <a:lnTo>
                    <a:pt x="280" y="8"/>
                  </a:lnTo>
                  <a:lnTo>
                    <a:pt x="280" y="8"/>
                  </a:lnTo>
                  <a:lnTo>
                    <a:pt x="274" y="8"/>
                  </a:lnTo>
                  <a:lnTo>
                    <a:pt x="274" y="8"/>
                  </a:lnTo>
                  <a:lnTo>
                    <a:pt x="214" y="3"/>
                  </a:lnTo>
                  <a:lnTo>
                    <a:pt x="154" y="1"/>
                  </a:lnTo>
                  <a:lnTo>
                    <a:pt x="94" y="0"/>
                  </a:lnTo>
                  <a:lnTo>
                    <a:pt x="34" y="0"/>
                  </a:lnTo>
                  <a:lnTo>
                    <a:pt x="34" y="0"/>
                  </a:lnTo>
                  <a:lnTo>
                    <a:pt x="27" y="1"/>
                  </a:lnTo>
                  <a:lnTo>
                    <a:pt x="27" y="1"/>
                  </a:lnTo>
                  <a:lnTo>
                    <a:pt x="22" y="0"/>
                  </a:lnTo>
                  <a:lnTo>
                    <a:pt x="18" y="1"/>
                  </a:lnTo>
                  <a:lnTo>
                    <a:pt x="13" y="3"/>
                  </a:lnTo>
                  <a:lnTo>
                    <a:pt x="9" y="5"/>
                  </a:lnTo>
                  <a:lnTo>
                    <a:pt x="5" y="8"/>
                  </a:lnTo>
                  <a:lnTo>
                    <a:pt x="2" y="12"/>
                  </a:lnTo>
                  <a:lnTo>
                    <a:pt x="1" y="17"/>
                  </a:lnTo>
                  <a:lnTo>
                    <a:pt x="0" y="22"/>
                  </a:lnTo>
                  <a:lnTo>
                    <a:pt x="0" y="22"/>
                  </a:lnTo>
                  <a:lnTo>
                    <a:pt x="1" y="41"/>
                  </a:lnTo>
                  <a:lnTo>
                    <a:pt x="2" y="58"/>
                  </a:lnTo>
                  <a:lnTo>
                    <a:pt x="7" y="76"/>
                  </a:lnTo>
                  <a:lnTo>
                    <a:pt x="10" y="84"/>
                  </a:lnTo>
                  <a:lnTo>
                    <a:pt x="14" y="92"/>
                  </a:lnTo>
                  <a:lnTo>
                    <a:pt x="14" y="92"/>
                  </a:lnTo>
                  <a:lnTo>
                    <a:pt x="18" y="95"/>
                  </a:lnTo>
                  <a:lnTo>
                    <a:pt x="23" y="99"/>
                  </a:lnTo>
                  <a:lnTo>
                    <a:pt x="28" y="103"/>
                  </a:lnTo>
                  <a:lnTo>
                    <a:pt x="34" y="106"/>
                  </a:lnTo>
                  <a:lnTo>
                    <a:pt x="48" y="109"/>
                  </a:lnTo>
                  <a:lnTo>
                    <a:pt x="64" y="111"/>
                  </a:lnTo>
                  <a:lnTo>
                    <a:pt x="95" y="112"/>
                  </a:lnTo>
                  <a:lnTo>
                    <a:pt x="121" y="114"/>
                  </a:lnTo>
                  <a:lnTo>
                    <a:pt x="121" y="114"/>
                  </a:lnTo>
                  <a:lnTo>
                    <a:pt x="161" y="116"/>
                  </a:lnTo>
                  <a:lnTo>
                    <a:pt x="201" y="119"/>
                  </a:lnTo>
                  <a:lnTo>
                    <a:pt x="221" y="118"/>
                  </a:lnTo>
                  <a:lnTo>
                    <a:pt x="242" y="116"/>
                  </a:lnTo>
                  <a:lnTo>
                    <a:pt x="261" y="114"/>
                  </a:lnTo>
                  <a:lnTo>
                    <a:pt x="280" y="109"/>
                  </a:lnTo>
                  <a:lnTo>
                    <a:pt x="280" y="109"/>
                  </a:lnTo>
                  <a:lnTo>
                    <a:pt x="285" y="107"/>
                  </a:lnTo>
                  <a:lnTo>
                    <a:pt x="290" y="105"/>
                  </a:lnTo>
                  <a:lnTo>
                    <a:pt x="294" y="101"/>
                  </a:lnTo>
                  <a:lnTo>
                    <a:pt x="297" y="97"/>
                  </a:lnTo>
                  <a:lnTo>
                    <a:pt x="300" y="86"/>
                  </a:lnTo>
                  <a:lnTo>
                    <a:pt x="302" y="75"/>
                  </a:lnTo>
                  <a:lnTo>
                    <a:pt x="303" y="63"/>
                  </a:lnTo>
                  <a:lnTo>
                    <a:pt x="302" y="51"/>
                  </a:lnTo>
                  <a:lnTo>
                    <a:pt x="300" y="30"/>
                  </a:lnTo>
                  <a:lnTo>
                    <a:pt x="300" y="30"/>
                  </a:lnTo>
                  <a:close/>
                  <a:moveTo>
                    <a:pt x="121" y="68"/>
                  </a:moveTo>
                  <a:lnTo>
                    <a:pt x="121" y="68"/>
                  </a:lnTo>
                  <a:lnTo>
                    <a:pt x="87" y="64"/>
                  </a:lnTo>
                  <a:lnTo>
                    <a:pt x="53" y="60"/>
                  </a:lnTo>
                  <a:lnTo>
                    <a:pt x="53" y="60"/>
                  </a:lnTo>
                  <a:lnTo>
                    <a:pt x="51" y="59"/>
                  </a:lnTo>
                  <a:lnTo>
                    <a:pt x="49" y="56"/>
                  </a:lnTo>
                  <a:lnTo>
                    <a:pt x="47" y="46"/>
                  </a:lnTo>
                  <a:lnTo>
                    <a:pt x="47" y="46"/>
                  </a:lnTo>
                  <a:lnTo>
                    <a:pt x="153" y="47"/>
                  </a:lnTo>
                  <a:lnTo>
                    <a:pt x="205" y="48"/>
                  </a:lnTo>
                  <a:lnTo>
                    <a:pt x="257" y="52"/>
                  </a:lnTo>
                  <a:lnTo>
                    <a:pt x="257" y="52"/>
                  </a:lnTo>
                  <a:lnTo>
                    <a:pt x="257" y="59"/>
                  </a:lnTo>
                  <a:lnTo>
                    <a:pt x="257" y="67"/>
                  </a:lnTo>
                  <a:lnTo>
                    <a:pt x="257" y="67"/>
                  </a:lnTo>
                  <a:lnTo>
                    <a:pt x="223" y="69"/>
                  </a:lnTo>
                  <a:lnTo>
                    <a:pt x="189" y="71"/>
                  </a:lnTo>
                  <a:lnTo>
                    <a:pt x="155" y="71"/>
                  </a:lnTo>
                  <a:lnTo>
                    <a:pt x="121" y="68"/>
                  </a:lnTo>
                  <a:lnTo>
                    <a:pt x="121" y="68"/>
                  </a:lnTo>
                  <a:close/>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328" name="文本框 327"/>
          <p:cNvSpPr txBox="1"/>
          <p:nvPr/>
        </p:nvSpPr>
        <p:spPr>
          <a:xfrm>
            <a:off x="3376390" y="1881344"/>
            <a:ext cx="6205590" cy="523220"/>
          </a:xfrm>
          <a:prstGeom prst="rect">
            <a:avLst/>
          </a:prstGeom>
          <a:noFill/>
        </p:spPr>
        <p:txBody>
          <a:bodyPr wrap="square">
            <a:spAutoFit/>
          </a:bodyPr>
          <a:lstStyle/>
          <a:p>
            <a:pPr lvl="0"/>
            <a:r>
              <a:rPr kumimoji="0" lang="en-US" altLang="zh-CN" sz="2800" b="1" i="0" u="none" strike="noStrike" kern="1200" cap="none" spc="0" normalizeH="0" baseline="0" noProof="0" dirty="0">
                <a:ln>
                  <a:noFill/>
                </a:ln>
                <a:solidFill>
                  <a:srgbClr val="545454"/>
                </a:solidFill>
                <a:effectLst/>
                <a:uLnTx/>
                <a:uFillTx/>
                <a:latin typeface="Arial" panose="020B0604020202020204" pitchFamily="34" charset="0"/>
                <a:ea typeface="微软雅黑" panose="020B0503020204020204" charset="-122"/>
                <a:cs typeface="Arial" panose="020B0604020202020204" pitchFamily="34" charset="0"/>
              </a:rPr>
              <a:t>1.</a:t>
            </a:r>
            <a:r>
              <a:rPr lang="en-US" altLang="zh-CN" sz="2800" b="1" dirty="0">
                <a:solidFill>
                  <a:srgbClr val="545454"/>
                </a:solidFill>
                <a:latin typeface="Helvetica" panose="020B0604020202020204" pitchFamily="34" charset="0"/>
              </a:rPr>
              <a:t> Don't judge them</a:t>
            </a:r>
            <a:r>
              <a:rPr kumimoji="0" lang="en-US" altLang="zh-CN" sz="2800" b="1" i="0" u="none" strike="noStrike" kern="1200" cap="none" spc="0" normalizeH="0" baseline="0" noProof="0" dirty="0">
                <a:ln>
                  <a:noFill/>
                </a:ln>
                <a:solidFill>
                  <a:srgbClr val="545454"/>
                </a:solidFill>
                <a:effectLst/>
                <a:uLnTx/>
                <a:uFillTx/>
                <a:latin typeface="Arial" panose="020B0604020202020204" pitchFamily="34" charset="0"/>
                <a:ea typeface="微软雅黑" panose="020B0503020204020204" charset="-122"/>
                <a:cs typeface="Arial" panose="020B0604020202020204" pitchFamily="34" charset="0"/>
              </a:rPr>
              <a:t>.</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30" name="文本框 329"/>
          <p:cNvSpPr txBox="1"/>
          <p:nvPr/>
        </p:nvSpPr>
        <p:spPr>
          <a:xfrm>
            <a:off x="3415662" y="2340411"/>
            <a:ext cx="7532769" cy="523220"/>
          </a:xfrm>
          <a:prstGeom prst="rect">
            <a:avLst/>
          </a:prstGeom>
          <a:noFill/>
        </p:spPr>
        <p:txBody>
          <a:bodyPr wrap="square">
            <a:spAutoFit/>
          </a:bodyPr>
          <a:lstStyle/>
          <a:p>
            <a:pPr lvl="0"/>
            <a:r>
              <a:rPr kumimoji="0" lang="en-US" altLang="zh-CN" sz="2800" b="1" i="0" u="none" strike="noStrike" kern="1200" cap="none" spc="0" normalizeH="0" baseline="0" noProof="0" dirty="0">
                <a:ln>
                  <a:noFill/>
                </a:ln>
                <a:solidFill>
                  <a:srgbClr val="545454"/>
                </a:solidFill>
                <a:effectLst/>
                <a:uLnTx/>
                <a:uFillTx/>
                <a:latin typeface="Arial" panose="020B0604020202020204" pitchFamily="34" charset="0"/>
                <a:ea typeface="微软雅黑" panose="020B0503020204020204" charset="-122"/>
                <a:cs typeface="Arial" panose="020B0604020202020204" pitchFamily="34" charset="0"/>
              </a:rPr>
              <a:t>2.</a:t>
            </a:r>
            <a:r>
              <a:rPr lang="en-US" altLang="zh-CN" sz="2800" b="1" dirty="0">
                <a:solidFill>
                  <a:srgbClr val="545454"/>
                </a:solidFill>
                <a:latin typeface="Helvetica" panose="020B0604020202020204" pitchFamily="34" charset="0"/>
              </a:rPr>
              <a:t> Remove your own opinion.</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31" name="文本框 330"/>
          <p:cNvSpPr txBox="1"/>
          <p:nvPr/>
        </p:nvSpPr>
        <p:spPr>
          <a:xfrm>
            <a:off x="3648864" y="2684989"/>
            <a:ext cx="7176949" cy="1200329"/>
          </a:xfrm>
          <a:prstGeom prst="rect">
            <a:avLst/>
          </a:prstGeom>
          <a:noFill/>
        </p:spPr>
        <p:txBody>
          <a:bodyPr wrap="square">
            <a:spAutoFit/>
          </a:bodyPr>
          <a:lstStyle/>
          <a:p>
            <a:pPr lvl="0"/>
            <a:r>
              <a:rPr lang="en-US" altLang="zh-CN" sz="2400" i="1" dirty="0">
                <a:solidFill>
                  <a:srgbClr val="545454"/>
                </a:solidFill>
              </a:rPr>
              <a:t>When you give advice, the idea is to give someone the advice to make their own decision, not make the decision for them.</a:t>
            </a:r>
            <a:endParaRPr kumimoji="0" lang="zh-CN" altLang="en-US" sz="2400" b="0"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endParaRPr>
          </a:p>
        </p:txBody>
      </p:sp>
      <p:sp>
        <p:nvSpPr>
          <p:cNvPr id="332" name="文本框 331"/>
          <p:cNvSpPr txBox="1"/>
          <p:nvPr/>
        </p:nvSpPr>
        <p:spPr>
          <a:xfrm>
            <a:off x="3415588" y="3806980"/>
            <a:ext cx="6960064" cy="523220"/>
          </a:xfrm>
          <a:prstGeom prst="rect">
            <a:avLst/>
          </a:prstGeom>
          <a:noFill/>
        </p:spPr>
        <p:txBody>
          <a:bodyPr wrap="square">
            <a:spAutoFit/>
          </a:bodyPr>
          <a:lstStyle/>
          <a:p>
            <a:pPr lvl="0"/>
            <a:r>
              <a:rPr lang="en-US" altLang="zh-CN" sz="2800" b="1" dirty="0">
                <a:solidFill>
                  <a:srgbClr val="545454"/>
                </a:solidFill>
                <a:latin typeface="Arial" panose="020B0604020202020204" pitchFamily="34" charset="0"/>
                <a:cs typeface="Arial" panose="020B0604020202020204" pitchFamily="34" charset="0"/>
              </a:rPr>
              <a:t>3. Be honest.</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33" name="文本框 332"/>
          <p:cNvSpPr txBox="1"/>
          <p:nvPr/>
        </p:nvSpPr>
        <p:spPr>
          <a:xfrm>
            <a:off x="3742876" y="4228338"/>
            <a:ext cx="6872301" cy="830997"/>
          </a:xfrm>
          <a:prstGeom prst="rect">
            <a:avLst/>
          </a:prstGeom>
          <a:noFill/>
        </p:spPr>
        <p:txBody>
          <a:bodyPr wrap="square">
            <a:spAutoFit/>
          </a:bodyPr>
          <a:lstStyle/>
          <a:p>
            <a:pPr lvl="0"/>
            <a:r>
              <a:rPr lang="en-US" altLang="zh-CN" sz="2400" i="1" dirty="0">
                <a:solidFill>
                  <a:srgbClr val="545454"/>
                </a:solidFill>
              </a:rPr>
              <a:t>It's okay to say "</a:t>
            </a:r>
            <a:r>
              <a:rPr lang="en-US" altLang="zh-CN" sz="2400" i="1" u="sng" dirty="0">
                <a:solidFill>
                  <a:srgbClr val="545454"/>
                </a:solidFill>
              </a:rPr>
              <a:t>I know how you feel</a:t>
            </a:r>
            <a:r>
              <a:rPr lang="en-US" altLang="zh-CN" sz="2400" i="1" dirty="0">
                <a:solidFill>
                  <a:srgbClr val="545454"/>
                </a:solidFill>
              </a:rPr>
              <a:t>", or something like "</a:t>
            </a:r>
            <a:r>
              <a:rPr lang="en-US" altLang="zh-CN" sz="2400" i="1" u="sng" dirty="0">
                <a:solidFill>
                  <a:srgbClr val="545454"/>
                </a:solidFill>
              </a:rPr>
              <a:t>You're right to be upset about that</a:t>
            </a:r>
            <a:r>
              <a:rPr lang="en-US" altLang="zh-CN" sz="2400" i="1" dirty="0">
                <a:solidFill>
                  <a:srgbClr val="545454"/>
                </a:solidFill>
              </a:rPr>
              <a:t>" .</a:t>
            </a:r>
            <a:endParaRPr kumimoji="0" lang="zh-CN" altLang="en-US" sz="2400" b="0"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endParaRPr>
          </a:p>
        </p:txBody>
      </p:sp>
      <p:sp>
        <p:nvSpPr>
          <p:cNvPr id="334" name="文本框 333"/>
          <p:cNvSpPr txBox="1"/>
          <p:nvPr/>
        </p:nvSpPr>
        <p:spPr>
          <a:xfrm>
            <a:off x="3435181" y="4973530"/>
            <a:ext cx="6313470" cy="523220"/>
          </a:xfrm>
          <a:prstGeom prst="rect">
            <a:avLst/>
          </a:prstGeom>
          <a:noFill/>
        </p:spPr>
        <p:txBody>
          <a:bodyPr wrap="square">
            <a:spAutoFit/>
          </a:bodyPr>
          <a:lstStyle/>
          <a:p>
            <a:pPr lvl="0"/>
            <a:r>
              <a:rPr lang="en-US" altLang="zh-CN" sz="2800" b="1" dirty="0">
                <a:solidFill>
                  <a:srgbClr val="545454"/>
                </a:solidFill>
                <a:latin typeface="Arial" panose="020B0604020202020204" pitchFamily="34" charset="0"/>
                <a:cs typeface="Arial" panose="020B0604020202020204" pitchFamily="34" charset="0"/>
              </a:rPr>
              <a:t>4. Express confidence in them</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29" name="文本框 228"/>
          <p:cNvSpPr txBox="1"/>
          <p:nvPr/>
        </p:nvSpPr>
        <p:spPr>
          <a:xfrm>
            <a:off x="3424436" y="5622680"/>
            <a:ext cx="6205590" cy="523220"/>
          </a:xfrm>
          <a:prstGeom prst="rect">
            <a:avLst/>
          </a:prstGeom>
          <a:noFill/>
        </p:spPr>
        <p:txBody>
          <a:bodyPr wrap="square">
            <a:spAutoFit/>
          </a:bodyPr>
          <a:lstStyle/>
          <a:p>
            <a:r>
              <a:rPr lang="en-US" altLang="zh-CN" sz="2800" b="1" i="0" dirty="0">
                <a:solidFill>
                  <a:schemeClr val="tx1">
                    <a:lumMod val="65000"/>
                    <a:lumOff val="35000"/>
                  </a:schemeClr>
                </a:solidFill>
                <a:effectLst/>
                <a:latin typeface="Arial" panose="020B0604020202020204" pitchFamily="34" charset="0"/>
                <a:cs typeface="Arial" panose="020B0604020202020204" pitchFamily="34" charset="0"/>
              </a:rPr>
              <a:t>5. Avoid strong language.</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31" name="图片 23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5888" y="4848803"/>
            <a:ext cx="664621" cy="664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barn(inVertical)">
                                      <p:cBhvr>
                                        <p:cTn id="7" dur="500"/>
                                        <p:tgtEl>
                                          <p:spTgt spid="2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5"/>
                                        </p:tgtEl>
                                        <p:attrNameLst>
                                          <p:attrName>style.visibility</p:attrName>
                                        </p:attrNameLst>
                                      </p:cBhvr>
                                      <p:to>
                                        <p:strVal val="visible"/>
                                      </p:to>
                                    </p:set>
                                    <p:animEffect transition="in" filter="wipe(left)">
                                      <p:cBhvr>
                                        <p:cTn id="11" dur="500"/>
                                        <p:tgtEl>
                                          <p:spTgt spid="275"/>
                                        </p:tgtEl>
                                      </p:cBhvr>
                                    </p:animEffect>
                                  </p:childTnLst>
                                </p:cTn>
                              </p:par>
                              <p:par>
                                <p:cTn id="12" presetID="53" presetClass="entr" presetSubtype="16" fill="hold" nodeType="withEffect">
                                  <p:stCondLst>
                                    <p:cond delay="600"/>
                                  </p:stCondLst>
                                  <p:childTnLst>
                                    <p:set>
                                      <p:cBhvr>
                                        <p:cTn id="13" dur="1" fill="hold">
                                          <p:stCondLst>
                                            <p:cond delay="0"/>
                                          </p:stCondLst>
                                        </p:cTn>
                                        <p:tgtEl>
                                          <p:spTgt spid="276"/>
                                        </p:tgtEl>
                                        <p:attrNameLst>
                                          <p:attrName>style.visibility</p:attrName>
                                        </p:attrNameLst>
                                      </p:cBhvr>
                                      <p:to>
                                        <p:strVal val="visible"/>
                                      </p:to>
                                    </p:set>
                                    <p:anim calcmode="lin" valueType="num">
                                      <p:cBhvr>
                                        <p:cTn id="14" dur="500" fill="hold"/>
                                        <p:tgtEl>
                                          <p:spTgt spid="276"/>
                                        </p:tgtEl>
                                        <p:attrNameLst>
                                          <p:attrName>ppt_w</p:attrName>
                                        </p:attrNameLst>
                                      </p:cBhvr>
                                      <p:tavLst>
                                        <p:tav tm="0">
                                          <p:val>
                                            <p:fltVal val="0"/>
                                          </p:val>
                                        </p:tav>
                                        <p:tav tm="100000">
                                          <p:val>
                                            <p:strVal val="#ppt_w"/>
                                          </p:val>
                                        </p:tav>
                                      </p:tavLst>
                                    </p:anim>
                                    <p:anim calcmode="lin" valueType="num">
                                      <p:cBhvr>
                                        <p:cTn id="15" dur="500" fill="hold"/>
                                        <p:tgtEl>
                                          <p:spTgt spid="276"/>
                                        </p:tgtEl>
                                        <p:attrNameLst>
                                          <p:attrName>ppt_h</p:attrName>
                                        </p:attrNameLst>
                                      </p:cBhvr>
                                      <p:tavLst>
                                        <p:tav tm="0">
                                          <p:val>
                                            <p:fltVal val="0"/>
                                          </p:val>
                                        </p:tav>
                                        <p:tav tm="100000">
                                          <p:val>
                                            <p:strVal val="#ppt_h"/>
                                          </p:val>
                                        </p:tav>
                                      </p:tavLst>
                                    </p:anim>
                                    <p:animEffect transition="in" filter="fade">
                                      <p:cBhvr>
                                        <p:cTn id="16" dur="500"/>
                                        <p:tgtEl>
                                          <p:spTgt spid="27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29"/>
                                        </p:tgtEl>
                                        <p:attrNameLst>
                                          <p:attrName>style.visibility</p:attrName>
                                        </p:attrNameLst>
                                      </p:cBhvr>
                                      <p:to>
                                        <p:strVal val="visible"/>
                                      </p:to>
                                    </p:set>
                                    <p:animEffect transition="in" filter="barn(inVertical)">
                                      <p:cBhvr>
                                        <p:cTn id="21" dur="500"/>
                                        <p:tgtEl>
                                          <p:spTgt spid="3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28"/>
                                        </p:tgtEl>
                                        <p:attrNameLst>
                                          <p:attrName>style.visibility</p:attrName>
                                        </p:attrNameLst>
                                      </p:cBhvr>
                                      <p:to>
                                        <p:strVal val="visible"/>
                                      </p:to>
                                    </p:set>
                                    <p:animEffect transition="in" filter="barn(inVertical)">
                                      <p:cBhvr>
                                        <p:cTn id="26" dur="500"/>
                                        <p:tgtEl>
                                          <p:spTgt spid="32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0"/>
                                        </p:tgtEl>
                                        <p:attrNameLst>
                                          <p:attrName>style.visibility</p:attrName>
                                        </p:attrNameLst>
                                      </p:cBhvr>
                                      <p:to>
                                        <p:strVal val="visible"/>
                                      </p:to>
                                    </p:set>
                                    <p:animEffect transition="in" filter="barn(inVertical)">
                                      <p:cBhvr>
                                        <p:cTn id="31" dur="500"/>
                                        <p:tgtEl>
                                          <p:spTgt spid="33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1"/>
                                        </p:tgtEl>
                                        <p:attrNameLst>
                                          <p:attrName>style.visibility</p:attrName>
                                        </p:attrNameLst>
                                      </p:cBhvr>
                                      <p:to>
                                        <p:strVal val="visible"/>
                                      </p:to>
                                    </p:set>
                                    <p:animEffect transition="in" filter="fade">
                                      <p:cBhvr>
                                        <p:cTn id="36" dur="1000"/>
                                        <p:tgtEl>
                                          <p:spTgt spid="331"/>
                                        </p:tgtEl>
                                      </p:cBhvr>
                                    </p:animEffect>
                                    <p:anim calcmode="lin" valueType="num">
                                      <p:cBhvr>
                                        <p:cTn id="37" dur="1000" fill="hold"/>
                                        <p:tgtEl>
                                          <p:spTgt spid="331"/>
                                        </p:tgtEl>
                                        <p:attrNameLst>
                                          <p:attrName>ppt_x</p:attrName>
                                        </p:attrNameLst>
                                      </p:cBhvr>
                                      <p:tavLst>
                                        <p:tav tm="0">
                                          <p:val>
                                            <p:strVal val="#ppt_x"/>
                                          </p:val>
                                        </p:tav>
                                        <p:tav tm="100000">
                                          <p:val>
                                            <p:strVal val="#ppt_x"/>
                                          </p:val>
                                        </p:tav>
                                      </p:tavLst>
                                    </p:anim>
                                    <p:anim calcmode="lin" valueType="num">
                                      <p:cBhvr>
                                        <p:cTn id="38" dur="1000" fill="hold"/>
                                        <p:tgtEl>
                                          <p:spTgt spid="33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32"/>
                                        </p:tgtEl>
                                        <p:attrNameLst>
                                          <p:attrName>style.visibility</p:attrName>
                                        </p:attrNameLst>
                                      </p:cBhvr>
                                      <p:to>
                                        <p:strVal val="visible"/>
                                      </p:to>
                                    </p:set>
                                    <p:animEffect transition="in" filter="barn(inVertical)">
                                      <p:cBhvr>
                                        <p:cTn id="43" dur="500"/>
                                        <p:tgtEl>
                                          <p:spTgt spid="33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33"/>
                                        </p:tgtEl>
                                        <p:attrNameLst>
                                          <p:attrName>style.visibility</p:attrName>
                                        </p:attrNameLst>
                                      </p:cBhvr>
                                      <p:to>
                                        <p:strVal val="visible"/>
                                      </p:to>
                                    </p:set>
                                    <p:animEffect transition="in" filter="fade">
                                      <p:cBhvr>
                                        <p:cTn id="48" dur="1000"/>
                                        <p:tgtEl>
                                          <p:spTgt spid="333"/>
                                        </p:tgtEl>
                                      </p:cBhvr>
                                    </p:animEffect>
                                    <p:anim calcmode="lin" valueType="num">
                                      <p:cBhvr>
                                        <p:cTn id="49" dur="1000" fill="hold"/>
                                        <p:tgtEl>
                                          <p:spTgt spid="333"/>
                                        </p:tgtEl>
                                        <p:attrNameLst>
                                          <p:attrName>ppt_x</p:attrName>
                                        </p:attrNameLst>
                                      </p:cBhvr>
                                      <p:tavLst>
                                        <p:tav tm="0">
                                          <p:val>
                                            <p:strVal val="#ppt_x"/>
                                          </p:val>
                                        </p:tav>
                                        <p:tav tm="100000">
                                          <p:val>
                                            <p:strVal val="#ppt_x"/>
                                          </p:val>
                                        </p:tav>
                                      </p:tavLst>
                                    </p:anim>
                                    <p:anim calcmode="lin" valueType="num">
                                      <p:cBhvr>
                                        <p:cTn id="50" dur="1000" fill="hold"/>
                                        <p:tgtEl>
                                          <p:spTgt spid="33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34"/>
                                        </p:tgtEl>
                                        <p:attrNameLst>
                                          <p:attrName>style.visibility</p:attrName>
                                        </p:attrNameLst>
                                      </p:cBhvr>
                                      <p:to>
                                        <p:strVal val="visible"/>
                                      </p:to>
                                    </p:set>
                                    <p:animEffect transition="in" filter="barn(inVertical)">
                                      <p:cBhvr>
                                        <p:cTn id="55" dur="500"/>
                                        <p:tgtEl>
                                          <p:spTgt spid="33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29"/>
                                        </p:tgtEl>
                                        <p:attrNameLst>
                                          <p:attrName>style.visibility</p:attrName>
                                        </p:attrNameLst>
                                      </p:cBhvr>
                                      <p:to>
                                        <p:strVal val="visible"/>
                                      </p:to>
                                    </p:set>
                                    <p:animEffect transition="in" filter="fade">
                                      <p:cBhvr>
                                        <p:cTn id="60" dur="1000"/>
                                        <p:tgtEl>
                                          <p:spTgt spid="229"/>
                                        </p:tgtEl>
                                      </p:cBhvr>
                                    </p:animEffect>
                                    <p:anim calcmode="lin" valueType="num">
                                      <p:cBhvr>
                                        <p:cTn id="61" dur="1000" fill="hold"/>
                                        <p:tgtEl>
                                          <p:spTgt spid="229"/>
                                        </p:tgtEl>
                                        <p:attrNameLst>
                                          <p:attrName>ppt_x</p:attrName>
                                        </p:attrNameLst>
                                      </p:cBhvr>
                                      <p:tavLst>
                                        <p:tav tm="0">
                                          <p:val>
                                            <p:strVal val="#ppt_x"/>
                                          </p:val>
                                        </p:tav>
                                        <p:tav tm="100000">
                                          <p:val>
                                            <p:strVal val="#ppt_x"/>
                                          </p:val>
                                        </p:tav>
                                      </p:tavLst>
                                    </p:anim>
                                    <p:anim calcmode="lin" valueType="num">
                                      <p:cBhvr>
                                        <p:cTn id="62" dur="1000" fill="hold"/>
                                        <p:tgtEl>
                                          <p:spTgt spid="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p:bldP spid="233" grpId="0"/>
      <p:bldP spid="275" grpId="0" animBg="1"/>
      <p:bldP spid="328" grpId="0"/>
      <p:bldP spid="330" grpId="0"/>
      <p:bldP spid="331" grpId="0"/>
      <p:bldP spid="332" grpId="0"/>
      <p:bldP spid="333" grpId="0"/>
      <p:bldP spid="334" grpId="0"/>
      <p:bldP spid="2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462059" y="450221"/>
            <a:ext cx="4111931"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a:spLocks noGrp="1" noRot="1" noChangeAspect="1" noMove="1" noResize="1" noEditPoints="1" noAdjustHandles="1" noChangeArrowheads="1" noChangeShapeType="1" noTextEdit="1"/>
          </p:cNvSpPr>
          <p:nvPr/>
        </p:nvSpPr>
        <p:spPr>
          <a:xfrm>
            <a:off x="4757274" y="446007"/>
            <a:ext cx="4676305"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p:cNvSpPr txBox="1"/>
          <p:nvPr/>
        </p:nvSpPr>
        <p:spPr>
          <a:xfrm>
            <a:off x="5093623" y="762000"/>
            <a:ext cx="4042310" cy="536841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ltLang="zh-CN" sz="2400" dirty="0"/>
              <a:t>Liu Wen: Hi! </a:t>
            </a:r>
            <a:r>
              <a:rPr lang="en-US" altLang="zh-CN" sz="2400" dirty="0">
                <a:solidFill>
                  <a:schemeClr val="accent2"/>
                </a:solidFill>
              </a:rPr>
              <a:t>I</a:t>
            </a:r>
            <a:r>
              <a:rPr lang="en-US" altLang="zh-CN" sz="2400" dirty="0"/>
              <a:t>'ve been studying English since primary school. </a:t>
            </a:r>
            <a:r>
              <a:rPr lang="en-US" altLang="zh-CN" sz="2400" dirty="0">
                <a:solidFill>
                  <a:schemeClr val="accent2"/>
                </a:solidFill>
              </a:rPr>
              <a:t>I</a:t>
            </a:r>
            <a:r>
              <a:rPr lang="en-US" altLang="zh-CN" sz="2400" dirty="0"/>
              <a:t> used to get high marks in English, but now </a:t>
            </a:r>
            <a:r>
              <a:rPr lang="en-US" altLang="zh-CN" sz="2400" dirty="0">
                <a:solidFill>
                  <a:schemeClr val="accent2"/>
                </a:solidFill>
              </a:rPr>
              <a:t>I</a:t>
            </a:r>
            <a:r>
              <a:rPr lang="en-US" altLang="zh-CN" sz="2400" dirty="0"/>
              <a:t>’ m having a lot of trouble with my listening. When </a:t>
            </a:r>
            <a:r>
              <a:rPr lang="en-US" altLang="zh-CN" sz="2400" dirty="0">
                <a:solidFill>
                  <a:schemeClr val="accent2"/>
                </a:solidFill>
              </a:rPr>
              <a:t>I</a:t>
            </a:r>
            <a:r>
              <a:rPr lang="en-US" altLang="zh-CN" sz="2400" dirty="0"/>
              <a:t> listen to native English speakers talking in a video, </a:t>
            </a:r>
            <a:r>
              <a:rPr lang="en-US" altLang="zh-CN" sz="2400" dirty="0">
                <a:solidFill>
                  <a:schemeClr val="accent2"/>
                </a:solidFill>
              </a:rPr>
              <a:t>I </a:t>
            </a:r>
            <a:r>
              <a:rPr lang="en-US" altLang="zh-CN" sz="2400" dirty="0"/>
              <a:t>can catch only a few words. </a:t>
            </a:r>
            <a:r>
              <a:rPr lang="en-US" altLang="zh-CN" sz="2400" dirty="0">
                <a:solidFill>
                  <a:schemeClr val="accent2"/>
                </a:solidFill>
              </a:rPr>
              <a:t>I</a:t>
            </a:r>
            <a:r>
              <a:rPr lang="en-US" altLang="zh-CN" sz="2400" dirty="0"/>
              <a:t> can never quite get the main idea. Any advice?</a:t>
            </a:r>
            <a:endParaRPr lang="en-US" altLang="zh-CN" sz="2400" dirty="0"/>
          </a:p>
        </p:txBody>
      </p:sp>
      <p:pic>
        <p:nvPicPr>
          <p:cNvPr id="2" name="图片 1" descr="卡通人物&#10;&#10;描述已自动生成"/>
          <p:cNvPicPr>
            <a:picLocks noChangeAspect="1"/>
          </p:cNvPicPr>
          <p:nvPr/>
        </p:nvPicPr>
        <p:blipFill rotWithShape="1">
          <a:blip r:embed="rId1"/>
          <a:srcRect l="5676" r="8209" b="-1"/>
          <a:stretch>
            <a:fillRect/>
          </a:stretch>
        </p:blipFill>
        <p:spPr>
          <a:xfrm>
            <a:off x="9616863" y="446007"/>
            <a:ext cx="2100838" cy="2907792"/>
          </a:xfrm>
          <a:prstGeom prst="rect">
            <a:avLst/>
          </a:prstGeom>
        </p:spPr>
      </p:pic>
      <p:sp>
        <p:nvSpPr>
          <p:cNvPr id="12" name="Rectangle 11"/>
          <p:cNvSpPr>
            <a:spLocks noGrp="1" noRot="1" noChangeAspect="1" noMove="1" noResize="1" noEditPoints="1" noAdjustHandles="1" noChangeArrowheads="1" noChangeShapeType="1" noTextEdit="1"/>
          </p:cNvSpPr>
          <p:nvPr/>
        </p:nvSpPr>
        <p:spPr>
          <a:xfrm>
            <a:off x="9616862" y="3494844"/>
            <a:ext cx="2104001" cy="2907792"/>
          </a:xfrm>
          <a:prstGeom prst="rect">
            <a:avLst/>
          </a:prstGeom>
          <a:solidFill>
            <a:srgbClr val="547071">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文本框 6"/>
          <p:cNvSpPr txBox="1"/>
          <p:nvPr/>
        </p:nvSpPr>
        <p:spPr>
          <a:xfrm>
            <a:off x="362323" y="585627"/>
            <a:ext cx="4311402" cy="1982912"/>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4800" b="0" i="0" u="none" strike="noStrike" kern="1200" cap="none" spc="0" normalizeH="0" baseline="0" noProof="0" dirty="0">
                <a:ln>
                  <a:noFill/>
                </a:ln>
                <a:solidFill>
                  <a:srgbClr val="FFFF00"/>
                </a:solidFill>
                <a:effectLst/>
                <a:uLnTx/>
                <a:uFillTx/>
                <a:latin typeface="Times New Roman" panose="02020603050405020304"/>
                <a:ea typeface="微软雅黑" panose="020B0503020204020204" charset="-122"/>
                <a:cs typeface="+mn-cs"/>
              </a:rPr>
              <a:t>How to write in a conservational</a:t>
            </a:r>
            <a:r>
              <a:rPr kumimoji="0" lang="en-US" altLang="zh-CN" sz="4800" b="0" i="0" u="none" strike="noStrike" kern="1200" cap="none" spc="0" normalizeH="0" noProof="0" dirty="0">
                <a:ln>
                  <a:noFill/>
                </a:ln>
                <a:solidFill>
                  <a:srgbClr val="FFFF00"/>
                </a:solidFill>
                <a:effectLst/>
                <a:uLnTx/>
                <a:uFillTx/>
                <a:latin typeface="Times New Roman" panose="02020603050405020304"/>
                <a:ea typeface="微软雅黑" panose="020B0503020204020204" charset="-122"/>
                <a:cs typeface="+mn-cs"/>
              </a:rPr>
              <a:t> way?</a:t>
            </a:r>
            <a:endParaRPr kumimoji="0" lang="en-US" altLang="zh-CN" sz="4800" b="0" i="0" u="none" strike="noStrike" kern="1200" cap="none" spc="0" normalizeH="0" baseline="0" noProof="0" dirty="0">
              <a:ln>
                <a:noFill/>
              </a:ln>
              <a:solidFill>
                <a:srgbClr val="FFFF00"/>
              </a:solidFill>
              <a:effectLst/>
              <a:uLnTx/>
              <a:uFillTx/>
              <a:latin typeface="Times New Roman" panose="02020603050405020304"/>
              <a:ea typeface="微软雅黑" panose="020B0503020204020204" charset="-122"/>
              <a:cs typeface="+mn-cs"/>
            </a:endParaRPr>
          </a:p>
        </p:txBody>
      </p:sp>
      <p:sp>
        <p:nvSpPr>
          <p:cNvPr id="4" name="文本框 3"/>
          <p:cNvSpPr txBox="1"/>
          <p:nvPr/>
        </p:nvSpPr>
        <p:spPr>
          <a:xfrm>
            <a:off x="698643" y="2703945"/>
            <a:ext cx="3875348" cy="3108543"/>
          </a:xfrm>
          <a:prstGeom prst="rect">
            <a:avLst/>
          </a:prstGeom>
          <a:noFill/>
        </p:spPr>
        <p:txBody>
          <a:bodyPr wrap="square" rtlCol="0">
            <a:spAutoFit/>
          </a:bodyPr>
          <a:lstStyle/>
          <a:p>
            <a:pPr marL="285750" indent="-285750">
              <a:buFont typeface="Wingdings" panose="05000000000000000000" pitchFamily="2" charset="2"/>
              <a:buChar char="l"/>
            </a:pPr>
            <a:r>
              <a:rPr lang="en-US" altLang="zh-CN" sz="2800" dirty="0">
                <a:solidFill>
                  <a:schemeClr val="bg1"/>
                </a:solidFill>
              </a:rPr>
              <a:t> use “I ” and “You”</a:t>
            </a:r>
            <a:endParaRPr lang="en-US" altLang="zh-CN" sz="2800" dirty="0">
              <a:solidFill>
                <a:schemeClr val="bg1"/>
              </a:solidFill>
            </a:endParaRPr>
          </a:p>
          <a:p>
            <a:pPr marL="285750" indent="-285750">
              <a:buFont typeface="Wingdings" panose="05000000000000000000" pitchFamily="2" charset="2"/>
              <a:buChar char="l"/>
            </a:pPr>
            <a:r>
              <a:rPr lang="en-US" altLang="zh-CN" sz="2800" dirty="0">
                <a:solidFill>
                  <a:schemeClr val="bg1"/>
                </a:solidFill>
              </a:rPr>
              <a:t> use “I’m, he’s” rather than “I </a:t>
            </a:r>
            <a:r>
              <a:rPr lang="en-US" altLang="zh-CN" sz="2800" dirty="0" err="1">
                <a:solidFill>
                  <a:schemeClr val="bg1"/>
                </a:solidFill>
              </a:rPr>
              <a:t>am.,he</a:t>
            </a:r>
            <a:r>
              <a:rPr lang="en-US" altLang="zh-CN" sz="2800" dirty="0">
                <a:solidFill>
                  <a:schemeClr val="bg1"/>
                </a:solidFill>
              </a:rPr>
              <a:t> is”</a:t>
            </a:r>
            <a:endParaRPr lang="en-US" altLang="zh-CN" sz="2800" dirty="0">
              <a:solidFill>
                <a:schemeClr val="bg1"/>
              </a:solidFill>
            </a:endParaRPr>
          </a:p>
          <a:p>
            <a:pPr marL="285750" indent="-285750">
              <a:buFont typeface="Wingdings" panose="05000000000000000000" pitchFamily="2" charset="2"/>
              <a:buChar char="l"/>
            </a:pPr>
            <a:r>
              <a:rPr lang="en-US" altLang="zh-CN" sz="2800" dirty="0">
                <a:solidFill>
                  <a:schemeClr val="bg1"/>
                </a:solidFill>
              </a:rPr>
              <a:t> use active voice</a:t>
            </a:r>
            <a:endParaRPr lang="en-US" altLang="zh-CN" sz="2800" dirty="0">
              <a:solidFill>
                <a:schemeClr val="bg1"/>
              </a:solidFill>
            </a:endParaRPr>
          </a:p>
          <a:p>
            <a:pPr marL="285750" indent="-285750">
              <a:buFont typeface="Wingdings" panose="05000000000000000000" pitchFamily="2" charset="2"/>
              <a:buChar char="l"/>
            </a:pPr>
            <a:r>
              <a:rPr lang="en-US" altLang="zh-CN" sz="2800" dirty="0">
                <a:solidFill>
                  <a:schemeClr val="bg1"/>
                </a:solidFill>
              </a:rPr>
              <a:t> ask questions</a:t>
            </a:r>
            <a:endParaRPr lang="en-US" altLang="zh-CN" sz="2800" dirty="0">
              <a:solidFill>
                <a:schemeClr val="bg1"/>
              </a:solidFill>
            </a:endParaRPr>
          </a:p>
          <a:p>
            <a:pPr marL="285750" indent="-285750">
              <a:buFont typeface="Wingdings" panose="05000000000000000000" pitchFamily="2" charset="2"/>
              <a:buChar char="l"/>
            </a:pPr>
            <a:r>
              <a:rPr lang="en-US" altLang="zh-CN" sz="2800" dirty="0">
                <a:solidFill>
                  <a:schemeClr val="bg1"/>
                </a:solidFill>
              </a:rPr>
              <a:t> use examples or personal experience</a:t>
            </a:r>
            <a:endParaRPr lang="zh-CN" altLang="en-US" sz="2800" dirty="0">
              <a:solidFill>
                <a:schemeClr val="bg1"/>
              </a:solidFill>
            </a:endParaRPr>
          </a:p>
        </p:txBody>
      </p:sp>
      <p:sp>
        <p:nvSpPr>
          <p:cNvPr id="5" name="椭圆 4"/>
          <p:cNvSpPr/>
          <p:nvPr/>
        </p:nvSpPr>
        <p:spPr>
          <a:xfrm>
            <a:off x="8311793" y="2671281"/>
            <a:ext cx="739740" cy="51370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7027524" y="2060309"/>
            <a:ext cx="144865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097035" y="2703945"/>
            <a:ext cx="144865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095426" y="3737187"/>
            <a:ext cx="144865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532652" y="4417513"/>
            <a:ext cx="144865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645667" y="4691609"/>
            <a:ext cx="144865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325474" y="4691609"/>
            <a:ext cx="1726059" cy="4043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757272" y="445384"/>
            <a:ext cx="4708840" cy="6001643"/>
          </a:xfrm>
          <a:prstGeom prst="rect">
            <a:avLst/>
          </a:prstGeom>
          <a:solidFill>
            <a:schemeClr val="bg1">
              <a:lumMod val="95000"/>
            </a:schemeClr>
          </a:solid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But if I’ m talking to someone who </a:t>
            </a:r>
            <a:r>
              <a:rPr lang="en-US" altLang="zh-CN" sz="2400" dirty="0" err="1">
                <a:latin typeface="Times New Roman" panose="02020603050405020304" pitchFamily="18" charset="0"/>
                <a:cs typeface="Times New Roman" panose="02020603050405020304" pitchFamily="18" charset="0"/>
              </a:rPr>
              <a:t>isn</a:t>
            </a:r>
            <a:r>
              <a:rPr lang="en-US" altLang="zh-CN" sz="2400" dirty="0">
                <a:latin typeface="Times New Roman" panose="02020603050405020304" pitchFamily="18" charset="0"/>
                <a:cs typeface="Times New Roman" panose="02020603050405020304" pitchFamily="18" charset="0"/>
              </a:rPr>
              <a:t>’ t very close to me. I must make my request longer</a:t>
            </a:r>
            <a:r>
              <a:rPr lang="zh-CN" altLang="zh-CN" sz="2400" dirty="0">
                <a:latin typeface="Times New Roman" panose="02020603050405020304" pitchFamily="18" charset="0"/>
                <a:cs typeface="Times New Roman" panose="02020603050405020304" pitchFamily="18" charset="0"/>
              </a:rPr>
              <a:t>一</a:t>
            </a:r>
            <a:r>
              <a:rPr lang="en-US" altLang="zh-CN" sz="2400" dirty="0">
                <a:latin typeface="Times New Roman" panose="02020603050405020304" pitchFamily="18" charset="0"/>
                <a:cs typeface="Times New Roman" panose="02020603050405020304" pitchFamily="18" charset="0"/>
              </a:rPr>
              <a:t>and I must make it a question, not a demand, </a:t>
            </a:r>
            <a:r>
              <a:rPr lang="en-US" altLang="zh-CN" sz="2400" dirty="0">
                <a:solidFill>
                  <a:srgbClr val="FF0000"/>
                </a:solidFill>
                <a:latin typeface="Times New Roman" panose="02020603050405020304" pitchFamily="18" charset="0"/>
                <a:cs typeface="Times New Roman" panose="02020603050405020304" pitchFamily="18" charset="0"/>
              </a:rPr>
              <a:t>e.g.</a:t>
            </a:r>
            <a:r>
              <a:rPr lang="en-US" altLang="zh-CN" sz="2400" dirty="0">
                <a:latin typeface="Times New Roman" panose="02020603050405020304" pitchFamily="18" charset="0"/>
                <a:cs typeface="Times New Roman" panose="02020603050405020304" pitchFamily="18" charset="0"/>
              </a:rPr>
              <a:t>, “Could you open the window, please?” If I‘m talking to someone senior to me, then I should say, “Would you mind opening the window, please?” For me, vocabulary is my biggest problem—there are just SO MANY new words! I can’ t keep all the new vocabulary straight in my head, and I certainly can’ t remember how to use them all properly. HELP!</a:t>
            </a:r>
            <a:endParaRPr lang="en-US" altLang="zh-CN" sz="2400" dirty="0">
              <a:latin typeface="Times New Roman" panose="02020603050405020304" pitchFamily="18" charset="0"/>
              <a:cs typeface="Times New Roman" panose="02020603050405020304" pitchFamily="18" charset="0"/>
            </a:endParaRPr>
          </a:p>
          <a:p>
            <a:endParaRPr lang="zh-CN" altLang="en-US" sz="2400" dirty="0"/>
          </a:p>
        </p:txBody>
      </p:sp>
      <p:pic>
        <p:nvPicPr>
          <p:cNvPr id="18" name="图片 17"/>
          <p:cNvPicPr>
            <a:picLocks noChangeAspect="1"/>
          </p:cNvPicPr>
          <p:nvPr/>
        </p:nvPicPr>
        <p:blipFill>
          <a:blip r:embed="rId2"/>
          <a:stretch>
            <a:fillRect/>
          </a:stretch>
        </p:blipFill>
        <p:spPr>
          <a:xfrm>
            <a:off x="9616861" y="455363"/>
            <a:ext cx="2100837" cy="2898435"/>
          </a:xfrm>
          <a:prstGeom prst="rect">
            <a:avLst/>
          </a:prstGeom>
        </p:spPr>
      </p:pic>
      <p:sp>
        <p:nvSpPr>
          <p:cNvPr id="19" name="矩形 18"/>
          <p:cNvSpPr/>
          <p:nvPr/>
        </p:nvSpPr>
        <p:spPr>
          <a:xfrm>
            <a:off x="4770255" y="2000613"/>
            <a:ext cx="4365678" cy="1857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5888" y="4848803"/>
            <a:ext cx="664621" cy="664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图片 20"/>
          <p:cNvPicPr>
            <a:picLocks noChangeAspect="1"/>
          </p:cNvPicPr>
          <p:nvPr/>
        </p:nvPicPr>
        <p:blipFill>
          <a:blip r:embed="rId5"/>
          <a:stretch>
            <a:fillRect/>
          </a:stretch>
        </p:blipFill>
        <p:spPr>
          <a:xfrm>
            <a:off x="4582015" y="1681604"/>
            <a:ext cx="7247662" cy="370624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barn(inVertical)">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nodeType="clickEffect">
                                  <p:stCondLst>
                                    <p:cond delay="0"/>
                                  </p:stCondLst>
                                  <p:childTnLst>
                                    <p:animEffect transition="out" filter="dissolv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4">
                                            <p:txEl>
                                              <p:pRg st="3" end="3"/>
                                            </p:txEl>
                                          </p:spTgt>
                                        </p:tgtEl>
                                        <p:attrNameLst>
                                          <p:attrName>style.visibility</p:attrName>
                                        </p:attrNameLst>
                                      </p:cBhvr>
                                      <p:to>
                                        <p:strVal val="visible"/>
                                      </p:to>
                                    </p:set>
                                    <p:animEffect transition="in" filter="barn(inVertical)">
                                      <p:cBhvr>
                                        <p:cTn id="66" dur="500"/>
                                        <p:tgtEl>
                                          <p:spTgt spid="4">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00"/>
                                        <p:tgtEl>
                                          <p:spTgt spid="17"/>
                                        </p:tgtEl>
                                      </p:cBhvr>
                                    </p:animEffect>
                                  </p:childTnLst>
                                </p:cTn>
                              </p:par>
                              <p:par>
                                <p:cTn id="72" presetID="22" presetClass="entr" presetSubtype="4"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down)">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4">
                                            <p:txEl>
                                              <p:pRg st="4" end="4"/>
                                            </p:txEl>
                                          </p:spTgt>
                                        </p:tgtEl>
                                        <p:attrNameLst>
                                          <p:attrName>style.visibility</p:attrName>
                                        </p:attrNameLst>
                                      </p:cBhvr>
                                      <p:to>
                                        <p:strVal val="visible"/>
                                      </p:to>
                                    </p:set>
                                    <p:animEffect transition="in" filter="barn(inVertical)">
                                      <p:cBhvr>
                                        <p:cTn id="8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6" grpId="0" animBg="1"/>
      <p:bldP spid="11" grpId="0" animBg="1"/>
      <p:bldP spid="13" grpId="0" animBg="1"/>
      <p:bldP spid="14" grpId="0" animBg="1"/>
      <p:bldP spid="15" grpId="0" animBg="1"/>
      <p:bldP spid="9"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Flowchart: Document 81"/>
          <p:cNvSpPr>
            <a:spLocks noGrp="1" noRot="1" noChangeAspect="1" noMove="1" noResize="1" noEditPoints="1" noAdjustHandles="1" noChangeArrowheads="1" noChangeShapeType="1" noTextEdit="1"/>
          </p:cNvSpPr>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p:cNvSpPr txBox="1"/>
          <p:nvPr/>
        </p:nvSpPr>
        <p:spPr>
          <a:xfrm>
            <a:off x="784036" y="253355"/>
            <a:ext cx="3048000" cy="2510393"/>
          </a:xfrm>
          <a:prstGeom prst="rect">
            <a:avLst/>
          </a:prstGeom>
        </p:spPr>
        <p:txBody>
          <a:bodyPr vert="horz" lIns="91440" tIns="45720" rIns="91440" bIns="45720" rtlCol="0" anchor="ctr">
            <a:noAutofit/>
          </a:bodyPr>
          <a:lstStyle/>
          <a:p>
            <a:pPr>
              <a:lnSpc>
                <a:spcPct val="90000"/>
              </a:lnSpc>
              <a:spcBef>
                <a:spcPct val="0"/>
              </a:spcBef>
              <a:spcAft>
                <a:spcPts val="600"/>
              </a:spcAft>
            </a:pPr>
            <a:r>
              <a:rPr kumimoji="0" lang="en-US" altLang="zh-CN" sz="3200" b="1" i="0" u="none" strike="noStrike" kern="1200" cap="none" spc="0" normalizeH="0" baseline="0" noProof="0" dirty="0">
                <a:ln>
                  <a:noFill/>
                </a:ln>
                <a:solidFill>
                  <a:schemeClr val="tx1">
                    <a:lumMod val="75000"/>
                    <a:lumOff val="25000"/>
                  </a:schemeClr>
                </a:solidFill>
                <a:effectLst/>
                <a:uLnTx/>
                <a:uFillTx/>
                <a:latin typeface="+mj-lt"/>
                <a:ea typeface="+mj-ea"/>
                <a:cs typeface="+mj-cs"/>
              </a:rPr>
              <a:t>Find out </a:t>
            </a:r>
            <a:r>
              <a:rPr kumimoji="0" lang="en-US" altLang="zh-CN" sz="3600" b="1" i="0" u="none" strike="noStrike" kern="1200" cap="none" spc="0" normalizeH="0" baseline="0" noProof="0" dirty="0">
                <a:ln>
                  <a:noFill/>
                </a:ln>
                <a:solidFill>
                  <a:schemeClr val="bg1"/>
                </a:solidFill>
                <a:effectLst/>
                <a:uLnTx/>
                <a:uFillTx/>
                <a:latin typeface="+mj-lt"/>
                <a:ea typeface="+mj-ea"/>
                <a:cs typeface="+mj-cs"/>
              </a:rPr>
              <a:t>the expressions </a:t>
            </a:r>
            <a:r>
              <a:rPr kumimoji="0" lang="en-US" altLang="zh-CN" sz="3200" b="1" i="0" u="none" strike="noStrike" kern="1200" cap="none" spc="0" normalizeH="0" baseline="0" noProof="0" dirty="0">
                <a:ln>
                  <a:noFill/>
                </a:ln>
                <a:solidFill>
                  <a:schemeClr val="tx1">
                    <a:lumMod val="75000"/>
                    <a:lumOff val="25000"/>
                  </a:schemeClr>
                </a:solidFill>
                <a:effectLst/>
                <a:uLnTx/>
                <a:uFillTx/>
                <a:latin typeface="+mj-lt"/>
                <a:ea typeface="+mj-ea"/>
                <a:cs typeface="+mj-cs"/>
              </a:rPr>
              <a:t>related to the difficulties in learning English</a:t>
            </a:r>
            <a:endParaRPr lang="en-US" altLang="zh-CN" sz="3200" kern="1200" dirty="0">
              <a:solidFill>
                <a:schemeClr val="tx1">
                  <a:lumMod val="75000"/>
                  <a:lumOff val="25000"/>
                </a:schemeClr>
              </a:solidFill>
              <a:latin typeface="+mj-lt"/>
              <a:ea typeface="+mj-ea"/>
              <a:cs typeface="+mj-cs"/>
            </a:endParaRPr>
          </a:p>
        </p:txBody>
      </p:sp>
      <p:pic>
        <p:nvPicPr>
          <p:cNvPr id="40" name="图片 39" descr="图形用户界面&#10;&#10;低可信度描述已自动生成"/>
          <p:cNvPicPr>
            <a:picLocks noChangeAspect="1"/>
          </p:cNvPicPr>
          <p:nvPr/>
        </p:nvPicPr>
        <p:blipFill>
          <a:blip r:embed="rId1"/>
          <a:stretch>
            <a:fillRect/>
          </a:stretch>
        </p:blipFill>
        <p:spPr>
          <a:xfrm>
            <a:off x="4092365" y="476198"/>
            <a:ext cx="7335632" cy="5905604"/>
          </a:xfrm>
          <a:prstGeom prst="rect">
            <a:avLst/>
          </a:prstGeom>
        </p:spPr>
      </p:pic>
      <p:grpSp>
        <p:nvGrpSpPr>
          <p:cNvPr id="3" name="组合 2"/>
          <p:cNvGrpSpPr/>
          <p:nvPr/>
        </p:nvGrpSpPr>
        <p:grpSpPr>
          <a:xfrm>
            <a:off x="680727" y="5538928"/>
            <a:ext cx="734622" cy="692059"/>
            <a:chOff x="2497187" y="4563681"/>
            <a:chExt cx="1103998" cy="1042390"/>
          </a:xfrm>
          <a:solidFill>
            <a:schemeClr val="accent1"/>
          </a:solidFill>
        </p:grpSpPr>
        <p:grpSp>
          <p:nvGrpSpPr>
            <p:cNvPr id="4" name="Group 4"/>
            <p:cNvGrpSpPr>
              <a:grpSpLocks noChangeAspect="1"/>
            </p:cNvGrpSpPr>
            <p:nvPr/>
          </p:nvGrpSpPr>
          <p:grpSpPr bwMode="auto">
            <a:xfrm>
              <a:off x="2497187" y="4563681"/>
              <a:ext cx="1089664" cy="1018502"/>
              <a:chOff x="2806" y="2798"/>
              <a:chExt cx="735" cy="687"/>
            </a:xfrm>
            <a:grpFill/>
          </p:grpSpPr>
          <p:sp>
            <p:nvSpPr>
              <p:cNvPr id="2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5" name="Group 4"/>
            <p:cNvGrpSpPr>
              <a:grpSpLocks noChangeAspect="1"/>
            </p:cNvGrpSpPr>
            <p:nvPr/>
          </p:nvGrpSpPr>
          <p:grpSpPr bwMode="auto">
            <a:xfrm>
              <a:off x="2511521" y="4587569"/>
              <a:ext cx="1089664" cy="1018502"/>
              <a:chOff x="2806" y="2798"/>
              <a:chExt cx="735" cy="687"/>
            </a:xfrm>
            <a:grpFill/>
          </p:grpSpPr>
          <p:sp>
            <p:nvSpPr>
              <p:cNvPr id="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grpSp>
        <p:nvGrpSpPr>
          <p:cNvPr id="81" name="组合 80"/>
          <p:cNvGrpSpPr/>
          <p:nvPr/>
        </p:nvGrpSpPr>
        <p:grpSpPr>
          <a:xfrm>
            <a:off x="658045" y="3613248"/>
            <a:ext cx="10430326" cy="2246769"/>
            <a:chOff x="1016001" y="1563113"/>
            <a:chExt cx="10430326" cy="2246769"/>
          </a:xfrm>
        </p:grpSpPr>
        <p:sp>
          <p:nvSpPr>
            <p:cNvPr id="83" name="文本框 82"/>
            <p:cNvSpPr txBox="1"/>
            <p:nvPr/>
          </p:nvSpPr>
          <p:spPr>
            <a:xfrm>
              <a:off x="2268584" y="1563113"/>
              <a:ext cx="9177743" cy="2246769"/>
            </a:xfrm>
            <a:prstGeom prst="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txBody>
            <a:bodyPr wrap="square">
              <a:spAutoFit/>
            </a:bodyPr>
            <a:lstStyle/>
            <a:p>
              <a:r>
                <a:rPr lang="en-US" altLang="zh-CN" sz="2800" dirty="0">
                  <a:latin typeface="Times New Roman" panose="02020603050405020304" pitchFamily="18" charset="0"/>
                  <a:cs typeface="Times New Roman" panose="02020603050405020304" pitchFamily="18" charset="0"/>
                </a:rPr>
                <a:t>Liu Wen: Hi! I've been studying English since primary school. I used to get high marks in English, but now I’ m having a lot of trouble with my listening. When I listen to native English speakers talking in a video, I can catch only a few words. I can never quite get the main idea. Any advice?</a:t>
              </a:r>
              <a:endParaRPr lang="zh-CN" altLang="zh-CN" sz="2800" dirty="0">
                <a:latin typeface="Times New Roman" panose="02020603050405020304" pitchFamily="18" charset="0"/>
                <a:cs typeface="Times New Roman" panose="02020603050405020304" pitchFamily="18" charset="0"/>
              </a:endParaRPr>
            </a:p>
          </p:txBody>
        </p:sp>
        <p:pic>
          <p:nvPicPr>
            <p:cNvPr id="85" name="图片 84"/>
            <p:cNvPicPr>
              <a:picLocks noChangeAspect="1"/>
            </p:cNvPicPr>
            <p:nvPr/>
          </p:nvPicPr>
          <p:blipFill>
            <a:blip r:embed="rId2"/>
            <a:stretch>
              <a:fillRect/>
            </a:stretch>
          </p:blipFill>
          <p:spPr>
            <a:xfrm>
              <a:off x="1016001" y="1600201"/>
              <a:ext cx="969555" cy="1155632"/>
            </a:xfrm>
            <a:prstGeom prst="rect">
              <a:avLst/>
            </a:prstGeom>
          </p:spPr>
        </p:pic>
      </p:grpSp>
      <p:cxnSp>
        <p:nvCxnSpPr>
          <p:cNvPr id="79" name="直接连接符 78"/>
          <p:cNvCxnSpPr/>
          <p:nvPr/>
        </p:nvCxnSpPr>
        <p:spPr>
          <a:xfrm>
            <a:off x="8424809" y="4520629"/>
            <a:ext cx="2321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1991474" y="4940157"/>
            <a:ext cx="2321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5895654" y="5361397"/>
            <a:ext cx="413192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1991474" y="5757757"/>
            <a:ext cx="4029182" cy="105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1" name="文本框 8"/>
          <p:cNvSpPr/>
          <p:nvPr>
            <p:custDataLst>
              <p:tags r:id="rId3"/>
            </p:custDataLst>
          </p:nvPr>
        </p:nvSpPr>
        <p:spPr>
          <a:xfrm>
            <a:off x="6086669" y="1270501"/>
            <a:ext cx="5351864" cy="1330621"/>
          </a:xfrm>
          <a:prstGeom prst="rect">
            <a:avLst/>
          </a:prstGeom>
          <a:solidFill>
            <a:schemeClr val="bg1">
              <a:lumMod val="95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I’m </a:t>
            </a:r>
            <a:r>
              <a:rPr lang="en-US" altLang="zh-CN" sz="2800" u="sng" dirty="0">
                <a:ea typeface="宋体" panose="02010600030101010101" pitchFamily="2" charset="-122"/>
                <a:cs typeface="Arial" panose="020B0604020202020204"/>
              </a:rPr>
              <a:t>h</a:t>
            </a:r>
            <a:r>
              <a:rPr lang="en-US" altLang="zh-CN" sz="2800" u="sng" dirty="0">
                <a:solidFill>
                  <a:srgbClr val="C00000"/>
                </a:solidFill>
                <a:ea typeface="宋体" panose="02010600030101010101" pitchFamily="2" charset="-122"/>
                <a:cs typeface="Arial" panose="020B0604020202020204"/>
              </a:rPr>
              <a:t>a</a:t>
            </a:r>
            <a:r>
              <a:rPr lang="en-US" altLang="zh-CN" sz="2800" u="sng" dirty="0">
                <a:ea typeface="宋体" panose="02010600030101010101" pitchFamily="2" charset="-122"/>
                <a:cs typeface="Arial" panose="020B0604020202020204"/>
              </a:rPr>
              <a:t>ving </a:t>
            </a:r>
            <a:r>
              <a:rPr lang="en-US" altLang="zh-CN" sz="2800" u="sng" dirty="0">
                <a:solidFill>
                  <a:srgbClr val="C00000"/>
                </a:solidFill>
                <a:ea typeface="宋体" panose="02010600030101010101" pitchFamily="2" charset="-122"/>
                <a:cs typeface="Arial" panose="020B0604020202020204"/>
              </a:rPr>
              <a:t>a</a:t>
            </a:r>
            <a:r>
              <a:rPr lang="en-US" altLang="zh-CN" sz="2800" u="sng" dirty="0">
                <a:ea typeface="宋体" panose="02010600030101010101" pitchFamily="2" charset="-122"/>
                <a:cs typeface="Arial" panose="020B0604020202020204"/>
              </a:rPr>
              <a:t> lot </a:t>
            </a:r>
            <a:r>
              <a:rPr lang="en-US" altLang="zh-CN" sz="2800" u="sng" dirty="0">
                <a:solidFill>
                  <a:srgbClr val="C00000"/>
                </a:solidFill>
                <a:ea typeface="宋体" panose="02010600030101010101" pitchFamily="2" charset="-122"/>
                <a:cs typeface="Arial" panose="020B0604020202020204"/>
              </a:rPr>
              <a:t>o</a:t>
            </a:r>
            <a:r>
              <a:rPr lang="en-US" altLang="zh-CN" sz="2800" u="sng" dirty="0">
                <a:ea typeface="宋体" panose="02010600030101010101" pitchFamily="2" charset="-122"/>
                <a:cs typeface="Arial" panose="020B0604020202020204"/>
              </a:rPr>
              <a:t>f tro</a:t>
            </a:r>
            <a:r>
              <a:rPr lang="en-US" altLang="zh-CN" sz="2800" u="sng" dirty="0">
                <a:solidFill>
                  <a:srgbClr val="C00000"/>
                </a:solidFill>
                <a:ea typeface="宋体" panose="02010600030101010101" pitchFamily="2" charset="-122"/>
                <a:cs typeface="Arial" panose="020B0604020202020204"/>
              </a:rPr>
              <a:t>u</a:t>
            </a:r>
            <a:r>
              <a:rPr lang="en-US" altLang="zh-CN" sz="2800" u="sng" dirty="0">
                <a:ea typeface="宋体" panose="02010600030101010101" pitchFamily="2" charset="-122"/>
                <a:cs typeface="Arial" panose="020B0604020202020204"/>
              </a:rPr>
              <a:t>ble wi</a:t>
            </a:r>
            <a:r>
              <a:rPr lang="en-US" altLang="zh-CN" sz="2800" u="sng" dirty="0">
                <a:solidFill>
                  <a:srgbClr val="C00000"/>
                </a:solidFill>
                <a:ea typeface="宋体" panose="02010600030101010101" pitchFamily="2" charset="-122"/>
                <a:cs typeface="Arial" panose="020B0604020202020204"/>
              </a:rPr>
              <a:t>t</a:t>
            </a:r>
            <a:r>
              <a:rPr lang="en-US" altLang="zh-CN" sz="2800" u="sng" dirty="0">
                <a:ea typeface="宋体" panose="02010600030101010101" pitchFamily="2" charset="-122"/>
                <a:cs typeface="Arial" panose="020B0604020202020204"/>
              </a:rPr>
              <a:t>h</a:t>
            </a:r>
            <a:r>
              <a:rPr lang="en-US" altLang="zh-CN" sz="2800" dirty="0">
                <a:ea typeface="宋体" panose="02010600030101010101" pitchFamily="2" charset="-122"/>
                <a:cs typeface="Arial" panose="020B0604020202020204"/>
              </a:rPr>
              <a:t>..</a:t>
            </a:r>
            <a:endParaRPr lang="en-US" altLang="zh-CN" sz="2800"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can catch only a few words</a:t>
            </a:r>
            <a:endParaRPr lang="en-US" altLang="zh-CN" sz="2800"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u="sng" dirty="0">
                <a:ea typeface="宋体" panose="02010600030101010101" pitchFamily="2" charset="-122"/>
                <a:cs typeface="Arial" panose="020B0604020202020204"/>
              </a:rPr>
              <a:t>I can never </a:t>
            </a:r>
            <a:r>
              <a:rPr lang="en-US" altLang="zh-CN" sz="2800" dirty="0">
                <a:ea typeface="宋体" panose="02010600030101010101" pitchFamily="2" charset="-122"/>
                <a:cs typeface="Arial" panose="020B0604020202020204"/>
              </a:rPr>
              <a:t>quite get the main idea</a:t>
            </a:r>
            <a:endParaRPr lang="en-US" altLang="zh-CN" sz="2800" dirty="0">
              <a:ea typeface="宋体" panose="02010600030101010101" pitchFamily="2" charset="-122"/>
              <a:cs typeface="Arial" panose="020B0604020202020204"/>
            </a:endParaRPr>
          </a:p>
        </p:txBody>
      </p:sp>
      <p:sp>
        <p:nvSpPr>
          <p:cNvPr id="92" name="文本框 8"/>
          <p:cNvSpPr/>
          <p:nvPr>
            <p:custDataLst>
              <p:tags r:id="rId4"/>
            </p:custDataLst>
          </p:nvPr>
        </p:nvSpPr>
        <p:spPr>
          <a:xfrm>
            <a:off x="6086669" y="2930467"/>
            <a:ext cx="5351864" cy="1022844"/>
          </a:xfrm>
          <a:prstGeom prst="rect">
            <a:avLst/>
          </a:prstGeom>
          <a:solidFill>
            <a:schemeClr val="bg1">
              <a:lumMod val="95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u="sng" dirty="0">
                <a:ea typeface="宋体" panose="02010600030101010101" pitchFamily="2" charset="-122"/>
                <a:cs typeface="Arial" panose="020B0604020202020204"/>
              </a:rPr>
              <a:t>My b</a:t>
            </a:r>
            <a:r>
              <a:rPr lang="en-US" altLang="zh-CN" sz="2800" u="sng" dirty="0">
                <a:solidFill>
                  <a:srgbClr val="C00000"/>
                </a:solidFill>
                <a:ea typeface="宋体" panose="02010600030101010101" pitchFamily="2" charset="-122"/>
                <a:cs typeface="Arial" panose="020B0604020202020204"/>
              </a:rPr>
              <a:t>i</a:t>
            </a:r>
            <a:r>
              <a:rPr lang="en-US" altLang="zh-CN" sz="2800" u="sng" dirty="0">
                <a:ea typeface="宋体" panose="02010600030101010101" pitchFamily="2" charset="-122"/>
                <a:cs typeface="Arial" panose="020B0604020202020204"/>
              </a:rPr>
              <a:t>gg</a:t>
            </a:r>
            <a:r>
              <a:rPr lang="en-US" altLang="zh-CN" sz="2800" u="sng" dirty="0">
                <a:solidFill>
                  <a:srgbClr val="C00000"/>
                </a:solidFill>
                <a:ea typeface="宋体" panose="02010600030101010101" pitchFamily="2" charset="-122"/>
                <a:cs typeface="Arial" panose="020B0604020202020204"/>
              </a:rPr>
              <a:t>e</a:t>
            </a:r>
            <a:r>
              <a:rPr lang="en-US" altLang="zh-CN" sz="2800" u="sng" dirty="0">
                <a:ea typeface="宋体" panose="02010600030101010101" pitchFamily="2" charset="-122"/>
                <a:cs typeface="Arial" panose="020B0604020202020204"/>
              </a:rPr>
              <a:t>st he</a:t>
            </a:r>
            <a:r>
              <a:rPr lang="en-US" altLang="zh-CN" sz="2800" u="sng" dirty="0">
                <a:solidFill>
                  <a:srgbClr val="C00000"/>
                </a:solidFill>
                <a:ea typeface="宋体" panose="02010600030101010101" pitchFamily="2" charset="-122"/>
                <a:cs typeface="Arial" panose="020B0604020202020204"/>
              </a:rPr>
              <a:t>a</a:t>
            </a:r>
            <a:r>
              <a:rPr lang="en-US" altLang="zh-CN" sz="2800" u="sng" dirty="0">
                <a:ea typeface="宋体" panose="02010600030101010101" pitchFamily="2" charset="-122"/>
                <a:cs typeface="Arial" panose="020B0604020202020204"/>
              </a:rPr>
              <a:t>dac</a:t>
            </a:r>
            <a:r>
              <a:rPr lang="en-US" altLang="zh-CN" sz="2800" u="sng" dirty="0">
                <a:solidFill>
                  <a:srgbClr val="C00000"/>
                </a:solidFill>
                <a:ea typeface="宋体" panose="02010600030101010101" pitchFamily="2" charset="-122"/>
                <a:cs typeface="Arial" panose="020B0604020202020204"/>
              </a:rPr>
              <a:t>h</a:t>
            </a:r>
            <a:r>
              <a:rPr lang="en-US" altLang="zh-CN" sz="2800" u="sng" dirty="0">
                <a:ea typeface="宋体" panose="02010600030101010101" pitchFamily="2" charset="-122"/>
                <a:cs typeface="Arial" panose="020B0604020202020204"/>
              </a:rPr>
              <a:t>e is </a:t>
            </a:r>
            <a:r>
              <a:rPr lang="en-US" altLang="zh-CN" sz="2800" dirty="0">
                <a:ea typeface="宋体" panose="02010600030101010101" pitchFamily="2" charset="-122"/>
                <a:cs typeface="Arial" panose="020B0604020202020204"/>
              </a:rPr>
              <a:t>how to..</a:t>
            </a:r>
            <a:endParaRPr lang="en-US" altLang="zh-CN" sz="2800"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….can </a:t>
            </a:r>
            <a:r>
              <a:rPr lang="en-US" altLang="zh-CN" sz="2800" u="sng" dirty="0">
                <a:ea typeface="宋体" panose="02010600030101010101" pitchFamily="2" charset="-122"/>
                <a:cs typeface="Arial" panose="020B0604020202020204"/>
              </a:rPr>
              <a:t>sound really terrible.</a:t>
            </a:r>
            <a:endParaRPr lang="en-US" altLang="zh-CN" sz="2800" u="sng"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have to think about…</a:t>
            </a:r>
            <a:endParaRPr lang="en-US" altLang="zh-CN" sz="2800" dirty="0">
              <a:ea typeface="宋体" panose="02010600030101010101" pitchFamily="2" charset="-122"/>
              <a:cs typeface="Arial" panose="020B0604020202020204"/>
            </a:endParaRPr>
          </a:p>
        </p:txBody>
      </p:sp>
      <p:sp>
        <p:nvSpPr>
          <p:cNvPr id="93" name="文本框 8"/>
          <p:cNvSpPr/>
          <p:nvPr>
            <p:custDataLst>
              <p:tags r:id="rId5"/>
            </p:custDataLst>
          </p:nvPr>
        </p:nvSpPr>
        <p:spPr>
          <a:xfrm>
            <a:off x="6090689" y="4508819"/>
            <a:ext cx="5351864" cy="1638397"/>
          </a:xfrm>
          <a:prstGeom prst="rect">
            <a:avLst/>
          </a:prstGeom>
          <a:solidFill>
            <a:schemeClr val="bg1">
              <a:lumMod val="95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For me, vocabulary </a:t>
            </a:r>
            <a:r>
              <a:rPr lang="en-US" altLang="zh-CN" sz="2800" u="sng" dirty="0">
                <a:ea typeface="宋体" panose="02010600030101010101" pitchFamily="2" charset="-122"/>
                <a:cs typeface="Arial" panose="020B0604020202020204"/>
              </a:rPr>
              <a:t>is </a:t>
            </a:r>
            <a:r>
              <a:rPr lang="en-US" altLang="zh-CN" sz="2800" u="sng" dirty="0">
                <a:solidFill>
                  <a:srgbClr val="C00000"/>
                </a:solidFill>
                <a:ea typeface="宋体" panose="02010600030101010101" pitchFamily="2" charset="-122"/>
                <a:cs typeface="Arial" panose="020B0604020202020204"/>
              </a:rPr>
              <a:t>m</a:t>
            </a:r>
            <a:r>
              <a:rPr lang="en-US" altLang="zh-CN" sz="2800" u="sng" dirty="0">
                <a:ea typeface="宋体" panose="02010600030101010101" pitchFamily="2" charset="-122"/>
                <a:cs typeface="Arial" panose="020B0604020202020204"/>
              </a:rPr>
              <a:t>y b</a:t>
            </a:r>
            <a:r>
              <a:rPr lang="en-US" altLang="zh-CN" sz="2800" u="sng" dirty="0">
                <a:solidFill>
                  <a:srgbClr val="C00000"/>
                </a:solidFill>
                <a:ea typeface="宋体" panose="02010600030101010101" pitchFamily="2" charset="-122"/>
                <a:cs typeface="Arial" panose="020B0604020202020204"/>
              </a:rPr>
              <a:t>i</a:t>
            </a:r>
            <a:r>
              <a:rPr lang="en-US" altLang="zh-CN" sz="2800" u="sng" dirty="0">
                <a:ea typeface="宋体" panose="02010600030101010101" pitchFamily="2" charset="-122"/>
                <a:cs typeface="Arial" panose="020B0604020202020204"/>
              </a:rPr>
              <a:t>gge</a:t>
            </a:r>
            <a:r>
              <a:rPr lang="en-US" altLang="zh-CN" sz="2800" u="sng" dirty="0">
                <a:solidFill>
                  <a:srgbClr val="C00000"/>
                </a:solidFill>
                <a:ea typeface="宋体" panose="02010600030101010101" pitchFamily="2" charset="-122"/>
                <a:cs typeface="Arial" panose="020B0604020202020204"/>
              </a:rPr>
              <a:t>s</a:t>
            </a:r>
            <a:r>
              <a:rPr lang="en-US" altLang="zh-CN" sz="2800" u="sng" dirty="0">
                <a:ea typeface="宋体" panose="02010600030101010101" pitchFamily="2" charset="-122"/>
                <a:cs typeface="Arial" panose="020B0604020202020204"/>
              </a:rPr>
              <a:t>t pro</a:t>
            </a:r>
            <a:r>
              <a:rPr lang="en-US" altLang="zh-CN" sz="2800" u="sng" dirty="0">
                <a:solidFill>
                  <a:srgbClr val="C00000"/>
                </a:solidFill>
                <a:ea typeface="宋体" panose="02010600030101010101" pitchFamily="2" charset="-122"/>
                <a:cs typeface="Arial" panose="020B0604020202020204"/>
              </a:rPr>
              <a:t>b</a:t>
            </a:r>
            <a:r>
              <a:rPr lang="en-US" altLang="zh-CN" sz="2800" u="sng" dirty="0">
                <a:ea typeface="宋体" panose="02010600030101010101" pitchFamily="2" charset="-122"/>
                <a:cs typeface="Arial" panose="020B0604020202020204"/>
              </a:rPr>
              <a:t>lem.</a:t>
            </a:r>
            <a:endParaRPr lang="en-US" altLang="zh-CN" sz="2800" u="sng"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u="sng" dirty="0">
                <a:ea typeface="宋体" panose="02010600030101010101" pitchFamily="2" charset="-122"/>
                <a:cs typeface="Arial" panose="020B0604020202020204"/>
              </a:rPr>
              <a:t>I can’t </a:t>
            </a:r>
            <a:r>
              <a:rPr lang="en-US" altLang="zh-CN" sz="2800" dirty="0">
                <a:ea typeface="宋体" panose="02010600030101010101" pitchFamily="2" charset="-122"/>
                <a:cs typeface="Arial" panose="020B0604020202020204"/>
              </a:rPr>
              <a:t>keep all the new words.</a:t>
            </a:r>
            <a:endParaRPr lang="en-US" altLang="zh-CN" sz="2800"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can’t remember how to use them correctly.</a:t>
            </a:r>
            <a:endParaRPr lang="en-US" altLang="zh-CN" sz="2800" dirty="0">
              <a:ea typeface="宋体" panose="02010600030101010101" pitchFamily="2" charset="-122"/>
              <a:cs typeface="Arial" panose="020B0604020202020204"/>
            </a:endParaRPr>
          </a:p>
        </p:txBody>
      </p:sp>
      <p:grpSp>
        <p:nvGrpSpPr>
          <p:cNvPr id="41" name="组合 40"/>
          <p:cNvGrpSpPr/>
          <p:nvPr/>
        </p:nvGrpSpPr>
        <p:grpSpPr>
          <a:xfrm>
            <a:off x="11202425" y="5645833"/>
            <a:ext cx="811481" cy="671958"/>
            <a:chOff x="2497187" y="4563681"/>
            <a:chExt cx="1103998" cy="1042390"/>
          </a:xfrm>
          <a:solidFill>
            <a:schemeClr val="accent4"/>
          </a:solidFill>
        </p:grpSpPr>
        <p:grpSp>
          <p:nvGrpSpPr>
            <p:cNvPr id="42" name="Group 4"/>
            <p:cNvGrpSpPr>
              <a:grpSpLocks noChangeAspect="1"/>
            </p:cNvGrpSpPr>
            <p:nvPr/>
          </p:nvGrpSpPr>
          <p:grpSpPr bwMode="auto">
            <a:xfrm>
              <a:off x="2497187" y="4563681"/>
              <a:ext cx="1089664" cy="1018502"/>
              <a:chOff x="2806" y="2798"/>
              <a:chExt cx="735" cy="687"/>
            </a:xfrm>
            <a:grpFill/>
          </p:grpSpPr>
          <p:sp>
            <p:nvSpPr>
              <p:cNvPr id="6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44" name="Group 4"/>
            <p:cNvGrpSpPr>
              <a:grpSpLocks noChangeAspect="1"/>
            </p:cNvGrpSpPr>
            <p:nvPr/>
          </p:nvGrpSpPr>
          <p:grpSpPr bwMode="auto">
            <a:xfrm>
              <a:off x="2511521" y="4587569"/>
              <a:ext cx="1089664" cy="1018502"/>
              <a:chOff x="2806" y="2798"/>
              <a:chExt cx="735" cy="687"/>
            </a:xfrm>
            <a:grpFill/>
          </p:grpSpPr>
          <p:sp>
            <p:nvSpPr>
              <p:cNvPr id="4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4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4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4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sp>
        <p:nvSpPr>
          <p:cNvPr id="90" name="文本框 89"/>
          <p:cNvSpPr txBox="1"/>
          <p:nvPr/>
        </p:nvSpPr>
        <p:spPr>
          <a:xfrm>
            <a:off x="656821" y="228101"/>
            <a:ext cx="3210732" cy="2356539"/>
          </a:xfrm>
          <a:prstGeom prst="rect">
            <a:avLst/>
          </a:prstGeom>
          <a:solidFill>
            <a:schemeClr val="accent4">
              <a:lumMod val="40000"/>
              <a:lumOff val="60000"/>
              <a:alpha val="95000"/>
            </a:schemeClr>
          </a:solidFill>
          <a:effectLst>
            <a:outerShdw blurRad="50800" dist="38100" dir="13500000" algn="br" rotWithShape="0">
              <a:prstClr val="black">
                <a:alpha val="40000"/>
              </a:prstClr>
            </a:outerShdw>
          </a:effectLst>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600"/>
              </a:spcAft>
              <a:buClrTx/>
              <a:buSzTx/>
              <a:buFontTx/>
              <a:buNone/>
              <a:defRPr/>
            </a:pP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What is </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a:ea typeface="微软雅黑" panose="020B0503020204020204" charset="-122"/>
                <a:cs typeface="+mn-cs"/>
              </a:rPr>
              <a:t>your</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a:ea typeface="微软雅黑" panose="020B0503020204020204" charset="-122"/>
                <a:cs typeface="+mn-cs"/>
              </a:rPr>
              <a:t> </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a:ea typeface="微软雅黑" panose="020B0503020204020204" charset="-122"/>
                <a:cs typeface="+mn-cs"/>
              </a:rPr>
              <a:t>problem</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 in learning English?</a:t>
            </a:r>
            <a:endParaRPr kumimoji="0" lang="en-US" altLang="zh-CN" sz="3600" b="0"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endParaRPr>
          </a:p>
        </p:txBody>
      </p:sp>
      <p:sp>
        <p:nvSpPr>
          <p:cNvPr id="130" name="文本框 8"/>
          <p:cNvSpPr/>
          <p:nvPr>
            <p:custDataLst>
              <p:tags r:id="rId6"/>
            </p:custDataLst>
          </p:nvPr>
        </p:nvSpPr>
        <p:spPr>
          <a:xfrm>
            <a:off x="6096000" y="2504777"/>
            <a:ext cx="5351864" cy="407291"/>
          </a:xfrm>
          <a:prstGeom prst="rect">
            <a:avLst/>
          </a:prstGeom>
          <a:solidFill>
            <a:schemeClr val="accent4">
              <a:lumMod val="40000"/>
              <a:lumOff val="60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don’t know how to… </a:t>
            </a:r>
            <a:endParaRPr lang="en-US" altLang="zh-CN" sz="2800" dirty="0">
              <a:ea typeface="宋体" panose="02010600030101010101" pitchFamily="2" charset="-122"/>
              <a:cs typeface="Arial" panose="020B0604020202020204"/>
            </a:endParaRPr>
          </a:p>
        </p:txBody>
      </p:sp>
      <p:sp>
        <p:nvSpPr>
          <p:cNvPr id="131" name="文本框 8"/>
          <p:cNvSpPr/>
          <p:nvPr>
            <p:custDataLst>
              <p:tags r:id="rId7"/>
            </p:custDataLst>
          </p:nvPr>
        </p:nvSpPr>
        <p:spPr>
          <a:xfrm>
            <a:off x="6091675" y="3911656"/>
            <a:ext cx="5351864" cy="407291"/>
          </a:xfrm>
          <a:prstGeom prst="rect">
            <a:avLst/>
          </a:prstGeom>
          <a:solidFill>
            <a:schemeClr val="accent4">
              <a:lumMod val="40000"/>
              <a:lumOff val="60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..is a big difficulty for me.</a:t>
            </a:r>
            <a:endParaRPr lang="en-US" altLang="zh-CN" sz="2800" dirty="0">
              <a:ea typeface="宋体" panose="02010600030101010101" pitchFamily="2" charset="-122"/>
              <a:cs typeface="Arial" panose="020B0604020202020204"/>
            </a:endParaRPr>
          </a:p>
        </p:txBody>
      </p:sp>
      <p:sp>
        <p:nvSpPr>
          <p:cNvPr id="132" name="文本框 8"/>
          <p:cNvSpPr/>
          <p:nvPr>
            <p:custDataLst>
              <p:tags r:id="rId8"/>
            </p:custDataLst>
          </p:nvPr>
        </p:nvSpPr>
        <p:spPr>
          <a:xfrm>
            <a:off x="6104647" y="6077608"/>
            <a:ext cx="5351864" cy="407291"/>
          </a:xfrm>
          <a:prstGeom prst="rect">
            <a:avLst/>
          </a:prstGeom>
          <a:solidFill>
            <a:schemeClr val="accent4">
              <a:lumMod val="40000"/>
              <a:lumOff val="60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(also) have difficulty in… </a:t>
            </a:r>
            <a:endParaRPr lang="en-US" altLang="zh-CN" sz="2800" dirty="0">
              <a:ea typeface="宋体" panose="02010600030101010101" pitchFamily="2" charset="-122"/>
              <a:cs typeface="Arial" panose="020B0604020202020204"/>
            </a:endParaRPr>
          </a:p>
        </p:txBody>
      </p:sp>
      <p:pic>
        <p:nvPicPr>
          <p:cNvPr id="80" name="图片 7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25888" y="4848803"/>
            <a:ext cx="664621" cy="664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down)">
                                      <p:cBhvr>
                                        <p:cTn id="17" dur="500"/>
                                        <p:tgtEl>
                                          <p:spTgt spid="79"/>
                                        </p:tgtEl>
                                      </p:cBhvr>
                                    </p:animEffect>
                                  </p:childTnLst>
                                </p:cTn>
                              </p:par>
                              <p:par>
                                <p:cTn id="18" presetID="22" presetClass="entr" presetSubtype="4"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down)">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down)">
                                      <p:cBhvr>
                                        <p:cTn id="25" dur="500"/>
                                        <p:tgtEl>
                                          <p:spTgt spid="8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wipe(down)">
                                      <p:cBhvr>
                                        <p:cTn id="30" dur="500"/>
                                        <p:tgtEl>
                                          <p:spTgt spid="8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81"/>
                                        </p:tgtEl>
                                      </p:cBhvr>
                                    </p:animEffect>
                                    <p:set>
                                      <p:cBhvr>
                                        <p:cTn id="35" dur="1" fill="hold">
                                          <p:stCondLst>
                                            <p:cond delay="499"/>
                                          </p:stCondLst>
                                        </p:cTn>
                                        <p:tgtEl>
                                          <p:spTgt spid="81"/>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79"/>
                                        </p:tgtEl>
                                      </p:cBhvr>
                                    </p:animEffect>
                                    <p:set>
                                      <p:cBhvr>
                                        <p:cTn id="38" dur="1" fill="hold">
                                          <p:stCondLst>
                                            <p:cond delay="499"/>
                                          </p:stCondLst>
                                        </p:cTn>
                                        <p:tgtEl>
                                          <p:spTgt spid="79"/>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86"/>
                                        </p:tgtEl>
                                      </p:cBhvr>
                                    </p:animEffect>
                                    <p:set>
                                      <p:cBhvr>
                                        <p:cTn id="41" dur="1" fill="hold">
                                          <p:stCondLst>
                                            <p:cond delay="499"/>
                                          </p:stCondLst>
                                        </p:cTn>
                                        <p:tgtEl>
                                          <p:spTgt spid="86"/>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87"/>
                                        </p:tgtEl>
                                      </p:cBhvr>
                                    </p:animEffect>
                                    <p:set>
                                      <p:cBhvr>
                                        <p:cTn id="44" dur="1" fill="hold">
                                          <p:stCondLst>
                                            <p:cond delay="499"/>
                                          </p:stCondLst>
                                        </p:cTn>
                                        <p:tgtEl>
                                          <p:spTgt spid="87"/>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89"/>
                                        </p:tgtEl>
                                      </p:cBhvr>
                                    </p:animEffect>
                                    <p:set>
                                      <p:cBhvr>
                                        <p:cTn id="47" dur="1" fill="hold">
                                          <p:stCondLst>
                                            <p:cond delay="499"/>
                                          </p:stCondLst>
                                        </p:cTn>
                                        <p:tgtEl>
                                          <p:spTgt spid="8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barn(inVertical)">
                                      <p:cBhvr>
                                        <p:cTn id="52" dur="500"/>
                                        <p:tgtEl>
                                          <p:spTgt spid="9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barn(inVertical)">
                                      <p:cBhvr>
                                        <p:cTn id="57" dur="500"/>
                                        <p:tgtEl>
                                          <p:spTgt spid="9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barn(inVertical)">
                                      <p:cBhvr>
                                        <p:cTn id="62" dur="500"/>
                                        <p:tgtEl>
                                          <p:spTgt spid="9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barn(inVertical)">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30"/>
                                        </p:tgtEl>
                                        <p:attrNameLst>
                                          <p:attrName>style.visibility</p:attrName>
                                        </p:attrNameLst>
                                      </p:cBhvr>
                                      <p:to>
                                        <p:strVal val="visible"/>
                                      </p:to>
                                    </p:set>
                                    <p:animEffect transition="in" filter="barn(inVertical)">
                                      <p:cBhvr>
                                        <p:cTn id="72" dur="500"/>
                                        <p:tgtEl>
                                          <p:spTgt spid="1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31"/>
                                        </p:tgtEl>
                                        <p:attrNameLst>
                                          <p:attrName>style.visibility</p:attrName>
                                        </p:attrNameLst>
                                      </p:cBhvr>
                                      <p:to>
                                        <p:strVal val="visible"/>
                                      </p:to>
                                    </p:set>
                                    <p:animEffect transition="in" filter="barn(inVertical)">
                                      <p:cBhvr>
                                        <p:cTn id="77" dur="500"/>
                                        <p:tgtEl>
                                          <p:spTgt spid="13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32"/>
                                        </p:tgtEl>
                                        <p:attrNameLst>
                                          <p:attrName>style.visibility</p:attrName>
                                        </p:attrNameLst>
                                      </p:cBhvr>
                                      <p:to>
                                        <p:strVal val="visible"/>
                                      </p:to>
                                    </p:set>
                                    <p:animEffect transition="in" filter="barn(inVertical)">
                                      <p:cBhvr>
                                        <p:cTn id="8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2" grpId="0" bldLvl="0" animBg="1"/>
      <p:bldP spid="93" grpId="0" bldLvl="0" animBg="1"/>
      <p:bldP spid="90" grpId="0" bldLvl="0" animBg="1"/>
      <p:bldP spid="130" grpId="0" bldLvl="0" animBg="1"/>
      <p:bldP spid="131" grpId="0" bldLvl="0" animBg="1"/>
      <p:bldP spid="13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文本框 5"/>
          <p:cNvSpPr txBox="1">
            <a:spLocks noChangeArrowheads="1"/>
          </p:cNvSpPr>
          <p:nvPr/>
        </p:nvSpPr>
        <p:spPr bwMode="auto">
          <a:xfrm>
            <a:off x="2555467" y="1370291"/>
            <a:ext cx="428365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itchFamily="2" charset="-122"/>
              </a:defRPr>
            </a:lvl1pPr>
            <a:lvl2pPr marL="742950" indent="-285750">
              <a:defRPr sz="1300">
                <a:solidFill>
                  <a:schemeClr val="tx1"/>
                </a:solidFill>
                <a:latin typeface="Calibri Light" panose="020F0302020204030204" pitchFamily="34" charset="0"/>
                <a:ea typeface="方正宋刻本秀楷简体" pitchFamily="2" charset="-122"/>
              </a:defRPr>
            </a:lvl2pPr>
            <a:lvl3pPr marL="1143000" indent="-228600">
              <a:defRPr sz="1300">
                <a:solidFill>
                  <a:schemeClr val="tx1"/>
                </a:solidFill>
                <a:latin typeface="Calibri Light" panose="020F0302020204030204" pitchFamily="34" charset="0"/>
                <a:ea typeface="方正宋刻本秀楷简体" pitchFamily="2" charset="-122"/>
              </a:defRPr>
            </a:lvl3pPr>
            <a:lvl4pPr marL="1600200" indent="-228600">
              <a:defRPr sz="1300">
                <a:solidFill>
                  <a:schemeClr val="tx1"/>
                </a:solidFill>
                <a:latin typeface="Calibri Light" panose="020F0302020204030204" pitchFamily="34" charset="0"/>
                <a:ea typeface="方正宋刻本秀楷简体" pitchFamily="2" charset="-122"/>
              </a:defRPr>
            </a:lvl4pPr>
            <a:lvl5pPr marL="2057400" indent="-228600">
              <a:defRPr sz="1300">
                <a:solidFill>
                  <a:schemeClr val="tx1"/>
                </a:solidFill>
                <a:latin typeface="Calibri Light" panose="020F0302020204030204" pitchFamily="34" charset="0"/>
                <a:ea typeface="方正宋刻本秀楷简体"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9pPr>
          </a:lstStyle>
          <a:p>
            <a:pPr algn="ctr" defTabSz="514350" fontAlgn="base">
              <a:spcBef>
                <a:spcPct val="0"/>
              </a:spcBef>
              <a:spcAft>
                <a:spcPct val="0"/>
              </a:spcAft>
              <a:defRPr/>
            </a:pPr>
            <a:r>
              <a:rPr lang="en-US" altLang="zh-CN" sz="7200" b="1" dirty="0">
                <a:solidFill>
                  <a:srgbClr val="C00000"/>
                </a:solidFill>
                <a:latin typeface="+mn-lt"/>
                <a:ea typeface="+mn-ea"/>
                <a:cs typeface="+mn-ea"/>
                <a:sym typeface="+mn-lt"/>
              </a:rPr>
              <a:t>W</a:t>
            </a:r>
            <a:r>
              <a:rPr lang="en-US" altLang="zh-CN" sz="4000" b="1" dirty="0">
                <a:solidFill>
                  <a:srgbClr val="2E2E2E"/>
                </a:solidFill>
                <a:latin typeface="+mn-lt"/>
                <a:ea typeface="+mn-ea"/>
                <a:cs typeface="+mn-ea"/>
                <a:sym typeface="+mn-lt"/>
              </a:rPr>
              <a:t>rit</a:t>
            </a:r>
            <a:r>
              <a:rPr lang="en-US" altLang="zh-CN" sz="4000" b="1" dirty="0">
                <a:solidFill>
                  <a:srgbClr val="C00000"/>
                </a:solidFill>
                <a:latin typeface="+mn-lt"/>
                <a:ea typeface="+mn-ea"/>
                <a:cs typeface="+mn-ea"/>
                <a:sym typeface="+mn-lt"/>
              </a:rPr>
              <a:t>e</a:t>
            </a:r>
            <a:r>
              <a:rPr lang="en-US" altLang="zh-CN" sz="4000" b="1" dirty="0">
                <a:solidFill>
                  <a:srgbClr val="2E2E2E"/>
                </a:solidFill>
                <a:latin typeface="+mn-lt"/>
                <a:ea typeface="+mn-ea"/>
                <a:cs typeface="+mn-ea"/>
                <a:sym typeface="+mn-lt"/>
              </a:rPr>
              <a:t> a </a:t>
            </a:r>
            <a:r>
              <a:rPr lang="en-US" altLang="zh-CN" sz="8000" b="1" dirty="0">
                <a:solidFill>
                  <a:srgbClr val="C00000"/>
                </a:solidFill>
                <a:latin typeface="+mn-lt"/>
                <a:ea typeface="+mn-ea"/>
                <a:cs typeface="+mn-ea"/>
                <a:sym typeface="+mn-lt"/>
              </a:rPr>
              <a:t>b</a:t>
            </a:r>
            <a:r>
              <a:rPr lang="en-US" altLang="zh-CN" sz="8000" b="1" dirty="0">
                <a:solidFill>
                  <a:srgbClr val="2E2E2E"/>
                </a:solidFill>
                <a:latin typeface="+mn-lt"/>
                <a:ea typeface="+mn-ea"/>
                <a:cs typeface="+mn-ea"/>
                <a:sym typeface="+mn-lt"/>
              </a:rPr>
              <a:t>log</a:t>
            </a:r>
            <a:r>
              <a:rPr lang="en-US" altLang="zh-CN" sz="4000" b="1" dirty="0">
                <a:solidFill>
                  <a:srgbClr val="2E2E2E"/>
                </a:solidFill>
                <a:latin typeface="+mn-lt"/>
                <a:ea typeface="+mn-ea"/>
                <a:cs typeface="+mn-ea"/>
                <a:sym typeface="+mn-lt"/>
              </a:rPr>
              <a:t> </a:t>
            </a:r>
            <a:r>
              <a:rPr lang="en-US" altLang="zh-CN" sz="4000" b="1" dirty="0">
                <a:latin typeface="+mn-lt"/>
                <a:ea typeface="+mn-ea"/>
                <a:cs typeface="+mn-ea"/>
                <a:sym typeface="+mn-lt"/>
              </a:rPr>
              <a:t>a</a:t>
            </a:r>
            <a:r>
              <a:rPr lang="en-US" altLang="zh-CN" sz="4000" b="1" dirty="0">
                <a:solidFill>
                  <a:srgbClr val="2E2E2E"/>
                </a:solidFill>
                <a:latin typeface="+mn-lt"/>
                <a:ea typeface="+mn-ea"/>
                <a:cs typeface="+mn-ea"/>
                <a:sym typeface="+mn-lt"/>
              </a:rPr>
              <a:t>bout </a:t>
            </a:r>
            <a:endParaRPr lang="en-US" altLang="zh-CN" sz="4000" b="1" dirty="0">
              <a:solidFill>
                <a:srgbClr val="2E2E2E"/>
              </a:solidFill>
              <a:latin typeface="+mn-lt"/>
              <a:ea typeface="+mn-ea"/>
              <a:cs typeface="+mn-ea"/>
              <a:sym typeface="+mn-lt"/>
            </a:endParaRPr>
          </a:p>
          <a:p>
            <a:pPr algn="ctr" defTabSz="514350" fontAlgn="base">
              <a:spcBef>
                <a:spcPct val="0"/>
              </a:spcBef>
              <a:spcAft>
                <a:spcPct val="0"/>
              </a:spcAft>
              <a:defRPr/>
            </a:pPr>
            <a:r>
              <a:rPr lang="en-US" altLang="zh-CN" sz="4000" b="1" dirty="0">
                <a:solidFill>
                  <a:srgbClr val="2E2E2E"/>
                </a:solidFill>
                <a:latin typeface="+mn-lt"/>
                <a:ea typeface="+mn-ea"/>
                <a:cs typeface="+mn-ea"/>
                <a:sym typeface="+mn-lt"/>
              </a:rPr>
              <a:t> </a:t>
            </a:r>
            <a:r>
              <a:rPr lang="en-US" altLang="zh-CN" sz="9600" b="1" dirty="0">
                <a:solidFill>
                  <a:srgbClr val="2E2E2E"/>
                </a:solidFill>
                <a:latin typeface="+mn-lt"/>
                <a:ea typeface="+mn-ea"/>
                <a:cs typeface="+mn-ea"/>
                <a:sym typeface="+mn-lt"/>
              </a:rPr>
              <a:t>En</a:t>
            </a:r>
            <a:r>
              <a:rPr lang="en-US" altLang="zh-CN" sz="9600" b="1" dirty="0">
                <a:latin typeface="+mn-lt"/>
                <a:ea typeface="+mn-ea"/>
                <a:cs typeface="+mn-ea"/>
                <a:sym typeface="+mn-lt"/>
              </a:rPr>
              <a:t>g</a:t>
            </a:r>
            <a:r>
              <a:rPr lang="en-US" altLang="zh-CN" sz="9600" b="1" dirty="0">
                <a:solidFill>
                  <a:srgbClr val="2E2E2E"/>
                </a:solidFill>
                <a:latin typeface="+mn-lt"/>
                <a:ea typeface="+mn-ea"/>
                <a:cs typeface="+mn-ea"/>
                <a:sym typeface="+mn-lt"/>
              </a:rPr>
              <a:t>li</a:t>
            </a:r>
            <a:r>
              <a:rPr lang="en-US" altLang="zh-CN" sz="9600" b="1" dirty="0">
                <a:solidFill>
                  <a:srgbClr val="C00000"/>
                </a:solidFill>
                <a:latin typeface="+mn-lt"/>
                <a:ea typeface="+mn-ea"/>
                <a:cs typeface="+mn-ea"/>
                <a:sym typeface="+mn-lt"/>
              </a:rPr>
              <a:t>s</a:t>
            </a:r>
            <a:r>
              <a:rPr lang="en-US" altLang="zh-CN" sz="9600" b="1" dirty="0">
                <a:solidFill>
                  <a:srgbClr val="2E2E2E"/>
                </a:solidFill>
                <a:latin typeface="+mn-lt"/>
                <a:ea typeface="+mn-ea"/>
                <a:cs typeface="+mn-ea"/>
                <a:sym typeface="+mn-lt"/>
              </a:rPr>
              <a:t>h    </a:t>
            </a:r>
            <a:endParaRPr lang="en-US" altLang="zh-CN" sz="9600" b="1" dirty="0">
              <a:solidFill>
                <a:srgbClr val="2E2E2E"/>
              </a:solidFill>
              <a:latin typeface="+mn-lt"/>
              <a:ea typeface="+mn-ea"/>
              <a:cs typeface="+mn-ea"/>
              <a:sym typeface="+mn-lt"/>
            </a:endParaRPr>
          </a:p>
          <a:p>
            <a:pPr algn="ctr" defTabSz="514350" fontAlgn="base">
              <a:spcBef>
                <a:spcPct val="0"/>
              </a:spcBef>
              <a:spcAft>
                <a:spcPct val="0"/>
              </a:spcAft>
              <a:defRPr/>
            </a:pPr>
            <a:r>
              <a:rPr lang="en-US" altLang="zh-CN" sz="4000" b="1" dirty="0">
                <a:solidFill>
                  <a:srgbClr val="2E2E2E"/>
                </a:solidFill>
                <a:latin typeface="+mn-lt"/>
                <a:ea typeface="+mn-ea"/>
                <a:cs typeface="+mn-ea"/>
                <a:sym typeface="+mn-lt"/>
              </a:rPr>
              <a:t>st</a:t>
            </a:r>
            <a:r>
              <a:rPr lang="en-US" altLang="zh-CN" sz="4000" b="1" dirty="0">
                <a:solidFill>
                  <a:srgbClr val="C00000"/>
                </a:solidFill>
                <a:latin typeface="+mn-lt"/>
                <a:ea typeface="+mn-ea"/>
                <a:cs typeface="+mn-ea"/>
                <a:sym typeface="+mn-lt"/>
              </a:rPr>
              <a:t>u</a:t>
            </a:r>
            <a:r>
              <a:rPr lang="en-US" altLang="zh-CN" sz="4000" b="1" dirty="0">
                <a:solidFill>
                  <a:srgbClr val="2E2E2E"/>
                </a:solidFill>
                <a:latin typeface="+mn-lt"/>
                <a:ea typeface="+mn-ea"/>
                <a:cs typeface="+mn-ea"/>
                <a:sym typeface="+mn-lt"/>
              </a:rPr>
              <a:t>dy</a:t>
            </a:r>
            <a:endParaRPr lang="zh-CN" altLang="en-US" sz="4000" b="1" dirty="0">
              <a:solidFill>
                <a:srgbClr val="2E2E2E"/>
              </a:solidFill>
              <a:latin typeface="+mn-lt"/>
              <a:ea typeface="+mn-ea"/>
              <a:cs typeface="+mn-ea"/>
              <a:sym typeface="+mn-lt"/>
            </a:endParaRPr>
          </a:p>
        </p:txBody>
      </p:sp>
      <p:pic>
        <p:nvPicPr>
          <p:cNvPr id="3" name="Lady &amp; Bird (淑女与鸟组合) - Stephanie Says (史蒂芬妮说)(1)">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6112843" y="-1043712"/>
            <a:ext cx="609600" cy="609600"/>
          </a:xfrm>
          <a:prstGeom prst="rect">
            <a:avLst/>
          </a:prstGeom>
        </p:spPr>
      </p:pic>
      <p:sp>
        <p:nvSpPr>
          <p:cNvPr id="4" name="任意多边形 3"/>
          <p:cNvSpPr/>
          <p:nvPr/>
        </p:nvSpPr>
        <p:spPr>
          <a:xfrm>
            <a:off x="1371095" y="3000252"/>
            <a:ext cx="6368877" cy="561431"/>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grpSp>
        <p:nvGrpSpPr>
          <p:cNvPr id="12" name="Group 4"/>
          <p:cNvGrpSpPr>
            <a:grpSpLocks noChangeAspect="1"/>
          </p:cNvGrpSpPr>
          <p:nvPr/>
        </p:nvGrpSpPr>
        <p:grpSpPr bwMode="auto">
          <a:xfrm>
            <a:off x="-98136" y="3200905"/>
            <a:ext cx="1565672" cy="2155697"/>
            <a:chOff x="1558" y="1280"/>
            <a:chExt cx="1315" cy="1810"/>
          </a:xfrm>
          <a:solidFill>
            <a:srgbClr val="4A67AA"/>
          </a:solidFill>
        </p:grpSpPr>
        <p:sp>
          <p:nvSpPr>
            <p:cNvPr id="13" name="Freeform 5"/>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sp>
          <p:nvSpPr>
            <p:cNvPr id="14" name="Freeform 6"/>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effectLst/>
                <a:uLnTx/>
                <a:uFillTx/>
                <a:cs typeface="+mn-ea"/>
                <a:sym typeface="+mn-lt"/>
              </a:endParaRPr>
            </a:p>
          </p:txBody>
        </p:sp>
        <p:sp>
          <p:nvSpPr>
            <p:cNvPr id="15" name="Freeform 7"/>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sp>
          <p:nvSpPr>
            <p:cNvPr id="16" name="Freeform 8"/>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sp>
          <p:nvSpPr>
            <p:cNvPr id="17" name="Freeform 9"/>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sp>
          <p:nvSpPr>
            <p:cNvPr id="18" name="Freeform 10"/>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sp>
          <p:nvSpPr>
            <p:cNvPr id="19" name="Freeform 11"/>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sp>
          <p:nvSpPr>
            <p:cNvPr id="20" name="Freeform 12"/>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sp>
          <p:nvSpPr>
            <p:cNvPr id="21" name="Freeform 13"/>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effectLst/>
                <a:uLnTx/>
                <a:uFillTx/>
                <a:cs typeface="+mn-ea"/>
                <a:sym typeface="+mn-lt"/>
              </a:endParaRPr>
            </a:p>
          </p:txBody>
        </p:sp>
        <p:sp>
          <p:nvSpPr>
            <p:cNvPr id="22" name="Freeform 14"/>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effectLst/>
                <a:uLnTx/>
                <a:uFillTx/>
                <a:cs typeface="+mn-ea"/>
                <a:sym typeface="+mn-lt"/>
              </a:endParaRPr>
            </a:p>
          </p:txBody>
        </p:sp>
        <p:sp>
          <p:nvSpPr>
            <p:cNvPr id="23" name="Freeform 15"/>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sp>
          <p:nvSpPr>
            <p:cNvPr id="24" name="Freeform 16"/>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sp>
          <p:nvSpPr>
            <p:cNvPr id="25" name="Freeform 17"/>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w="9525">
              <a:solidFill>
                <a:srgbClr val="000000"/>
              </a:solid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cs typeface="+mn-ea"/>
                <a:sym typeface="+mn-lt"/>
              </a:endParaRPr>
            </a:p>
          </p:txBody>
        </p:sp>
      </p:grpSp>
      <p:pic>
        <p:nvPicPr>
          <p:cNvPr id="26" name="PA_图片 2" descr="C:\Users\Administrator\Desktop\ad3f7e530655b8c404dc0be75b2a4c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7001" y="216311"/>
            <a:ext cx="6679064" cy="664168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5231101" y="5723937"/>
            <a:ext cx="1608023" cy="425130"/>
            <a:chOff x="4197366" y="4862644"/>
            <a:chExt cx="1608023" cy="425130"/>
          </a:xfrm>
        </p:grpSpPr>
        <p:sp>
          <p:nvSpPr>
            <p:cNvPr id="27" name="任意多边形 6"/>
            <p:cNvSpPr/>
            <p:nvPr/>
          </p:nvSpPr>
          <p:spPr>
            <a:xfrm rot="5400000">
              <a:off x="4802530" y="4257480"/>
              <a:ext cx="397695" cy="1608023"/>
            </a:xfrm>
            <a:custGeom>
              <a:avLst/>
              <a:gdLst>
                <a:gd name="connsiteX0" fmla="*/ 145407 w 2991259"/>
                <a:gd name="connsiteY0" fmla="*/ 119556 h 4140013"/>
                <a:gd name="connsiteX1" fmla="*/ 900150 w 2991259"/>
                <a:gd name="connsiteY1" fmla="*/ 3441 h 4140013"/>
                <a:gd name="connsiteX2" fmla="*/ 1945178 w 2991259"/>
                <a:gd name="connsiteY2" fmla="*/ 90527 h 4140013"/>
                <a:gd name="connsiteX3" fmla="*/ 2772493 w 2991259"/>
                <a:gd name="connsiteY3" fmla="*/ 3441 h 4140013"/>
                <a:gd name="connsiteX4" fmla="*/ 2990207 w 2991259"/>
                <a:gd name="connsiteY4" fmla="*/ 235670 h 4140013"/>
                <a:gd name="connsiteX5" fmla="*/ 2859578 w 2991259"/>
                <a:gd name="connsiteY5" fmla="*/ 1222641 h 4140013"/>
                <a:gd name="connsiteX6" fmla="*/ 2961178 w 2991259"/>
                <a:gd name="connsiteY6" fmla="*/ 2340241 h 4140013"/>
                <a:gd name="connsiteX7" fmla="*/ 2888607 w 2991259"/>
                <a:gd name="connsiteY7" fmla="*/ 3370756 h 4140013"/>
                <a:gd name="connsiteX8" fmla="*/ 2917635 w 2991259"/>
                <a:gd name="connsiteY8" fmla="*/ 3994870 h 4140013"/>
                <a:gd name="connsiteX9" fmla="*/ 2656378 w 2991259"/>
                <a:gd name="connsiteY9" fmla="*/ 4096470 h 4140013"/>
                <a:gd name="connsiteX10" fmla="*/ 2017750 w 2991259"/>
                <a:gd name="connsiteY10" fmla="*/ 4067441 h 4140013"/>
                <a:gd name="connsiteX11" fmla="*/ 1379121 w 2991259"/>
                <a:gd name="connsiteY11" fmla="*/ 4140013 h 4140013"/>
                <a:gd name="connsiteX12" fmla="*/ 406664 w 2991259"/>
                <a:gd name="connsiteY12" fmla="*/ 4067441 h 4140013"/>
                <a:gd name="connsiteX13" fmla="*/ 87350 w 2991259"/>
                <a:gd name="connsiteY13" fmla="*/ 4023898 h 4140013"/>
                <a:gd name="connsiteX14" fmla="*/ 72835 w 2991259"/>
                <a:gd name="connsiteY14" fmla="*/ 3356241 h 4140013"/>
                <a:gd name="connsiteX15" fmla="*/ 264 w 2991259"/>
                <a:gd name="connsiteY15" fmla="*/ 2528927 h 4140013"/>
                <a:gd name="connsiteX16" fmla="*/ 101864 w 2991259"/>
                <a:gd name="connsiteY16" fmla="*/ 1498413 h 4140013"/>
                <a:gd name="connsiteX17" fmla="*/ 14778 w 2991259"/>
                <a:gd name="connsiteY17" fmla="*/ 598527 h 4140013"/>
                <a:gd name="connsiteX18" fmla="*/ 29293 w 2991259"/>
                <a:gd name="connsiteY18" fmla="*/ 105041 h 4140013"/>
                <a:gd name="connsiteX19" fmla="*/ 145407 w 2991259"/>
                <a:gd name="connsiteY19" fmla="*/ 119556 h 4140013"/>
                <a:gd name="connsiteX0-1" fmla="*/ 72631 w 3034597"/>
                <a:gd name="connsiteY0-2" fmla="*/ 105041 h 4140013"/>
                <a:gd name="connsiteX1-3" fmla="*/ 943488 w 3034597"/>
                <a:gd name="connsiteY1-4" fmla="*/ 3441 h 4140013"/>
                <a:gd name="connsiteX2-5" fmla="*/ 1988516 w 3034597"/>
                <a:gd name="connsiteY2-6" fmla="*/ 90527 h 4140013"/>
                <a:gd name="connsiteX3-7" fmla="*/ 2815831 w 3034597"/>
                <a:gd name="connsiteY3-8" fmla="*/ 3441 h 4140013"/>
                <a:gd name="connsiteX4-9" fmla="*/ 3033545 w 3034597"/>
                <a:gd name="connsiteY4-10" fmla="*/ 235670 h 4140013"/>
                <a:gd name="connsiteX5-11" fmla="*/ 2902916 w 3034597"/>
                <a:gd name="connsiteY5-12" fmla="*/ 1222641 h 4140013"/>
                <a:gd name="connsiteX6-13" fmla="*/ 3004516 w 3034597"/>
                <a:gd name="connsiteY6-14" fmla="*/ 2340241 h 4140013"/>
                <a:gd name="connsiteX7-15" fmla="*/ 2931945 w 3034597"/>
                <a:gd name="connsiteY7-16" fmla="*/ 3370756 h 4140013"/>
                <a:gd name="connsiteX8-17" fmla="*/ 2960973 w 3034597"/>
                <a:gd name="connsiteY8-18" fmla="*/ 3994870 h 4140013"/>
                <a:gd name="connsiteX9-19" fmla="*/ 2699716 w 3034597"/>
                <a:gd name="connsiteY9-20" fmla="*/ 4096470 h 4140013"/>
                <a:gd name="connsiteX10-21" fmla="*/ 2061088 w 3034597"/>
                <a:gd name="connsiteY10-22" fmla="*/ 4067441 h 4140013"/>
                <a:gd name="connsiteX11-23" fmla="*/ 1422459 w 3034597"/>
                <a:gd name="connsiteY11-24" fmla="*/ 4140013 h 4140013"/>
                <a:gd name="connsiteX12-25" fmla="*/ 450002 w 3034597"/>
                <a:gd name="connsiteY12-26" fmla="*/ 4067441 h 4140013"/>
                <a:gd name="connsiteX13-27" fmla="*/ 130688 w 3034597"/>
                <a:gd name="connsiteY13-28" fmla="*/ 4023898 h 4140013"/>
                <a:gd name="connsiteX14-29" fmla="*/ 116173 w 3034597"/>
                <a:gd name="connsiteY14-30" fmla="*/ 3356241 h 4140013"/>
                <a:gd name="connsiteX15-31" fmla="*/ 43602 w 3034597"/>
                <a:gd name="connsiteY15-32" fmla="*/ 2528927 h 4140013"/>
                <a:gd name="connsiteX16-33" fmla="*/ 145202 w 3034597"/>
                <a:gd name="connsiteY16-34" fmla="*/ 1498413 h 4140013"/>
                <a:gd name="connsiteX17-35" fmla="*/ 58116 w 3034597"/>
                <a:gd name="connsiteY17-36" fmla="*/ 598527 h 4140013"/>
                <a:gd name="connsiteX18-37" fmla="*/ 72631 w 3034597"/>
                <a:gd name="connsiteY18-38" fmla="*/ 105041 h 4140013"/>
                <a:gd name="connsiteX0-39" fmla="*/ 68354 w 3044834"/>
                <a:gd name="connsiteY0-40" fmla="*/ 47486 h 4184058"/>
                <a:gd name="connsiteX1-41" fmla="*/ 953725 w 3044834"/>
                <a:gd name="connsiteY1-42" fmla="*/ 47486 h 4184058"/>
                <a:gd name="connsiteX2-43" fmla="*/ 1998753 w 3044834"/>
                <a:gd name="connsiteY2-44" fmla="*/ 134572 h 4184058"/>
                <a:gd name="connsiteX3-45" fmla="*/ 2826068 w 3044834"/>
                <a:gd name="connsiteY3-46" fmla="*/ 47486 h 4184058"/>
                <a:gd name="connsiteX4-47" fmla="*/ 3043782 w 3044834"/>
                <a:gd name="connsiteY4-48" fmla="*/ 279715 h 4184058"/>
                <a:gd name="connsiteX5-49" fmla="*/ 2913153 w 3044834"/>
                <a:gd name="connsiteY5-50" fmla="*/ 1266686 h 4184058"/>
                <a:gd name="connsiteX6-51" fmla="*/ 3014753 w 3044834"/>
                <a:gd name="connsiteY6-52" fmla="*/ 2384286 h 4184058"/>
                <a:gd name="connsiteX7-53" fmla="*/ 2942182 w 3044834"/>
                <a:gd name="connsiteY7-54" fmla="*/ 3414801 h 4184058"/>
                <a:gd name="connsiteX8-55" fmla="*/ 2971210 w 3044834"/>
                <a:gd name="connsiteY8-56" fmla="*/ 4038915 h 4184058"/>
                <a:gd name="connsiteX9-57" fmla="*/ 2709953 w 3044834"/>
                <a:gd name="connsiteY9-58" fmla="*/ 4140515 h 4184058"/>
                <a:gd name="connsiteX10-59" fmla="*/ 2071325 w 3044834"/>
                <a:gd name="connsiteY10-60" fmla="*/ 4111486 h 4184058"/>
                <a:gd name="connsiteX11-61" fmla="*/ 1432696 w 3044834"/>
                <a:gd name="connsiteY11-62" fmla="*/ 4184058 h 4184058"/>
                <a:gd name="connsiteX12-63" fmla="*/ 460239 w 3044834"/>
                <a:gd name="connsiteY12-64" fmla="*/ 4111486 h 4184058"/>
                <a:gd name="connsiteX13-65" fmla="*/ 140925 w 3044834"/>
                <a:gd name="connsiteY13-66" fmla="*/ 4067943 h 4184058"/>
                <a:gd name="connsiteX14-67" fmla="*/ 126410 w 3044834"/>
                <a:gd name="connsiteY14-68" fmla="*/ 3400286 h 4184058"/>
                <a:gd name="connsiteX15-69" fmla="*/ 53839 w 3044834"/>
                <a:gd name="connsiteY15-70" fmla="*/ 2572972 h 4184058"/>
                <a:gd name="connsiteX16-71" fmla="*/ 155439 w 3044834"/>
                <a:gd name="connsiteY16-72" fmla="*/ 1542458 h 4184058"/>
                <a:gd name="connsiteX17-73" fmla="*/ 68353 w 3044834"/>
                <a:gd name="connsiteY17-74" fmla="*/ 642572 h 4184058"/>
                <a:gd name="connsiteX18-75" fmla="*/ 68354 w 3044834"/>
                <a:gd name="connsiteY18-76" fmla="*/ 47486 h 4184058"/>
              </a:gdLst>
              <a:ahLst/>
              <a:cxnLst>
                <a:cxn ang="0">
                  <a:pos x="connsiteX0-39" y="connsiteY0-40"/>
                </a:cxn>
                <a:cxn ang="0">
                  <a:pos x="connsiteX1-41" y="connsiteY1-42"/>
                </a:cxn>
                <a:cxn ang="0">
                  <a:pos x="connsiteX2-43" y="connsiteY2-44"/>
                </a:cxn>
                <a:cxn ang="0">
                  <a:pos x="connsiteX3-45" y="connsiteY3-46"/>
                </a:cxn>
                <a:cxn ang="0">
                  <a:pos x="connsiteX4-47" y="connsiteY4-48"/>
                </a:cxn>
                <a:cxn ang="0">
                  <a:pos x="connsiteX5-49" y="connsiteY5-50"/>
                </a:cxn>
                <a:cxn ang="0">
                  <a:pos x="connsiteX6-51" y="connsiteY6-52"/>
                </a:cxn>
                <a:cxn ang="0">
                  <a:pos x="connsiteX7-53" y="connsiteY7-54"/>
                </a:cxn>
                <a:cxn ang="0">
                  <a:pos x="connsiteX8-55" y="connsiteY8-56"/>
                </a:cxn>
                <a:cxn ang="0">
                  <a:pos x="connsiteX9-57" y="connsiteY9-58"/>
                </a:cxn>
                <a:cxn ang="0">
                  <a:pos x="connsiteX10-59" y="connsiteY10-60"/>
                </a:cxn>
                <a:cxn ang="0">
                  <a:pos x="connsiteX11-61" y="connsiteY11-62"/>
                </a:cxn>
                <a:cxn ang="0">
                  <a:pos x="connsiteX12-63" y="connsiteY12-64"/>
                </a:cxn>
                <a:cxn ang="0">
                  <a:pos x="connsiteX13-65" y="connsiteY13-66"/>
                </a:cxn>
                <a:cxn ang="0">
                  <a:pos x="connsiteX14-67" y="connsiteY14-68"/>
                </a:cxn>
                <a:cxn ang="0">
                  <a:pos x="connsiteX15-69" y="connsiteY15-70"/>
                </a:cxn>
                <a:cxn ang="0">
                  <a:pos x="connsiteX16-71" y="connsiteY16-72"/>
                </a:cxn>
                <a:cxn ang="0">
                  <a:pos x="connsiteX17-73" y="connsiteY17-74"/>
                </a:cxn>
                <a:cxn ang="0">
                  <a:pos x="connsiteX18-75" y="connsiteY18-76"/>
                </a:cxn>
              </a:cxnLst>
              <a:rect l="l" t="t" r="r" b="b"/>
              <a:pathLst>
                <a:path w="3044834" h="4184058">
                  <a:moveTo>
                    <a:pt x="68354" y="47486"/>
                  </a:moveTo>
                  <a:cubicBezTo>
                    <a:pt x="215916" y="-51695"/>
                    <a:pt x="631992" y="32972"/>
                    <a:pt x="953725" y="47486"/>
                  </a:cubicBezTo>
                  <a:cubicBezTo>
                    <a:pt x="1275458" y="62000"/>
                    <a:pt x="1686696" y="134572"/>
                    <a:pt x="1998753" y="134572"/>
                  </a:cubicBezTo>
                  <a:cubicBezTo>
                    <a:pt x="2310810" y="134572"/>
                    <a:pt x="2651897" y="23296"/>
                    <a:pt x="2826068" y="47486"/>
                  </a:cubicBezTo>
                  <a:cubicBezTo>
                    <a:pt x="3000239" y="71676"/>
                    <a:pt x="3029268" y="76515"/>
                    <a:pt x="3043782" y="279715"/>
                  </a:cubicBezTo>
                  <a:cubicBezTo>
                    <a:pt x="3058296" y="482915"/>
                    <a:pt x="2917991" y="915924"/>
                    <a:pt x="2913153" y="1266686"/>
                  </a:cubicBezTo>
                  <a:cubicBezTo>
                    <a:pt x="2908315" y="1617448"/>
                    <a:pt x="3009915" y="2026267"/>
                    <a:pt x="3014753" y="2384286"/>
                  </a:cubicBezTo>
                  <a:cubicBezTo>
                    <a:pt x="3019591" y="2742305"/>
                    <a:pt x="2949439" y="3139030"/>
                    <a:pt x="2942182" y="3414801"/>
                  </a:cubicBezTo>
                  <a:cubicBezTo>
                    <a:pt x="2934925" y="3690572"/>
                    <a:pt x="3009915" y="3917963"/>
                    <a:pt x="2971210" y="4038915"/>
                  </a:cubicBezTo>
                  <a:cubicBezTo>
                    <a:pt x="2932505" y="4159867"/>
                    <a:pt x="2859934" y="4128420"/>
                    <a:pt x="2709953" y="4140515"/>
                  </a:cubicBezTo>
                  <a:cubicBezTo>
                    <a:pt x="2559972" y="4152610"/>
                    <a:pt x="2284201" y="4104229"/>
                    <a:pt x="2071325" y="4111486"/>
                  </a:cubicBezTo>
                  <a:cubicBezTo>
                    <a:pt x="1858449" y="4118743"/>
                    <a:pt x="1701210" y="4184058"/>
                    <a:pt x="1432696" y="4184058"/>
                  </a:cubicBezTo>
                  <a:cubicBezTo>
                    <a:pt x="1164182" y="4184058"/>
                    <a:pt x="675534" y="4130838"/>
                    <a:pt x="460239" y="4111486"/>
                  </a:cubicBezTo>
                  <a:cubicBezTo>
                    <a:pt x="244944" y="4092134"/>
                    <a:pt x="196563" y="4186476"/>
                    <a:pt x="140925" y="4067943"/>
                  </a:cubicBezTo>
                  <a:cubicBezTo>
                    <a:pt x="85287" y="3949410"/>
                    <a:pt x="140924" y="3649448"/>
                    <a:pt x="126410" y="3400286"/>
                  </a:cubicBezTo>
                  <a:cubicBezTo>
                    <a:pt x="111896" y="3151124"/>
                    <a:pt x="49001" y="2882610"/>
                    <a:pt x="53839" y="2572972"/>
                  </a:cubicBezTo>
                  <a:cubicBezTo>
                    <a:pt x="58677" y="2263334"/>
                    <a:pt x="153020" y="1864191"/>
                    <a:pt x="155439" y="1542458"/>
                  </a:cubicBezTo>
                  <a:cubicBezTo>
                    <a:pt x="157858" y="1220725"/>
                    <a:pt x="80448" y="874801"/>
                    <a:pt x="68353" y="642572"/>
                  </a:cubicBezTo>
                  <a:cubicBezTo>
                    <a:pt x="56258" y="410343"/>
                    <a:pt x="-79208" y="146667"/>
                    <a:pt x="68354" y="47486"/>
                  </a:cubicBezTo>
                  <a:close/>
                </a:path>
              </a:pathLst>
            </a:custGeom>
            <a:solidFill>
              <a:sysClr val="window" lastClr="FFFFFF"/>
            </a:solidFill>
            <a:ln w="1905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Arial" panose="020B0604020202020204"/>
                  <a:ea typeface="等线" panose="02010600030101010101" pitchFamily="2" charset="-122"/>
                  <a:cs typeface="+mn-cs"/>
                </a:rPr>
                <a:t>Fang</a:t>
              </a:r>
              <a:endParaRPr kumimoji="0" lang="zh-CN" altLang="en-US" sz="1800" b="0" i="0" u="none" strike="noStrike" kern="0" cap="none" spc="0" normalizeH="0" baseline="0" noProof="0" dirty="0">
                <a:ln>
                  <a:noFill/>
                </a:ln>
                <a:solidFill>
                  <a:prstClr val="white"/>
                </a:solidFill>
                <a:effectLst/>
                <a:uLnTx/>
                <a:uFillTx/>
                <a:latin typeface="Arial" panose="020B0604020202020204"/>
                <a:ea typeface="等线" panose="02010600030101010101" pitchFamily="2" charset="-122"/>
                <a:cs typeface="+mn-cs"/>
              </a:endParaRPr>
            </a:p>
          </p:txBody>
        </p:sp>
        <p:sp>
          <p:nvSpPr>
            <p:cNvPr id="28" name="文本框 27"/>
            <p:cNvSpPr txBox="1"/>
            <p:nvPr/>
          </p:nvSpPr>
          <p:spPr>
            <a:xfrm>
              <a:off x="4363544" y="4887664"/>
              <a:ext cx="1275670" cy="40011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i="1"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经典综艺体简" panose="02010609000101010101" pitchFamily="49" charset="-122"/>
                </a:rPr>
                <a:t>Fang Hui</a:t>
              </a:r>
              <a:endParaRPr kumimoji="0" lang="zh-CN" altLang="en-US" sz="2000" i="1"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经典综艺体简" panose="02010609000101010101" pitchFamily="49" charset="-122"/>
              </a:endParaRPr>
            </a:p>
          </p:txBody>
        </p:sp>
      </p:grpSp>
      <p:cxnSp>
        <p:nvCxnSpPr>
          <p:cNvPr id="30" name="直接连接符 29"/>
          <p:cNvCxnSpPr/>
          <p:nvPr/>
        </p:nvCxnSpPr>
        <p:spPr>
          <a:xfrm>
            <a:off x="2667000" y="5402164"/>
            <a:ext cx="4172124" cy="37969"/>
          </a:xfrm>
          <a:prstGeom prst="line">
            <a:avLst/>
          </a:prstGeom>
          <a:ln w="22225">
            <a:solidFill>
              <a:schemeClr val="tx1">
                <a:lumMod val="65000"/>
                <a:lumOff val="3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 name="Freeform 21"/>
          <p:cNvSpPr/>
          <p:nvPr/>
        </p:nvSpPr>
        <p:spPr bwMode="auto">
          <a:xfrm>
            <a:off x="-279702" y="861949"/>
            <a:ext cx="4122237" cy="196514"/>
          </a:xfrm>
          <a:custGeom>
            <a:avLst/>
            <a:gdLst>
              <a:gd name="T0" fmla="*/ 3 w 764"/>
              <a:gd name="T1" fmla="*/ 1 h 70"/>
              <a:gd name="T2" fmla="*/ 0 w 764"/>
              <a:gd name="T3" fmla="*/ 4 h 70"/>
              <a:gd name="T4" fmla="*/ 3 w 764"/>
              <a:gd name="T5" fmla="*/ 8 h 70"/>
              <a:gd name="T6" fmla="*/ 183 w 764"/>
              <a:gd name="T7" fmla="*/ 7 h 70"/>
              <a:gd name="T8" fmla="*/ 625 w 764"/>
              <a:gd name="T9" fmla="*/ 9 h 70"/>
              <a:gd name="T10" fmla="*/ 638 w 764"/>
              <a:gd name="T11" fmla="*/ 9 h 70"/>
              <a:gd name="T12" fmla="*/ 517 w 764"/>
              <a:gd name="T13" fmla="*/ 13 h 70"/>
              <a:gd name="T14" fmla="*/ 241 w 764"/>
              <a:gd name="T15" fmla="*/ 22 h 70"/>
              <a:gd name="T16" fmla="*/ 47 w 764"/>
              <a:gd name="T17" fmla="*/ 33 h 70"/>
              <a:gd name="T18" fmla="*/ 47 w 764"/>
              <a:gd name="T19" fmla="*/ 39 h 70"/>
              <a:gd name="T20" fmla="*/ 215 w 764"/>
              <a:gd name="T21" fmla="*/ 33 h 70"/>
              <a:gd name="T22" fmla="*/ 539 w 764"/>
              <a:gd name="T23" fmla="*/ 40 h 70"/>
              <a:gd name="T24" fmla="*/ 530 w 764"/>
              <a:gd name="T25" fmla="*/ 40 h 70"/>
              <a:gd name="T26" fmla="*/ 236 w 764"/>
              <a:gd name="T27" fmla="*/ 60 h 70"/>
              <a:gd name="T28" fmla="*/ 217 w 764"/>
              <a:gd name="T29" fmla="*/ 63 h 70"/>
              <a:gd name="T30" fmla="*/ 215 w 764"/>
              <a:gd name="T31" fmla="*/ 67 h 70"/>
              <a:gd name="T32" fmla="*/ 218 w 764"/>
              <a:gd name="T33" fmla="*/ 70 h 70"/>
              <a:gd name="T34" fmla="*/ 237 w 764"/>
              <a:gd name="T35" fmla="*/ 67 h 70"/>
              <a:gd name="T36" fmla="*/ 530 w 764"/>
              <a:gd name="T37" fmla="*/ 47 h 70"/>
              <a:gd name="T38" fmla="*/ 575 w 764"/>
              <a:gd name="T39" fmla="*/ 47 h 70"/>
              <a:gd name="T40" fmla="*/ 575 w 764"/>
              <a:gd name="T41" fmla="*/ 41 h 70"/>
              <a:gd name="T42" fmla="*/ 573 w 764"/>
              <a:gd name="T43" fmla="*/ 40 h 70"/>
              <a:gd name="T44" fmla="*/ 560 w 764"/>
              <a:gd name="T45" fmla="*/ 37 h 70"/>
              <a:gd name="T46" fmla="*/ 321 w 764"/>
              <a:gd name="T47" fmla="*/ 22 h 70"/>
              <a:gd name="T48" fmla="*/ 517 w 764"/>
              <a:gd name="T49" fmla="*/ 19 h 70"/>
              <a:gd name="T50" fmla="*/ 668 w 764"/>
              <a:gd name="T51" fmla="*/ 14 h 70"/>
              <a:gd name="T52" fmla="*/ 761 w 764"/>
              <a:gd name="T53" fmla="*/ 8 h 70"/>
              <a:gd name="T54" fmla="*/ 763 w 764"/>
              <a:gd name="T55" fmla="*/ 7 h 70"/>
              <a:gd name="T56" fmla="*/ 763 w 764"/>
              <a:gd name="T57" fmla="*/ 2 h 70"/>
              <a:gd name="T58" fmla="*/ 763 w 764"/>
              <a:gd name="T59" fmla="*/ 2 h 70"/>
              <a:gd name="T60" fmla="*/ 759 w 764"/>
              <a:gd name="T61" fmla="*/ 2 h 70"/>
              <a:gd name="T62" fmla="*/ 759 w 764"/>
              <a:gd name="T63" fmla="*/ 2 h 70"/>
              <a:gd name="T64" fmla="*/ 759 w 764"/>
              <a:gd name="T65" fmla="*/ 2 h 70"/>
              <a:gd name="T66" fmla="*/ 682 w 764"/>
              <a:gd name="T67" fmla="*/ 2 h 70"/>
              <a:gd name="T68" fmla="*/ 625 w 764"/>
              <a:gd name="T69" fmla="*/ 2 h 70"/>
              <a:gd name="T70" fmla="*/ 183 w 764"/>
              <a:gd name="T71" fmla="*/ 1 h 70"/>
              <a:gd name="T72" fmla="*/ 3 w 764"/>
              <a:gd name="T7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4" h="70">
                <a:moveTo>
                  <a:pt x="3" y="1"/>
                </a:moveTo>
                <a:cubicBezTo>
                  <a:pt x="1" y="1"/>
                  <a:pt x="0" y="3"/>
                  <a:pt x="0" y="4"/>
                </a:cubicBezTo>
                <a:cubicBezTo>
                  <a:pt x="0" y="6"/>
                  <a:pt x="1" y="8"/>
                  <a:pt x="3" y="8"/>
                </a:cubicBezTo>
                <a:cubicBezTo>
                  <a:pt x="59" y="8"/>
                  <a:pt x="121" y="8"/>
                  <a:pt x="183" y="7"/>
                </a:cubicBezTo>
                <a:cubicBezTo>
                  <a:pt x="330" y="7"/>
                  <a:pt x="473" y="7"/>
                  <a:pt x="625" y="9"/>
                </a:cubicBezTo>
                <a:cubicBezTo>
                  <a:pt x="627" y="9"/>
                  <a:pt x="632" y="9"/>
                  <a:pt x="638" y="9"/>
                </a:cubicBezTo>
                <a:cubicBezTo>
                  <a:pt x="581" y="11"/>
                  <a:pt x="523" y="13"/>
                  <a:pt x="517" y="13"/>
                </a:cubicBezTo>
                <a:cubicBezTo>
                  <a:pt x="414" y="7"/>
                  <a:pt x="327" y="15"/>
                  <a:pt x="241" y="22"/>
                </a:cubicBezTo>
                <a:cubicBezTo>
                  <a:pt x="178" y="28"/>
                  <a:pt x="115" y="33"/>
                  <a:pt x="47" y="33"/>
                </a:cubicBezTo>
                <a:cubicBezTo>
                  <a:pt x="47" y="39"/>
                  <a:pt x="47" y="39"/>
                  <a:pt x="47" y="39"/>
                </a:cubicBezTo>
                <a:cubicBezTo>
                  <a:pt x="108" y="39"/>
                  <a:pt x="162" y="36"/>
                  <a:pt x="215" y="33"/>
                </a:cubicBezTo>
                <a:cubicBezTo>
                  <a:pt x="316" y="28"/>
                  <a:pt x="411" y="22"/>
                  <a:pt x="539" y="40"/>
                </a:cubicBezTo>
                <a:cubicBezTo>
                  <a:pt x="530" y="40"/>
                  <a:pt x="530" y="40"/>
                  <a:pt x="530" y="40"/>
                </a:cubicBezTo>
                <a:cubicBezTo>
                  <a:pt x="427" y="40"/>
                  <a:pt x="355" y="40"/>
                  <a:pt x="236" y="60"/>
                </a:cubicBezTo>
                <a:cubicBezTo>
                  <a:pt x="217" y="63"/>
                  <a:pt x="217" y="63"/>
                  <a:pt x="217" y="63"/>
                </a:cubicBezTo>
                <a:cubicBezTo>
                  <a:pt x="216" y="64"/>
                  <a:pt x="214" y="65"/>
                  <a:pt x="215" y="67"/>
                </a:cubicBezTo>
                <a:cubicBezTo>
                  <a:pt x="215" y="69"/>
                  <a:pt x="217" y="70"/>
                  <a:pt x="218" y="70"/>
                </a:cubicBezTo>
                <a:cubicBezTo>
                  <a:pt x="237" y="67"/>
                  <a:pt x="237" y="67"/>
                  <a:pt x="237" y="67"/>
                </a:cubicBezTo>
                <a:cubicBezTo>
                  <a:pt x="356" y="46"/>
                  <a:pt x="427" y="47"/>
                  <a:pt x="530" y="47"/>
                </a:cubicBezTo>
                <a:cubicBezTo>
                  <a:pt x="546" y="47"/>
                  <a:pt x="563" y="47"/>
                  <a:pt x="575" y="47"/>
                </a:cubicBezTo>
                <a:cubicBezTo>
                  <a:pt x="575" y="41"/>
                  <a:pt x="575" y="41"/>
                  <a:pt x="575" y="41"/>
                </a:cubicBezTo>
                <a:cubicBezTo>
                  <a:pt x="574" y="41"/>
                  <a:pt x="574" y="40"/>
                  <a:pt x="573" y="40"/>
                </a:cubicBezTo>
                <a:cubicBezTo>
                  <a:pt x="569" y="39"/>
                  <a:pt x="561" y="37"/>
                  <a:pt x="560" y="37"/>
                </a:cubicBezTo>
                <a:cubicBezTo>
                  <a:pt x="467" y="23"/>
                  <a:pt x="392" y="20"/>
                  <a:pt x="321" y="22"/>
                </a:cubicBezTo>
                <a:cubicBezTo>
                  <a:pt x="382" y="18"/>
                  <a:pt x="446" y="15"/>
                  <a:pt x="517" y="19"/>
                </a:cubicBezTo>
                <a:cubicBezTo>
                  <a:pt x="524" y="20"/>
                  <a:pt x="602" y="17"/>
                  <a:pt x="668" y="14"/>
                </a:cubicBezTo>
                <a:cubicBezTo>
                  <a:pt x="713" y="12"/>
                  <a:pt x="753" y="10"/>
                  <a:pt x="761" y="8"/>
                </a:cubicBezTo>
                <a:cubicBezTo>
                  <a:pt x="762" y="8"/>
                  <a:pt x="763" y="8"/>
                  <a:pt x="763" y="7"/>
                </a:cubicBezTo>
                <a:cubicBezTo>
                  <a:pt x="764" y="6"/>
                  <a:pt x="764" y="4"/>
                  <a:pt x="763" y="2"/>
                </a:cubicBezTo>
                <a:cubicBezTo>
                  <a:pt x="763" y="2"/>
                  <a:pt x="763" y="2"/>
                  <a:pt x="763" y="2"/>
                </a:cubicBezTo>
                <a:cubicBezTo>
                  <a:pt x="763" y="2"/>
                  <a:pt x="761" y="2"/>
                  <a:pt x="759" y="2"/>
                </a:cubicBezTo>
                <a:cubicBezTo>
                  <a:pt x="759" y="2"/>
                  <a:pt x="759" y="2"/>
                  <a:pt x="759" y="2"/>
                </a:cubicBezTo>
                <a:cubicBezTo>
                  <a:pt x="759" y="2"/>
                  <a:pt x="759" y="2"/>
                  <a:pt x="759" y="2"/>
                </a:cubicBezTo>
                <a:cubicBezTo>
                  <a:pt x="748" y="2"/>
                  <a:pt x="713" y="2"/>
                  <a:pt x="682" y="2"/>
                </a:cubicBezTo>
                <a:cubicBezTo>
                  <a:pt x="655" y="2"/>
                  <a:pt x="631" y="2"/>
                  <a:pt x="625" y="2"/>
                </a:cubicBezTo>
                <a:cubicBezTo>
                  <a:pt x="474" y="0"/>
                  <a:pt x="330" y="1"/>
                  <a:pt x="183" y="1"/>
                </a:cubicBezTo>
                <a:cubicBezTo>
                  <a:pt x="126" y="1"/>
                  <a:pt x="68" y="1"/>
                  <a:pt x="3" y="1"/>
                </a:cubicBezTo>
                <a:close/>
              </a:path>
            </a:pathLst>
          </a:custGeom>
          <a:solidFill>
            <a:srgbClr val="4A67AA"/>
          </a:solidFill>
          <a:ln>
            <a:solidFill>
              <a:schemeClr val="tx1">
                <a:lumMod val="50000"/>
                <a:lumOff val="50000"/>
              </a:schemeClr>
            </a:solidFill>
          </a:ln>
        </p:spPr>
        <p:txBody>
          <a:bodyPr vert="horz" wrap="square" lIns="68580" tIns="34290" rIns="68580" bIns="34290" numCol="1" anchor="t" anchorCtr="0" compatLnSpc="1"/>
          <a:lstStyle/>
          <a:p>
            <a:endParaRPr lang="zh-CN" altLang="en-US" dirty="0"/>
          </a:p>
        </p:txBody>
      </p:sp>
      <p:sp>
        <p:nvSpPr>
          <p:cNvPr id="32" name="文本框 5"/>
          <p:cNvSpPr txBox="1">
            <a:spLocks noChangeArrowheads="1"/>
          </p:cNvSpPr>
          <p:nvPr/>
        </p:nvSpPr>
        <p:spPr bwMode="auto">
          <a:xfrm>
            <a:off x="-1928692" y="262166"/>
            <a:ext cx="75149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itchFamily="2" charset="-122"/>
              </a:defRPr>
            </a:lvl1pPr>
            <a:lvl2pPr marL="742950" indent="-285750">
              <a:defRPr sz="1300">
                <a:solidFill>
                  <a:schemeClr val="tx1"/>
                </a:solidFill>
                <a:latin typeface="Calibri Light" panose="020F0302020204030204" pitchFamily="34" charset="0"/>
                <a:ea typeface="方正宋刻本秀楷简体" pitchFamily="2" charset="-122"/>
              </a:defRPr>
            </a:lvl2pPr>
            <a:lvl3pPr marL="1143000" indent="-228600">
              <a:defRPr sz="1300">
                <a:solidFill>
                  <a:schemeClr val="tx1"/>
                </a:solidFill>
                <a:latin typeface="Calibri Light" panose="020F0302020204030204" pitchFamily="34" charset="0"/>
                <a:ea typeface="方正宋刻本秀楷简体" pitchFamily="2" charset="-122"/>
              </a:defRPr>
            </a:lvl3pPr>
            <a:lvl4pPr marL="1600200" indent="-228600">
              <a:defRPr sz="1300">
                <a:solidFill>
                  <a:schemeClr val="tx1"/>
                </a:solidFill>
                <a:latin typeface="Calibri Light" panose="020F0302020204030204" pitchFamily="34" charset="0"/>
                <a:ea typeface="方正宋刻本秀楷简体" pitchFamily="2" charset="-122"/>
              </a:defRPr>
            </a:lvl4pPr>
            <a:lvl5pPr marL="2057400" indent="-228600">
              <a:defRPr sz="1300">
                <a:solidFill>
                  <a:schemeClr val="tx1"/>
                </a:solidFill>
                <a:latin typeface="Calibri Light" panose="020F0302020204030204" pitchFamily="34" charset="0"/>
                <a:ea typeface="方正宋刻本秀楷简体"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itchFamily="2" charset="-122"/>
              </a:defRPr>
            </a:lvl9pPr>
          </a:lstStyle>
          <a:p>
            <a:pPr algn="ctr" defTabSz="514350" fontAlgn="base">
              <a:spcBef>
                <a:spcPct val="0"/>
              </a:spcBef>
              <a:spcAft>
                <a:spcPct val="0"/>
              </a:spcAft>
              <a:defRPr/>
            </a:pPr>
            <a:r>
              <a:rPr lang="en-US" altLang="zh-CN" sz="3600" i="1" dirty="0">
                <a:solidFill>
                  <a:schemeClr val="tx1">
                    <a:lumMod val="50000"/>
                    <a:lumOff val="50000"/>
                  </a:schemeClr>
                </a:solidFill>
                <a:latin typeface="+mn-lt"/>
                <a:ea typeface="+mn-ea"/>
                <a:cs typeface="+mn-ea"/>
                <a:sym typeface="+mn-lt"/>
              </a:rPr>
              <a:t>Reading for writing</a:t>
            </a:r>
            <a:endParaRPr lang="zh-CN" altLang="en-US" sz="3600" i="1" dirty="0">
              <a:solidFill>
                <a:schemeClr val="tx1">
                  <a:lumMod val="50000"/>
                  <a:lumOff val="50000"/>
                </a:schemeClr>
              </a:solidFill>
              <a:latin typeface="+mn-lt"/>
              <a:ea typeface="+mn-ea"/>
              <a:cs typeface="+mn-ea"/>
              <a:sym typeface="+mn-lt"/>
            </a:endParaRPr>
          </a:p>
        </p:txBody>
      </p:sp>
      <p:pic>
        <p:nvPicPr>
          <p:cNvPr id="6" name="图片 5" descr="图标&#10;&#10;描述已自动生成">
            <a:hlinkClick r:id="rId5" action="ppaction://hlinkpres?slideindex=1&amp;slidetit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1897" y="5356602"/>
            <a:ext cx="1016000" cy="1016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46" fill="hold"/>
                                        <p:tgtEl>
                                          <p:spTgt spid="3"/>
                                        </p:tgtEl>
                                      </p:cBhvr>
                                    </p:cmd>
                                  </p:childTnLst>
                                </p:cTn>
                              </p:par>
                            </p:childTnLst>
                          </p:cTn>
                        </p:par>
                        <p:par>
                          <p:cTn id="7" fill="hold">
                            <p:stCondLst>
                              <p:cond delay="18350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41" presetClass="entr" presetSubtype="0" fill="hold" grpId="0" nodeType="withEffect">
                                  <p:stCondLst>
                                    <p:cond delay="0"/>
                                  </p:stCondLst>
                                  <p:iterate type="lt">
                                    <p:tmPct val="10000"/>
                                  </p:iterate>
                                  <p:childTnLst>
                                    <p:set>
                                      <p:cBhvr>
                                        <p:cTn id="15" dur="1" fill="hold">
                                          <p:stCondLst>
                                            <p:cond delay="0"/>
                                          </p:stCondLst>
                                        </p:cTn>
                                        <p:tgtEl>
                                          <p:spTgt spid="32"/>
                                        </p:tgtEl>
                                        <p:attrNameLst>
                                          <p:attrName>style.visibility</p:attrName>
                                        </p:attrNameLst>
                                      </p:cBhvr>
                                      <p:to>
                                        <p:strVal val="visible"/>
                                      </p:to>
                                    </p:set>
                                    <p:anim calcmode="lin" valueType="num">
                                      <p:cBhvr>
                                        <p:cTn id="16" dur="10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7" dur="1000" fill="hold"/>
                                        <p:tgtEl>
                                          <p:spTgt spid="32"/>
                                        </p:tgtEl>
                                        <p:attrNameLst>
                                          <p:attrName>ppt_y</p:attrName>
                                        </p:attrNameLst>
                                      </p:cBhvr>
                                      <p:tavLst>
                                        <p:tav tm="0">
                                          <p:val>
                                            <p:strVal val="#ppt_y"/>
                                          </p:val>
                                        </p:tav>
                                        <p:tav tm="100000">
                                          <p:val>
                                            <p:strVal val="#ppt_y"/>
                                          </p:val>
                                        </p:tav>
                                      </p:tavLst>
                                    </p:anim>
                                    <p:anim calcmode="lin" valueType="num">
                                      <p:cBhvr>
                                        <p:cTn id="18" dur="10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9" dur="10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1000" tmFilter="0,0; .5, 1; 1, 1"/>
                                        <p:tgtEl>
                                          <p:spTgt spid="32"/>
                                        </p:tgtEl>
                                      </p:cBhvr>
                                    </p:animEffect>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161"/>
                                        </p:tgtEl>
                                        <p:attrNameLst>
                                          <p:attrName>style.visibility</p:attrName>
                                        </p:attrNameLst>
                                      </p:cBhvr>
                                      <p:to>
                                        <p:strVal val="visible"/>
                                      </p:to>
                                    </p:set>
                                    <p:anim calcmode="lin" valueType="num">
                                      <p:cBhvr>
                                        <p:cTn id="23" dur="1000" fill="hold"/>
                                        <p:tgtEl>
                                          <p:spTgt spid="161"/>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161"/>
                                        </p:tgtEl>
                                        <p:attrNameLst>
                                          <p:attrName>ppt_y</p:attrName>
                                        </p:attrNameLst>
                                      </p:cBhvr>
                                      <p:tavLst>
                                        <p:tav tm="0">
                                          <p:val>
                                            <p:strVal val="#ppt_y"/>
                                          </p:val>
                                        </p:tav>
                                        <p:tav tm="100000">
                                          <p:val>
                                            <p:strVal val="#ppt_y"/>
                                          </p:val>
                                        </p:tav>
                                      </p:tavLst>
                                    </p:anim>
                                    <p:anim calcmode="lin" valueType="num">
                                      <p:cBhvr>
                                        <p:cTn id="25" dur="1000" fill="hold"/>
                                        <p:tgtEl>
                                          <p:spTgt spid="161"/>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16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161"/>
                                        </p:tgtEl>
                                      </p:cBhvr>
                                    </p:animEffect>
                                  </p:childTnLst>
                                </p:cTn>
                              </p:par>
                            </p:childTnLst>
                          </p:cTn>
                        </p:par>
                        <p:par>
                          <p:cTn id="28" fill="hold">
                            <p:stCondLst>
                              <p:cond delay="187546"/>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188046"/>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188546"/>
                            </p:stCondLst>
                            <p:childTnLst>
                              <p:par>
                                <p:cTn id="37" presetID="22" presetClass="entr" presetSubtype="4"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3"/>
                </p:tgtEl>
              </p:cMediaNode>
            </p:audio>
          </p:childTnLst>
        </p:cTn>
      </p:par>
    </p:tnLst>
    <p:bldLst>
      <p:bldP spid="161" grpId="0"/>
      <p:bldP spid="4" grpId="0" animBg="1"/>
      <p:bldP spid="31"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4527551" y="-114633"/>
            <a:ext cx="3238498" cy="6858000"/>
          </a:xfrm>
          <a:prstGeom prst="rect">
            <a:avLst/>
          </a:prstGeom>
        </p:spPr>
      </p:pic>
      <p:sp>
        <p:nvSpPr>
          <p:cNvPr id="231" name="TextBox 76"/>
          <p:cNvSpPr txBox="1"/>
          <p:nvPr/>
        </p:nvSpPr>
        <p:spPr>
          <a:xfrm>
            <a:off x="3370385" y="2266903"/>
            <a:ext cx="5451229" cy="120032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srgbClr val="F7B63E"/>
                </a:solidFill>
                <a:effectLst/>
                <a:uLnTx/>
                <a:uFillTx/>
                <a:latin typeface="Times New Roman" panose="02020603050405020304"/>
                <a:ea typeface="微软雅黑" panose="020B0503020204020204" charset="-122"/>
                <a:cs typeface="+mn-ea"/>
                <a:sym typeface="+mn-lt"/>
              </a:rPr>
              <a:t>WRITING</a:t>
            </a:r>
            <a:endParaRPr kumimoji="0" lang="zh-CN" altLang="en-US" sz="7200" b="0" i="0" u="none" strike="noStrike" kern="1200" cap="none" spc="0" normalizeH="0" baseline="0" noProof="0" dirty="0">
              <a:ln>
                <a:noFill/>
              </a:ln>
              <a:solidFill>
                <a:srgbClr val="F7B63E"/>
              </a:solidFill>
              <a:effectLst/>
              <a:uLnTx/>
              <a:uFillTx/>
              <a:latin typeface="Times New Roman" panose="02020603050405020304"/>
              <a:ea typeface="微软雅黑" panose="020B0503020204020204" charset="-122"/>
              <a:cs typeface="+mn-ea"/>
              <a:sym typeface="+mn-lt"/>
            </a:endParaRPr>
          </a:p>
        </p:txBody>
      </p:sp>
      <p:pic>
        <p:nvPicPr>
          <p:cNvPr id="4" name="图片 3"/>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73361" y="5061664"/>
            <a:ext cx="2633477" cy="521209"/>
          </a:xfrm>
          <a:prstGeom prst="rect">
            <a:avLst/>
          </a:prstGeom>
        </p:spPr>
      </p:pic>
      <p:pic>
        <p:nvPicPr>
          <p:cNvPr id="5" name="图片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3199" y="669956"/>
            <a:ext cx="2708440" cy="2644411"/>
          </a:xfrm>
          <a:prstGeom prst="rect">
            <a:avLst/>
          </a:prstGeom>
        </p:spPr>
      </p:pic>
      <p:sp>
        <p:nvSpPr>
          <p:cNvPr id="8" name="文本框 21"/>
          <p:cNvSpPr txBox="1"/>
          <p:nvPr/>
        </p:nvSpPr>
        <p:spPr>
          <a:xfrm>
            <a:off x="3035659" y="3192694"/>
            <a:ext cx="6120680" cy="148483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a:ea typeface="微软雅黑" panose="020B0503020204020204" charset="-122"/>
                <a:cs typeface="+mn-ea"/>
                <a:sym typeface="+mn-lt"/>
              </a:rPr>
              <a:t>Consolid</a:t>
            </a:r>
            <a:r>
              <a:rPr kumimoji="0" lang="en-US" altLang="zh-CN" sz="2400" b="0"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ea"/>
                <a:sym typeface="+mn-lt"/>
              </a:rPr>
              <a:t>a</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a:ea typeface="微软雅黑" panose="020B0503020204020204" charset="-122"/>
                <a:cs typeface="+mn-ea"/>
                <a:sym typeface="+mn-lt"/>
              </a:rPr>
              <a:t>te the previous activities by writing a blog post about a difficulty with learning English and outlining</a:t>
            </a:r>
            <a:r>
              <a:rPr kumimoji="0" lang="en-US" altLang="zh-CN" sz="2400" b="0" i="0" u="none" strike="noStrike" kern="1200" cap="none" spc="0" normalizeH="0" noProof="0" dirty="0">
                <a:ln>
                  <a:noFill/>
                </a:ln>
                <a:solidFill>
                  <a:srgbClr val="000000"/>
                </a:solidFill>
                <a:effectLst/>
                <a:uLnTx/>
                <a:uFillTx/>
                <a:latin typeface="Times New Roman" panose="02020603050405020304"/>
                <a:ea typeface="微软雅黑" panose="020B0503020204020204" charset="-122"/>
                <a:cs typeface="+mn-ea"/>
                <a:sym typeface="+mn-lt"/>
              </a:rPr>
              <a:t> possible solutions.</a:t>
            </a:r>
            <a:endParaRPr kumimoji="0" lang="zh-CN" altLang="en-US" sz="2400" b="0" i="0" u="none" strike="noStrike" kern="1200" cap="none" spc="0" normalizeH="0" baseline="0" noProof="0" dirty="0">
              <a:ln>
                <a:noFill/>
              </a:ln>
              <a:solidFill>
                <a:srgbClr val="000000"/>
              </a:solidFill>
              <a:effectLst/>
              <a:uLnTx/>
              <a:uFillTx/>
              <a:latin typeface="Times New Roman" panose="02020603050405020304"/>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0">
        <p14:glitter pattern="hexago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17">
                                          <p:stCondLst>
                                            <p:cond delay="0"/>
                                          </p:stCondLst>
                                        </p:cTn>
                                        <p:tgtEl>
                                          <p:spTgt spid="3"/>
                                        </p:tgtEl>
                                      </p:cBhvr>
                                    </p:animEffect>
                                    <p:anim calcmode="lin" valueType="num">
                                      <p:cBhvr>
                                        <p:cTn id="8"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11" dur="125" tmFilter="0, 0; 0.125,0.2665; 0.25,0.4; 0.375,0.465; 0.5,0.5;  0.625,0.535; 0.75,0.6; 0.875,0.7335; 1,1">
                                          <p:stCondLst>
                                            <p:cond delay="496"/>
                                          </p:stCondLst>
                                        </p:cTn>
                                        <p:tgtEl>
                                          <p:spTgt spid="3"/>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13" dur="10">
                                          <p:stCondLst>
                                            <p:cond delay="244"/>
                                          </p:stCondLst>
                                        </p:cTn>
                                        <p:tgtEl>
                                          <p:spTgt spid="3"/>
                                        </p:tgtEl>
                                      </p:cBhvr>
                                      <p:to x="100000" y="60000"/>
                                    </p:animScale>
                                    <p:animScale>
                                      <p:cBhvr>
                                        <p:cTn id="14" dur="62" decel="50000">
                                          <p:stCondLst>
                                            <p:cond delay="253"/>
                                          </p:stCondLst>
                                        </p:cTn>
                                        <p:tgtEl>
                                          <p:spTgt spid="3"/>
                                        </p:tgtEl>
                                      </p:cBhvr>
                                      <p:to x="100000" y="100000"/>
                                    </p:animScale>
                                    <p:animScale>
                                      <p:cBhvr>
                                        <p:cTn id="15" dur="10">
                                          <p:stCondLst>
                                            <p:cond delay="492"/>
                                          </p:stCondLst>
                                        </p:cTn>
                                        <p:tgtEl>
                                          <p:spTgt spid="3"/>
                                        </p:tgtEl>
                                      </p:cBhvr>
                                      <p:to x="100000" y="80000"/>
                                    </p:animScale>
                                    <p:animScale>
                                      <p:cBhvr>
                                        <p:cTn id="16" dur="62" decel="50000">
                                          <p:stCondLst>
                                            <p:cond delay="502"/>
                                          </p:stCondLst>
                                        </p:cTn>
                                        <p:tgtEl>
                                          <p:spTgt spid="3"/>
                                        </p:tgtEl>
                                      </p:cBhvr>
                                      <p:to x="100000" y="100000"/>
                                    </p:animScale>
                                    <p:animScale>
                                      <p:cBhvr>
                                        <p:cTn id="17" dur="10">
                                          <p:stCondLst>
                                            <p:cond delay="616"/>
                                          </p:stCondLst>
                                        </p:cTn>
                                        <p:tgtEl>
                                          <p:spTgt spid="3"/>
                                        </p:tgtEl>
                                      </p:cBhvr>
                                      <p:to x="100000" y="90000"/>
                                    </p:animScale>
                                    <p:animScale>
                                      <p:cBhvr>
                                        <p:cTn id="18" dur="62" decel="50000">
                                          <p:stCondLst>
                                            <p:cond delay="626"/>
                                          </p:stCondLst>
                                        </p:cTn>
                                        <p:tgtEl>
                                          <p:spTgt spid="3"/>
                                        </p:tgtEl>
                                      </p:cBhvr>
                                      <p:to x="100000" y="100000"/>
                                    </p:animScale>
                                    <p:animScale>
                                      <p:cBhvr>
                                        <p:cTn id="19" dur="10">
                                          <p:stCondLst>
                                            <p:cond delay="678"/>
                                          </p:stCondLst>
                                        </p:cTn>
                                        <p:tgtEl>
                                          <p:spTgt spid="3"/>
                                        </p:tgtEl>
                                      </p:cBhvr>
                                      <p:to x="100000" y="95000"/>
                                    </p:animScale>
                                    <p:animScale>
                                      <p:cBhvr>
                                        <p:cTn id="20" dur="62" decel="50000">
                                          <p:stCondLst>
                                            <p:cond delay="688"/>
                                          </p:stCondLst>
                                        </p:cTn>
                                        <p:tgtEl>
                                          <p:spTgt spid="3"/>
                                        </p:tgtEl>
                                      </p:cBhvr>
                                      <p:to x="100000" y="100000"/>
                                    </p:animScale>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50" presetClass="entr" presetSubtype="0" decel="100000" fill="hold" grpId="0" nodeType="afterEffect">
                                  <p:stCondLst>
                                    <p:cond delay="0"/>
                                  </p:stCondLst>
                                  <p:childTnLst>
                                    <p:set>
                                      <p:cBhvr>
                                        <p:cTn id="29" dur="1" fill="hold">
                                          <p:stCondLst>
                                            <p:cond delay="0"/>
                                          </p:stCondLst>
                                        </p:cTn>
                                        <p:tgtEl>
                                          <p:spTgt spid="231"/>
                                        </p:tgtEl>
                                        <p:attrNameLst>
                                          <p:attrName>style.visibility</p:attrName>
                                        </p:attrNameLst>
                                      </p:cBhvr>
                                      <p:to>
                                        <p:strVal val="visible"/>
                                      </p:to>
                                    </p:set>
                                    <p:anim calcmode="lin" valueType="num">
                                      <p:cBhvr>
                                        <p:cTn id="30" dur="750" fill="hold"/>
                                        <p:tgtEl>
                                          <p:spTgt spid="231"/>
                                        </p:tgtEl>
                                        <p:attrNameLst>
                                          <p:attrName>ppt_w</p:attrName>
                                        </p:attrNameLst>
                                      </p:cBhvr>
                                      <p:tavLst>
                                        <p:tav tm="0">
                                          <p:val>
                                            <p:strVal val="#ppt_w+.3"/>
                                          </p:val>
                                        </p:tav>
                                        <p:tav tm="100000">
                                          <p:val>
                                            <p:strVal val="#ppt_w"/>
                                          </p:val>
                                        </p:tav>
                                      </p:tavLst>
                                    </p:anim>
                                    <p:anim calcmode="lin" valueType="num">
                                      <p:cBhvr>
                                        <p:cTn id="31" dur="750" fill="hold"/>
                                        <p:tgtEl>
                                          <p:spTgt spid="231"/>
                                        </p:tgtEl>
                                        <p:attrNameLst>
                                          <p:attrName>ppt_h</p:attrName>
                                        </p:attrNameLst>
                                      </p:cBhvr>
                                      <p:tavLst>
                                        <p:tav tm="0">
                                          <p:val>
                                            <p:strVal val="#ppt_h"/>
                                          </p:val>
                                        </p:tav>
                                        <p:tav tm="100000">
                                          <p:val>
                                            <p:strVal val="#ppt_h"/>
                                          </p:val>
                                        </p:tav>
                                      </p:tavLst>
                                    </p:anim>
                                    <p:animEffect transition="in" filter="fade">
                                      <p:cBhvr>
                                        <p:cTn id="32" dur="750"/>
                                        <p:tgtEl>
                                          <p:spTgt spid="231"/>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250"/>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图片 4" descr="图形用户界面, 应用程序&#10;&#10;描述已自动生成"/>
          <p:cNvPicPr>
            <a:picLocks noChangeAspect="1"/>
          </p:cNvPicPr>
          <p:nvPr/>
        </p:nvPicPr>
        <p:blipFill rotWithShape="1">
          <a:blip r:embed="rId1"/>
          <a:srcRect t="21067"/>
          <a:stretch>
            <a:fillRect/>
          </a:stretch>
        </p:blipFill>
        <p:spPr>
          <a:xfrm>
            <a:off x="20" y="1282"/>
            <a:ext cx="12191980" cy="6856718"/>
          </a:xfrm>
          <a:prstGeom prst="rect">
            <a:avLst/>
          </a:prstGeom>
        </p:spPr>
      </p:pic>
      <p:pic>
        <p:nvPicPr>
          <p:cNvPr id="7" name="图片 6"/>
          <p:cNvPicPr>
            <a:picLocks noChangeAspect="1"/>
          </p:cNvPicPr>
          <p:nvPr/>
        </p:nvPicPr>
        <p:blipFill>
          <a:blip r:embed="rId2"/>
          <a:stretch>
            <a:fillRect/>
          </a:stretch>
        </p:blipFill>
        <p:spPr>
          <a:xfrm>
            <a:off x="0" y="873302"/>
            <a:ext cx="6385816" cy="5216703"/>
          </a:xfrm>
          <a:prstGeom prst="rect">
            <a:avLst/>
          </a:prstGeom>
          <a:ln>
            <a:noFill/>
          </a:ln>
          <a:effectLst>
            <a:outerShdw blurRad="292100" dist="139700" dir="2700000" algn="tl" rotWithShape="0">
              <a:srgbClr val="333333">
                <a:alpha val="65000"/>
              </a:srgbClr>
            </a:outerShdw>
          </a:effectLst>
        </p:spPr>
      </p:pic>
      <p:grpSp>
        <p:nvGrpSpPr>
          <p:cNvPr id="8" name="组合 7"/>
          <p:cNvGrpSpPr/>
          <p:nvPr/>
        </p:nvGrpSpPr>
        <p:grpSpPr>
          <a:xfrm>
            <a:off x="5558219" y="3099092"/>
            <a:ext cx="6529516" cy="3083381"/>
            <a:chOff x="5660961" y="3006624"/>
            <a:chExt cx="6529516" cy="3083381"/>
          </a:xfrm>
        </p:grpSpPr>
        <p:pic>
          <p:nvPicPr>
            <p:cNvPr id="11" name="图片 10"/>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384028" y="1283557"/>
              <a:ext cx="3083381" cy="65295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76"/>
            <p:cNvSpPr txBox="1"/>
            <p:nvPr/>
          </p:nvSpPr>
          <p:spPr>
            <a:xfrm>
              <a:off x="6059228" y="3336532"/>
              <a:ext cx="5732979" cy="2400657"/>
            </a:xfrm>
            <a:prstGeom prst="rect">
              <a:avLst/>
            </a:prstGeom>
            <a:noFill/>
            <a:effectLst/>
          </p:spPr>
          <p:txBody>
            <a:bodyPr wrap="square" rtlCol="0">
              <a:spAutoFit/>
            </a:bodyPr>
            <a:lstStyle/>
            <a:p>
              <a:pPr algn="ctr"/>
              <a:r>
                <a:rPr lang="en-US" altLang="zh-CN" sz="5400" dirty="0">
                  <a:solidFill>
                    <a:schemeClr val="tx2"/>
                  </a:solidFill>
                  <a:cs typeface="+mn-ea"/>
                  <a:sym typeface="+mn-lt"/>
                </a:rPr>
                <a:t>A P</a:t>
              </a:r>
              <a:r>
                <a:rPr lang="en-US" altLang="zh-CN" sz="5400" dirty="0">
                  <a:solidFill>
                    <a:srgbClr val="C00000"/>
                  </a:solidFill>
                  <a:cs typeface="+mn-ea"/>
                  <a:sym typeface="+mn-lt"/>
                </a:rPr>
                <a:t>o</a:t>
              </a:r>
              <a:r>
                <a:rPr lang="en-US" altLang="zh-CN" sz="5400" dirty="0">
                  <a:solidFill>
                    <a:schemeClr val="tx2"/>
                  </a:solidFill>
                  <a:cs typeface="+mn-ea"/>
                  <a:sym typeface="+mn-lt"/>
                </a:rPr>
                <a:t>st </a:t>
              </a:r>
              <a:endParaRPr lang="en-US" altLang="zh-CN" sz="5400" dirty="0">
                <a:solidFill>
                  <a:schemeClr val="tx2"/>
                </a:solidFill>
                <a:cs typeface="+mn-ea"/>
                <a:sym typeface="+mn-lt"/>
              </a:endParaRPr>
            </a:p>
            <a:p>
              <a:pPr algn="ctr"/>
              <a:r>
                <a:rPr lang="en-US" altLang="zh-CN" sz="3200" dirty="0">
                  <a:solidFill>
                    <a:schemeClr val="tx2"/>
                  </a:solidFill>
                  <a:cs typeface="+mn-ea"/>
                  <a:sym typeface="+mn-lt"/>
                </a:rPr>
                <a:t>A piece of w</a:t>
              </a:r>
              <a:r>
                <a:rPr lang="en-US" altLang="zh-CN" sz="3200" dirty="0">
                  <a:solidFill>
                    <a:srgbClr val="C00000"/>
                  </a:solidFill>
                  <a:cs typeface="+mn-ea"/>
                  <a:sym typeface="+mn-lt"/>
                </a:rPr>
                <a:t>r</a:t>
              </a:r>
              <a:r>
                <a:rPr lang="en-US" altLang="zh-CN" sz="3200" dirty="0">
                  <a:solidFill>
                    <a:schemeClr val="tx2"/>
                  </a:solidFill>
                  <a:cs typeface="+mn-ea"/>
                  <a:sym typeface="+mn-lt"/>
                </a:rPr>
                <a:t>iting, im</a:t>
              </a:r>
              <a:r>
                <a:rPr lang="en-US" altLang="zh-CN" sz="3200" dirty="0">
                  <a:solidFill>
                    <a:srgbClr val="C00000"/>
                  </a:solidFill>
                  <a:cs typeface="+mn-ea"/>
                  <a:sym typeface="+mn-lt"/>
                </a:rPr>
                <a:t>a</a:t>
              </a:r>
              <a:r>
                <a:rPr lang="en-US" altLang="zh-CN" sz="3200" dirty="0">
                  <a:solidFill>
                    <a:schemeClr val="tx2"/>
                  </a:solidFill>
                  <a:cs typeface="+mn-ea"/>
                  <a:sym typeface="+mn-lt"/>
                </a:rPr>
                <a:t>ge, or other ite</a:t>
              </a:r>
              <a:r>
                <a:rPr lang="en-US" altLang="zh-CN" sz="3200" dirty="0">
                  <a:solidFill>
                    <a:srgbClr val="C00000"/>
                  </a:solidFill>
                  <a:cs typeface="+mn-ea"/>
                  <a:sym typeface="+mn-lt"/>
                </a:rPr>
                <a:t>m</a:t>
              </a:r>
              <a:r>
                <a:rPr lang="en-US" altLang="zh-CN" sz="3200" dirty="0">
                  <a:solidFill>
                    <a:schemeClr val="tx2"/>
                  </a:solidFill>
                  <a:cs typeface="+mn-ea"/>
                  <a:sym typeface="+mn-lt"/>
                </a:rPr>
                <a:t>s of co</a:t>
              </a:r>
              <a:r>
                <a:rPr lang="en-US" altLang="zh-CN" sz="3200" dirty="0">
                  <a:solidFill>
                    <a:srgbClr val="C00000"/>
                  </a:solidFill>
                  <a:cs typeface="+mn-ea"/>
                  <a:sym typeface="+mn-lt"/>
                </a:rPr>
                <a:t>n</a:t>
              </a:r>
              <a:r>
                <a:rPr lang="en-US" altLang="zh-CN" sz="3200" dirty="0">
                  <a:solidFill>
                    <a:schemeClr val="tx2"/>
                  </a:solidFill>
                  <a:cs typeface="+mn-ea"/>
                  <a:sym typeface="+mn-lt"/>
                </a:rPr>
                <a:t>tent published o</a:t>
              </a:r>
              <a:r>
                <a:rPr lang="en-US" altLang="zh-CN" sz="3200" dirty="0">
                  <a:solidFill>
                    <a:srgbClr val="C00000"/>
                  </a:solidFill>
                  <a:cs typeface="+mn-ea"/>
                  <a:sym typeface="+mn-lt"/>
                </a:rPr>
                <a:t>n</a:t>
              </a:r>
              <a:r>
                <a:rPr lang="en-US" altLang="zh-CN" sz="3200" dirty="0">
                  <a:solidFill>
                    <a:schemeClr val="tx2"/>
                  </a:solidFill>
                  <a:cs typeface="+mn-ea"/>
                  <a:sym typeface="+mn-lt"/>
                </a:rPr>
                <a:t>line.</a:t>
              </a:r>
              <a:endParaRPr lang="zh-CN" altLang="en-US" sz="3200" dirty="0">
                <a:solidFill>
                  <a:schemeClr val="tx2"/>
                </a:solidFill>
                <a:cs typeface="+mn-ea"/>
                <a:sym typeface="+mn-lt"/>
              </a:endParaRPr>
            </a:p>
          </p:txBody>
        </p:sp>
      </p:grpSp>
      <p:sp>
        <p:nvSpPr>
          <p:cNvPr id="14" name="文本框 13"/>
          <p:cNvSpPr txBox="1"/>
          <p:nvPr/>
        </p:nvSpPr>
        <p:spPr>
          <a:xfrm>
            <a:off x="6197417" y="4211981"/>
            <a:ext cx="5251116" cy="1569660"/>
          </a:xfrm>
          <a:prstGeom prst="rect">
            <a:avLst/>
          </a:prstGeom>
          <a:solidFill>
            <a:schemeClr val="bg1">
              <a:lumMod val="95000"/>
            </a:schemeClr>
          </a:solidFill>
        </p:spPr>
        <p:txBody>
          <a:bodyPr wrap="square">
            <a:spAutoFit/>
          </a:bodyPr>
          <a:lstStyle/>
          <a:p>
            <a:pPr algn="just"/>
            <a:r>
              <a:rPr lang="en-US" altLang="zh-CN" sz="2400" b="0" i="0" dirty="0">
                <a:solidFill>
                  <a:srgbClr val="333333"/>
                </a:solidFill>
                <a:effectLst/>
                <a:latin typeface="Arial" panose="020B0604020202020204" pitchFamily="34" charset="0"/>
              </a:rPr>
              <a:t>If you </a:t>
            </a:r>
            <a:r>
              <a:rPr lang="en-US" altLang="zh-CN" sz="2400" b="1" i="0" dirty="0">
                <a:solidFill>
                  <a:srgbClr val="D52020"/>
                </a:solidFill>
                <a:effectLst/>
                <a:latin typeface="Arial" panose="020B0604020202020204" pitchFamily="34" charset="0"/>
              </a:rPr>
              <a:t>post</a:t>
            </a:r>
            <a:r>
              <a:rPr lang="en-US" altLang="zh-CN" sz="2400" b="0" i="0" dirty="0">
                <a:solidFill>
                  <a:srgbClr val="333333"/>
                </a:solidFill>
                <a:effectLst/>
                <a:latin typeface="Arial" panose="020B0604020202020204" pitchFamily="34" charset="0"/>
              </a:rPr>
              <a:t> information on the Internet, you make the information </a:t>
            </a:r>
            <a:r>
              <a:rPr lang="en-US" altLang="zh-CN" sz="2400" b="0" i="0" u="sng" dirty="0">
                <a:solidFill>
                  <a:srgbClr val="C00000"/>
                </a:solidFill>
                <a:effectLst/>
                <a:latin typeface="Arial" panose="020B0604020202020204" pitchFamily="34" charset="0"/>
              </a:rPr>
              <a:t>a</a:t>
            </a:r>
            <a:r>
              <a:rPr lang="en-US" altLang="zh-CN" sz="2400" b="0" i="0" u="sng" dirty="0">
                <a:solidFill>
                  <a:srgbClr val="333333"/>
                </a:solidFill>
                <a:effectLst/>
                <a:latin typeface="Arial" panose="020B0604020202020204" pitchFamily="34" charset="0"/>
              </a:rPr>
              <a:t>v</a:t>
            </a:r>
            <a:r>
              <a:rPr lang="en-US" altLang="zh-CN" sz="2400" b="0" i="0" u="sng" dirty="0">
                <a:solidFill>
                  <a:srgbClr val="C00000"/>
                </a:solidFill>
                <a:effectLst/>
                <a:latin typeface="Arial" panose="020B0604020202020204" pitchFamily="34" charset="0"/>
              </a:rPr>
              <a:t>a</a:t>
            </a:r>
            <a:r>
              <a:rPr lang="en-US" altLang="zh-CN" sz="2400" b="0" i="0" u="sng" dirty="0">
                <a:solidFill>
                  <a:srgbClr val="333333"/>
                </a:solidFill>
                <a:effectLst/>
                <a:latin typeface="Arial" panose="020B0604020202020204" pitchFamily="34" charset="0"/>
              </a:rPr>
              <a:t>il</a:t>
            </a:r>
            <a:r>
              <a:rPr lang="en-US" altLang="zh-CN" sz="2400" b="0" i="0" u="sng" dirty="0">
                <a:solidFill>
                  <a:srgbClr val="C00000"/>
                </a:solidFill>
                <a:effectLst/>
                <a:latin typeface="Arial" panose="020B0604020202020204" pitchFamily="34" charset="0"/>
              </a:rPr>
              <a:t>a</a:t>
            </a:r>
            <a:r>
              <a:rPr lang="en-US" altLang="zh-CN" sz="2400" b="0" i="0" u="sng" dirty="0">
                <a:solidFill>
                  <a:srgbClr val="333333"/>
                </a:solidFill>
                <a:effectLst/>
                <a:latin typeface="Arial" panose="020B0604020202020204" pitchFamily="34" charset="0"/>
              </a:rPr>
              <a:t>ble</a:t>
            </a:r>
            <a:r>
              <a:rPr lang="en-US" altLang="zh-CN" sz="2400" b="0" i="0" dirty="0">
                <a:solidFill>
                  <a:srgbClr val="333333"/>
                </a:solidFill>
                <a:effectLst/>
                <a:latin typeface="Arial" panose="020B0604020202020204" pitchFamily="34" charset="0"/>
              </a:rPr>
              <a:t> to other people on the Internet.</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4527551" y="-114633"/>
            <a:ext cx="3238498" cy="6858000"/>
          </a:xfrm>
          <a:prstGeom prst="rect">
            <a:avLst/>
          </a:prstGeom>
        </p:spPr>
      </p:pic>
      <p:sp>
        <p:nvSpPr>
          <p:cNvPr id="231" name="TextBox 76"/>
          <p:cNvSpPr txBox="1"/>
          <p:nvPr/>
        </p:nvSpPr>
        <p:spPr>
          <a:xfrm>
            <a:off x="3370385" y="2266903"/>
            <a:ext cx="5451229" cy="120032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srgbClr val="F7B63E"/>
                </a:solidFill>
                <a:effectLst/>
                <a:uLnTx/>
                <a:uFillTx/>
                <a:latin typeface="Times New Roman" panose="02020603050405020304"/>
                <a:ea typeface="微软雅黑" panose="020B0503020204020204" charset="-122"/>
                <a:cs typeface="+mn-ea"/>
                <a:sym typeface="+mn-lt"/>
              </a:rPr>
              <a:t>READING</a:t>
            </a:r>
            <a:endParaRPr kumimoji="0" lang="zh-CN" altLang="en-US" sz="7200" b="0" i="0" u="none" strike="noStrike" kern="1200" cap="none" spc="0" normalizeH="0" baseline="0" noProof="0" dirty="0">
              <a:ln>
                <a:noFill/>
              </a:ln>
              <a:solidFill>
                <a:srgbClr val="F7B63E"/>
              </a:solidFill>
              <a:effectLst/>
              <a:uLnTx/>
              <a:uFillTx/>
              <a:latin typeface="Times New Roman" panose="02020603050405020304"/>
              <a:ea typeface="微软雅黑" panose="020B0503020204020204" charset="-122"/>
              <a:cs typeface="+mn-ea"/>
              <a:sym typeface="+mn-lt"/>
            </a:endParaRPr>
          </a:p>
        </p:txBody>
      </p:sp>
      <p:pic>
        <p:nvPicPr>
          <p:cNvPr id="4" name="图片 3"/>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73361" y="5061664"/>
            <a:ext cx="2633477" cy="521209"/>
          </a:xfrm>
          <a:prstGeom prst="rect">
            <a:avLst/>
          </a:prstGeom>
        </p:spPr>
      </p:pic>
      <p:pic>
        <p:nvPicPr>
          <p:cNvPr id="5" name="图片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3199" y="669956"/>
            <a:ext cx="2708440" cy="2644411"/>
          </a:xfrm>
          <a:prstGeom prst="rect">
            <a:avLst/>
          </a:prstGeom>
        </p:spPr>
      </p:pic>
      <p:sp>
        <p:nvSpPr>
          <p:cNvPr id="8" name="文本框 21"/>
          <p:cNvSpPr txBox="1"/>
          <p:nvPr/>
        </p:nvSpPr>
        <p:spPr>
          <a:xfrm>
            <a:off x="3035659" y="3429000"/>
            <a:ext cx="6120680" cy="1004699"/>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2400" dirty="0">
                <a:solidFill>
                  <a:schemeClr val="tx2"/>
                </a:solidFill>
                <a:cs typeface="+mn-ea"/>
                <a:sym typeface="+mn-lt"/>
              </a:rPr>
              <a:t>Present examples of difficulties with learning English and related advice.</a:t>
            </a:r>
            <a:endParaRPr lang="zh-CN" altLang="en-US" sz="2400" dirty="0">
              <a:solidFill>
                <a:schemeClr val="tx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0">
        <p14:glitter pattern="hexago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17">
                                          <p:stCondLst>
                                            <p:cond delay="0"/>
                                          </p:stCondLst>
                                        </p:cTn>
                                        <p:tgtEl>
                                          <p:spTgt spid="3"/>
                                        </p:tgtEl>
                                      </p:cBhvr>
                                    </p:animEffect>
                                    <p:anim calcmode="lin" valueType="num">
                                      <p:cBhvr>
                                        <p:cTn id="8"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11" dur="125" tmFilter="0, 0; 0.125,0.2665; 0.25,0.4; 0.375,0.465; 0.5,0.5;  0.625,0.535; 0.75,0.6; 0.875,0.7335; 1,1">
                                          <p:stCondLst>
                                            <p:cond delay="496"/>
                                          </p:stCondLst>
                                        </p:cTn>
                                        <p:tgtEl>
                                          <p:spTgt spid="3"/>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13" dur="10">
                                          <p:stCondLst>
                                            <p:cond delay="244"/>
                                          </p:stCondLst>
                                        </p:cTn>
                                        <p:tgtEl>
                                          <p:spTgt spid="3"/>
                                        </p:tgtEl>
                                      </p:cBhvr>
                                      <p:to x="100000" y="60000"/>
                                    </p:animScale>
                                    <p:animScale>
                                      <p:cBhvr>
                                        <p:cTn id="14" dur="62" decel="50000">
                                          <p:stCondLst>
                                            <p:cond delay="253"/>
                                          </p:stCondLst>
                                        </p:cTn>
                                        <p:tgtEl>
                                          <p:spTgt spid="3"/>
                                        </p:tgtEl>
                                      </p:cBhvr>
                                      <p:to x="100000" y="100000"/>
                                    </p:animScale>
                                    <p:animScale>
                                      <p:cBhvr>
                                        <p:cTn id="15" dur="10">
                                          <p:stCondLst>
                                            <p:cond delay="492"/>
                                          </p:stCondLst>
                                        </p:cTn>
                                        <p:tgtEl>
                                          <p:spTgt spid="3"/>
                                        </p:tgtEl>
                                      </p:cBhvr>
                                      <p:to x="100000" y="80000"/>
                                    </p:animScale>
                                    <p:animScale>
                                      <p:cBhvr>
                                        <p:cTn id="16" dur="62" decel="50000">
                                          <p:stCondLst>
                                            <p:cond delay="502"/>
                                          </p:stCondLst>
                                        </p:cTn>
                                        <p:tgtEl>
                                          <p:spTgt spid="3"/>
                                        </p:tgtEl>
                                      </p:cBhvr>
                                      <p:to x="100000" y="100000"/>
                                    </p:animScale>
                                    <p:animScale>
                                      <p:cBhvr>
                                        <p:cTn id="17" dur="10">
                                          <p:stCondLst>
                                            <p:cond delay="616"/>
                                          </p:stCondLst>
                                        </p:cTn>
                                        <p:tgtEl>
                                          <p:spTgt spid="3"/>
                                        </p:tgtEl>
                                      </p:cBhvr>
                                      <p:to x="100000" y="90000"/>
                                    </p:animScale>
                                    <p:animScale>
                                      <p:cBhvr>
                                        <p:cTn id="18" dur="62" decel="50000">
                                          <p:stCondLst>
                                            <p:cond delay="626"/>
                                          </p:stCondLst>
                                        </p:cTn>
                                        <p:tgtEl>
                                          <p:spTgt spid="3"/>
                                        </p:tgtEl>
                                      </p:cBhvr>
                                      <p:to x="100000" y="100000"/>
                                    </p:animScale>
                                    <p:animScale>
                                      <p:cBhvr>
                                        <p:cTn id="19" dur="10">
                                          <p:stCondLst>
                                            <p:cond delay="678"/>
                                          </p:stCondLst>
                                        </p:cTn>
                                        <p:tgtEl>
                                          <p:spTgt spid="3"/>
                                        </p:tgtEl>
                                      </p:cBhvr>
                                      <p:to x="100000" y="95000"/>
                                    </p:animScale>
                                    <p:animScale>
                                      <p:cBhvr>
                                        <p:cTn id="20" dur="62" decel="50000">
                                          <p:stCondLst>
                                            <p:cond delay="688"/>
                                          </p:stCondLst>
                                        </p:cTn>
                                        <p:tgtEl>
                                          <p:spTgt spid="3"/>
                                        </p:tgtEl>
                                      </p:cBhvr>
                                      <p:to x="100000" y="100000"/>
                                    </p:animScale>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50" presetClass="entr" presetSubtype="0" decel="100000" fill="hold" grpId="0" nodeType="afterEffect">
                                  <p:stCondLst>
                                    <p:cond delay="0"/>
                                  </p:stCondLst>
                                  <p:childTnLst>
                                    <p:set>
                                      <p:cBhvr>
                                        <p:cTn id="29" dur="1" fill="hold">
                                          <p:stCondLst>
                                            <p:cond delay="0"/>
                                          </p:stCondLst>
                                        </p:cTn>
                                        <p:tgtEl>
                                          <p:spTgt spid="231"/>
                                        </p:tgtEl>
                                        <p:attrNameLst>
                                          <p:attrName>style.visibility</p:attrName>
                                        </p:attrNameLst>
                                      </p:cBhvr>
                                      <p:to>
                                        <p:strVal val="visible"/>
                                      </p:to>
                                    </p:set>
                                    <p:anim calcmode="lin" valueType="num">
                                      <p:cBhvr>
                                        <p:cTn id="30" dur="750" fill="hold"/>
                                        <p:tgtEl>
                                          <p:spTgt spid="231"/>
                                        </p:tgtEl>
                                        <p:attrNameLst>
                                          <p:attrName>ppt_w</p:attrName>
                                        </p:attrNameLst>
                                      </p:cBhvr>
                                      <p:tavLst>
                                        <p:tav tm="0">
                                          <p:val>
                                            <p:strVal val="#ppt_w+.3"/>
                                          </p:val>
                                        </p:tav>
                                        <p:tav tm="100000">
                                          <p:val>
                                            <p:strVal val="#ppt_w"/>
                                          </p:val>
                                        </p:tav>
                                      </p:tavLst>
                                    </p:anim>
                                    <p:anim calcmode="lin" valueType="num">
                                      <p:cBhvr>
                                        <p:cTn id="31" dur="750" fill="hold"/>
                                        <p:tgtEl>
                                          <p:spTgt spid="231"/>
                                        </p:tgtEl>
                                        <p:attrNameLst>
                                          <p:attrName>ppt_h</p:attrName>
                                        </p:attrNameLst>
                                      </p:cBhvr>
                                      <p:tavLst>
                                        <p:tav tm="0">
                                          <p:val>
                                            <p:strVal val="#ppt_h"/>
                                          </p:val>
                                        </p:tav>
                                        <p:tav tm="100000">
                                          <p:val>
                                            <p:strVal val="#ppt_h"/>
                                          </p:val>
                                        </p:tav>
                                      </p:tavLst>
                                    </p:anim>
                                    <p:animEffect transition="in" filter="fade">
                                      <p:cBhvr>
                                        <p:cTn id="32" dur="750"/>
                                        <p:tgtEl>
                                          <p:spTgt spid="231"/>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250"/>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p:blipFill>
        <p:spPr>
          <a:xfrm>
            <a:off x="419819" y="91069"/>
            <a:ext cx="11206124" cy="1453745"/>
          </a:xfrm>
          <a:prstGeom prst="rect">
            <a:avLst/>
          </a:prstGeom>
        </p:spPr>
      </p:pic>
      <p:pic>
        <p:nvPicPr>
          <p:cNvPr id="6" name="图片 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28630" y="1724564"/>
            <a:ext cx="4425086" cy="5042367"/>
          </a:xfrm>
          <a:prstGeom prst="rect">
            <a:avLst/>
          </a:prstGeom>
        </p:spPr>
      </p:pic>
      <p:pic>
        <p:nvPicPr>
          <p:cNvPr id="8" name="图片 7"/>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5173510" y="3680324"/>
            <a:ext cx="6591639" cy="274969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8" name="文本框 17"/>
          <p:cNvSpPr txBox="1"/>
          <p:nvPr/>
        </p:nvSpPr>
        <p:spPr>
          <a:xfrm>
            <a:off x="5173510" y="2148919"/>
            <a:ext cx="6591639" cy="1077218"/>
          </a:xfrm>
          <a:prstGeom prst="rect">
            <a:avLst/>
          </a:prstGeom>
          <a:solidFill>
            <a:schemeClr val="bg1">
              <a:lumMod val="95000"/>
            </a:schemeClr>
          </a:solidFill>
        </p:spPr>
        <p:txBody>
          <a:bodyPr wrap="square">
            <a:spAutoFit/>
          </a:bodyPr>
          <a:lstStyle/>
          <a:p>
            <a:pPr algn="just"/>
            <a:r>
              <a:rPr lang="en-US" altLang="zh-CN" sz="3200" b="1" i="0" dirty="0">
                <a:solidFill>
                  <a:srgbClr val="333333"/>
                </a:solidFill>
                <a:effectLst/>
                <a:cs typeface="Aldhabi" panose="020B0604020202020204" pitchFamily="2" charset="-78"/>
              </a:rPr>
              <a:t>Read these posts from an online forum and fill in the table on page 67.</a:t>
            </a:r>
            <a:endParaRPr lang="zh-CN" altLang="en-US" sz="3200" b="1" dirty="0">
              <a:cs typeface="Aldhabi" panose="020B0604020202020204" pitchFamily="2" charset="-78"/>
            </a:endParaRPr>
          </a:p>
        </p:txBody>
      </p:sp>
      <p:sp>
        <p:nvSpPr>
          <p:cNvPr id="101" name="任意多边形 100"/>
          <p:cNvSpPr/>
          <p:nvPr/>
        </p:nvSpPr>
        <p:spPr>
          <a:xfrm>
            <a:off x="0" y="1190355"/>
            <a:ext cx="11974286" cy="708917"/>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Freeform 5"/>
          <p:cNvSpPr>
            <a:spLocks noEditPoints="1"/>
          </p:cNvSpPr>
          <p:nvPr/>
        </p:nvSpPr>
        <p:spPr bwMode="auto">
          <a:xfrm rot="16200000">
            <a:off x="593606" y="2616119"/>
            <a:ext cx="458428" cy="306450"/>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solidFill>
              <a:srgbClr val="70AD47"/>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dirty="0"/>
          </a:p>
        </p:txBody>
      </p:sp>
      <p:sp>
        <p:nvSpPr>
          <p:cNvPr id="20" name="Freeform 5"/>
          <p:cNvSpPr>
            <a:spLocks noEditPoints="1"/>
          </p:cNvSpPr>
          <p:nvPr/>
        </p:nvSpPr>
        <p:spPr bwMode="auto">
          <a:xfrm rot="16200000">
            <a:off x="310294" y="3947344"/>
            <a:ext cx="973680" cy="35782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solidFill>
              <a:srgbClr val="F7B63E"/>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left)">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1"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809" y="5992655"/>
            <a:ext cx="725085" cy="572850"/>
            <a:chOff x="2497187" y="4563681"/>
            <a:chExt cx="1103998" cy="1042390"/>
          </a:xfrm>
          <a:solidFill>
            <a:schemeClr val="accent2"/>
          </a:solidFill>
        </p:grpSpPr>
        <p:grpSp>
          <p:nvGrpSpPr>
            <p:cNvPr id="14" name="Group 4"/>
            <p:cNvGrpSpPr>
              <a:grpSpLocks noChangeAspect="1"/>
            </p:cNvGrpSpPr>
            <p:nvPr/>
          </p:nvGrpSpPr>
          <p:grpSpPr bwMode="auto">
            <a:xfrm>
              <a:off x="2497187" y="4563681"/>
              <a:ext cx="1089664" cy="1018502"/>
              <a:chOff x="2806" y="2798"/>
              <a:chExt cx="735" cy="687"/>
            </a:xfrm>
            <a:grpFill/>
          </p:grpSpPr>
          <p:sp>
            <p:nvSpPr>
              <p:cNvPr id="15"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83" name="Group 4"/>
            <p:cNvGrpSpPr>
              <a:grpSpLocks noChangeAspect="1"/>
            </p:cNvGrpSpPr>
            <p:nvPr/>
          </p:nvGrpSpPr>
          <p:grpSpPr bwMode="auto">
            <a:xfrm>
              <a:off x="2511521" y="4587569"/>
              <a:ext cx="1089664" cy="1018502"/>
              <a:chOff x="2806" y="2798"/>
              <a:chExt cx="735" cy="687"/>
            </a:xfrm>
            <a:grpFill/>
          </p:grpSpPr>
          <p:sp>
            <p:nvSpPr>
              <p:cNvPr id="84"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5"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6"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7"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8"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9"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0"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1"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2"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3"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4"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5"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6"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7"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8"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9"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grpSp>
        <p:nvGrpSpPr>
          <p:cNvPr id="134" name="组合 133"/>
          <p:cNvGrpSpPr/>
          <p:nvPr/>
        </p:nvGrpSpPr>
        <p:grpSpPr>
          <a:xfrm>
            <a:off x="405810" y="797694"/>
            <a:ext cx="734622" cy="692059"/>
            <a:chOff x="2497187" y="4563681"/>
            <a:chExt cx="1103998" cy="1042390"/>
          </a:xfrm>
          <a:solidFill>
            <a:schemeClr val="accent1"/>
          </a:solidFill>
        </p:grpSpPr>
        <p:grpSp>
          <p:nvGrpSpPr>
            <p:cNvPr id="135" name="Group 4"/>
            <p:cNvGrpSpPr>
              <a:grpSpLocks noChangeAspect="1"/>
            </p:cNvGrpSpPr>
            <p:nvPr/>
          </p:nvGrpSpPr>
          <p:grpSpPr bwMode="auto">
            <a:xfrm>
              <a:off x="2497187" y="4563681"/>
              <a:ext cx="1089664" cy="1018502"/>
              <a:chOff x="2806" y="2798"/>
              <a:chExt cx="735" cy="687"/>
            </a:xfrm>
            <a:grpFill/>
          </p:grpSpPr>
          <p:sp>
            <p:nvSpPr>
              <p:cNvPr id="153"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4"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5"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6"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7"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8"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9"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0"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1"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2"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3"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4"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5"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6"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7"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8"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136" name="Group 4"/>
            <p:cNvGrpSpPr>
              <a:grpSpLocks noChangeAspect="1"/>
            </p:cNvGrpSpPr>
            <p:nvPr/>
          </p:nvGrpSpPr>
          <p:grpSpPr bwMode="auto">
            <a:xfrm>
              <a:off x="2511521" y="4587569"/>
              <a:ext cx="1089664" cy="1018502"/>
              <a:chOff x="2806" y="2798"/>
              <a:chExt cx="735" cy="687"/>
            </a:xfrm>
            <a:grpFill/>
          </p:grpSpPr>
          <p:sp>
            <p:nvSpPr>
              <p:cNvPr id="137"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8"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9"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0"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1"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2"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3"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4"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5"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6"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7"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8"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9"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0"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1"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2"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sp>
        <p:nvSpPr>
          <p:cNvPr id="123" name="矩形 122"/>
          <p:cNvSpPr/>
          <p:nvPr/>
        </p:nvSpPr>
        <p:spPr>
          <a:xfrm>
            <a:off x="2587600" y="789368"/>
            <a:ext cx="7132431" cy="619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charset="-122"/>
                <a:cs typeface="+mn-ea"/>
                <a:sym typeface="+mn-lt"/>
              </a:rPr>
              <a:t>（前四个纹理为矢量素材，可直接通过更改形状填充更改颜色）</a:t>
            </a: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charset="-122"/>
              <a:cs typeface="+mn-ea"/>
              <a:sym typeface="+mn-lt"/>
            </a:endParaRPr>
          </a:p>
        </p:txBody>
      </p:sp>
      <p:grpSp>
        <p:nvGrpSpPr>
          <p:cNvPr id="124" name="组合 123"/>
          <p:cNvGrpSpPr/>
          <p:nvPr/>
        </p:nvGrpSpPr>
        <p:grpSpPr>
          <a:xfrm>
            <a:off x="11083136" y="813554"/>
            <a:ext cx="762101" cy="687718"/>
            <a:chOff x="2497187" y="4563681"/>
            <a:chExt cx="1103998" cy="1042390"/>
          </a:xfrm>
          <a:solidFill>
            <a:schemeClr val="accent3"/>
          </a:solidFill>
        </p:grpSpPr>
        <p:grpSp>
          <p:nvGrpSpPr>
            <p:cNvPr id="125" name="Group 4"/>
            <p:cNvGrpSpPr>
              <a:grpSpLocks noChangeAspect="1"/>
            </p:cNvGrpSpPr>
            <p:nvPr/>
          </p:nvGrpSpPr>
          <p:grpSpPr bwMode="auto">
            <a:xfrm>
              <a:off x="2497187" y="4563681"/>
              <a:ext cx="1089664" cy="1018502"/>
              <a:chOff x="2806" y="2798"/>
              <a:chExt cx="735" cy="687"/>
            </a:xfrm>
            <a:grpFill/>
          </p:grpSpPr>
          <p:sp>
            <p:nvSpPr>
              <p:cNvPr id="178"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9"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0"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1"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2"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3"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4"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5"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6"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7"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8"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9"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0"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1"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2"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3"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126" name="Group 4"/>
            <p:cNvGrpSpPr>
              <a:grpSpLocks noChangeAspect="1"/>
            </p:cNvGrpSpPr>
            <p:nvPr/>
          </p:nvGrpSpPr>
          <p:grpSpPr bwMode="auto">
            <a:xfrm>
              <a:off x="2511521" y="4587569"/>
              <a:ext cx="1089664" cy="1018502"/>
              <a:chOff x="2806" y="2798"/>
              <a:chExt cx="735" cy="687"/>
            </a:xfrm>
            <a:grpFill/>
          </p:grpSpPr>
          <p:sp>
            <p:nvSpPr>
              <p:cNvPr id="127"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28"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29"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0"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1"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2"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3"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grpSp>
        <p:nvGrpSpPr>
          <p:cNvPr id="194" name="组合 193"/>
          <p:cNvGrpSpPr/>
          <p:nvPr/>
        </p:nvGrpSpPr>
        <p:grpSpPr>
          <a:xfrm>
            <a:off x="11083136" y="5884290"/>
            <a:ext cx="811481" cy="671958"/>
            <a:chOff x="2497187" y="4563681"/>
            <a:chExt cx="1103998" cy="1042390"/>
          </a:xfrm>
          <a:solidFill>
            <a:schemeClr val="accent4"/>
          </a:solidFill>
        </p:grpSpPr>
        <p:grpSp>
          <p:nvGrpSpPr>
            <p:cNvPr id="195" name="Group 4"/>
            <p:cNvGrpSpPr>
              <a:grpSpLocks noChangeAspect="1"/>
            </p:cNvGrpSpPr>
            <p:nvPr/>
          </p:nvGrpSpPr>
          <p:grpSpPr bwMode="auto">
            <a:xfrm>
              <a:off x="2497187" y="4563681"/>
              <a:ext cx="1089664" cy="1018502"/>
              <a:chOff x="2806" y="2798"/>
              <a:chExt cx="735" cy="687"/>
            </a:xfrm>
            <a:grpFill/>
          </p:grpSpPr>
          <p:sp>
            <p:nvSpPr>
              <p:cNvPr id="213"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4"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5"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6"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7"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8"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9"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0"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1"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2"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3"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4"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5"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6"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7"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28"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196" name="Group 4"/>
            <p:cNvGrpSpPr>
              <a:grpSpLocks noChangeAspect="1"/>
            </p:cNvGrpSpPr>
            <p:nvPr/>
          </p:nvGrpSpPr>
          <p:grpSpPr bwMode="auto">
            <a:xfrm>
              <a:off x="2511521" y="4587569"/>
              <a:ext cx="1089664" cy="1018502"/>
              <a:chOff x="2806" y="2798"/>
              <a:chExt cx="735" cy="687"/>
            </a:xfrm>
            <a:grpFill/>
          </p:grpSpPr>
          <p:sp>
            <p:nvSpPr>
              <p:cNvPr id="197"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8"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9"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0"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1"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2"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3"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4"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5"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6"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7"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8"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9"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0"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1"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2"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pic>
        <p:nvPicPr>
          <p:cNvPr id="229" name="图片 228"/>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p:blipFill>
        <p:spPr>
          <a:xfrm>
            <a:off x="736950" y="1020558"/>
            <a:ext cx="10748024" cy="52377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30" name="文本框 2"/>
          <p:cNvSpPr/>
          <p:nvPr/>
        </p:nvSpPr>
        <p:spPr>
          <a:xfrm>
            <a:off x="2930555" y="1934300"/>
            <a:ext cx="3067050" cy="1270635"/>
          </a:xfrm>
          <a:prstGeom prst="rect">
            <a:avLst/>
          </a:prstGeom>
          <a:noFill/>
          <a:ln w="9525">
            <a:noFill/>
          </a:ln>
        </p:spPr>
        <p:txBody>
          <a:bodyPr wrap="square" anchor="t" anchorCtr="0">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eaLnBrk="0" hangingPunct="0">
              <a:lnSpc>
                <a:spcPts val="3065"/>
              </a:lnSpc>
            </a:pPr>
            <a:r>
              <a:rPr lang="en-US" altLang="zh-CN" sz="2800" b="1" u="sng" dirty="0">
                <a:solidFill>
                  <a:srgbClr val="0070C0"/>
                </a:solidFill>
                <a:latin typeface="Times New Roman" panose="02020603050405020304" pitchFamily="18" charset="0"/>
                <a:ea typeface="宋体" panose="02010600030101010101" pitchFamily="2" charset="-122"/>
              </a:rPr>
              <a:t>He’s having  trouble with</a:t>
            </a:r>
            <a:r>
              <a:rPr lang="en-US" altLang="zh-CN" sz="2800" b="1" dirty="0">
                <a:solidFill>
                  <a:srgbClr val="0070C0"/>
                </a:solidFill>
                <a:latin typeface="Times New Roman" panose="02020603050405020304" pitchFamily="18" charset="0"/>
                <a:ea typeface="宋体" panose="02010600030101010101" pitchFamily="2" charset="-122"/>
              </a:rPr>
              <a:t> listening </a:t>
            </a:r>
            <a:endParaRPr lang="en-US" altLang="zh-CN" sz="2800" b="1" dirty="0">
              <a:solidFill>
                <a:srgbClr val="0070C0"/>
              </a:solidFill>
              <a:latin typeface="Times New Roman" panose="02020603050405020304" pitchFamily="18" charset="0"/>
              <a:ea typeface="宋体" panose="02010600030101010101" pitchFamily="2" charset="-122"/>
            </a:endParaRPr>
          </a:p>
        </p:txBody>
      </p:sp>
      <p:sp>
        <p:nvSpPr>
          <p:cNvPr id="231" name="文本框 4"/>
          <p:cNvSpPr/>
          <p:nvPr/>
        </p:nvSpPr>
        <p:spPr>
          <a:xfrm>
            <a:off x="2930525" y="3257550"/>
            <a:ext cx="3379470" cy="1270635"/>
          </a:xfrm>
          <a:prstGeom prst="rect">
            <a:avLst/>
          </a:prstGeom>
          <a:noFill/>
          <a:ln w="9525">
            <a:noFill/>
          </a:ln>
        </p:spPr>
        <p:txBody>
          <a:bodyPr wrap="square" anchor="t" anchorCtr="0">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eaLnBrk="0" hangingPunct="0">
              <a:lnSpc>
                <a:spcPts val="3065"/>
              </a:lnSpc>
            </a:pPr>
            <a:r>
              <a:rPr lang="en-US" altLang="zh-CN" sz="2800" b="1" u="sng" dirty="0">
                <a:solidFill>
                  <a:srgbClr val="70AD47"/>
                </a:solidFill>
                <a:latin typeface="Times New Roman" panose="02020603050405020304" pitchFamily="18" charset="0"/>
                <a:ea typeface="宋体" panose="02010600030101010101" pitchFamily="2" charset="-122"/>
              </a:rPr>
              <a:t>His biggest headache is</a:t>
            </a:r>
            <a:r>
              <a:rPr lang="en-US" altLang="zh-CN" sz="2800" b="1" dirty="0">
                <a:solidFill>
                  <a:srgbClr val="70AD47"/>
                </a:solidFill>
                <a:latin typeface="Times New Roman" panose="02020603050405020304" pitchFamily="18" charset="0"/>
                <a:ea typeface="宋体" panose="02010600030101010101" pitchFamily="2" charset="-122"/>
              </a:rPr>
              <a:t> how to be </a:t>
            </a:r>
            <a:endParaRPr lang="en-US" altLang="zh-CN" sz="2800" b="1" dirty="0">
              <a:solidFill>
                <a:srgbClr val="70AD47"/>
              </a:solidFill>
              <a:latin typeface="Times New Roman" panose="02020603050405020304" pitchFamily="18" charset="0"/>
              <a:ea typeface="宋体" panose="02010600030101010101" pitchFamily="2" charset="-122"/>
            </a:endParaRPr>
          </a:p>
          <a:p>
            <a:pPr eaLnBrk="0" hangingPunct="0">
              <a:lnSpc>
                <a:spcPts val="3065"/>
              </a:lnSpc>
            </a:pPr>
            <a:r>
              <a:rPr lang="en-US" altLang="zh-CN" sz="2800" b="1" dirty="0">
                <a:solidFill>
                  <a:srgbClr val="70AD47"/>
                </a:solidFill>
                <a:latin typeface="Times New Roman" panose="02020603050405020304" pitchFamily="18" charset="0"/>
                <a:ea typeface="宋体" panose="02010600030101010101" pitchFamily="2" charset="-122"/>
              </a:rPr>
              <a:t>polite in English </a:t>
            </a:r>
            <a:endParaRPr lang="en-US" altLang="zh-CN" sz="2800" b="1" dirty="0">
              <a:solidFill>
                <a:srgbClr val="C00000"/>
              </a:solidFill>
              <a:latin typeface="Times New Roman" panose="02020603050405020304" pitchFamily="18" charset="0"/>
              <a:ea typeface="宋体" panose="02010600030101010101" pitchFamily="2" charset="-122"/>
            </a:endParaRPr>
          </a:p>
        </p:txBody>
      </p:sp>
      <p:sp>
        <p:nvSpPr>
          <p:cNvPr id="232" name="文本框 5"/>
          <p:cNvSpPr/>
          <p:nvPr>
            <p:custDataLst>
              <p:tags r:id="rId3"/>
            </p:custDataLst>
          </p:nvPr>
        </p:nvSpPr>
        <p:spPr>
          <a:xfrm>
            <a:off x="2944398" y="4790161"/>
            <a:ext cx="3143250" cy="1270635"/>
          </a:xfrm>
          <a:prstGeom prst="rect">
            <a:avLst/>
          </a:prstGeom>
          <a:noFill/>
          <a:ln w="9525">
            <a:noFill/>
          </a:ln>
        </p:spPr>
        <p:txBody>
          <a:bodyPr wrap="square" anchor="t" anchorCtr="0">
            <a:spAutoFit/>
          </a:bodyPr>
          <a:lstStyle/>
          <a:p>
            <a:pPr eaLnBrk="0" hangingPunct="0">
              <a:lnSpc>
                <a:spcPts val="3065"/>
              </a:lnSpc>
            </a:pPr>
            <a:r>
              <a:rPr lang="en-US" altLang="zh-CN" sz="2800" b="1" dirty="0">
                <a:solidFill>
                  <a:srgbClr val="C00000"/>
                </a:solidFill>
                <a:latin typeface="Times New Roman" panose="02020603050405020304" pitchFamily="18" charset="0"/>
                <a:ea typeface="宋体" panose="02010600030101010101" pitchFamily="2" charset="-122"/>
              </a:rPr>
              <a:t>For her, vocabulary</a:t>
            </a:r>
            <a:r>
              <a:rPr lang="en-US" altLang="zh-CN" sz="2800" b="1" u="sng" dirty="0">
                <a:solidFill>
                  <a:srgbClr val="C00000"/>
                </a:solidFill>
                <a:latin typeface="Times New Roman" panose="02020603050405020304" pitchFamily="18" charset="0"/>
                <a:ea typeface="宋体" panose="02010600030101010101" pitchFamily="2" charset="-122"/>
              </a:rPr>
              <a:t> is her biggest problem.</a:t>
            </a:r>
            <a:endParaRPr lang="en-US" altLang="zh-CN" sz="2800" b="1" u="sng" dirty="0">
              <a:solidFill>
                <a:srgbClr val="C00000"/>
              </a:solidFill>
              <a:latin typeface="Times New Roman" panose="02020603050405020304" pitchFamily="18" charset="0"/>
              <a:ea typeface="宋体" panose="02010600030101010101" pitchFamily="2" charset="-122"/>
            </a:endParaRPr>
          </a:p>
        </p:txBody>
      </p:sp>
      <p:sp>
        <p:nvSpPr>
          <p:cNvPr id="234" name="文本框 8"/>
          <p:cNvSpPr/>
          <p:nvPr>
            <p:custDataLst>
              <p:tags r:id="rId4"/>
            </p:custDataLst>
          </p:nvPr>
        </p:nvSpPr>
        <p:spPr>
          <a:xfrm>
            <a:off x="6087796" y="2270188"/>
            <a:ext cx="5351864" cy="1022844"/>
          </a:xfrm>
          <a:prstGeom prst="rect">
            <a:avLst/>
          </a:prstGeom>
          <a:solidFill>
            <a:schemeClr val="bg1">
              <a:lumMod val="95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solidFill>
                  <a:srgbClr val="C00000"/>
                </a:solidFill>
                <a:ea typeface="宋体" panose="02010600030101010101" pitchFamily="2" charset="-122"/>
                <a:cs typeface="Arial" panose="020B0604020202020204"/>
              </a:rPr>
              <a:t>repeat</a:t>
            </a:r>
            <a:r>
              <a:rPr lang="en-US" altLang="zh-CN" sz="2800" dirty="0">
                <a:ea typeface="宋体" panose="02010600030101010101" pitchFamily="2" charset="-122"/>
                <a:cs typeface="Arial" panose="020B0604020202020204"/>
              </a:rPr>
              <a:t> what you hear, </a:t>
            </a:r>
            <a:endParaRPr lang="en-US" altLang="zh-CN" sz="2800" dirty="0">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solidFill>
                  <a:srgbClr val="C00000"/>
                </a:solidFill>
                <a:ea typeface="宋体" panose="02010600030101010101" pitchFamily="2" charset="-122"/>
                <a:cs typeface="Arial" panose="020B0604020202020204"/>
              </a:rPr>
              <a:t>record </a:t>
            </a:r>
            <a:r>
              <a:rPr lang="en-US" altLang="zh-CN" sz="2800" dirty="0">
                <a:ea typeface="宋体" panose="02010600030101010101" pitchFamily="2" charset="-122"/>
                <a:cs typeface="Arial" panose="020B0604020202020204"/>
              </a:rPr>
              <a:t>your voice and compare to the radio host's</a:t>
            </a:r>
            <a:endParaRPr lang="en-US" altLang="zh-CN" sz="2800" dirty="0">
              <a:ea typeface="宋体" panose="02010600030101010101" pitchFamily="2" charset="-122"/>
              <a:cs typeface="Arial" panose="020B0604020202020204"/>
            </a:endParaRPr>
          </a:p>
        </p:txBody>
      </p:sp>
      <p:sp>
        <p:nvSpPr>
          <p:cNvPr id="235" name="文本框 9"/>
          <p:cNvSpPr/>
          <p:nvPr>
            <p:custDataLst>
              <p:tags r:id="rId5"/>
            </p:custDataLst>
          </p:nvPr>
        </p:nvSpPr>
        <p:spPr>
          <a:xfrm>
            <a:off x="6040807" y="3658269"/>
            <a:ext cx="5439957" cy="1638397"/>
          </a:xfrm>
          <a:prstGeom prst="rect">
            <a:avLst/>
          </a:prstGeom>
          <a:solidFill>
            <a:schemeClr val="bg1">
              <a:lumMod val="95000"/>
            </a:schemeClr>
          </a:solidFill>
          <a:ln w="9525">
            <a:noFill/>
          </a:ln>
        </p:spPr>
        <p:txBody>
          <a:bodyPr wrap="square" anchor="t" anchorCtr="0">
            <a:spAutoFit/>
          </a:bodyPr>
          <a:lstStyle/>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solidFill>
                  <a:schemeClr val="tx1">
                    <a:lumMod val="85000"/>
                    <a:lumOff val="15000"/>
                  </a:schemeClr>
                </a:solidFill>
                <a:ea typeface="宋体" panose="02010600030101010101" pitchFamily="2" charset="-122"/>
                <a:cs typeface="Arial" panose="020B0604020202020204"/>
              </a:rPr>
              <a:t>short requests for close friends </a:t>
            </a:r>
            <a:endParaRPr lang="en-US" altLang="zh-CN" sz="2800" dirty="0">
              <a:solidFill>
                <a:schemeClr val="tx1">
                  <a:lumMod val="85000"/>
                  <a:lumOff val="15000"/>
                </a:schemeClr>
              </a:solidFill>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solidFill>
                  <a:schemeClr val="tx1">
                    <a:lumMod val="85000"/>
                    <a:lumOff val="15000"/>
                  </a:schemeClr>
                </a:solidFill>
                <a:ea typeface="宋体" panose="02010600030101010101" pitchFamily="2" charset="-122"/>
                <a:cs typeface="Arial" panose="020B0604020202020204"/>
              </a:rPr>
              <a:t>longer requests for people not so close </a:t>
            </a:r>
            <a:endParaRPr lang="en-US" altLang="zh-CN" sz="2800" dirty="0">
              <a:solidFill>
                <a:schemeClr val="tx1">
                  <a:lumMod val="85000"/>
                  <a:lumOff val="15000"/>
                </a:schemeClr>
              </a:solidFill>
              <a:ea typeface="宋体" panose="02010600030101010101" pitchFamily="2" charset="-122"/>
              <a:cs typeface="Arial" panose="020B0604020202020204"/>
            </a:endParaRPr>
          </a:p>
          <a:p>
            <a:pPr marL="457200" indent="-457200" eaLnBrk="0" fontAlgn="base" hangingPunct="0">
              <a:lnSpc>
                <a:spcPts val="2365"/>
              </a:lnSpc>
              <a:spcBef>
                <a:spcPct val="0"/>
              </a:spcBef>
              <a:spcAft>
                <a:spcPct val="0"/>
              </a:spcAft>
              <a:buFont typeface="Wingdings" panose="05000000000000000000" pitchFamily="2" charset="2"/>
              <a:buChar char="n"/>
            </a:pPr>
            <a:r>
              <a:rPr lang="en-US" altLang="zh-CN" sz="2800" dirty="0">
                <a:solidFill>
                  <a:schemeClr val="tx1">
                    <a:lumMod val="85000"/>
                    <a:lumOff val="15000"/>
                  </a:schemeClr>
                </a:solidFill>
                <a:ea typeface="宋体" panose="02010600030101010101" pitchFamily="2" charset="-122"/>
                <a:cs typeface="Arial" panose="020B0604020202020204"/>
              </a:rPr>
              <a:t>more polite phrases for  people </a:t>
            </a:r>
            <a:r>
              <a:rPr lang="en-US" altLang="zh-CN" sz="2800" u="sng" dirty="0">
                <a:ea typeface="宋体" panose="02010600030101010101" pitchFamily="2" charset="-122"/>
                <a:cs typeface="Arial" panose="020B0604020202020204"/>
              </a:rPr>
              <a:t>s</a:t>
            </a:r>
            <a:r>
              <a:rPr lang="en-US" altLang="zh-CN" sz="2800" u="sng" dirty="0">
                <a:solidFill>
                  <a:srgbClr val="C00000"/>
                </a:solidFill>
                <a:ea typeface="宋体" panose="02010600030101010101" pitchFamily="2" charset="-122"/>
                <a:cs typeface="Arial" panose="020B0604020202020204"/>
              </a:rPr>
              <a:t>e</a:t>
            </a:r>
            <a:r>
              <a:rPr lang="en-US" altLang="zh-CN" sz="2800" u="sng" dirty="0">
                <a:ea typeface="宋体" panose="02010600030101010101" pitchFamily="2" charset="-122"/>
                <a:cs typeface="Arial" panose="020B0604020202020204"/>
              </a:rPr>
              <a:t>n</a:t>
            </a:r>
            <a:r>
              <a:rPr lang="en-US" altLang="zh-CN" sz="2800" u="sng" dirty="0">
                <a:solidFill>
                  <a:srgbClr val="C00000"/>
                </a:solidFill>
                <a:ea typeface="宋体" panose="02010600030101010101" pitchFamily="2" charset="-122"/>
                <a:cs typeface="Arial" panose="020B0604020202020204"/>
              </a:rPr>
              <a:t>i</a:t>
            </a:r>
            <a:r>
              <a:rPr lang="en-US" altLang="zh-CN" sz="2800" u="sng" dirty="0">
                <a:ea typeface="宋体" panose="02010600030101010101" pitchFamily="2" charset="-122"/>
                <a:cs typeface="Arial" panose="020B0604020202020204"/>
              </a:rPr>
              <a:t>or t</a:t>
            </a:r>
            <a:r>
              <a:rPr lang="en-US" altLang="zh-CN" sz="2800" u="sng" dirty="0">
                <a:solidFill>
                  <a:srgbClr val="C00000"/>
                </a:solidFill>
                <a:ea typeface="宋体" panose="02010600030101010101" pitchFamily="2" charset="-122"/>
                <a:cs typeface="Arial" panose="020B0604020202020204"/>
              </a:rPr>
              <a:t>o</a:t>
            </a:r>
            <a:r>
              <a:rPr lang="en-US" altLang="zh-CN" sz="2800" u="sng" dirty="0">
                <a:ea typeface="宋体" panose="02010600030101010101" pitchFamily="2" charset="-122"/>
                <a:cs typeface="Arial" panose="020B0604020202020204"/>
              </a:rPr>
              <a:t> </a:t>
            </a:r>
            <a:r>
              <a:rPr lang="en-US" altLang="zh-CN" sz="2800" dirty="0">
                <a:solidFill>
                  <a:schemeClr val="tx1">
                    <a:lumMod val="85000"/>
                    <a:lumOff val="15000"/>
                  </a:schemeClr>
                </a:solidFill>
                <a:ea typeface="宋体" panose="02010600030101010101" pitchFamily="2" charset="-122"/>
                <a:cs typeface="Arial" panose="020B0604020202020204"/>
              </a:rPr>
              <a:t>you</a:t>
            </a:r>
            <a:endParaRPr lang="en-US" altLang="zh-CN" sz="2800" dirty="0">
              <a:solidFill>
                <a:schemeClr val="tx1">
                  <a:lumMod val="85000"/>
                  <a:lumOff val="15000"/>
                </a:schemeClr>
              </a:solidFill>
              <a:ea typeface="宋体" panose="02010600030101010101" pitchFamily="2" charset="-122"/>
              <a:cs typeface="Arial" panose="020B0604020202020204"/>
            </a:endParaRPr>
          </a:p>
        </p:txBody>
      </p:sp>
      <p:sp>
        <p:nvSpPr>
          <p:cNvPr id="236" name="文本框 8"/>
          <p:cNvSpPr/>
          <p:nvPr>
            <p:custDataLst>
              <p:tags r:id="rId6"/>
            </p:custDataLst>
          </p:nvPr>
        </p:nvSpPr>
        <p:spPr>
          <a:xfrm>
            <a:off x="6231158" y="5400609"/>
            <a:ext cx="2201814" cy="407291"/>
          </a:xfrm>
          <a:prstGeom prst="rect">
            <a:avLst/>
          </a:prstGeom>
          <a:solidFill>
            <a:srgbClr val="FFC000"/>
          </a:solidFill>
          <a:ln w="9525">
            <a:solidFill>
              <a:srgbClr val="F7B63E"/>
            </a:solidFill>
          </a:ln>
        </p:spPr>
        <p:txBody>
          <a:bodyPr wrap="square" anchor="t" anchorCtr="0">
            <a:spAutoFit/>
          </a:bodyPr>
          <a:lstStyle/>
          <a:p>
            <a:pPr eaLnBrk="0" fontAlgn="base" hangingPunct="0">
              <a:lnSpc>
                <a:spcPts val="2365"/>
              </a:lnSpc>
              <a:spcBef>
                <a:spcPct val="0"/>
              </a:spcBef>
              <a:spcAft>
                <a:spcPct val="0"/>
              </a:spcAft>
            </a:pPr>
            <a:r>
              <a:rPr lang="en-US" altLang="zh-CN" sz="2800" b="1" dirty="0">
                <a:ea typeface="宋体" panose="02010600030101010101" pitchFamily="2" charset="-122"/>
                <a:cs typeface="Arial" panose="020B0604020202020204"/>
              </a:rPr>
              <a:t>Your advice</a:t>
            </a:r>
            <a:endParaRPr lang="en-US" altLang="zh-CN" sz="2800" b="1" dirty="0">
              <a:ea typeface="宋体" panose="02010600030101010101" pitchFamily="2" charset="-122"/>
              <a:cs typeface="Arial" panose="020B0604020202020204"/>
            </a:endParaRPr>
          </a:p>
        </p:txBody>
      </p:sp>
      <p:pic>
        <p:nvPicPr>
          <p:cNvPr id="237" name="49 Learning English">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610017" y="372372"/>
            <a:ext cx="508000" cy="508000"/>
          </a:xfrm>
          <a:prstGeom prst="rect">
            <a:avLst/>
          </a:prstGeom>
        </p:spPr>
      </p:pic>
      <p:sp>
        <p:nvSpPr>
          <p:cNvPr id="239" name="文本框 238"/>
          <p:cNvSpPr txBox="1"/>
          <p:nvPr/>
        </p:nvSpPr>
        <p:spPr>
          <a:xfrm>
            <a:off x="1920837" y="164278"/>
            <a:ext cx="8102881" cy="92418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Find out their </a:t>
            </a:r>
            <a:r>
              <a:rPr kumimoji="0" lang="en-US" altLang="zh-CN" sz="44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probl</a:t>
            </a:r>
            <a:r>
              <a:rPr kumimoji="0" lang="en-US" altLang="zh-CN" sz="4400" b="1" i="0" u="none" strike="noStrike" kern="1200" cap="none" spc="0" normalizeH="0" baseline="0" noProof="0" dirty="0">
                <a:ln>
                  <a:noFill/>
                </a:ln>
                <a:effectLst/>
                <a:uLnTx/>
                <a:uFillTx/>
                <a:latin typeface="Times New Roman" panose="02020603050405020304"/>
                <a:ea typeface="微软雅黑" panose="020B0503020204020204" charset="-122"/>
                <a:cs typeface="+mn-cs"/>
              </a:rPr>
              <a:t>e</a:t>
            </a:r>
            <a:r>
              <a:rPr kumimoji="0" lang="en-US" altLang="zh-CN" sz="44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m</a:t>
            </a:r>
            <a:r>
              <a:rPr kumimoji="0" lang="en-US" altLang="zh-CN" sz="44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s</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 and </a:t>
            </a:r>
            <a:r>
              <a:rPr kumimoji="0" lang="en-US" altLang="zh-CN" sz="44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ad</a:t>
            </a:r>
            <a:r>
              <a:rPr kumimoji="0" lang="en-US" altLang="zh-CN" sz="4400" b="1" i="0" u="none" strike="noStrike" kern="1200" cap="none" spc="0" normalizeH="0" baseline="0" noProof="0" dirty="0">
                <a:ln>
                  <a:noFill/>
                </a:ln>
                <a:effectLst/>
                <a:uLnTx/>
                <a:uFillTx/>
                <a:latin typeface="Times New Roman" panose="02020603050405020304"/>
                <a:ea typeface="微软雅黑" panose="020B0503020204020204" charset="-122"/>
                <a:cs typeface="+mn-cs"/>
              </a:rPr>
              <a:t>v</a:t>
            </a:r>
            <a:r>
              <a:rPr kumimoji="0" lang="en-US" altLang="zh-CN" sz="44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ice</a:t>
            </a:r>
            <a:endParaRPr kumimoji="0" lang="en-US" altLang="zh-CN" sz="4400" b="0"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endParaRPr>
          </a:p>
        </p:txBody>
      </p:sp>
      <p:sp>
        <p:nvSpPr>
          <p:cNvPr id="3" name="文本框 2"/>
          <p:cNvSpPr txBox="1"/>
          <p:nvPr/>
        </p:nvSpPr>
        <p:spPr>
          <a:xfrm>
            <a:off x="1550670" y="-43815"/>
            <a:ext cx="2331085" cy="923925"/>
          </a:xfrm>
          <a:prstGeom prst="rect">
            <a:avLst/>
          </a:prstGeom>
          <a:solidFill>
            <a:schemeClr val="bg1"/>
          </a:solidFill>
        </p:spPr>
        <p:txBody>
          <a:bodyPr vert="horz" lIns="91440" tIns="45720" rIns="91440" bIns="45720" rtlCol="0" anchor="ctr">
            <a:noAutofit/>
          </a:bodyPr>
          <a:lstStyle/>
          <a:p>
            <a:pPr marL="0" marR="0" lvl="0" indent="0" algn="ctr" defTabSz="914400" rtl="0" fontAlgn="auto">
              <a:lnSpc>
                <a:spcPct val="100000"/>
              </a:lnSpc>
              <a:spcBef>
                <a:spcPct val="0"/>
              </a:spcBef>
              <a:spcAft>
                <a:spcPts val="600"/>
              </a:spcAft>
              <a:buClrTx/>
              <a:buSzTx/>
              <a:buFontTx/>
              <a:buNone/>
              <a:defRPr/>
            </a:pPr>
            <a:r>
              <a:rPr kumimoji="0" lang="en-US" altLang="zh-CN" sz="3600" b="1" i="0" u="none" strike="noStrike" kern="1200" cap="none" spc="0" normalizeH="0" baseline="0" noProof="0" dirty="0">
                <a:ln>
                  <a:noFill/>
                </a:ln>
                <a:solidFill>
                  <a:schemeClr val="bg1"/>
                </a:solidFill>
                <a:effectLst/>
                <a:uLnTx/>
                <a:uFillTx/>
                <a:latin typeface="Times New Roman" panose="02020603050405020304"/>
                <a:ea typeface="微软雅黑" panose="020B0503020204020204" charset="-122"/>
                <a:cs typeface="+mn-cs"/>
              </a:rPr>
              <a:t>Underline</a:t>
            </a:r>
            <a:endParaRPr kumimoji="0" lang="en-US" altLang="zh-CN" sz="3600" b="1" i="0" u="none" strike="noStrike" kern="1200" cap="none" spc="0" normalizeH="0" baseline="0" noProof="0" dirty="0">
              <a:ln>
                <a:noFill/>
              </a:ln>
              <a:solidFill>
                <a:schemeClr val="bg1"/>
              </a:solidFill>
              <a:effectLst/>
              <a:uLnTx/>
              <a:uFillTx/>
              <a:latin typeface="Times New Roman" panose="02020603050405020304"/>
              <a:ea typeface="微软雅黑" panose="020B0503020204020204" charset="-122"/>
              <a:cs typeface="+mn-cs"/>
            </a:endParaRPr>
          </a:p>
        </p:txBody>
      </p:sp>
      <p:sp>
        <p:nvSpPr>
          <p:cNvPr id="4" name="文本框 3"/>
          <p:cNvSpPr txBox="1"/>
          <p:nvPr/>
        </p:nvSpPr>
        <p:spPr>
          <a:xfrm>
            <a:off x="1657350" y="162560"/>
            <a:ext cx="2331085" cy="923925"/>
          </a:xfrm>
          <a:prstGeom prst="rect">
            <a:avLst/>
          </a:prstGeom>
          <a:noFill/>
          <a:extLst>
            <a:ext uri="{909E8E84-426E-40DD-AFC4-6F175D3DCCD1}">
              <a14:hiddenFill xmlns:a14="http://schemas.microsoft.com/office/drawing/2010/main">
                <a:solidFill>
                  <a:schemeClr val="bg1"/>
                </a:solidFill>
              </a14:hiddenFill>
            </a:ext>
          </a:extLst>
        </p:spPr>
        <p:txBody>
          <a:bodyPr vert="horz" lIns="91440" tIns="45720" rIns="91440" bIns="45720" rtlCol="0" anchor="ctr">
            <a:noAutofit/>
          </a:bodyPr>
          <a:lstStyle/>
          <a:p>
            <a:pPr marL="0" marR="0" lvl="0" indent="0" algn="ctr" defTabSz="914400" rtl="0" fontAlgn="auto">
              <a:lnSpc>
                <a:spcPct val="100000"/>
              </a:lnSpc>
              <a:spcBef>
                <a:spcPct val="0"/>
              </a:spcBef>
              <a:spcAft>
                <a:spcPts val="600"/>
              </a:spcAft>
              <a:buClrTx/>
              <a:buSzTx/>
              <a:buFontTx/>
              <a:buNone/>
              <a:defRPr/>
            </a:pPr>
            <a:r>
              <a:rPr kumimoji="0" lang="en-US" altLang="zh-CN" sz="3600" b="1" i="0" u="sng" strike="noStrike" kern="1200" cap="none" spc="0" normalizeH="0" baseline="0" noProof="0" dirty="0">
                <a:ln>
                  <a:noFill/>
                </a:ln>
                <a:solidFill>
                  <a:schemeClr val="tx1"/>
                </a:solidFill>
                <a:effectLst/>
                <a:uLnTx/>
                <a:uFillTx/>
                <a:latin typeface="Times New Roman" panose="02020603050405020304"/>
                <a:ea typeface="微软雅黑" panose="020B0503020204020204" charset="-122"/>
                <a:cs typeface="+mn-cs"/>
              </a:rPr>
              <a:t>Underline</a:t>
            </a:r>
            <a:endParaRPr kumimoji="0" lang="en-US" altLang="zh-CN" sz="3600" b="1" i="0" u="sng" strike="noStrike" kern="1200" cap="none" spc="0" normalizeH="0" baseline="0" noProof="0" dirty="0">
              <a:ln>
                <a:noFill/>
              </a:ln>
              <a:solidFill>
                <a:schemeClr val="tx1"/>
              </a:solidFill>
              <a:effectLst/>
              <a:uLnTx/>
              <a:uFillTx/>
              <a:latin typeface="Times New Roman" panose="02020603050405020304"/>
              <a:ea typeface="微软雅黑" panose="020B0503020204020204" charset="-122"/>
              <a:cs typeface="+mn-cs"/>
            </a:endParaRPr>
          </a:p>
        </p:txBody>
      </p:sp>
      <p:sp>
        <p:nvSpPr>
          <p:cNvPr id="5" name="文本框 8"/>
          <p:cNvSpPr/>
          <p:nvPr>
            <p:custDataLst>
              <p:tags r:id="rId10"/>
            </p:custDataLst>
          </p:nvPr>
        </p:nvSpPr>
        <p:spPr>
          <a:xfrm>
            <a:off x="1024890" y="2877820"/>
            <a:ext cx="4973955" cy="2030095"/>
          </a:xfrm>
          <a:prstGeom prst="rect">
            <a:avLst/>
          </a:prstGeom>
          <a:solidFill>
            <a:schemeClr val="accent4">
              <a:lumMod val="40000"/>
              <a:lumOff val="60000"/>
            </a:schemeClr>
          </a:solidFill>
          <a:ln w="9525">
            <a:noFill/>
          </a:ln>
        </p:spPr>
        <p:txBody>
          <a:bodyPr wrap="square" anchor="t" anchorCtr="0">
            <a:spAutoFit/>
          </a:bodyPr>
          <a:lstStyle/>
          <a:p>
            <a:pPr marL="457200" indent="-457200" eaLnBrk="0" fontAlgn="base" hangingPunct="0">
              <a:lnSpc>
                <a:spcPct val="150000"/>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don’t know how to… </a:t>
            </a:r>
            <a:endParaRPr lang="en-US" altLang="zh-CN" sz="2800" dirty="0">
              <a:ea typeface="宋体" panose="02010600030101010101" pitchFamily="2" charset="-122"/>
              <a:cs typeface="Arial" panose="020B0604020202020204"/>
            </a:endParaRPr>
          </a:p>
          <a:p>
            <a:pPr marL="457200" indent="-457200" eaLnBrk="0" fontAlgn="base" hangingPunct="0">
              <a:lnSpc>
                <a:spcPct val="150000"/>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 can’t...</a:t>
            </a:r>
            <a:endParaRPr lang="en-US" altLang="zh-CN" sz="2800" dirty="0">
              <a:ea typeface="宋体" panose="02010600030101010101" pitchFamily="2" charset="-122"/>
              <a:cs typeface="Arial" panose="020B0604020202020204"/>
            </a:endParaRPr>
          </a:p>
          <a:p>
            <a:pPr marL="457200" indent="-457200" eaLnBrk="0" fontAlgn="base" hangingPunct="0">
              <a:lnSpc>
                <a:spcPct val="150000"/>
              </a:lnSpc>
              <a:spcBef>
                <a:spcPct val="0"/>
              </a:spcBef>
              <a:spcAft>
                <a:spcPct val="0"/>
              </a:spcAft>
              <a:buFont typeface="Wingdings" panose="05000000000000000000" pitchFamily="2" charset="2"/>
              <a:buChar char="n"/>
            </a:pPr>
            <a:r>
              <a:rPr lang="en-US" altLang="zh-CN" sz="2800" dirty="0">
                <a:ea typeface="宋体" panose="02010600030101010101" pitchFamily="2" charset="-122"/>
                <a:cs typeface="Arial" panose="020B0604020202020204"/>
              </a:rPr>
              <a:t>...is a big difficulty for me.</a:t>
            </a:r>
            <a:endParaRPr lang="en-US" altLang="zh-CN" sz="2800" dirty="0">
              <a:ea typeface="宋体" panose="02010600030101010101" pitchFamily="2" charset="-122"/>
              <a:cs typeface="Arial" panose="020B0604020202020204"/>
            </a:endParaRPr>
          </a:p>
        </p:txBody>
      </p:sp>
      <p:grpSp>
        <p:nvGrpSpPr>
          <p:cNvPr id="7" name="组合 6"/>
          <p:cNvGrpSpPr/>
          <p:nvPr/>
        </p:nvGrpSpPr>
        <p:grpSpPr>
          <a:xfrm>
            <a:off x="945812" y="2669052"/>
            <a:ext cx="5071745" cy="2412117"/>
            <a:chOff x="5647270" y="3058591"/>
            <a:chExt cx="6529516" cy="3083381"/>
          </a:xfrm>
        </p:grpSpPr>
        <p:pic>
          <p:nvPicPr>
            <p:cNvPr id="8" name="图片 7"/>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370337" y="1335523"/>
              <a:ext cx="3083381" cy="65295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76"/>
            <p:cNvSpPr txBox="1"/>
            <p:nvPr/>
          </p:nvSpPr>
          <p:spPr>
            <a:xfrm>
              <a:off x="5996195" y="3466995"/>
              <a:ext cx="5732979" cy="2319876"/>
            </a:xfrm>
            <a:prstGeom prst="rect">
              <a:avLst/>
            </a:prstGeom>
            <a:noFill/>
            <a:effectLst/>
          </p:spPr>
          <p:txBody>
            <a:bodyPr wrap="square" rtlCol="0">
              <a:spAutoFit/>
            </a:bodyPr>
            <a:lstStyle/>
            <a:p>
              <a:pPr algn="ctr"/>
              <a:r>
                <a:rPr lang="en-US" altLang="zh-CN" sz="3200" dirty="0">
                  <a:solidFill>
                    <a:schemeClr val="tx1"/>
                  </a:solidFill>
                  <a:cs typeface="+mn-ea"/>
                  <a:sym typeface="+mn-lt"/>
                </a:rPr>
                <a:t>The problem you describle should be </a:t>
              </a:r>
              <a:endParaRPr lang="en-US" altLang="zh-CN" sz="3200" dirty="0">
                <a:solidFill>
                  <a:schemeClr val="tx1"/>
                </a:solidFill>
                <a:cs typeface="+mn-ea"/>
                <a:sym typeface="+mn-lt"/>
              </a:endParaRPr>
            </a:p>
            <a:p>
              <a:pPr algn="ctr"/>
              <a:r>
                <a:rPr lang="en-US" altLang="zh-CN" sz="4800" b="1" dirty="0">
                  <a:solidFill>
                    <a:schemeClr val="tx1"/>
                  </a:solidFill>
                  <a:cs typeface="+mn-ea"/>
                  <a:sym typeface="+mn-lt"/>
                </a:rPr>
                <a:t>b</a:t>
              </a:r>
              <a:r>
                <a:rPr lang="en-US" altLang="zh-CN" sz="4800" b="1" dirty="0">
                  <a:solidFill>
                    <a:srgbClr val="C00000"/>
                  </a:solidFill>
                  <a:cs typeface="+mn-ea"/>
                  <a:sym typeface="+mn-lt"/>
                </a:rPr>
                <a:t>r</a:t>
              </a:r>
              <a:r>
                <a:rPr lang="en-US" altLang="zh-CN" sz="4800" b="1" dirty="0">
                  <a:solidFill>
                    <a:schemeClr val="tx1"/>
                  </a:solidFill>
                  <a:cs typeface="+mn-ea"/>
                  <a:sym typeface="+mn-lt"/>
                </a:rPr>
                <a:t>ief </a:t>
              </a:r>
              <a:r>
                <a:rPr lang="en-US" altLang="zh-CN" sz="3200" b="1" dirty="0">
                  <a:solidFill>
                    <a:schemeClr val="tx1"/>
                  </a:solidFill>
                  <a:cs typeface="+mn-ea"/>
                  <a:sym typeface="+mn-lt"/>
                </a:rPr>
                <a:t>and </a:t>
              </a:r>
              <a:r>
                <a:rPr lang="en-US" altLang="zh-CN" sz="4800" b="1" dirty="0">
                  <a:solidFill>
                    <a:schemeClr val="tx1"/>
                  </a:solidFill>
                  <a:cs typeface="+mn-ea"/>
                  <a:sym typeface="+mn-lt"/>
                </a:rPr>
                <a:t>s</a:t>
              </a:r>
              <a:r>
                <a:rPr lang="en-US" altLang="zh-CN" sz="4800" b="1" dirty="0">
                  <a:solidFill>
                    <a:srgbClr val="FF0000"/>
                  </a:solidFill>
                  <a:cs typeface="+mn-ea"/>
                  <a:sym typeface="+mn-lt"/>
                </a:rPr>
                <a:t>p</a:t>
              </a:r>
              <a:r>
                <a:rPr lang="en-US" altLang="zh-CN" sz="4800" b="1" dirty="0">
                  <a:solidFill>
                    <a:schemeClr val="tx1"/>
                  </a:solidFill>
                  <a:cs typeface="+mn-ea"/>
                  <a:sym typeface="+mn-lt"/>
                </a:rPr>
                <a:t>ec</a:t>
              </a:r>
              <a:r>
                <a:rPr lang="en-US" altLang="zh-CN" sz="4800" b="1" dirty="0">
                  <a:solidFill>
                    <a:srgbClr val="FF0000"/>
                  </a:solidFill>
                  <a:cs typeface="+mn-ea"/>
                  <a:sym typeface="+mn-lt"/>
                </a:rPr>
                <a:t>i</a:t>
              </a:r>
              <a:r>
                <a:rPr lang="en-US" altLang="zh-CN" sz="4800" b="1" dirty="0">
                  <a:solidFill>
                    <a:schemeClr val="tx1"/>
                  </a:solidFill>
                  <a:cs typeface="+mn-ea"/>
                  <a:sym typeface="+mn-lt"/>
                </a:rPr>
                <a:t>fic</a:t>
              </a:r>
              <a:r>
                <a:rPr lang="en-US" altLang="zh-CN" sz="3200" b="1" dirty="0">
                  <a:solidFill>
                    <a:schemeClr val="tx1"/>
                  </a:solidFill>
                  <a:cs typeface="+mn-ea"/>
                  <a:sym typeface="+mn-lt"/>
                </a:rPr>
                <a:t>.</a:t>
              </a:r>
              <a:endParaRPr lang="en-US" altLang="zh-CN" sz="3200" b="1" dirty="0">
                <a:solidFill>
                  <a:schemeClr val="tx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barn(inVertical)">
                                      <p:cBhvr>
                                        <p:cTn id="7" dur="5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 fill="hold"/>
                                        <p:tgtEl>
                                          <p:spTgt spid="237"/>
                                        </p:tgtEl>
                                      </p:cBhvr>
                                    </p:cmd>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0"/>
                                        </p:tgtEl>
                                        <p:attrNameLst>
                                          <p:attrName>style.visibility</p:attrName>
                                        </p:attrNameLst>
                                      </p:cBhvr>
                                      <p:to>
                                        <p:strVal val="visible"/>
                                      </p:to>
                                    </p:set>
                                    <p:animEffect transition="in" filter="barn(inVertical)">
                                      <p:cBhvr>
                                        <p:cTn id="25" dur="500"/>
                                        <p:tgtEl>
                                          <p:spTgt spid="23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1">
                                            <p:txEl>
                                              <p:pRg st="0" end="0"/>
                                            </p:txEl>
                                          </p:spTgt>
                                        </p:tgtEl>
                                        <p:attrNameLst>
                                          <p:attrName>style.visibility</p:attrName>
                                        </p:attrNameLst>
                                      </p:cBhvr>
                                      <p:to>
                                        <p:strVal val="visible"/>
                                      </p:to>
                                    </p:set>
                                    <p:animEffect transition="in" filter="barn(inVertical)">
                                      <p:cBhvr>
                                        <p:cTn id="30" dur="500"/>
                                        <p:tgtEl>
                                          <p:spTgt spid="231">
                                            <p:txEl>
                                              <p:pRg st="0" end="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31">
                                            <p:txEl>
                                              <p:pRg st="1" end="1"/>
                                            </p:txEl>
                                          </p:spTgt>
                                        </p:tgtEl>
                                        <p:attrNameLst>
                                          <p:attrName>style.visibility</p:attrName>
                                        </p:attrNameLst>
                                      </p:cBhvr>
                                      <p:to>
                                        <p:strVal val="visible"/>
                                      </p:to>
                                    </p:set>
                                    <p:animEffect transition="in" filter="barn(inVertical)">
                                      <p:cBhvr>
                                        <p:cTn id="33" dur="500"/>
                                        <p:tgtEl>
                                          <p:spTgt spid="23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2"/>
                                        </p:tgtEl>
                                        <p:attrNameLst>
                                          <p:attrName>style.visibility</p:attrName>
                                        </p:attrNameLst>
                                      </p:cBhvr>
                                      <p:to>
                                        <p:strVal val="visible"/>
                                      </p:to>
                                    </p:set>
                                    <p:animEffect transition="in" filter="barn(inVertical)">
                                      <p:cBhvr>
                                        <p:cTn id="38" dur="500"/>
                                        <p:tgtEl>
                                          <p:spTgt spid="23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34"/>
                                        </p:tgtEl>
                                        <p:attrNameLst>
                                          <p:attrName>style.visibility</p:attrName>
                                        </p:attrNameLst>
                                      </p:cBhvr>
                                      <p:to>
                                        <p:strVal val="visible"/>
                                      </p:to>
                                    </p:set>
                                    <p:animEffect transition="in" filter="barn(inVertical)">
                                      <p:cBhvr>
                                        <p:cTn id="54" dur="500"/>
                                        <p:tgtEl>
                                          <p:spTgt spid="234"/>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blinds(horizontal)">
                                      <p:cBhvr>
                                        <p:cTn id="59" dur="500"/>
                                        <p:tgtEl>
                                          <p:spTgt spid="2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6"/>
                                        </p:tgtEl>
                                        <p:attrNameLst>
                                          <p:attrName>style.visibility</p:attrName>
                                        </p:attrNameLst>
                                      </p:cBhvr>
                                      <p:to>
                                        <p:strVal val="visible"/>
                                      </p:to>
                                    </p:set>
                                    <p:animEffect transition="in" filter="barn(inVertical)">
                                      <p:cBhvr>
                                        <p:cTn id="6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2600">
                <p:cTn id="65" fill="hold" display="0">
                  <p:stCondLst>
                    <p:cond delay="indefinite"/>
                  </p:stCondLst>
                  <p:endCondLst>
                    <p:cond evt="onPrev" delay="0">
                      <p:tgtEl>
                        <p:sldTgt/>
                      </p:tgtEl>
                    </p:cond>
                    <p:cond evt="onStopAudio" delay="0">
                      <p:tgtEl>
                        <p:sldTgt/>
                      </p:tgtEl>
                    </p:cond>
                  </p:endCondLst>
                </p:cTn>
                <p:tgtEl>
                  <p:spTgt spid="237"/>
                </p:tgtEl>
              </p:cMediaNode>
            </p:audio>
          </p:childTnLst>
        </p:cTn>
      </p:par>
    </p:tnLst>
    <p:bldLst>
      <p:bldP spid="230" grpId="0"/>
      <p:bldP spid="232" grpId="0"/>
      <p:bldP spid="234" grpId="0" animBg="1"/>
      <p:bldP spid="235" grpId="0" animBg="1"/>
      <p:bldP spid="236" grpId="0" animBg="1"/>
      <p:bldP spid="3" grpId="0" animBg="1"/>
      <p:bldP spid="3" grpId="1" animBg="1"/>
      <p:bldP spid="4" grpId="0" bldLvl="0" animBg="1"/>
      <p:bldP spid="4" grpId="1"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Flowchart: Document 81"/>
          <p:cNvSpPr>
            <a:spLocks noGrp="1" noRot="1" noChangeAspect="1" noMove="1" noResize="1" noEditPoints="1" noAdjustHandles="1" noChangeArrowheads="1" noChangeShapeType="1" noTextEdit="1"/>
          </p:cNvSpPr>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微软雅黑" panose="020B0503020204020204" charset="-122"/>
              <a:cs typeface="+mn-cs"/>
            </a:endParaRPr>
          </a:p>
        </p:txBody>
      </p:sp>
      <p:sp>
        <p:nvSpPr>
          <p:cNvPr id="2" name="文本框 1"/>
          <p:cNvSpPr txBox="1"/>
          <p:nvPr/>
        </p:nvSpPr>
        <p:spPr>
          <a:xfrm>
            <a:off x="638174" y="41993"/>
            <a:ext cx="3248025" cy="251039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24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Your</a:t>
            </a:r>
            <a:r>
              <a:rPr kumimoji="0" lang="en-US" altLang="zh-CN" sz="60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 </a:t>
            </a:r>
            <a:r>
              <a:rPr kumimoji="0" lang="en-US" altLang="zh-CN" sz="6000" b="1" i="0" u="none" strike="noStrike" kern="1200" cap="none" spc="0" normalizeH="0" baseline="0" noProof="0" dirty="0">
                <a:ln>
                  <a:noFill/>
                </a:ln>
                <a:solidFill>
                  <a:schemeClr val="bg1"/>
                </a:solidFill>
                <a:effectLst/>
                <a:uLnTx/>
                <a:uFillTx/>
                <a:latin typeface="Times New Roman" panose="02020603050405020304"/>
                <a:ea typeface="微软雅黑" panose="020B0503020204020204" charset="-122"/>
                <a:cs typeface="+mn-cs"/>
              </a:rPr>
              <a:t>advice</a:t>
            </a:r>
            <a:r>
              <a:rPr kumimoji="0" lang="en-US" altLang="zh-CN" sz="60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 </a:t>
            </a:r>
            <a:endParaRPr kumimoji="0" lang="en-US" altLang="zh-CN" sz="60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endParaRPr>
          </a:p>
          <a:p>
            <a:pPr marL="0" marR="0" lvl="0" indent="0" algn="ctr" defTabSz="914400" rtl="0" eaLnBrk="1" fontAlgn="auto" latinLnBrk="0" hangingPunct="1">
              <a:lnSpc>
                <a:spcPct val="90000"/>
              </a:lnSpc>
              <a:spcBef>
                <a:spcPct val="0"/>
              </a:spcBef>
              <a:spcAft>
                <a:spcPts val="600"/>
              </a:spcAft>
              <a:buClrTx/>
              <a:buSzTx/>
              <a:buFontTx/>
              <a:buNone/>
              <a:defRPr/>
            </a:pPr>
            <a:endParaRPr lang="en-US" altLang="zh-CN" sz="6000" b="1" dirty="0">
              <a:solidFill>
                <a:prstClr val="black">
                  <a:lumMod val="75000"/>
                  <a:lumOff val="25000"/>
                </a:prstClr>
              </a:solidFill>
              <a:latin typeface="Times New Roman" panose="02020603050405020304"/>
              <a:ea typeface="微软雅黑" panose="020B0503020204020204" charset="-122"/>
            </a:endParaRPr>
          </a:p>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to Li Rui</a:t>
            </a:r>
            <a:endParaRPr kumimoji="0" lang="en-US" altLang="zh-CN" sz="3200" b="0"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endParaRPr>
          </a:p>
        </p:txBody>
      </p:sp>
      <p:grpSp>
        <p:nvGrpSpPr>
          <p:cNvPr id="3" name="组合 2"/>
          <p:cNvGrpSpPr/>
          <p:nvPr/>
        </p:nvGrpSpPr>
        <p:grpSpPr>
          <a:xfrm>
            <a:off x="11227442" y="5673415"/>
            <a:ext cx="734622" cy="692059"/>
            <a:chOff x="2497187" y="4563681"/>
            <a:chExt cx="1103998" cy="1042390"/>
          </a:xfrm>
          <a:solidFill>
            <a:schemeClr val="accent1"/>
          </a:solidFill>
        </p:grpSpPr>
        <p:grpSp>
          <p:nvGrpSpPr>
            <p:cNvPr id="4" name="Group 4"/>
            <p:cNvGrpSpPr>
              <a:grpSpLocks noChangeAspect="1"/>
            </p:cNvGrpSpPr>
            <p:nvPr/>
          </p:nvGrpSpPr>
          <p:grpSpPr bwMode="auto">
            <a:xfrm>
              <a:off x="2497187" y="4563681"/>
              <a:ext cx="1089664" cy="1018502"/>
              <a:chOff x="2806" y="2798"/>
              <a:chExt cx="735" cy="687"/>
            </a:xfrm>
            <a:grpFill/>
          </p:grpSpPr>
          <p:sp>
            <p:nvSpPr>
              <p:cNvPr id="2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3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5" name="Group 4"/>
            <p:cNvGrpSpPr>
              <a:grpSpLocks noChangeAspect="1"/>
            </p:cNvGrpSpPr>
            <p:nvPr/>
          </p:nvGrpSpPr>
          <p:grpSpPr bwMode="auto">
            <a:xfrm>
              <a:off x="2511521" y="4587569"/>
              <a:ext cx="1089664" cy="1018502"/>
              <a:chOff x="2806" y="2798"/>
              <a:chExt cx="735" cy="687"/>
            </a:xfrm>
            <a:grpFill/>
          </p:grpSpPr>
          <p:sp>
            <p:nvSpPr>
              <p:cNvPr id="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1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2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grpSp>
        <p:nvGrpSpPr>
          <p:cNvPr id="41" name="组合 40"/>
          <p:cNvGrpSpPr/>
          <p:nvPr/>
        </p:nvGrpSpPr>
        <p:grpSpPr>
          <a:xfrm>
            <a:off x="591962" y="5721270"/>
            <a:ext cx="811481" cy="671958"/>
            <a:chOff x="2497187" y="4563681"/>
            <a:chExt cx="1103998" cy="1042390"/>
          </a:xfrm>
          <a:solidFill>
            <a:schemeClr val="accent4"/>
          </a:solidFill>
        </p:grpSpPr>
        <p:grpSp>
          <p:nvGrpSpPr>
            <p:cNvPr id="42" name="Group 4"/>
            <p:cNvGrpSpPr>
              <a:grpSpLocks noChangeAspect="1"/>
            </p:cNvGrpSpPr>
            <p:nvPr/>
          </p:nvGrpSpPr>
          <p:grpSpPr bwMode="auto">
            <a:xfrm>
              <a:off x="2497187" y="4563681"/>
              <a:ext cx="1089664" cy="1018502"/>
              <a:chOff x="2806" y="2798"/>
              <a:chExt cx="735" cy="687"/>
            </a:xfrm>
            <a:grpFill/>
          </p:grpSpPr>
          <p:sp>
            <p:nvSpPr>
              <p:cNvPr id="62"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3"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4"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5"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6"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7"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8"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9"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0"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1"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2"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3"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4"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5"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6"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77"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nvGrpSpPr>
            <p:cNvPr id="44" name="Group 4"/>
            <p:cNvGrpSpPr>
              <a:grpSpLocks noChangeAspect="1"/>
            </p:cNvGrpSpPr>
            <p:nvPr/>
          </p:nvGrpSpPr>
          <p:grpSpPr bwMode="auto">
            <a:xfrm>
              <a:off x="2511521" y="4587569"/>
              <a:ext cx="1089664" cy="1018502"/>
              <a:chOff x="2806" y="2798"/>
              <a:chExt cx="735" cy="687"/>
            </a:xfrm>
            <a:grpFill/>
          </p:grpSpPr>
          <p:sp>
            <p:nvSpPr>
              <p:cNvPr id="4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4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4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4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5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sp>
            <p:nvSpPr>
              <p:cNvPr id="6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a:ea typeface="微软雅黑" panose="020B0503020204020204" charset="-122"/>
                  <a:cs typeface="+mn-ea"/>
                  <a:sym typeface="+mn-lt"/>
                </a:endParaRPr>
              </a:p>
            </p:txBody>
          </p:sp>
        </p:grpSp>
      </p:grpSp>
      <p:pic>
        <p:nvPicPr>
          <p:cNvPr id="88" name="图片 87"/>
          <p:cNvPicPr>
            <a:picLocks noChangeAspect="1"/>
          </p:cNvPicPr>
          <p:nvPr/>
        </p:nvPicPr>
        <p:blipFill>
          <a:blip r:embed="rId1"/>
          <a:stretch>
            <a:fillRect/>
          </a:stretch>
        </p:blipFill>
        <p:spPr>
          <a:xfrm>
            <a:off x="3984980" y="429616"/>
            <a:ext cx="790476" cy="895238"/>
          </a:xfrm>
          <a:prstGeom prst="rect">
            <a:avLst/>
          </a:prstGeom>
        </p:spPr>
      </p:pic>
      <p:sp>
        <p:nvSpPr>
          <p:cNvPr id="90" name="Rectangle 5"/>
          <p:cNvSpPr/>
          <p:nvPr/>
        </p:nvSpPr>
        <p:spPr>
          <a:xfrm>
            <a:off x="4874239" y="440064"/>
            <a:ext cx="6833931" cy="70626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cs typeface="+mn-ea"/>
              <a:sym typeface="+mn-lt"/>
            </a:endParaRPr>
          </a:p>
        </p:txBody>
      </p:sp>
      <p:sp>
        <p:nvSpPr>
          <p:cNvPr id="94" name="文本框 93"/>
          <p:cNvSpPr txBox="1"/>
          <p:nvPr/>
        </p:nvSpPr>
        <p:spPr>
          <a:xfrm>
            <a:off x="4914676" y="428369"/>
            <a:ext cx="6645191" cy="70626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How to </a:t>
            </a:r>
            <a:r>
              <a:rPr kumimoji="0" lang="en-US" altLang="zh-CN" sz="44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remember</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 </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e</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w wor</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d</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rPr>
              <a:t>s</a:t>
            </a:r>
            <a:endParaRPr kumimoji="0" lang="en-US" altLang="zh-CN" sz="3600" b="0" i="0" u="none" strike="noStrike" kern="1200" cap="none" spc="0" normalizeH="0" baseline="0" noProof="0" dirty="0">
              <a:ln>
                <a:noFill/>
              </a:ln>
              <a:solidFill>
                <a:prstClr val="black">
                  <a:lumMod val="75000"/>
                  <a:lumOff val="25000"/>
                </a:prstClr>
              </a:solidFill>
              <a:effectLst/>
              <a:uLnTx/>
              <a:uFillTx/>
              <a:latin typeface="Times New Roman" panose="02020603050405020304"/>
              <a:ea typeface="微软雅黑" panose="020B0503020204020204" charset="-122"/>
              <a:cs typeface="+mn-cs"/>
            </a:endParaRPr>
          </a:p>
        </p:txBody>
      </p:sp>
      <p:sp>
        <p:nvSpPr>
          <p:cNvPr id="40" name="文本框 39"/>
          <p:cNvSpPr txBox="1"/>
          <p:nvPr/>
        </p:nvSpPr>
        <p:spPr>
          <a:xfrm>
            <a:off x="637895" y="1552610"/>
            <a:ext cx="3248025" cy="1815882"/>
          </a:xfrm>
          <a:prstGeom prst="rect">
            <a:avLst/>
          </a:prstGeom>
          <a:solidFill>
            <a:srgbClr val="F7B63E"/>
          </a:solidFill>
          <a:ln w="38100">
            <a:solidFill>
              <a:schemeClr val="tx1"/>
            </a:solidFill>
          </a:ln>
        </p:spPr>
        <p:txBody>
          <a:bodyPr wrap="square" rtlCol="0">
            <a:spAutoFit/>
          </a:bodyPr>
          <a:lstStyle/>
          <a:p>
            <a:pPr algn="ctr"/>
            <a:r>
              <a:rPr lang="en-US" altLang="zh-CN" sz="4800" b="1" dirty="0">
                <a:solidFill>
                  <a:srgbClr val="C00000"/>
                </a:solidFill>
              </a:rPr>
              <a:t>5</a:t>
            </a:r>
            <a:r>
              <a:rPr lang="en-US" altLang="zh-CN" sz="3200" b="1" dirty="0">
                <a:solidFill>
                  <a:srgbClr val="C00000"/>
                </a:solidFill>
              </a:rPr>
              <a:t> </a:t>
            </a:r>
            <a:endParaRPr lang="en-US" altLang="zh-CN" sz="3200" b="1" dirty="0">
              <a:solidFill>
                <a:srgbClr val="C00000"/>
              </a:solidFill>
            </a:endParaRPr>
          </a:p>
          <a:p>
            <a:pPr algn="ctr"/>
            <a:r>
              <a:rPr lang="en-US" altLang="zh-CN" sz="3200" b="1" dirty="0">
                <a:solidFill>
                  <a:srgbClr val="C00000"/>
                </a:solidFill>
              </a:rPr>
              <a:t>si</a:t>
            </a:r>
            <a:r>
              <a:rPr lang="en-US" altLang="zh-CN" sz="3200" b="1" dirty="0"/>
              <a:t>m</a:t>
            </a:r>
            <a:r>
              <a:rPr lang="en-US" altLang="zh-CN" sz="3200" b="1" dirty="0">
                <a:solidFill>
                  <a:srgbClr val="C00000"/>
                </a:solidFill>
              </a:rPr>
              <a:t>ple w</a:t>
            </a:r>
            <a:r>
              <a:rPr lang="en-US" altLang="zh-CN" sz="3200" b="1" dirty="0"/>
              <a:t>a</a:t>
            </a:r>
            <a:r>
              <a:rPr lang="en-US" altLang="zh-CN" sz="3200" b="1" dirty="0">
                <a:solidFill>
                  <a:srgbClr val="C00000"/>
                </a:solidFill>
              </a:rPr>
              <a:t>ys to give a</a:t>
            </a:r>
            <a:r>
              <a:rPr lang="en-US" altLang="zh-CN" sz="3200" b="1" dirty="0"/>
              <a:t>d</a:t>
            </a:r>
            <a:r>
              <a:rPr lang="en-US" altLang="zh-CN" sz="3200" b="1" dirty="0">
                <a:solidFill>
                  <a:srgbClr val="C00000"/>
                </a:solidFill>
              </a:rPr>
              <a:t>vice</a:t>
            </a:r>
            <a:endParaRPr lang="zh-CN" altLang="en-US" sz="3200" b="1" dirty="0">
              <a:solidFill>
                <a:srgbClr val="C00000"/>
              </a:solidFill>
            </a:endParaRPr>
          </a:p>
        </p:txBody>
      </p:sp>
      <p:grpSp>
        <p:nvGrpSpPr>
          <p:cNvPr id="98" name="Group 27"/>
          <p:cNvGrpSpPr/>
          <p:nvPr/>
        </p:nvGrpSpPr>
        <p:grpSpPr>
          <a:xfrm>
            <a:off x="1946635" y="930249"/>
            <a:ext cx="802776" cy="720356"/>
            <a:chOff x="7970838" y="1109663"/>
            <a:chExt cx="1103313" cy="965201"/>
          </a:xfrm>
          <a:solidFill>
            <a:schemeClr val="bg1"/>
          </a:solidFill>
        </p:grpSpPr>
        <p:sp>
          <p:nvSpPr>
            <p:cNvPr id="99" name="Freeform 6"/>
            <p:cNvSpPr/>
            <p:nvPr/>
          </p:nvSpPr>
          <p:spPr bwMode="auto">
            <a:xfrm>
              <a:off x="7970838" y="1133476"/>
              <a:ext cx="860425" cy="941388"/>
            </a:xfrm>
            <a:custGeom>
              <a:avLst/>
              <a:gdLst>
                <a:gd name="T0" fmla="*/ 1613 w 2709"/>
                <a:gd name="T1" fmla="*/ 24 h 2965"/>
                <a:gd name="T2" fmla="*/ 1569 w 2709"/>
                <a:gd name="T3" fmla="*/ 71 h 2965"/>
                <a:gd name="T4" fmla="*/ 1590 w 2709"/>
                <a:gd name="T5" fmla="*/ 116 h 2965"/>
                <a:gd name="T6" fmla="*/ 1812 w 2709"/>
                <a:gd name="T7" fmla="*/ 322 h 2965"/>
                <a:gd name="T8" fmla="*/ 1841 w 2709"/>
                <a:gd name="T9" fmla="*/ 447 h 2965"/>
                <a:gd name="T10" fmla="*/ 1841 w 2709"/>
                <a:gd name="T11" fmla="*/ 562 h 2965"/>
                <a:gd name="T12" fmla="*/ 1841 w 2709"/>
                <a:gd name="T13" fmla="*/ 663 h 2965"/>
                <a:gd name="T14" fmla="*/ 1844 w 2709"/>
                <a:gd name="T15" fmla="*/ 733 h 2965"/>
                <a:gd name="T16" fmla="*/ 1874 w 2709"/>
                <a:gd name="T17" fmla="*/ 762 h 2965"/>
                <a:gd name="T18" fmla="*/ 1874 w 2709"/>
                <a:gd name="T19" fmla="*/ 871 h 2965"/>
                <a:gd name="T20" fmla="*/ 1862 w 2709"/>
                <a:gd name="T21" fmla="*/ 968 h 2965"/>
                <a:gd name="T22" fmla="*/ 1801 w 2709"/>
                <a:gd name="T23" fmla="*/ 1115 h 2965"/>
                <a:gd name="T24" fmla="*/ 1761 w 2709"/>
                <a:gd name="T25" fmla="*/ 1231 h 2965"/>
                <a:gd name="T26" fmla="*/ 1723 w 2709"/>
                <a:gd name="T27" fmla="*/ 1297 h 2965"/>
                <a:gd name="T28" fmla="*/ 1705 w 2709"/>
                <a:gd name="T29" fmla="*/ 1423 h 2965"/>
                <a:gd name="T30" fmla="*/ 1708 w 2709"/>
                <a:gd name="T31" fmla="*/ 1530 h 2965"/>
                <a:gd name="T32" fmla="*/ 1737 w 2709"/>
                <a:gd name="T33" fmla="*/ 1559 h 2965"/>
                <a:gd name="T34" fmla="*/ 1766 w 2709"/>
                <a:gd name="T35" fmla="*/ 1615 h 2965"/>
                <a:gd name="T36" fmla="*/ 1817 w 2709"/>
                <a:gd name="T37" fmla="*/ 1749 h 2965"/>
                <a:gd name="T38" fmla="*/ 1984 w 2709"/>
                <a:gd name="T39" fmla="*/ 1823 h 2965"/>
                <a:gd name="T40" fmla="*/ 2500 w 2709"/>
                <a:gd name="T41" fmla="*/ 2054 h 2965"/>
                <a:gd name="T42" fmla="*/ 2709 w 2709"/>
                <a:gd name="T43" fmla="*/ 2567 h 2965"/>
                <a:gd name="T44" fmla="*/ 2526 w 2709"/>
                <a:gd name="T45" fmla="*/ 2597 h 2965"/>
                <a:gd name="T46" fmla="*/ 2301 w 2709"/>
                <a:gd name="T47" fmla="*/ 2670 h 2965"/>
                <a:gd name="T48" fmla="*/ 2054 w 2709"/>
                <a:gd name="T49" fmla="*/ 2765 h 2965"/>
                <a:gd name="T50" fmla="*/ 1803 w 2709"/>
                <a:gd name="T51" fmla="*/ 2860 h 2965"/>
                <a:gd name="T52" fmla="*/ 1568 w 2709"/>
                <a:gd name="T53" fmla="*/ 2936 h 2965"/>
                <a:gd name="T54" fmla="*/ 1354 w 2709"/>
                <a:gd name="T55" fmla="*/ 1910 h 2965"/>
                <a:gd name="T56" fmla="*/ 1064 w 2709"/>
                <a:gd name="T57" fmla="*/ 2707 h 2965"/>
                <a:gd name="T58" fmla="*/ 1047 w 2709"/>
                <a:gd name="T59" fmla="*/ 2930 h 2965"/>
                <a:gd name="T60" fmla="*/ 810 w 2709"/>
                <a:gd name="T61" fmla="*/ 2843 h 2965"/>
                <a:gd name="T62" fmla="*/ 592 w 2709"/>
                <a:gd name="T63" fmla="*/ 2736 h 2965"/>
                <a:gd name="T64" fmla="*/ 372 w 2709"/>
                <a:gd name="T65" fmla="*/ 2639 h 2965"/>
                <a:gd name="T66" fmla="*/ 134 w 2709"/>
                <a:gd name="T67" fmla="*/ 2576 h 2965"/>
                <a:gd name="T68" fmla="*/ 135 w 2709"/>
                <a:gd name="T69" fmla="*/ 2110 h 2965"/>
                <a:gd name="T70" fmla="*/ 360 w 2709"/>
                <a:gd name="T71" fmla="*/ 1983 h 2965"/>
                <a:gd name="T72" fmla="*/ 651 w 2709"/>
                <a:gd name="T73" fmla="*/ 1852 h 2965"/>
                <a:gd name="T74" fmla="*/ 878 w 2709"/>
                <a:gd name="T75" fmla="*/ 1748 h 2965"/>
                <a:gd name="T76" fmla="*/ 929 w 2709"/>
                <a:gd name="T77" fmla="*/ 1606 h 2965"/>
                <a:gd name="T78" fmla="*/ 953 w 2709"/>
                <a:gd name="T79" fmla="*/ 1563 h 2965"/>
                <a:gd name="T80" fmla="*/ 993 w 2709"/>
                <a:gd name="T81" fmla="*/ 1539 h 2965"/>
                <a:gd name="T82" fmla="*/ 1020 w 2709"/>
                <a:gd name="T83" fmla="*/ 1348 h 2965"/>
                <a:gd name="T84" fmla="*/ 978 w 2709"/>
                <a:gd name="T85" fmla="*/ 1275 h 2965"/>
                <a:gd name="T86" fmla="*/ 915 w 2709"/>
                <a:gd name="T87" fmla="*/ 1113 h 2965"/>
                <a:gd name="T88" fmla="*/ 878 w 2709"/>
                <a:gd name="T89" fmla="*/ 1003 h 2965"/>
                <a:gd name="T90" fmla="*/ 837 w 2709"/>
                <a:gd name="T91" fmla="*/ 814 h 2965"/>
                <a:gd name="T92" fmla="*/ 836 w 2709"/>
                <a:gd name="T93" fmla="*/ 759 h 2965"/>
                <a:gd name="T94" fmla="*/ 871 w 2709"/>
                <a:gd name="T95" fmla="*/ 732 h 2965"/>
                <a:gd name="T96" fmla="*/ 882 w 2709"/>
                <a:gd name="T97" fmla="*/ 676 h 2965"/>
                <a:gd name="T98" fmla="*/ 883 w 2709"/>
                <a:gd name="T99" fmla="*/ 623 h 2965"/>
                <a:gd name="T100" fmla="*/ 883 w 2709"/>
                <a:gd name="T101" fmla="*/ 557 h 2965"/>
                <a:gd name="T102" fmla="*/ 900 w 2709"/>
                <a:gd name="T103" fmla="*/ 343 h 2965"/>
                <a:gd name="T104" fmla="*/ 969 w 2709"/>
                <a:gd name="T105" fmla="*/ 235 h 2965"/>
                <a:gd name="T106" fmla="*/ 1109 w 2709"/>
                <a:gd name="T107" fmla="*/ 128 h 2965"/>
                <a:gd name="T108" fmla="*/ 1312 w 2709"/>
                <a:gd name="T109" fmla="*/ 49 h 2965"/>
                <a:gd name="T110" fmla="*/ 1565 w 2709"/>
                <a:gd name="T111" fmla="*/ 1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09" h="2965">
                  <a:moveTo>
                    <a:pt x="1591" y="0"/>
                  </a:moveTo>
                  <a:lnTo>
                    <a:pt x="1619" y="1"/>
                  </a:lnTo>
                  <a:lnTo>
                    <a:pt x="1628" y="14"/>
                  </a:lnTo>
                  <a:lnTo>
                    <a:pt x="1613" y="24"/>
                  </a:lnTo>
                  <a:lnTo>
                    <a:pt x="1600" y="35"/>
                  </a:lnTo>
                  <a:lnTo>
                    <a:pt x="1586" y="45"/>
                  </a:lnTo>
                  <a:lnTo>
                    <a:pt x="1575" y="58"/>
                  </a:lnTo>
                  <a:lnTo>
                    <a:pt x="1569" y="71"/>
                  </a:lnTo>
                  <a:lnTo>
                    <a:pt x="1567" y="81"/>
                  </a:lnTo>
                  <a:lnTo>
                    <a:pt x="1570" y="93"/>
                  </a:lnTo>
                  <a:lnTo>
                    <a:pt x="1579" y="104"/>
                  </a:lnTo>
                  <a:lnTo>
                    <a:pt x="1590" y="116"/>
                  </a:lnTo>
                  <a:lnTo>
                    <a:pt x="1681" y="193"/>
                  </a:lnTo>
                  <a:lnTo>
                    <a:pt x="1770" y="272"/>
                  </a:lnTo>
                  <a:lnTo>
                    <a:pt x="1793" y="296"/>
                  </a:lnTo>
                  <a:lnTo>
                    <a:pt x="1812" y="322"/>
                  </a:lnTo>
                  <a:lnTo>
                    <a:pt x="1825" y="351"/>
                  </a:lnTo>
                  <a:lnTo>
                    <a:pt x="1835" y="382"/>
                  </a:lnTo>
                  <a:lnTo>
                    <a:pt x="1840" y="413"/>
                  </a:lnTo>
                  <a:lnTo>
                    <a:pt x="1841" y="447"/>
                  </a:lnTo>
                  <a:lnTo>
                    <a:pt x="1841" y="482"/>
                  </a:lnTo>
                  <a:lnTo>
                    <a:pt x="1841" y="513"/>
                  </a:lnTo>
                  <a:lnTo>
                    <a:pt x="1841" y="538"/>
                  </a:lnTo>
                  <a:lnTo>
                    <a:pt x="1841" y="562"/>
                  </a:lnTo>
                  <a:lnTo>
                    <a:pt x="1841" y="585"/>
                  </a:lnTo>
                  <a:lnTo>
                    <a:pt x="1841" y="608"/>
                  </a:lnTo>
                  <a:lnTo>
                    <a:pt x="1841" y="634"/>
                  </a:lnTo>
                  <a:lnTo>
                    <a:pt x="1841" y="663"/>
                  </a:lnTo>
                  <a:lnTo>
                    <a:pt x="1841" y="699"/>
                  </a:lnTo>
                  <a:lnTo>
                    <a:pt x="1841" y="711"/>
                  </a:lnTo>
                  <a:lnTo>
                    <a:pt x="1842" y="722"/>
                  </a:lnTo>
                  <a:lnTo>
                    <a:pt x="1844" y="733"/>
                  </a:lnTo>
                  <a:lnTo>
                    <a:pt x="1850" y="744"/>
                  </a:lnTo>
                  <a:lnTo>
                    <a:pt x="1857" y="751"/>
                  </a:lnTo>
                  <a:lnTo>
                    <a:pt x="1870" y="757"/>
                  </a:lnTo>
                  <a:lnTo>
                    <a:pt x="1874" y="762"/>
                  </a:lnTo>
                  <a:lnTo>
                    <a:pt x="1878" y="767"/>
                  </a:lnTo>
                  <a:lnTo>
                    <a:pt x="1881" y="774"/>
                  </a:lnTo>
                  <a:lnTo>
                    <a:pt x="1882" y="781"/>
                  </a:lnTo>
                  <a:lnTo>
                    <a:pt x="1874" y="871"/>
                  </a:lnTo>
                  <a:lnTo>
                    <a:pt x="1864" y="962"/>
                  </a:lnTo>
                  <a:lnTo>
                    <a:pt x="1863" y="964"/>
                  </a:lnTo>
                  <a:lnTo>
                    <a:pt x="1863" y="966"/>
                  </a:lnTo>
                  <a:lnTo>
                    <a:pt x="1862" y="968"/>
                  </a:lnTo>
                  <a:lnTo>
                    <a:pt x="1841" y="1003"/>
                  </a:lnTo>
                  <a:lnTo>
                    <a:pt x="1825" y="1039"/>
                  </a:lnTo>
                  <a:lnTo>
                    <a:pt x="1813" y="1077"/>
                  </a:lnTo>
                  <a:lnTo>
                    <a:pt x="1801" y="1115"/>
                  </a:lnTo>
                  <a:lnTo>
                    <a:pt x="1790" y="1154"/>
                  </a:lnTo>
                  <a:lnTo>
                    <a:pt x="1778" y="1191"/>
                  </a:lnTo>
                  <a:lnTo>
                    <a:pt x="1763" y="1228"/>
                  </a:lnTo>
                  <a:lnTo>
                    <a:pt x="1761" y="1231"/>
                  </a:lnTo>
                  <a:lnTo>
                    <a:pt x="1760" y="1236"/>
                  </a:lnTo>
                  <a:lnTo>
                    <a:pt x="1758" y="1238"/>
                  </a:lnTo>
                  <a:lnTo>
                    <a:pt x="1738" y="1267"/>
                  </a:lnTo>
                  <a:lnTo>
                    <a:pt x="1723" y="1297"/>
                  </a:lnTo>
                  <a:lnTo>
                    <a:pt x="1714" y="1328"/>
                  </a:lnTo>
                  <a:lnTo>
                    <a:pt x="1708" y="1359"/>
                  </a:lnTo>
                  <a:lnTo>
                    <a:pt x="1705" y="1391"/>
                  </a:lnTo>
                  <a:lnTo>
                    <a:pt x="1705" y="1423"/>
                  </a:lnTo>
                  <a:lnTo>
                    <a:pt x="1706" y="1456"/>
                  </a:lnTo>
                  <a:lnTo>
                    <a:pt x="1707" y="1489"/>
                  </a:lnTo>
                  <a:lnTo>
                    <a:pt x="1707" y="1521"/>
                  </a:lnTo>
                  <a:lnTo>
                    <a:pt x="1708" y="1530"/>
                  </a:lnTo>
                  <a:lnTo>
                    <a:pt x="1712" y="1538"/>
                  </a:lnTo>
                  <a:lnTo>
                    <a:pt x="1717" y="1546"/>
                  </a:lnTo>
                  <a:lnTo>
                    <a:pt x="1722" y="1550"/>
                  </a:lnTo>
                  <a:lnTo>
                    <a:pt x="1737" y="1559"/>
                  </a:lnTo>
                  <a:lnTo>
                    <a:pt x="1748" y="1570"/>
                  </a:lnTo>
                  <a:lnTo>
                    <a:pt x="1756" y="1584"/>
                  </a:lnTo>
                  <a:lnTo>
                    <a:pt x="1761" y="1599"/>
                  </a:lnTo>
                  <a:lnTo>
                    <a:pt x="1766" y="1615"/>
                  </a:lnTo>
                  <a:lnTo>
                    <a:pt x="1779" y="1657"/>
                  </a:lnTo>
                  <a:lnTo>
                    <a:pt x="1794" y="1698"/>
                  </a:lnTo>
                  <a:lnTo>
                    <a:pt x="1810" y="1738"/>
                  </a:lnTo>
                  <a:lnTo>
                    <a:pt x="1817" y="1749"/>
                  </a:lnTo>
                  <a:lnTo>
                    <a:pt x="1828" y="1758"/>
                  </a:lnTo>
                  <a:lnTo>
                    <a:pt x="1840" y="1766"/>
                  </a:lnTo>
                  <a:lnTo>
                    <a:pt x="1853" y="1771"/>
                  </a:lnTo>
                  <a:lnTo>
                    <a:pt x="1984" y="1823"/>
                  </a:lnTo>
                  <a:lnTo>
                    <a:pt x="2114" y="1877"/>
                  </a:lnTo>
                  <a:lnTo>
                    <a:pt x="2244" y="1932"/>
                  </a:lnTo>
                  <a:lnTo>
                    <a:pt x="2373" y="1991"/>
                  </a:lnTo>
                  <a:lnTo>
                    <a:pt x="2500" y="2054"/>
                  </a:lnTo>
                  <a:lnTo>
                    <a:pt x="2539" y="2077"/>
                  </a:lnTo>
                  <a:lnTo>
                    <a:pt x="2576" y="2103"/>
                  </a:lnTo>
                  <a:lnTo>
                    <a:pt x="2609" y="2134"/>
                  </a:lnTo>
                  <a:lnTo>
                    <a:pt x="2709" y="2567"/>
                  </a:lnTo>
                  <a:lnTo>
                    <a:pt x="2668" y="2569"/>
                  </a:lnTo>
                  <a:lnTo>
                    <a:pt x="2624" y="2575"/>
                  </a:lnTo>
                  <a:lnTo>
                    <a:pt x="2576" y="2584"/>
                  </a:lnTo>
                  <a:lnTo>
                    <a:pt x="2526" y="2597"/>
                  </a:lnTo>
                  <a:lnTo>
                    <a:pt x="2473" y="2611"/>
                  </a:lnTo>
                  <a:lnTo>
                    <a:pt x="2417" y="2628"/>
                  </a:lnTo>
                  <a:lnTo>
                    <a:pt x="2360" y="2648"/>
                  </a:lnTo>
                  <a:lnTo>
                    <a:pt x="2301" y="2670"/>
                  </a:lnTo>
                  <a:lnTo>
                    <a:pt x="2241" y="2692"/>
                  </a:lnTo>
                  <a:lnTo>
                    <a:pt x="2179" y="2715"/>
                  </a:lnTo>
                  <a:lnTo>
                    <a:pt x="2116" y="2739"/>
                  </a:lnTo>
                  <a:lnTo>
                    <a:pt x="2054" y="2765"/>
                  </a:lnTo>
                  <a:lnTo>
                    <a:pt x="1991" y="2789"/>
                  </a:lnTo>
                  <a:lnTo>
                    <a:pt x="1928" y="2813"/>
                  </a:lnTo>
                  <a:lnTo>
                    <a:pt x="1865" y="2838"/>
                  </a:lnTo>
                  <a:lnTo>
                    <a:pt x="1803" y="2860"/>
                  </a:lnTo>
                  <a:lnTo>
                    <a:pt x="1742" y="2882"/>
                  </a:lnTo>
                  <a:lnTo>
                    <a:pt x="1683" y="2902"/>
                  </a:lnTo>
                  <a:lnTo>
                    <a:pt x="1624" y="2920"/>
                  </a:lnTo>
                  <a:lnTo>
                    <a:pt x="1568" y="2936"/>
                  </a:lnTo>
                  <a:lnTo>
                    <a:pt x="1514" y="2949"/>
                  </a:lnTo>
                  <a:lnTo>
                    <a:pt x="1463" y="2958"/>
                  </a:lnTo>
                  <a:lnTo>
                    <a:pt x="1644" y="2707"/>
                  </a:lnTo>
                  <a:lnTo>
                    <a:pt x="1354" y="1910"/>
                  </a:lnTo>
                  <a:lnTo>
                    <a:pt x="1445" y="1716"/>
                  </a:lnTo>
                  <a:lnTo>
                    <a:pt x="1264" y="1716"/>
                  </a:lnTo>
                  <a:lnTo>
                    <a:pt x="1354" y="1910"/>
                  </a:lnTo>
                  <a:lnTo>
                    <a:pt x="1064" y="2707"/>
                  </a:lnTo>
                  <a:lnTo>
                    <a:pt x="1251" y="2965"/>
                  </a:lnTo>
                  <a:lnTo>
                    <a:pt x="1180" y="2957"/>
                  </a:lnTo>
                  <a:lnTo>
                    <a:pt x="1113" y="2945"/>
                  </a:lnTo>
                  <a:lnTo>
                    <a:pt x="1047" y="2930"/>
                  </a:lnTo>
                  <a:lnTo>
                    <a:pt x="985" y="2911"/>
                  </a:lnTo>
                  <a:lnTo>
                    <a:pt x="925" y="2891"/>
                  </a:lnTo>
                  <a:lnTo>
                    <a:pt x="866" y="2867"/>
                  </a:lnTo>
                  <a:lnTo>
                    <a:pt x="810" y="2843"/>
                  </a:lnTo>
                  <a:lnTo>
                    <a:pt x="754" y="2817"/>
                  </a:lnTo>
                  <a:lnTo>
                    <a:pt x="699" y="2790"/>
                  </a:lnTo>
                  <a:lnTo>
                    <a:pt x="645" y="2764"/>
                  </a:lnTo>
                  <a:lnTo>
                    <a:pt x="592" y="2736"/>
                  </a:lnTo>
                  <a:lnTo>
                    <a:pt x="538" y="2710"/>
                  </a:lnTo>
                  <a:lnTo>
                    <a:pt x="483" y="2684"/>
                  </a:lnTo>
                  <a:lnTo>
                    <a:pt x="428" y="2661"/>
                  </a:lnTo>
                  <a:lnTo>
                    <a:pt x="372" y="2639"/>
                  </a:lnTo>
                  <a:lnTo>
                    <a:pt x="315" y="2619"/>
                  </a:lnTo>
                  <a:lnTo>
                    <a:pt x="257" y="2601"/>
                  </a:lnTo>
                  <a:lnTo>
                    <a:pt x="196" y="2587"/>
                  </a:lnTo>
                  <a:lnTo>
                    <a:pt x="134" y="2576"/>
                  </a:lnTo>
                  <a:lnTo>
                    <a:pt x="69" y="2570"/>
                  </a:lnTo>
                  <a:lnTo>
                    <a:pt x="0" y="2567"/>
                  </a:lnTo>
                  <a:lnTo>
                    <a:pt x="100" y="2139"/>
                  </a:lnTo>
                  <a:lnTo>
                    <a:pt x="135" y="2110"/>
                  </a:lnTo>
                  <a:lnTo>
                    <a:pt x="174" y="2083"/>
                  </a:lnTo>
                  <a:lnTo>
                    <a:pt x="215" y="2060"/>
                  </a:lnTo>
                  <a:lnTo>
                    <a:pt x="287" y="2021"/>
                  </a:lnTo>
                  <a:lnTo>
                    <a:pt x="360" y="1983"/>
                  </a:lnTo>
                  <a:lnTo>
                    <a:pt x="432" y="1946"/>
                  </a:lnTo>
                  <a:lnTo>
                    <a:pt x="504" y="1913"/>
                  </a:lnTo>
                  <a:lnTo>
                    <a:pt x="578" y="1882"/>
                  </a:lnTo>
                  <a:lnTo>
                    <a:pt x="651" y="1852"/>
                  </a:lnTo>
                  <a:lnTo>
                    <a:pt x="754" y="1809"/>
                  </a:lnTo>
                  <a:lnTo>
                    <a:pt x="856" y="1766"/>
                  </a:lnTo>
                  <a:lnTo>
                    <a:pt x="868" y="1758"/>
                  </a:lnTo>
                  <a:lnTo>
                    <a:pt x="878" y="1748"/>
                  </a:lnTo>
                  <a:lnTo>
                    <a:pt x="885" y="1736"/>
                  </a:lnTo>
                  <a:lnTo>
                    <a:pt x="907" y="1678"/>
                  </a:lnTo>
                  <a:lnTo>
                    <a:pt x="925" y="1619"/>
                  </a:lnTo>
                  <a:lnTo>
                    <a:pt x="929" y="1606"/>
                  </a:lnTo>
                  <a:lnTo>
                    <a:pt x="933" y="1593"/>
                  </a:lnTo>
                  <a:lnTo>
                    <a:pt x="939" y="1582"/>
                  </a:lnTo>
                  <a:lnTo>
                    <a:pt x="945" y="1571"/>
                  </a:lnTo>
                  <a:lnTo>
                    <a:pt x="953" y="1563"/>
                  </a:lnTo>
                  <a:lnTo>
                    <a:pt x="964" y="1555"/>
                  </a:lnTo>
                  <a:lnTo>
                    <a:pt x="979" y="1551"/>
                  </a:lnTo>
                  <a:lnTo>
                    <a:pt x="986" y="1547"/>
                  </a:lnTo>
                  <a:lnTo>
                    <a:pt x="993" y="1539"/>
                  </a:lnTo>
                  <a:lnTo>
                    <a:pt x="999" y="1530"/>
                  </a:lnTo>
                  <a:lnTo>
                    <a:pt x="1002" y="1521"/>
                  </a:lnTo>
                  <a:lnTo>
                    <a:pt x="1012" y="1435"/>
                  </a:lnTo>
                  <a:lnTo>
                    <a:pt x="1020" y="1348"/>
                  </a:lnTo>
                  <a:lnTo>
                    <a:pt x="1018" y="1334"/>
                  </a:lnTo>
                  <a:lnTo>
                    <a:pt x="1013" y="1321"/>
                  </a:lnTo>
                  <a:lnTo>
                    <a:pt x="1006" y="1310"/>
                  </a:lnTo>
                  <a:lnTo>
                    <a:pt x="978" y="1275"/>
                  </a:lnTo>
                  <a:lnTo>
                    <a:pt x="955" y="1238"/>
                  </a:lnTo>
                  <a:lnTo>
                    <a:pt x="937" y="1199"/>
                  </a:lnTo>
                  <a:lnTo>
                    <a:pt x="925" y="1156"/>
                  </a:lnTo>
                  <a:lnTo>
                    <a:pt x="915" y="1113"/>
                  </a:lnTo>
                  <a:lnTo>
                    <a:pt x="909" y="1084"/>
                  </a:lnTo>
                  <a:lnTo>
                    <a:pt x="898" y="1058"/>
                  </a:lnTo>
                  <a:lnTo>
                    <a:pt x="888" y="1030"/>
                  </a:lnTo>
                  <a:lnTo>
                    <a:pt x="878" y="1003"/>
                  </a:lnTo>
                  <a:lnTo>
                    <a:pt x="858" y="928"/>
                  </a:lnTo>
                  <a:lnTo>
                    <a:pt x="840" y="852"/>
                  </a:lnTo>
                  <a:lnTo>
                    <a:pt x="838" y="834"/>
                  </a:lnTo>
                  <a:lnTo>
                    <a:pt x="837" y="814"/>
                  </a:lnTo>
                  <a:lnTo>
                    <a:pt x="835" y="795"/>
                  </a:lnTo>
                  <a:lnTo>
                    <a:pt x="834" y="783"/>
                  </a:lnTo>
                  <a:lnTo>
                    <a:pt x="834" y="770"/>
                  </a:lnTo>
                  <a:lnTo>
                    <a:pt x="836" y="759"/>
                  </a:lnTo>
                  <a:lnTo>
                    <a:pt x="842" y="751"/>
                  </a:lnTo>
                  <a:lnTo>
                    <a:pt x="851" y="743"/>
                  </a:lnTo>
                  <a:lnTo>
                    <a:pt x="865" y="737"/>
                  </a:lnTo>
                  <a:lnTo>
                    <a:pt x="871" y="732"/>
                  </a:lnTo>
                  <a:lnTo>
                    <a:pt x="876" y="721"/>
                  </a:lnTo>
                  <a:lnTo>
                    <a:pt x="879" y="710"/>
                  </a:lnTo>
                  <a:lnTo>
                    <a:pt x="882" y="699"/>
                  </a:lnTo>
                  <a:lnTo>
                    <a:pt x="882" y="676"/>
                  </a:lnTo>
                  <a:lnTo>
                    <a:pt x="883" y="658"/>
                  </a:lnTo>
                  <a:lnTo>
                    <a:pt x="883" y="644"/>
                  </a:lnTo>
                  <a:lnTo>
                    <a:pt x="883" y="634"/>
                  </a:lnTo>
                  <a:lnTo>
                    <a:pt x="883" y="623"/>
                  </a:lnTo>
                  <a:lnTo>
                    <a:pt x="883" y="612"/>
                  </a:lnTo>
                  <a:lnTo>
                    <a:pt x="883" y="599"/>
                  </a:lnTo>
                  <a:lnTo>
                    <a:pt x="883" y="581"/>
                  </a:lnTo>
                  <a:lnTo>
                    <a:pt x="883" y="557"/>
                  </a:lnTo>
                  <a:lnTo>
                    <a:pt x="883" y="482"/>
                  </a:lnTo>
                  <a:lnTo>
                    <a:pt x="886" y="408"/>
                  </a:lnTo>
                  <a:lnTo>
                    <a:pt x="891" y="374"/>
                  </a:lnTo>
                  <a:lnTo>
                    <a:pt x="900" y="343"/>
                  </a:lnTo>
                  <a:lnTo>
                    <a:pt x="912" y="313"/>
                  </a:lnTo>
                  <a:lnTo>
                    <a:pt x="928" y="284"/>
                  </a:lnTo>
                  <a:lnTo>
                    <a:pt x="947" y="259"/>
                  </a:lnTo>
                  <a:lnTo>
                    <a:pt x="969" y="235"/>
                  </a:lnTo>
                  <a:lnTo>
                    <a:pt x="992" y="211"/>
                  </a:lnTo>
                  <a:lnTo>
                    <a:pt x="1018" y="189"/>
                  </a:lnTo>
                  <a:lnTo>
                    <a:pt x="1062" y="156"/>
                  </a:lnTo>
                  <a:lnTo>
                    <a:pt x="1109" y="128"/>
                  </a:lnTo>
                  <a:lnTo>
                    <a:pt x="1158" y="103"/>
                  </a:lnTo>
                  <a:lnTo>
                    <a:pt x="1207" y="82"/>
                  </a:lnTo>
                  <a:lnTo>
                    <a:pt x="1259" y="65"/>
                  </a:lnTo>
                  <a:lnTo>
                    <a:pt x="1312" y="49"/>
                  </a:lnTo>
                  <a:lnTo>
                    <a:pt x="1366" y="37"/>
                  </a:lnTo>
                  <a:lnTo>
                    <a:pt x="1431" y="23"/>
                  </a:lnTo>
                  <a:lnTo>
                    <a:pt x="1497" y="11"/>
                  </a:lnTo>
                  <a:lnTo>
                    <a:pt x="1565" y="1"/>
                  </a:lnTo>
                  <a:lnTo>
                    <a:pt x="1591" y="0"/>
                  </a:lnTo>
                  <a:close/>
                </a:path>
              </a:pathLst>
            </a:custGeom>
            <a:solidFill>
              <a:schemeClr val="tx1"/>
            </a:solidFill>
            <a:ln w="0">
              <a:noFill/>
              <a:prstDash val="solid"/>
              <a:round/>
            </a:ln>
          </p:spPr>
          <p:txBody>
            <a:bodyPr vert="horz" wrap="square" lIns="91440" tIns="45720" rIns="91440" bIns="45720" numCol="1" anchor="t" anchorCtr="0" compatLnSpc="1"/>
            <a:lstStyle/>
            <a:p>
              <a:endParaRPr lang="en-IN" sz="1350" dirty="0">
                <a:cs typeface="+mn-ea"/>
                <a:sym typeface="+mn-lt"/>
              </a:endParaRPr>
            </a:p>
          </p:txBody>
        </p:sp>
        <p:sp>
          <p:nvSpPr>
            <p:cNvPr id="100" name="Freeform 7"/>
            <p:cNvSpPr>
              <a:spLocks noEditPoints="1"/>
            </p:cNvSpPr>
            <p:nvPr/>
          </p:nvSpPr>
          <p:spPr bwMode="auto">
            <a:xfrm>
              <a:off x="8588376" y="1109663"/>
              <a:ext cx="485775" cy="390525"/>
            </a:xfrm>
            <a:custGeom>
              <a:avLst/>
              <a:gdLst>
                <a:gd name="T0" fmla="*/ 806 w 1531"/>
                <a:gd name="T1" fmla="*/ 112 h 1231"/>
                <a:gd name="T2" fmla="*/ 658 w 1531"/>
                <a:gd name="T3" fmla="*/ 171 h 1231"/>
                <a:gd name="T4" fmla="*/ 535 w 1531"/>
                <a:gd name="T5" fmla="*/ 270 h 1231"/>
                <a:gd name="T6" fmla="*/ 449 w 1531"/>
                <a:gd name="T7" fmla="*/ 403 h 1231"/>
                <a:gd name="T8" fmla="*/ 407 w 1531"/>
                <a:gd name="T9" fmla="*/ 559 h 1231"/>
                <a:gd name="T10" fmla="*/ 407 w 1531"/>
                <a:gd name="T11" fmla="*/ 676 h 1231"/>
                <a:gd name="T12" fmla="*/ 395 w 1531"/>
                <a:gd name="T13" fmla="*/ 715 h 1231"/>
                <a:gd name="T14" fmla="*/ 507 w 1531"/>
                <a:gd name="T15" fmla="*/ 941 h 1231"/>
                <a:gd name="T16" fmla="*/ 571 w 1531"/>
                <a:gd name="T17" fmla="*/ 996 h 1231"/>
                <a:gd name="T18" fmla="*/ 706 w 1531"/>
                <a:gd name="T19" fmla="*/ 1085 h 1231"/>
                <a:gd name="T20" fmla="*/ 862 w 1531"/>
                <a:gd name="T21" fmla="*/ 1128 h 1231"/>
                <a:gd name="T22" fmla="*/ 1027 w 1531"/>
                <a:gd name="T23" fmla="*/ 1119 h 1231"/>
                <a:gd name="T24" fmla="*/ 1175 w 1531"/>
                <a:gd name="T25" fmla="*/ 1060 h 1231"/>
                <a:gd name="T26" fmla="*/ 1298 w 1531"/>
                <a:gd name="T27" fmla="*/ 960 h 1231"/>
                <a:gd name="T28" fmla="*/ 1384 w 1531"/>
                <a:gd name="T29" fmla="*/ 828 h 1231"/>
                <a:gd name="T30" fmla="*/ 1427 w 1531"/>
                <a:gd name="T31" fmla="*/ 672 h 1231"/>
                <a:gd name="T32" fmla="*/ 1418 w 1531"/>
                <a:gd name="T33" fmla="*/ 505 h 1231"/>
                <a:gd name="T34" fmla="*/ 1360 w 1531"/>
                <a:gd name="T35" fmla="*/ 355 h 1231"/>
                <a:gd name="T36" fmla="*/ 1261 w 1531"/>
                <a:gd name="T37" fmla="*/ 233 h 1231"/>
                <a:gd name="T38" fmla="*/ 1128 w 1531"/>
                <a:gd name="T39" fmla="*/ 147 h 1231"/>
                <a:gd name="T40" fmla="*/ 973 w 1531"/>
                <a:gd name="T41" fmla="*/ 103 h 1231"/>
                <a:gd name="T42" fmla="*/ 979 w 1531"/>
                <a:gd name="T43" fmla="*/ 3 h 1231"/>
                <a:gd name="T44" fmla="*/ 1155 w 1531"/>
                <a:gd name="T45" fmla="*/ 47 h 1231"/>
                <a:gd name="T46" fmla="*/ 1307 w 1531"/>
                <a:gd name="T47" fmla="*/ 140 h 1231"/>
                <a:gd name="T48" fmla="*/ 1425 w 1531"/>
                <a:gd name="T49" fmla="*/ 272 h 1231"/>
                <a:gd name="T50" fmla="*/ 1503 w 1531"/>
                <a:gd name="T51" fmla="*/ 432 h 1231"/>
                <a:gd name="T52" fmla="*/ 1531 w 1531"/>
                <a:gd name="T53" fmla="*/ 615 h 1231"/>
                <a:gd name="T54" fmla="*/ 1503 w 1531"/>
                <a:gd name="T55" fmla="*/ 799 h 1231"/>
                <a:gd name="T56" fmla="*/ 1425 w 1531"/>
                <a:gd name="T57" fmla="*/ 959 h 1231"/>
                <a:gd name="T58" fmla="*/ 1307 w 1531"/>
                <a:gd name="T59" fmla="*/ 1091 h 1231"/>
                <a:gd name="T60" fmla="*/ 1155 w 1531"/>
                <a:gd name="T61" fmla="*/ 1183 h 1231"/>
                <a:gd name="T62" fmla="*/ 979 w 1531"/>
                <a:gd name="T63" fmla="*/ 1228 h 1231"/>
                <a:gd name="T64" fmla="*/ 805 w 1531"/>
                <a:gd name="T65" fmla="*/ 1221 h 1231"/>
                <a:gd name="T66" fmla="*/ 647 w 1531"/>
                <a:gd name="T67" fmla="*/ 1169 h 1231"/>
                <a:gd name="T68" fmla="*/ 508 w 1531"/>
                <a:gd name="T69" fmla="*/ 1076 h 1231"/>
                <a:gd name="T70" fmla="*/ 24 w 1531"/>
                <a:gd name="T71" fmla="*/ 927 h 1231"/>
                <a:gd name="T72" fmla="*/ 0 w 1531"/>
                <a:gd name="T73" fmla="*/ 891 h 1231"/>
                <a:gd name="T74" fmla="*/ 11 w 1531"/>
                <a:gd name="T75" fmla="*/ 850 h 1231"/>
                <a:gd name="T76" fmla="*/ 302 w 1531"/>
                <a:gd name="T77" fmla="*/ 615 h 1231"/>
                <a:gd name="T78" fmla="*/ 330 w 1531"/>
                <a:gd name="T79" fmla="*/ 432 h 1231"/>
                <a:gd name="T80" fmla="*/ 408 w 1531"/>
                <a:gd name="T81" fmla="*/ 272 h 1231"/>
                <a:gd name="T82" fmla="*/ 526 w 1531"/>
                <a:gd name="T83" fmla="*/ 140 h 1231"/>
                <a:gd name="T84" fmla="*/ 678 w 1531"/>
                <a:gd name="T85" fmla="*/ 47 h 1231"/>
                <a:gd name="T86" fmla="*/ 854 w 1531"/>
                <a:gd name="T87" fmla="*/ 3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31" h="1231">
                  <a:moveTo>
                    <a:pt x="917" y="100"/>
                  </a:moveTo>
                  <a:lnTo>
                    <a:pt x="861" y="103"/>
                  </a:lnTo>
                  <a:lnTo>
                    <a:pt x="806" y="112"/>
                  </a:lnTo>
                  <a:lnTo>
                    <a:pt x="755" y="127"/>
                  </a:lnTo>
                  <a:lnTo>
                    <a:pt x="705" y="147"/>
                  </a:lnTo>
                  <a:lnTo>
                    <a:pt x="658" y="171"/>
                  </a:lnTo>
                  <a:lnTo>
                    <a:pt x="613" y="200"/>
                  </a:lnTo>
                  <a:lnTo>
                    <a:pt x="573" y="233"/>
                  </a:lnTo>
                  <a:lnTo>
                    <a:pt x="535" y="270"/>
                  </a:lnTo>
                  <a:lnTo>
                    <a:pt x="503" y="312"/>
                  </a:lnTo>
                  <a:lnTo>
                    <a:pt x="473" y="355"/>
                  </a:lnTo>
                  <a:lnTo>
                    <a:pt x="449" y="403"/>
                  </a:lnTo>
                  <a:lnTo>
                    <a:pt x="430" y="453"/>
                  </a:lnTo>
                  <a:lnTo>
                    <a:pt x="415" y="505"/>
                  </a:lnTo>
                  <a:lnTo>
                    <a:pt x="407" y="559"/>
                  </a:lnTo>
                  <a:lnTo>
                    <a:pt x="403" y="615"/>
                  </a:lnTo>
                  <a:lnTo>
                    <a:pt x="404" y="645"/>
                  </a:lnTo>
                  <a:lnTo>
                    <a:pt x="407" y="676"/>
                  </a:lnTo>
                  <a:lnTo>
                    <a:pt x="407" y="691"/>
                  </a:lnTo>
                  <a:lnTo>
                    <a:pt x="402" y="703"/>
                  </a:lnTo>
                  <a:lnTo>
                    <a:pt x="395" y="715"/>
                  </a:lnTo>
                  <a:lnTo>
                    <a:pt x="384" y="724"/>
                  </a:lnTo>
                  <a:lnTo>
                    <a:pt x="175" y="861"/>
                  </a:lnTo>
                  <a:lnTo>
                    <a:pt x="507" y="941"/>
                  </a:lnTo>
                  <a:lnTo>
                    <a:pt x="520" y="947"/>
                  </a:lnTo>
                  <a:lnTo>
                    <a:pt x="532" y="957"/>
                  </a:lnTo>
                  <a:lnTo>
                    <a:pt x="571" y="996"/>
                  </a:lnTo>
                  <a:lnTo>
                    <a:pt x="613" y="1030"/>
                  </a:lnTo>
                  <a:lnTo>
                    <a:pt x="659" y="1060"/>
                  </a:lnTo>
                  <a:lnTo>
                    <a:pt x="706" y="1085"/>
                  </a:lnTo>
                  <a:lnTo>
                    <a:pt x="757" y="1104"/>
                  </a:lnTo>
                  <a:lnTo>
                    <a:pt x="808" y="1119"/>
                  </a:lnTo>
                  <a:lnTo>
                    <a:pt x="862" y="1128"/>
                  </a:lnTo>
                  <a:lnTo>
                    <a:pt x="917" y="1131"/>
                  </a:lnTo>
                  <a:lnTo>
                    <a:pt x="973" y="1128"/>
                  </a:lnTo>
                  <a:lnTo>
                    <a:pt x="1027" y="1119"/>
                  </a:lnTo>
                  <a:lnTo>
                    <a:pt x="1078" y="1104"/>
                  </a:lnTo>
                  <a:lnTo>
                    <a:pt x="1128" y="1084"/>
                  </a:lnTo>
                  <a:lnTo>
                    <a:pt x="1175" y="1060"/>
                  </a:lnTo>
                  <a:lnTo>
                    <a:pt x="1220" y="1031"/>
                  </a:lnTo>
                  <a:lnTo>
                    <a:pt x="1261" y="997"/>
                  </a:lnTo>
                  <a:lnTo>
                    <a:pt x="1298" y="960"/>
                  </a:lnTo>
                  <a:lnTo>
                    <a:pt x="1330" y="919"/>
                  </a:lnTo>
                  <a:lnTo>
                    <a:pt x="1360" y="875"/>
                  </a:lnTo>
                  <a:lnTo>
                    <a:pt x="1384" y="828"/>
                  </a:lnTo>
                  <a:lnTo>
                    <a:pt x="1404" y="778"/>
                  </a:lnTo>
                  <a:lnTo>
                    <a:pt x="1418" y="726"/>
                  </a:lnTo>
                  <a:lnTo>
                    <a:pt x="1427" y="672"/>
                  </a:lnTo>
                  <a:lnTo>
                    <a:pt x="1429" y="615"/>
                  </a:lnTo>
                  <a:lnTo>
                    <a:pt x="1427" y="559"/>
                  </a:lnTo>
                  <a:lnTo>
                    <a:pt x="1418" y="505"/>
                  </a:lnTo>
                  <a:lnTo>
                    <a:pt x="1404" y="453"/>
                  </a:lnTo>
                  <a:lnTo>
                    <a:pt x="1384" y="403"/>
                  </a:lnTo>
                  <a:lnTo>
                    <a:pt x="1360" y="355"/>
                  </a:lnTo>
                  <a:lnTo>
                    <a:pt x="1330" y="312"/>
                  </a:lnTo>
                  <a:lnTo>
                    <a:pt x="1298" y="270"/>
                  </a:lnTo>
                  <a:lnTo>
                    <a:pt x="1261" y="233"/>
                  </a:lnTo>
                  <a:lnTo>
                    <a:pt x="1220" y="200"/>
                  </a:lnTo>
                  <a:lnTo>
                    <a:pt x="1175" y="171"/>
                  </a:lnTo>
                  <a:lnTo>
                    <a:pt x="1128" y="147"/>
                  </a:lnTo>
                  <a:lnTo>
                    <a:pt x="1078" y="127"/>
                  </a:lnTo>
                  <a:lnTo>
                    <a:pt x="1027" y="112"/>
                  </a:lnTo>
                  <a:lnTo>
                    <a:pt x="973" y="103"/>
                  </a:lnTo>
                  <a:lnTo>
                    <a:pt x="917" y="100"/>
                  </a:lnTo>
                  <a:close/>
                  <a:moveTo>
                    <a:pt x="917" y="0"/>
                  </a:moveTo>
                  <a:lnTo>
                    <a:pt x="979" y="3"/>
                  </a:lnTo>
                  <a:lnTo>
                    <a:pt x="1040" y="11"/>
                  </a:lnTo>
                  <a:lnTo>
                    <a:pt x="1099" y="27"/>
                  </a:lnTo>
                  <a:lnTo>
                    <a:pt x="1155" y="47"/>
                  </a:lnTo>
                  <a:lnTo>
                    <a:pt x="1209" y="74"/>
                  </a:lnTo>
                  <a:lnTo>
                    <a:pt x="1260" y="104"/>
                  </a:lnTo>
                  <a:lnTo>
                    <a:pt x="1307" y="140"/>
                  </a:lnTo>
                  <a:lnTo>
                    <a:pt x="1350" y="179"/>
                  </a:lnTo>
                  <a:lnTo>
                    <a:pt x="1390" y="224"/>
                  </a:lnTo>
                  <a:lnTo>
                    <a:pt x="1425" y="272"/>
                  </a:lnTo>
                  <a:lnTo>
                    <a:pt x="1457" y="322"/>
                  </a:lnTo>
                  <a:lnTo>
                    <a:pt x="1482" y="376"/>
                  </a:lnTo>
                  <a:lnTo>
                    <a:pt x="1503" y="432"/>
                  </a:lnTo>
                  <a:lnTo>
                    <a:pt x="1518" y="492"/>
                  </a:lnTo>
                  <a:lnTo>
                    <a:pt x="1528" y="553"/>
                  </a:lnTo>
                  <a:lnTo>
                    <a:pt x="1531" y="615"/>
                  </a:lnTo>
                  <a:lnTo>
                    <a:pt x="1528" y="679"/>
                  </a:lnTo>
                  <a:lnTo>
                    <a:pt x="1518" y="739"/>
                  </a:lnTo>
                  <a:lnTo>
                    <a:pt x="1503" y="799"/>
                  </a:lnTo>
                  <a:lnTo>
                    <a:pt x="1482" y="855"/>
                  </a:lnTo>
                  <a:lnTo>
                    <a:pt x="1457" y="909"/>
                  </a:lnTo>
                  <a:lnTo>
                    <a:pt x="1425" y="959"/>
                  </a:lnTo>
                  <a:lnTo>
                    <a:pt x="1390" y="1007"/>
                  </a:lnTo>
                  <a:lnTo>
                    <a:pt x="1350" y="1051"/>
                  </a:lnTo>
                  <a:lnTo>
                    <a:pt x="1307" y="1091"/>
                  </a:lnTo>
                  <a:lnTo>
                    <a:pt x="1260" y="1127"/>
                  </a:lnTo>
                  <a:lnTo>
                    <a:pt x="1209" y="1157"/>
                  </a:lnTo>
                  <a:lnTo>
                    <a:pt x="1155" y="1183"/>
                  </a:lnTo>
                  <a:lnTo>
                    <a:pt x="1099" y="1204"/>
                  </a:lnTo>
                  <a:lnTo>
                    <a:pt x="1040" y="1219"/>
                  </a:lnTo>
                  <a:lnTo>
                    <a:pt x="979" y="1228"/>
                  </a:lnTo>
                  <a:lnTo>
                    <a:pt x="917" y="1231"/>
                  </a:lnTo>
                  <a:lnTo>
                    <a:pt x="860" y="1229"/>
                  </a:lnTo>
                  <a:lnTo>
                    <a:pt x="805" y="1221"/>
                  </a:lnTo>
                  <a:lnTo>
                    <a:pt x="750" y="1208"/>
                  </a:lnTo>
                  <a:lnTo>
                    <a:pt x="698" y="1191"/>
                  </a:lnTo>
                  <a:lnTo>
                    <a:pt x="647" y="1169"/>
                  </a:lnTo>
                  <a:lnTo>
                    <a:pt x="599" y="1142"/>
                  </a:lnTo>
                  <a:lnTo>
                    <a:pt x="552" y="1111"/>
                  </a:lnTo>
                  <a:lnTo>
                    <a:pt x="508" y="1076"/>
                  </a:lnTo>
                  <a:lnTo>
                    <a:pt x="468" y="1036"/>
                  </a:lnTo>
                  <a:lnTo>
                    <a:pt x="37" y="932"/>
                  </a:lnTo>
                  <a:lnTo>
                    <a:pt x="24" y="927"/>
                  </a:lnTo>
                  <a:lnTo>
                    <a:pt x="12" y="917"/>
                  </a:lnTo>
                  <a:lnTo>
                    <a:pt x="5" y="905"/>
                  </a:lnTo>
                  <a:lnTo>
                    <a:pt x="0" y="891"/>
                  </a:lnTo>
                  <a:lnTo>
                    <a:pt x="0" y="876"/>
                  </a:lnTo>
                  <a:lnTo>
                    <a:pt x="4" y="862"/>
                  </a:lnTo>
                  <a:lnTo>
                    <a:pt x="11" y="850"/>
                  </a:lnTo>
                  <a:lnTo>
                    <a:pt x="22" y="840"/>
                  </a:lnTo>
                  <a:lnTo>
                    <a:pt x="304" y="657"/>
                  </a:lnTo>
                  <a:lnTo>
                    <a:pt x="302" y="615"/>
                  </a:lnTo>
                  <a:lnTo>
                    <a:pt x="305" y="552"/>
                  </a:lnTo>
                  <a:lnTo>
                    <a:pt x="315" y="492"/>
                  </a:lnTo>
                  <a:lnTo>
                    <a:pt x="330" y="432"/>
                  </a:lnTo>
                  <a:lnTo>
                    <a:pt x="351" y="375"/>
                  </a:lnTo>
                  <a:lnTo>
                    <a:pt x="377" y="322"/>
                  </a:lnTo>
                  <a:lnTo>
                    <a:pt x="408" y="272"/>
                  </a:lnTo>
                  <a:lnTo>
                    <a:pt x="442" y="224"/>
                  </a:lnTo>
                  <a:lnTo>
                    <a:pt x="483" y="179"/>
                  </a:lnTo>
                  <a:lnTo>
                    <a:pt x="526" y="140"/>
                  </a:lnTo>
                  <a:lnTo>
                    <a:pt x="573" y="104"/>
                  </a:lnTo>
                  <a:lnTo>
                    <a:pt x="624" y="74"/>
                  </a:lnTo>
                  <a:lnTo>
                    <a:pt x="678" y="47"/>
                  </a:lnTo>
                  <a:lnTo>
                    <a:pt x="735" y="27"/>
                  </a:lnTo>
                  <a:lnTo>
                    <a:pt x="793" y="11"/>
                  </a:lnTo>
                  <a:lnTo>
                    <a:pt x="854" y="3"/>
                  </a:lnTo>
                  <a:lnTo>
                    <a:pt x="917" y="0"/>
                  </a:lnTo>
                  <a:close/>
                </a:path>
              </a:pathLst>
            </a:custGeom>
            <a:grpFill/>
            <a:ln w="0">
              <a:noFill/>
              <a:prstDash val="solid"/>
              <a:round/>
            </a:ln>
          </p:spPr>
          <p:txBody>
            <a:bodyPr vert="horz" wrap="square" lIns="91440" tIns="45720" rIns="91440" bIns="45720" numCol="1" anchor="t" anchorCtr="0" compatLnSpc="1"/>
            <a:lstStyle/>
            <a:p>
              <a:endParaRPr lang="en-IN" sz="1350" dirty="0">
                <a:cs typeface="+mn-ea"/>
                <a:sym typeface="+mn-lt"/>
              </a:endParaRPr>
            </a:p>
          </p:txBody>
        </p:sp>
        <p:sp>
          <p:nvSpPr>
            <p:cNvPr id="101" name="Freeform 8"/>
            <p:cNvSpPr/>
            <p:nvPr/>
          </p:nvSpPr>
          <p:spPr bwMode="auto">
            <a:xfrm>
              <a:off x="8789988" y="1300163"/>
              <a:ext cx="33338" cy="96838"/>
            </a:xfrm>
            <a:custGeom>
              <a:avLst/>
              <a:gdLst>
                <a:gd name="T0" fmla="*/ 11 w 107"/>
                <a:gd name="T1" fmla="*/ 0 h 307"/>
                <a:gd name="T2" fmla="*/ 96 w 107"/>
                <a:gd name="T3" fmla="*/ 0 h 307"/>
                <a:gd name="T4" fmla="*/ 99 w 107"/>
                <a:gd name="T5" fmla="*/ 2 h 307"/>
                <a:gd name="T6" fmla="*/ 103 w 107"/>
                <a:gd name="T7" fmla="*/ 3 h 307"/>
                <a:gd name="T8" fmla="*/ 105 w 107"/>
                <a:gd name="T9" fmla="*/ 6 h 307"/>
                <a:gd name="T10" fmla="*/ 106 w 107"/>
                <a:gd name="T11" fmla="*/ 8 h 307"/>
                <a:gd name="T12" fmla="*/ 107 w 107"/>
                <a:gd name="T13" fmla="*/ 12 h 307"/>
                <a:gd name="T14" fmla="*/ 107 w 107"/>
                <a:gd name="T15" fmla="*/ 297 h 307"/>
                <a:gd name="T16" fmla="*/ 106 w 107"/>
                <a:gd name="T17" fmla="*/ 300 h 307"/>
                <a:gd name="T18" fmla="*/ 105 w 107"/>
                <a:gd name="T19" fmla="*/ 303 h 307"/>
                <a:gd name="T20" fmla="*/ 103 w 107"/>
                <a:gd name="T21" fmla="*/ 305 h 307"/>
                <a:gd name="T22" fmla="*/ 99 w 107"/>
                <a:gd name="T23" fmla="*/ 307 h 307"/>
                <a:gd name="T24" fmla="*/ 96 w 107"/>
                <a:gd name="T25" fmla="*/ 307 h 307"/>
                <a:gd name="T26" fmla="*/ 11 w 107"/>
                <a:gd name="T27" fmla="*/ 307 h 307"/>
                <a:gd name="T28" fmla="*/ 8 w 107"/>
                <a:gd name="T29" fmla="*/ 307 h 307"/>
                <a:gd name="T30" fmla="*/ 5 w 107"/>
                <a:gd name="T31" fmla="*/ 305 h 307"/>
                <a:gd name="T32" fmla="*/ 2 w 107"/>
                <a:gd name="T33" fmla="*/ 303 h 307"/>
                <a:gd name="T34" fmla="*/ 0 w 107"/>
                <a:gd name="T35" fmla="*/ 300 h 307"/>
                <a:gd name="T36" fmla="*/ 0 w 107"/>
                <a:gd name="T37" fmla="*/ 297 h 307"/>
                <a:gd name="T38" fmla="*/ 0 w 107"/>
                <a:gd name="T39" fmla="*/ 12 h 307"/>
                <a:gd name="T40" fmla="*/ 0 w 107"/>
                <a:gd name="T41" fmla="*/ 8 h 307"/>
                <a:gd name="T42" fmla="*/ 2 w 107"/>
                <a:gd name="T43" fmla="*/ 6 h 307"/>
                <a:gd name="T44" fmla="*/ 5 w 107"/>
                <a:gd name="T45" fmla="*/ 3 h 307"/>
                <a:gd name="T46" fmla="*/ 8 w 107"/>
                <a:gd name="T47" fmla="*/ 2 h 307"/>
                <a:gd name="T48" fmla="*/ 11 w 107"/>
                <a:gd name="T4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307">
                  <a:moveTo>
                    <a:pt x="11" y="0"/>
                  </a:moveTo>
                  <a:lnTo>
                    <a:pt x="96" y="0"/>
                  </a:lnTo>
                  <a:lnTo>
                    <a:pt x="99" y="2"/>
                  </a:lnTo>
                  <a:lnTo>
                    <a:pt x="103" y="3"/>
                  </a:lnTo>
                  <a:lnTo>
                    <a:pt x="105" y="6"/>
                  </a:lnTo>
                  <a:lnTo>
                    <a:pt x="106" y="8"/>
                  </a:lnTo>
                  <a:lnTo>
                    <a:pt x="107" y="12"/>
                  </a:lnTo>
                  <a:lnTo>
                    <a:pt x="107" y="297"/>
                  </a:lnTo>
                  <a:lnTo>
                    <a:pt x="106" y="300"/>
                  </a:lnTo>
                  <a:lnTo>
                    <a:pt x="105" y="303"/>
                  </a:lnTo>
                  <a:lnTo>
                    <a:pt x="103" y="305"/>
                  </a:lnTo>
                  <a:lnTo>
                    <a:pt x="99" y="307"/>
                  </a:lnTo>
                  <a:lnTo>
                    <a:pt x="96" y="307"/>
                  </a:lnTo>
                  <a:lnTo>
                    <a:pt x="11" y="307"/>
                  </a:lnTo>
                  <a:lnTo>
                    <a:pt x="8" y="307"/>
                  </a:lnTo>
                  <a:lnTo>
                    <a:pt x="5" y="305"/>
                  </a:lnTo>
                  <a:lnTo>
                    <a:pt x="2" y="303"/>
                  </a:lnTo>
                  <a:lnTo>
                    <a:pt x="0" y="300"/>
                  </a:lnTo>
                  <a:lnTo>
                    <a:pt x="0" y="297"/>
                  </a:lnTo>
                  <a:lnTo>
                    <a:pt x="0" y="12"/>
                  </a:lnTo>
                  <a:lnTo>
                    <a:pt x="0" y="8"/>
                  </a:lnTo>
                  <a:lnTo>
                    <a:pt x="2" y="6"/>
                  </a:lnTo>
                  <a:lnTo>
                    <a:pt x="5" y="3"/>
                  </a:lnTo>
                  <a:lnTo>
                    <a:pt x="8" y="2"/>
                  </a:lnTo>
                  <a:lnTo>
                    <a:pt x="11" y="0"/>
                  </a:lnTo>
                  <a:close/>
                </a:path>
              </a:pathLst>
            </a:custGeom>
            <a:grpFill/>
            <a:ln w="0">
              <a:noFill/>
              <a:prstDash val="solid"/>
              <a:round/>
            </a:ln>
          </p:spPr>
          <p:txBody>
            <a:bodyPr vert="horz" wrap="square" lIns="91440" tIns="45720" rIns="91440" bIns="45720" numCol="1" anchor="t" anchorCtr="0" compatLnSpc="1"/>
            <a:lstStyle/>
            <a:p>
              <a:endParaRPr lang="en-IN" sz="1350" dirty="0">
                <a:cs typeface="+mn-ea"/>
                <a:sym typeface="+mn-lt"/>
              </a:endParaRPr>
            </a:p>
          </p:txBody>
        </p:sp>
        <p:sp>
          <p:nvSpPr>
            <p:cNvPr id="102" name="Freeform 9"/>
            <p:cNvSpPr/>
            <p:nvPr/>
          </p:nvSpPr>
          <p:spPr bwMode="auto">
            <a:xfrm>
              <a:off x="8859838" y="1262063"/>
              <a:ext cx="33338" cy="134938"/>
            </a:xfrm>
            <a:custGeom>
              <a:avLst/>
              <a:gdLst>
                <a:gd name="T0" fmla="*/ 11 w 106"/>
                <a:gd name="T1" fmla="*/ 0 h 424"/>
                <a:gd name="T2" fmla="*/ 96 w 106"/>
                <a:gd name="T3" fmla="*/ 0 h 424"/>
                <a:gd name="T4" fmla="*/ 100 w 106"/>
                <a:gd name="T5" fmla="*/ 1 h 424"/>
                <a:gd name="T6" fmla="*/ 102 w 106"/>
                <a:gd name="T7" fmla="*/ 2 h 424"/>
                <a:gd name="T8" fmla="*/ 105 w 106"/>
                <a:gd name="T9" fmla="*/ 4 h 424"/>
                <a:gd name="T10" fmla="*/ 106 w 106"/>
                <a:gd name="T11" fmla="*/ 7 h 424"/>
                <a:gd name="T12" fmla="*/ 106 w 106"/>
                <a:gd name="T13" fmla="*/ 11 h 424"/>
                <a:gd name="T14" fmla="*/ 106 w 106"/>
                <a:gd name="T15" fmla="*/ 414 h 424"/>
                <a:gd name="T16" fmla="*/ 106 w 106"/>
                <a:gd name="T17" fmla="*/ 417 h 424"/>
                <a:gd name="T18" fmla="*/ 105 w 106"/>
                <a:gd name="T19" fmla="*/ 420 h 424"/>
                <a:gd name="T20" fmla="*/ 102 w 106"/>
                <a:gd name="T21" fmla="*/ 422 h 424"/>
                <a:gd name="T22" fmla="*/ 100 w 106"/>
                <a:gd name="T23" fmla="*/ 424 h 424"/>
                <a:gd name="T24" fmla="*/ 96 w 106"/>
                <a:gd name="T25" fmla="*/ 424 h 424"/>
                <a:gd name="T26" fmla="*/ 11 w 106"/>
                <a:gd name="T27" fmla="*/ 424 h 424"/>
                <a:gd name="T28" fmla="*/ 7 w 106"/>
                <a:gd name="T29" fmla="*/ 424 h 424"/>
                <a:gd name="T30" fmla="*/ 5 w 106"/>
                <a:gd name="T31" fmla="*/ 422 h 424"/>
                <a:gd name="T32" fmla="*/ 2 w 106"/>
                <a:gd name="T33" fmla="*/ 420 h 424"/>
                <a:gd name="T34" fmla="*/ 1 w 106"/>
                <a:gd name="T35" fmla="*/ 417 h 424"/>
                <a:gd name="T36" fmla="*/ 0 w 106"/>
                <a:gd name="T37" fmla="*/ 414 h 424"/>
                <a:gd name="T38" fmla="*/ 0 w 106"/>
                <a:gd name="T39" fmla="*/ 11 h 424"/>
                <a:gd name="T40" fmla="*/ 1 w 106"/>
                <a:gd name="T41" fmla="*/ 7 h 424"/>
                <a:gd name="T42" fmla="*/ 2 w 106"/>
                <a:gd name="T43" fmla="*/ 4 h 424"/>
                <a:gd name="T44" fmla="*/ 5 w 106"/>
                <a:gd name="T45" fmla="*/ 2 h 424"/>
                <a:gd name="T46" fmla="*/ 7 w 106"/>
                <a:gd name="T47" fmla="*/ 1 h 424"/>
                <a:gd name="T48" fmla="*/ 11 w 106"/>
                <a:gd name="T49"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424">
                  <a:moveTo>
                    <a:pt x="11" y="0"/>
                  </a:moveTo>
                  <a:lnTo>
                    <a:pt x="96" y="0"/>
                  </a:lnTo>
                  <a:lnTo>
                    <a:pt x="100" y="1"/>
                  </a:lnTo>
                  <a:lnTo>
                    <a:pt x="102" y="2"/>
                  </a:lnTo>
                  <a:lnTo>
                    <a:pt x="105" y="4"/>
                  </a:lnTo>
                  <a:lnTo>
                    <a:pt x="106" y="7"/>
                  </a:lnTo>
                  <a:lnTo>
                    <a:pt x="106" y="11"/>
                  </a:lnTo>
                  <a:lnTo>
                    <a:pt x="106" y="414"/>
                  </a:lnTo>
                  <a:lnTo>
                    <a:pt x="106" y="417"/>
                  </a:lnTo>
                  <a:lnTo>
                    <a:pt x="105" y="420"/>
                  </a:lnTo>
                  <a:lnTo>
                    <a:pt x="102" y="422"/>
                  </a:lnTo>
                  <a:lnTo>
                    <a:pt x="100" y="424"/>
                  </a:lnTo>
                  <a:lnTo>
                    <a:pt x="96" y="424"/>
                  </a:lnTo>
                  <a:lnTo>
                    <a:pt x="11" y="424"/>
                  </a:lnTo>
                  <a:lnTo>
                    <a:pt x="7" y="424"/>
                  </a:lnTo>
                  <a:lnTo>
                    <a:pt x="5" y="422"/>
                  </a:lnTo>
                  <a:lnTo>
                    <a:pt x="2" y="420"/>
                  </a:lnTo>
                  <a:lnTo>
                    <a:pt x="1" y="417"/>
                  </a:lnTo>
                  <a:lnTo>
                    <a:pt x="0" y="414"/>
                  </a:lnTo>
                  <a:lnTo>
                    <a:pt x="0" y="11"/>
                  </a:lnTo>
                  <a:lnTo>
                    <a:pt x="1" y="7"/>
                  </a:lnTo>
                  <a:lnTo>
                    <a:pt x="2" y="4"/>
                  </a:lnTo>
                  <a:lnTo>
                    <a:pt x="5" y="2"/>
                  </a:lnTo>
                  <a:lnTo>
                    <a:pt x="7" y="1"/>
                  </a:lnTo>
                  <a:lnTo>
                    <a:pt x="11" y="0"/>
                  </a:lnTo>
                  <a:close/>
                </a:path>
              </a:pathLst>
            </a:custGeom>
            <a:grpFill/>
            <a:ln w="0">
              <a:noFill/>
              <a:prstDash val="solid"/>
              <a:round/>
            </a:ln>
          </p:spPr>
          <p:txBody>
            <a:bodyPr vert="horz" wrap="square" lIns="91440" tIns="45720" rIns="91440" bIns="45720" numCol="1" anchor="t" anchorCtr="0" compatLnSpc="1"/>
            <a:lstStyle/>
            <a:p>
              <a:endParaRPr lang="en-IN" sz="1350" dirty="0">
                <a:cs typeface="+mn-ea"/>
                <a:sym typeface="+mn-lt"/>
              </a:endParaRPr>
            </a:p>
          </p:txBody>
        </p:sp>
        <p:sp>
          <p:nvSpPr>
            <p:cNvPr id="103" name="Freeform 10"/>
            <p:cNvSpPr/>
            <p:nvPr/>
          </p:nvSpPr>
          <p:spPr bwMode="auto">
            <a:xfrm>
              <a:off x="8926513" y="1189038"/>
              <a:ext cx="33338" cy="207963"/>
            </a:xfrm>
            <a:custGeom>
              <a:avLst/>
              <a:gdLst>
                <a:gd name="T0" fmla="*/ 10 w 106"/>
                <a:gd name="T1" fmla="*/ 0 h 653"/>
                <a:gd name="T2" fmla="*/ 96 w 106"/>
                <a:gd name="T3" fmla="*/ 0 h 653"/>
                <a:gd name="T4" fmla="*/ 99 w 106"/>
                <a:gd name="T5" fmla="*/ 1 h 653"/>
                <a:gd name="T6" fmla="*/ 102 w 106"/>
                <a:gd name="T7" fmla="*/ 3 h 653"/>
                <a:gd name="T8" fmla="*/ 104 w 106"/>
                <a:gd name="T9" fmla="*/ 5 h 653"/>
                <a:gd name="T10" fmla="*/ 105 w 106"/>
                <a:gd name="T11" fmla="*/ 8 h 653"/>
                <a:gd name="T12" fmla="*/ 106 w 106"/>
                <a:gd name="T13" fmla="*/ 11 h 653"/>
                <a:gd name="T14" fmla="*/ 106 w 106"/>
                <a:gd name="T15" fmla="*/ 643 h 653"/>
                <a:gd name="T16" fmla="*/ 105 w 106"/>
                <a:gd name="T17" fmla="*/ 646 h 653"/>
                <a:gd name="T18" fmla="*/ 104 w 106"/>
                <a:gd name="T19" fmla="*/ 649 h 653"/>
                <a:gd name="T20" fmla="*/ 102 w 106"/>
                <a:gd name="T21" fmla="*/ 651 h 653"/>
                <a:gd name="T22" fmla="*/ 99 w 106"/>
                <a:gd name="T23" fmla="*/ 653 h 653"/>
                <a:gd name="T24" fmla="*/ 96 w 106"/>
                <a:gd name="T25" fmla="*/ 653 h 653"/>
                <a:gd name="T26" fmla="*/ 10 w 106"/>
                <a:gd name="T27" fmla="*/ 653 h 653"/>
                <a:gd name="T28" fmla="*/ 7 w 106"/>
                <a:gd name="T29" fmla="*/ 653 h 653"/>
                <a:gd name="T30" fmla="*/ 4 w 106"/>
                <a:gd name="T31" fmla="*/ 651 h 653"/>
                <a:gd name="T32" fmla="*/ 2 w 106"/>
                <a:gd name="T33" fmla="*/ 649 h 653"/>
                <a:gd name="T34" fmla="*/ 0 w 106"/>
                <a:gd name="T35" fmla="*/ 646 h 653"/>
                <a:gd name="T36" fmla="*/ 0 w 106"/>
                <a:gd name="T37" fmla="*/ 643 h 653"/>
                <a:gd name="T38" fmla="*/ 0 w 106"/>
                <a:gd name="T39" fmla="*/ 11 h 653"/>
                <a:gd name="T40" fmla="*/ 0 w 106"/>
                <a:gd name="T41" fmla="*/ 8 h 653"/>
                <a:gd name="T42" fmla="*/ 2 w 106"/>
                <a:gd name="T43" fmla="*/ 5 h 653"/>
                <a:gd name="T44" fmla="*/ 4 w 106"/>
                <a:gd name="T45" fmla="*/ 3 h 653"/>
                <a:gd name="T46" fmla="*/ 7 w 106"/>
                <a:gd name="T47" fmla="*/ 1 h 653"/>
                <a:gd name="T48" fmla="*/ 10 w 106"/>
                <a:gd name="T4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653">
                  <a:moveTo>
                    <a:pt x="10" y="0"/>
                  </a:moveTo>
                  <a:lnTo>
                    <a:pt x="96" y="0"/>
                  </a:lnTo>
                  <a:lnTo>
                    <a:pt x="99" y="1"/>
                  </a:lnTo>
                  <a:lnTo>
                    <a:pt x="102" y="3"/>
                  </a:lnTo>
                  <a:lnTo>
                    <a:pt x="104" y="5"/>
                  </a:lnTo>
                  <a:lnTo>
                    <a:pt x="105" y="8"/>
                  </a:lnTo>
                  <a:lnTo>
                    <a:pt x="106" y="11"/>
                  </a:lnTo>
                  <a:lnTo>
                    <a:pt x="106" y="643"/>
                  </a:lnTo>
                  <a:lnTo>
                    <a:pt x="105" y="646"/>
                  </a:lnTo>
                  <a:lnTo>
                    <a:pt x="104" y="649"/>
                  </a:lnTo>
                  <a:lnTo>
                    <a:pt x="102" y="651"/>
                  </a:lnTo>
                  <a:lnTo>
                    <a:pt x="99" y="653"/>
                  </a:lnTo>
                  <a:lnTo>
                    <a:pt x="96" y="653"/>
                  </a:lnTo>
                  <a:lnTo>
                    <a:pt x="10" y="653"/>
                  </a:lnTo>
                  <a:lnTo>
                    <a:pt x="7" y="653"/>
                  </a:lnTo>
                  <a:lnTo>
                    <a:pt x="4" y="651"/>
                  </a:lnTo>
                  <a:lnTo>
                    <a:pt x="2" y="649"/>
                  </a:lnTo>
                  <a:lnTo>
                    <a:pt x="0" y="646"/>
                  </a:lnTo>
                  <a:lnTo>
                    <a:pt x="0" y="643"/>
                  </a:lnTo>
                  <a:lnTo>
                    <a:pt x="0" y="11"/>
                  </a:lnTo>
                  <a:lnTo>
                    <a:pt x="0" y="8"/>
                  </a:lnTo>
                  <a:lnTo>
                    <a:pt x="2" y="5"/>
                  </a:lnTo>
                  <a:lnTo>
                    <a:pt x="4" y="3"/>
                  </a:lnTo>
                  <a:lnTo>
                    <a:pt x="7" y="1"/>
                  </a:lnTo>
                  <a:lnTo>
                    <a:pt x="10" y="0"/>
                  </a:lnTo>
                  <a:close/>
                </a:path>
              </a:pathLst>
            </a:custGeom>
            <a:grpFill/>
            <a:ln w="0">
              <a:noFill/>
              <a:prstDash val="solid"/>
              <a:round/>
            </a:ln>
          </p:spPr>
          <p:txBody>
            <a:bodyPr vert="horz" wrap="square" lIns="91440" tIns="45720" rIns="91440" bIns="45720" numCol="1" anchor="t" anchorCtr="0" compatLnSpc="1"/>
            <a:lstStyle/>
            <a:p>
              <a:endParaRPr lang="en-IN" sz="1350" dirty="0">
                <a:cs typeface="+mn-ea"/>
                <a:sym typeface="+mn-lt"/>
              </a:endParaRPr>
            </a:p>
          </p:txBody>
        </p:sp>
      </p:grpSp>
      <p:sp>
        <p:nvSpPr>
          <p:cNvPr id="109" name="文本框 108"/>
          <p:cNvSpPr txBox="1"/>
          <p:nvPr/>
        </p:nvSpPr>
        <p:spPr>
          <a:xfrm>
            <a:off x="4732090" y="1143554"/>
            <a:ext cx="6495352" cy="4801314"/>
          </a:xfrm>
          <a:prstGeom prst="rect">
            <a:avLst/>
          </a:prstGeom>
          <a:noFill/>
        </p:spPr>
        <p:txBody>
          <a:bodyPr wrap="square">
            <a:spAutoFit/>
          </a:bodyPr>
          <a:lstStyle/>
          <a:p>
            <a:pPr marL="342900" indent="-342900" algn="just">
              <a:buFont typeface="+mj-lt"/>
              <a:buAutoNum type="arabicPeriod"/>
            </a:pPr>
            <a:r>
              <a:rPr lang="en-US" altLang="zh-CN" sz="2400" b="1" u="sng" kern="100" dirty="0">
                <a:effectLst/>
                <a:latin typeface="Arial" panose="020B0604020202020204" pitchFamily="34" charset="0"/>
                <a:ea typeface="等线" panose="02010600030101010101" pitchFamily="2" charset="-122"/>
                <a:cs typeface="Arial" panose="020B0604020202020204" pitchFamily="34" charset="0"/>
              </a:rPr>
              <a:t>Use a modal verb</a:t>
            </a:r>
            <a:endParaRPr lang="en-US" altLang="zh-CN" sz="2400" b="1" u="sng"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endParaRPr lang="en-US" altLang="zh-CN" sz="2400" b="1" kern="100" dirty="0">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endParaRPr lang="en-US" altLang="zh-CN" sz="2400" b="1" u="sng"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r>
              <a:rPr lang="en-US" altLang="zh-CN" sz="2400" b="1" u="sng" kern="100" dirty="0">
                <a:effectLst/>
                <a:latin typeface="Arial" panose="020B0604020202020204" pitchFamily="34" charset="0"/>
                <a:ea typeface="等线" panose="02010600030101010101" pitchFamily="2" charset="-122"/>
                <a:cs typeface="Arial" panose="020B0604020202020204" pitchFamily="34" charset="0"/>
              </a:rPr>
              <a:t>Make it into a question</a:t>
            </a:r>
            <a:endParaRPr lang="en-US" altLang="zh-CN" sz="2400" b="1" u="sng"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endParaRPr lang="en-US" altLang="zh-CN" sz="2400" b="1" kern="100" dirty="0">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endParaRPr lang="zh-CN" altLang="zh-CN" sz="2400"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r>
              <a:rPr lang="en-US" altLang="zh-CN" sz="2400" b="1" u="sng" kern="100" dirty="0">
                <a:effectLst/>
                <a:latin typeface="Arial" panose="020B0604020202020204" pitchFamily="34" charset="0"/>
                <a:ea typeface="等线" panose="02010600030101010101" pitchFamily="2" charset="-122"/>
                <a:cs typeface="Arial" panose="020B0604020202020204" pitchFamily="34" charset="0"/>
              </a:rPr>
              <a:t>Put yourself in the person’s position</a:t>
            </a:r>
            <a:endParaRPr lang="en-US" altLang="zh-CN" sz="2400" b="1" u="sng"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endParaRPr lang="zh-CN" altLang="zh-CN" sz="2400"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r>
              <a:rPr lang="en-US" altLang="zh-CN" sz="2400" b="1" u="sng" kern="100" dirty="0">
                <a:effectLst/>
                <a:latin typeface="Arial" panose="020B0604020202020204" pitchFamily="34" charset="0"/>
                <a:ea typeface="等线" panose="02010600030101010101" pitchFamily="2" charset="-122"/>
                <a:cs typeface="Arial" panose="020B0604020202020204" pitchFamily="34" charset="0"/>
              </a:rPr>
              <a:t>Make a suggestion</a:t>
            </a:r>
            <a:endParaRPr lang="en-US" altLang="zh-CN" sz="2400" b="1" u="sng"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endParaRPr lang="en-US" altLang="zh-CN" sz="2400" b="1"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endParaRPr lang="zh-CN" altLang="zh-CN" sz="2400"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r>
              <a:rPr lang="en-US" altLang="zh-CN" sz="2400" b="1" u="sng" kern="100" dirty="0">
                <a:effectLst/>
                <a:latin typeface="Arial" panose="020B0604020202020204" pitchFamily="34" charset="0"/>
                <a:ea typeface="等线" panose="02010600030101010101" pitchFamily="2" charset="-122"/>
                <a:cs typeface="Arial" panose="020B0604020202020204" pitchFamily="34" charset="0"/>
              </a:rPr>
              <a:t>Advise in a stronger way</a:t>
            </a:r>
            <a:endParaRPr lang="zh-CN" altLang="zh-CN" sz="2400" u="sng" kern="100" dirty="0">
              <a:effectLst/>
              <a:latin typeface="Arial" panose="020B0604020202020204" pitchFamily="34" charset="0"/>
              <a:ea typeface="等线" panose="02010600030101010101" pitchFamily="2" charset="-122"/>
              <a:cs typeface="Arial" panose="020B0604020202020204" pitchFamily="34" charset="0"/>
            </a:endParaRPr>
          </a:p>
          <a:p>
            <a:pPr marL="342900" indent="-342900" algn="just">
              <a:buFont typeface="+mj-lt"/>
              <a:buAutoNum type="arabicPeriod"/>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10" name="文本框 109"/>
          <p:cNvSpPr txBox="1"/>
          <p:nvPr/>
        </p:nvSpPr>
        <p:spPr>
          <a:xfrm>
            <a:off x="5048927" y="1499033"/>
            <a:ext cx="7396842" cy="830997"/>
          </a:xfrm>
          <a:prstGeom prst="rect">
            <a:avLst/>
          </a:prstGeom>
          <a:noFill/>
        </p:spPr>
        <p:txBody>
          <a:bodyPr wrap="square">
            <a:spAutoFit/>
          </a:bodyPr>
          <a:lstStyle/>
          <a:p>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You </a:t>
            </a:r>
            <a:r>
              <a:rPr lang="en-US" altLang="zh-CN" sz="2400" i="1" dirty="0">
                <a:solidFill>
                  <a:srgbClr val="C00000"/>
                </a:solidFill>
                <a:effectLst/>
                <a:latin typeface="Arial" panose="020B0604020202020204" pitchFamily="34" charset="0"/>
                <a:cs typeface="Arial" panose="020B0604020202020204" pitchFamily="34" charset="0"/>
              </a:rPr>
              <a:t>should</a:t>
            </a:r>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/shouldn’t….</a:t>
            </a:r>
            <a:endParaRPr lang="en-US" altLang="zh-CN" sz="2400" i="1" dirty="0">
              <a:solidFill>
                <a:schemeClr val="tx1">
                  <a:lumMod val="75000"/>
                  <a:lumOff val="25000"/>
                </a:schemeClr>
              </a:solidFill>
              <a:effectLst/>
              <a:latin typeface="Arial" panose="020B0604020202020204" pitchFamily="34" charset="0"/>
              <a:cs typeface="Arial" panose="020B0604020202020204" pitchFamily="34" charset="0"/>
            </a:endParaRPr>
          </a:p>
          <a:p>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You ought to do…/ </a:t>
            </a:r>
            <a:r>
              <a:rPr lang="en-US" altLang="zh-CN" sz="2400" i="1" dirty="0">
                <a:solidFill>
                  <a:schemeClr val="tx1">
                    <a:lumMod val="75000"/>
                    <a:lumOff val="25000"/>
                  </a:schemeClr>
                </a:solidFill>
                <a:latin typeface="Arial" panose="020B0604020202020204" pitchFamily="34" charset="0"/>
                <a:cs typeface="Arial" panose="020B0604020202020204" pitchFamily="34" charset="0"/>
              </a:rPr>
              <a:t>You ought not to do…</a:t>
            </a:r>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 </a:t>
            </a:r>
            <a:endParaRPr lang="zh-CN" alt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1" name="文本框 110"/>
          <p:cNvSpPr txBox="1"/>
          <p:nvPr/>
        </p:nvSpPr>
        <p:spPr>
          <a:xfrm>
            <a:off x="5048927" y="2583087"/>
            <a:ext cx="7396842" cy="830997"/>
          </a:xfrm>
          <a:prstGeom prst="rect">
            <a:avLst/>
          </a:prstGeom>
          <a:noFill/>
        </p:spPr>
        <p:txBody>
          <a:bodyPr wrap="square">
            <a:spAutoFit/>
          </a:bodyPr>
          <a:lstStyle/>
          <a:p>
            <a:r>
              <a:rPr lang="en-US" altLang="zh-CN" sz="2400" i="1" dirty="0">
                <a:solidFill>
                  <a:srgbClr val="C00000"/>
                </a:solidFill>
                <a:effectLst/>
                <a:latin typeface="Arial" panose="020B0604020202020204" pitchFamily="34" charset="0"/>
                <a:cs typeface="Arial" panose="020B0604020202020204" pitchFamily="34" charset="0"/>
              </a:rPr>
              <a:t>Why</a:t>
            </a:r>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 don’t you…?/ why not do…?</a:t>
            </a:r>
            <a:endParaRPr lang="en-US" altLang="zh-CN" sz="2400" i="1" dirty="0">
              <a:solidFill>
                <a:schemeClr val="tx1">
                  <a:lumMod val="75000"/>
                  <a:lumOff val="25000"/>
                </a:schemeClr>
              </a:solidFill>
              <a:effectLst/>
              <a:latin typeface="Arial" panose="020B0604020202020204" pitchFamily="34" charset="0"/>
              <a:cs typeface="Arial" panose="020B0604020202020204" pitchFamily="34" charset="0"/>
            </a:endParaRPr>
          </a:p>
          <a:p>
            <a:r>
              <a:rPr lang="en-US" altLang="zh-CN" sz="2400" i="1" dirty="0">
                <a:solidFill>
                  <a:srgbClr val="C00000"/>
                </a:solidFill>
                <a:latin typeface="Arial" panose="020B0604020202020204" pitchFamily="34" charset="0"/>
                <a:cs typeface="Arial" panose="020B0604020202020204" pitchFamily="34" charset="0"/>
              </a:rPr>
              <a:t>How about </a:t>
            </a:r>
            <a:r>
              <a:rPr lang="en-US" altLang="zh-CN" sz="2400" i="1" dirty="0">
                <a:solidFill>
                  <a:schemeClr val="tx1">
                    <a:lumMod val="75000"/>
                    <a:lumOff val="25000"/>
                  </a:schemeClr>
                </a:solidFill>
                <a:latin typeface="Arial" panose="020B0604020202020204" pitchFamily="34" charset="0"/>
                <a:cs typeface="Arial" panose="020B0604020202020204" pitchFamily="34" charset="0"/>
              </a:rPr>
              <a:t>doing…?</a:t>
            </a:r>
            <a:endParaRPr lang="zh-CN" altLang="en-US" sz="2400"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2" name="文本框 111"/>
          <p:cNvSpPr txBox="1"/>
          <p:nvPr/>
        </p:nvSpPr>
        <p:spPr>
          <a:xfrm>
            <a:off x="5048927" y="3724712"/>
            <a:ext cx="7396842" cy="461665"/>
          </a:xfrm>
          <a:prstGeom prst="rect">
            <a:avLst/>
          </a:prstGeom>
          <a:noFill/>
        </p:spPr>
        <p:txBody>
          <a:bodyPr wrap="square">
            <a:spAutoFit/>
          </a:bodyPr>
          <a:lstStyle/>
          <a:p>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If I </a:t>
            </a:r>
            <a:r>
              <a:rPr lang="en-US" altLang="zh-CN" sz="2400" i="1" dirty="0">
                <a:solidFill>
                  <a:srgbClr val="C00000"/>
                </a:solidFill>
                <a:effectLst/>
                <a:latin typeface="Arial" panose="020B0604020202020204" pitchFamily="34" charset="0"/>
                <a:cs typeface="Arial" panose="020B0604020202020204" pitchFamily="34" charset="0"/>
              </a:rPr>
              <a:t>were</a:t>
            </a:r>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 you, I </a:t>
            </a:r>
            <a:r>
              <a:rPr lang="en-US" altLang="zh-CN" sz="2400" i="1" dirty="0">
                <a:solidFill>
                  <a:srgbClr val="C00000"/>
                </a:solidFill>
                <a:effectLst/>
                <a:latin typeface="Arial" panose="020B0604020202020204" pitchFamily="34" charset="0"/>
                <a:cs typeface="Arial" panose="020B0604020202020204" pitchFamily="34" charset="0"/>
              </a:rPr>
              <a:t>would</a:t>
            </a:r>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 do….</a:t>
            </a:r>
            <a:endParaRPr lang="zh-CN" alt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4" name="文本框 113"/>
          <p:cNvSpPr txBox="1"/>
          <p:nvPr/>
        </p:nvSpPr>
        <p:spPr>
          <a:xfrm>
            <a:off x="5006772" y="4439311"/>
            <a:ext cx="7396842" cy="830997"/>
          </a:xfrm>
          <a:prstGeom prst="rect">
            <a:avLst/>
          </a:prstGeom>
          <a:noFill/>
        </p:spPr>
        <p:txBody>
          <a:bodyPr wrap="square">
            <a:spAutoFit/>
          </a:bodyPr>
          <a:lstStyle/>
          <a:p>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I </a:t>
            </a:r>
            <a:r>
              <a:rPr lang="en-US" altLang="zh-CN" sz="2400" i="1" dirty="0">
                <a:solidFill>
                  <a:srgbClr val="C00000"/>
                </a:solidFill>
                <a:effectLst/>
                <a:latin typeface="Arial" panose="020B0604020202020204" pitchFamily="34" charset="0"/>
                <a:cs typeface="Arial" panose="020B0604020202020204" pitchFamily="34" charset="0"/>
              </a:rPr>
              <a:t>would </a:t>
            </a:r>
            <a:r>
              <a:rPr lang="en-US" altLang="zh-CN" sz="2400" i="1" dirty="0">
                <a:solidFill>
                  <a:schemeClr val="tx1">
                    <a:lumMod val="75000"/>
                    <a:lumOff val="25000"/>
                  </a:schemeClr>
                </a:solidFill>
                <a:effectLst/>
                <a:latin typeface="Arial" panose="020B0604020202020204" pitchFamily="34" charset="0"/>
                <a:cs typeface="Arial" panose="020B0604020202020204" pitchFamily="34" charset="0"/>
              </a:rPr>
              <a:t>suggest doing …</a:t>
            </a:r>
            <a:endParaRPr lang="en-US" altLang="zh-CN" sz="2400" i="1" dirty="0">
              <a:solidFill>
                <a:schemeClr val="tx1">
                  <a:lumMod val="75000"/>
                  <a:lumOff val="25000"/>
                </a:schemeClr>
              </a:solidFill>
              <a:effectLst/>
              <a:latin typeface="Arial" panose="020B0604020202020204" pitchFamily="34" charset="0"/>
              <a:cs typeface="Arial" panose="020B0604020202020204" pitchFamily="34" charset="0"/>
            </a:endParaRPr>
          </a:p>
          <a:p>
            <a:r>
              <a:rPr lang="en-US" altLang="zh-CN" sz="2400" i="1" dirty="0">
                <a:solidFill>
                  <a:schemeClr val="tx1">
                    <a:lumMod val="75000"/>
                    <a:lumOff val="25000"/>
                  </a:schemeClr>
                </a:solidFill>
                <a:latin typeface="Arial" panose="020B0604020202020204" pitchFamily="34" charset="0"/>
                <a:cs typeface="Arial" panose="020B0604020202020204" pitchFamily="34" charset="0"/>
              </a:rPr>
              <a:t>I </a:t>
            </a:r>
            <a:r>
              <a:rPr lang="en-US" altLang="zh-CN" sz="2400" i="1" dirty="0">
                <a:solidFill>
                  <a:srgbClr val="C00000"/>
                </a:solidFill>
                <a:latin typeface="Arial" panose="020B0604020202020204" pitchFamily="34" charset="0"/>
                <a:cs typeface="Arial" panose="020B0604020202020204" pitchFamily="34" charset="0"/>
              </a:rPr>
              <a:t>would </a:t>
            </a:r>
            <a:r>
              <a:rPr lang="en-US" altLang="zh-CN" sz="2400" i="1" dirty="0">
                <a:solidFill>
                  <a:schemeClr val="tx1">
                    <a:lumMod val="75000"/>
                    <a:lumOff val="25000"/>
                  </a:schemeClr>
                </a:solidFill>
                <a:latin typeface="Arial" panose="020B0604020202020204" pitchFamily="34" charset="0"/>
                <a:cs typeface="Arial" panose="020B0604020202020204" pitchFamily="34" charset="0"/>
              </a:rPr>
              <a:t>recommend doing/recommend you to</a:t>
            </a:r>
            <a:endParaRPr lang="zh-CN" altLang="en-US" sz="2400"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6" name="文本框 115"/>
          <p:cNvSpPr txBox="1"/>
          <p:nvPr/>
        </p:nvSpPr>
        <p:spPr>
          <a:xfrm>
            <a:off x="4964048" y="5558741"/>
            <a:ext cx="6159053" cy="1200329"/>
          </a:xfrm>
          <a:prstGeom prst="rect">
            <a:avLst/>
          </a:prstGeom>
          <a:noFill/>
        </p:spPr>
        <p:txBody>
          <a:bodyPr wrap="square">
            <a:spAutoFit/>
          </a:bodyPr>
          <a:lstStyle/>
          <a:p>
            <a:r>
              <a:rPr lang="en-US" altLang="zh-CN" sz="2400" i="1" dirty="0">
                <a:solidFill>
                  <a:schemeClr val="tx1">
                    <a:lumMod val="65000"/>
                    <a:lumOff val="35000"/>
                  </a:schemeClr>
                </a:solidFill>
                <a:latin typeface="Arial" panose="020B0604020202020204" pitchFamily="34" charset="0"/>
                <a:cs typeface="Arial" panose="020B0604020202020204" pitchFamily="34" charset="0"/>
              </a:rPr>
              <a:t>You had  (You’d)  better</a:t>
            </a:r>
            <a:endParaRPr lang="en-US" altLang="zh-CN" sz="2400" i="1" dirty="0">
              <a:solidFill>
                <a:schemeClr val="tx1">
                  <a:lumMod val="65000"/>
                  <a:lumOff val="35000"/>
                </a:schemeClr>
              </a:solidFill>
              <a:latin typeface="Arial" panose="020B0604020202020204" pitchFamily="34" charset="0"/>
              <a:cs typeface="Arial" panose="020B0604020202020204" pitchFamily="34" charset="0"/>
            </a:endParaRPr>
          </a:p>
          <a:p>
            <a:r>
              <a:rPr lang="en-US" altLang="zh-CN" sz="2400" i="1" dirty="0">
                <a:solidFill>
                  <a:srgbClr val="C00000"/>
                </a:solidFill>
                <a:latin typeface="Arial" panose="020B0604020202020204" pitchFamily="34" charset="0"/>
                <a:cs typeface="Arial" panose="020B0604020202020204" pitchFamily="34" charset="0"/>
              </a:rPr>
              <a:t>It</a:t>
            </a:r>
            <a:r>
              <a:rPr lang="en-US" altLang="zh-CN" sz="2400" i="1" dirty="0">
                <a:solidFill>
                  <a:schemeClr val="tx1">
                    <a:lumMod val="65000"/>
                    <a:lumOff val="35000"/>
                  </a:schemeClr>
                </a:solidFill>
                <a:latin typeface="Arial" panose="020B0604020202020204" pitchFamily="34" charset="0"/>
                <a:cs typeface="Arial" panose="020B0604020202020204" pitchFamily="34" charset="0"/>
              </a:rPr>
              <a:t> is important for you to ….</a:t>
            </a:r>
            <a:endParaRPr lang="en-US" altLang="zh-CN" sz="2400" i="1" dirty="0">
              <a:solidFill>
                <a:schemeClr val="tx1">
                  <a:lumMod val="65000"/>
                  <a:lumOff val="35000"/>
                </a:schemeClr>
              </a:solidFill>
              <a:latin typeface="Arial" panose="020B0604020202020204" pitchFamily="34" charset="0"/>
              <a:cs typeface="Arial" panose="020B0604020202020204" pitchFamily="34" charset="0"/>
            </a:endParaRPr>
          </a:p>
          <a:p>
            <a:r>
              <a:rPr lang="en-US" altLang="zh-CN" sz="2400" i="1" dirty="0">
                <a:solidFill>
                  <a:srgbClr val="C00000"/>
                </a:solidFill>
                <a:latin typeface="Arial" panose="020B0604020202020204" pitchFamily="34" charset="0"/>
                <a:cs typeface="Arial" panose="020B0604020202020204" pitchFamily="34" charset="0"/>
              </a:rPr>
              <a:t>It</a:t>
            </a:r>
            <a:r>
              <a:rPr lang="en-US" altLang="zh-CN" sz="2400" i="1" dirty="0">
                <a:solidFill>
                  <a:schemeClr val="tx1">
                    <a:lumMod val="65000"/>
                    <a:lumOff val="35000"/>
                  </a:schemeClr>
                </a:solidFill>
                <a:latin typeface="Arial" panose="020B0604020202020204" pitchFamily="34" charset="0"/>
                <a:cs typeface="Arial" panose="020B0604020202020204" pitchFamily="34" charset="0"/>
              </a:rPr>
              <a:t>’s a good idea/choice to… </a:t>
            </a:r>
            <a:endParaRPr lang="zh-CN" altLang="en-US" sz="24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2" name="文本框 81"/>
          <p:cNvSpPr txBox="1"/>
          <p:nvPr/>
        </p:nvSpPr>
        <p:spPr>
          <a:xfrm>
            <a:off x="439636" y="3792912"/>
            <a:ext cx="3482043" cy="1938992"/>
          </a:xfrm>
          <a:prstGeom prst="rect">
            <a:avLst/>
          </a:prstGeom>
          <a:noFill/>
          <a:ln w="38100">
            <a:solidFill>
              <a:srgbClr val="70AD47"/>
            </a:solidFill>
            <a:prstDash val="lgDashDot"/>
          </a:ln>
        </p:spPr>
        <p:txBody>
          <a:bodyPr wrap="none" rtlCol="0">
            <a:spAutoFit/>
          </a:bodyPr>
          <a:lstStyle/>
          <a:p>
            <a:pPr marL="285750" indent="-285750">
              <a:buFont typeface="Wingdings" panose="05000000000000000000" pitchFamily="2" charset="2"/>
              <a:buChar char="n"/>
            </a:pPr>
            <a:r>
              <a:rPr lang="en-US" altLang="zh-CN" sz="2400" dirty="0"/>
              <a:t>In this way, you will..</a:t>
            </a:r>
            <a:endParaRPr lang="en-US" altLang="zh-CN" sz="2400" dirty="0"/>
          </a:p>
          <a:p>
            <a:pPr marL="285750" indent="-285750">
              <a:buFont typeface="Wingdings" panose="05000000000000000000" pitchFamily="2" charset="2"/>
              <a:buChar char="n"/>
            </a:pPr>
            <a:r>
              <a:rPr lang="en-US" altLang="zh-CN" sz="2400" dirty="0"/>
              <a:t>By doing so,…</a:t>
            </a:r>
            <a:endParaRPr lang="en-US" altLang="zh-CN" sz="2400" dirty="0"/>
          </a:p>
          <a:p>
            <a:pPr marL="285750" indent="-285750">
              <a:buFont typeface="Wingdings" panose="05000000000000000000" pitchFamily="2" charset="2"/>
              <a:buChar char="n"/>
            </a:pPr>
            <a:r>
              <a:rPr lang="en-US" altLang="zh-CN" sz="2400" dirty="0"/>
              <a:t>That way, you will..</a:t>
            </a:r>
            <a:endParaRPr lang="en-US" altLang="zh-CN" sz="2400" dirty="0"/>
          </a:p>
          <a:p>
            <a:pPr marL="285750" indent="-285750">
              <a:buFont typeface="Wingdings" panose="05000000000000000000" pitchFamily="2" charset="2"/>
              <a:buChar char="n"/>
            </a:pPr>
            <a:r>
              <a:rPr lang="en-US" altLang="zh-CN" sz="2400" dirty="0"/>
              <a:t>If you do so, you may…</a:t>
            </a:r>
            <a:endParaRPr lang="en-US" altLang="zh-CN" sz="2400" dirty="0"/>
          </a:p>
          <a:p>
            <a:pPr marL="285750" indent="-285750">
              <a:buFont typeface="Wingdings" panose="05000000000000000000" pitchFamily="2" charset="2"/>
              <a:buChar char="n"/>
            </a:pPr>
            <a:r>
              <a:rPr lang="en-US" altLang="zh-CN" sz="2400" dirty="0"/>
              <a:t>so that; so; because;…</a:t>
            </a:r>
            <a:endParaRPr lang="en-US" altLang="zh-CN" sz="2400" dirty="0"/>
          </a:p>
        </p:txBody>
      </p:sp>
      <p:sp>
        <p:nvSpPr>
          <p:cNvPr id="83" name="文本框 82"/>
          <p:cNvSpPr txBox="1"/>
          <p:nvPr/>
        </p:nvSpPr>
        <p:spPr>
          <a:xfrm>
            <a:off x="1398879" y="5750688"/>
            <a:ext cx="2534733" cy="461665"/>
          </a:xfrm>
          <a:prstGeom prst="rect">
            <a:avLst/>
          </a:prstGeom>
          <a:noFill/>
          <a:ln w="28575">
            <a:solidFill>
              <a:srgbClr val="70AD47"/>
            </a:solidFill>
          </a:ln>
        </p:spPr>
        <p:txBody>
          <a:bodyPr wrap="none" rtlCol="0">
            <a:spAutoFit/>
          </a:bodyPr>
          <a:lstStyle/>
          <a:p>
            <a:pPr algn="r"/>
            <a:r>
              <a:rPr lang="en-US" altLang="zh-CN" sz="2400" b="1" dirty="0">
                <a:solidFill>
                  <a:srgbClr val="70AD47"/>
                </a:solidFill>
              </a:rPr>
              <a:t>Show your reason</a:t>
            </a:r>
            <a:endParaRPr lang="zh-CN" altLang="en-US" sz="2400" b="1" dirty="0">
              <a:solidFill>
                <a:srgbClr val="70AD47"/>
              </a:solidFill>
            </a:endParaRPr>
          </a:p>
        </p:txBody>
      </p:sp>
      <p:sp>
        <p:nvSpPr>
          <p:cNvPr id="85" name="文本框 84"/>
          <p:cNvSpPr txBox="1"/>
          <p:nvPr/>
        </p:nvSpPr>
        <p:spPr>
          <a:xfrm>
            <a:off x="4775455" y="1272472"/>
            <a:ext cx="6587119" cy="1384995"/>
          </a:xfrm>
          <a:prstGeom prst="rect">
            <a:avLst/>
          </a:prstGeom>
          <a:solidFill>
            <a:schemeClr val="bg1">
              <a:lumMod val="95000"/>
            </a:schemeClr>
          </a:solidFill>
        </p:spPr>
        <p:txBody>
          <a:bodyPr wrap="square" rtlCol="0">
            <a:spAutoFit/>
          </a:bodyPr>
          <a:lstStyle/>
          <a:p>
            <a:pPr algn="ctr"/>
            <a:r>
              <a:rPr lang="en-US" altLang="zh-CN" sz="2800" dirty="0"/>
              <a:t>A.</a:t>
            </a:r>
            <a:endParaRPr lang="en-US" altLang="zh-CN" sz="2800" dirty="0"/>
          </a:p>
          <a:p>
            <a:pPr algn="ctr"/>
            <a:r>
              <a:rPr lang="en-US" altLang="zh-CN" sz="2800" dirty="0"/>
              <a:t>You should start with simple words.</a:t>
            </a:r>
            <a:endParaRPr lang="en-US" altLang="zh-CN" sz="2800" dirty="0"/>
          </a:p>
          <a:p>
            <a:endParaRPr lang="zh-CN" altLang="en-US" sz="2800" dirty="0"/>
          </a:p>
        </p:txBody>
      </p:sp>
      <p:sp>
        <p:nvSpPr>
          <p:cNvPr id="119" name="文本框 118"/>
          <p:cNvSpPr txBox="1"/>
          <p:nvPr/>
        </p:nvSpPr>
        <p:spPr>
          <a:xfrm>
            <a:off x="4775456" y="3242937"/>
            <a:ext cx="6725458" cy="1815882"/>
          </a:xfrm>
          <a:prstGeom prst="rect">
            <a:avLst/>
          </a:prstGeom>
          <a:solidFill>
            <a:schemeClr val="bg1">
              <a:lumMod val="95000"/>
            </a:schemeClr>
          </a:solidFill>
        </p:spPr>
        <p:txBody>
          <a:bodyPr wrap="square" rtlCol="0">
            <a:spAutoFit/>
          </a:bodyPr>
          <a:lstStyle/>
          <a:p>
            <a:pPr algn="ctr"/>
            <a:r>
              <a:rPr lang="en-US" altLang="zh-CN" sz="2800" dirty="0"/>
              <a:t>B.</a:t>
            </a:r>
            <a:endParaRPr lang="en-US" altLang="zh-CN" sz="2800" dirty="0"/>
          </a:p>
          <a:p>
            <a:pPr algn="ctr"/>
            <a:r>
              <a:rPr lang="en-US" altLang="zh-CN" sz="2800" dirty="0"/>
              <a:t>You’d better read a novel.</a:t>
            </a:r>
            <a:endParaRPr lang="en-US" altLang="zh-CN" sz="2800" dirty="0"/>
          </a:p>
          <a:p>
            <a:endParaRPr lang="en-US" altLang="zh-CN" sz="2800" dirty="0"/>
          </a:p>
          <a:p>
            <a:endParaRPr lang="zh-CN" altLang="en-US" sz="2800" dirty="0"/>
          </a:p>
        </p:txBody>
      </p:sp>
      <p:pic>
        <p:nvPicPr>
          <p:cNvPr id="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3617" y="2595932"/>
            <a:ext cx="1093448" cy="749281"/>
          </a:xfrm>
          <a:prstGeom prst="rect">
            <a:avLst/>
          </a:prstGeom>
          <a:noFill/>
          <a:extLst>
            <a:ext uri="{909E8E84-426E-40DD-AFC4-6F175D3DCCD1}">
              <a14:hiddenFill xmlns:a14="http://schemas.microsoft.com/office/drawing/2010/main">
                <a:solidFill>
                  <a:srgbClr val="FFFFFF"/>
                </a:solidFill>
              </a14:hiddenFill>
            </a:ext>
          </a:extLst>
        </p:spPr>
      </p:pic>
      <p:sp>
        <p:nvSpPr>
          <p:cNvPr id="120" name="文本框 119"/>
          <p:cNvSpPr txBox="1"/>
          <p:nvPr/>
        </p:nvSpPr>
        <p:spPr>
          <a:xfrm>
            <a:off x="4730496" y="2139576"/>
            <a:ext cx="6659691" cy="461665"/>
          </a:xfrm>
          <a:prstGeom prst="rect">
            <a:avLst/>
          </a:prstGeom>
          <a:solidFill>
            <a:schemeClr val="bg1">
              <a:lumMod val="95000"/>
            </a:schemeClr>
          </a:solidFill>
        </p:spPr>
        <p:txBody>
          <a:bodyPr wrap="square">
            <a:spAutoFit/>
          </a:bodyPr>
          <a:lstStyle/>
          <a:p>
            <a:pPr lvl="0"/>
            <a:r>
              <a:rPr lang="en-US" altLang="zh-CN" sz="2400" b="1" i="1" u="sng" dirty="0">
                <a:solidFill>
                  <a:srgbClr val="545454"/>
                </a:solidFill>
              </a:rPr>
              <a:t>By doing so</a:t>
            </a:r>
            <a:r>
              <a:rPr lang="en-US" altLang="zh-CN" sz="2400" i="1" dirty="0">
                <a:solidFill>
                  <a:srgbClr val="545454"/>
                </a:solidFill>
              </a:rPr>
              <a:t>, you’ll have a sense of accomplishment.</a:t>
            </a:r>
            <a:endParaRPr kumimoji="0" lang="zh-CN" altLang="en-US" sz="2400" b="0"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endParaRPr>
          </a:p>
        </p:txBody>
      </p:sp>
      <p:grpSp>
        <p:nvGrpSpPr>
          <p:cNvPr id="124" name="组合 123"/>
          <p:cNvGrpSpPr/>
          <p:nvPr/>
        </p:nvGrpSpPr>
        <p:grpSpPr>
          <a:xfrm>
            <a:off x="4107698" y="1646255"/>
            <a:ext cx="7753381" cy="4112286"/>
            <a:chOff x="5647270" y="3058590"/>
            <a:chExt cx="6529516" cy="3083381"/>
          </a:xfrm>
        </p:grpSpPr>
        <p:pic>
          <p:nvPicPr>
            <p:cNvPr id="125" name="图片 124"/>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370337" y="1335523"/>
              <a:ext cx="3083381" cy="65295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6" name="TextBox 76"/>
            <p:cNvSpPr txBox="1"/>
            <p:nvPr/>
          </p:nvSpPr>
          <p:spPr>
            <a:xfrm>
              <a:off x="5996195" y="3466995"/>
              <a:ext cx="5732979" cy="2352581"/>
            </a:xfrm>
            <a:prstGeom prst="rect">
              <a:avLst/>
            </a:prstGeom>
            <a:noFill/>
            <a:effectLst/>
          </p:spPr>
          <p:txBody>
            <a:bodyPr wrap="square" rtlCol="0">
              <a:spAutoFit/>
            </a:bodyPr>
            <a:lstStyle/>
            <a:p>
              <a:pPr algn="ctr"/>
              <a:r>
                <a:rPr lang="en-US" altLang="zh-CN" sz="4000" dirty="0">
                  <a:solidFill>
                    <a:schemeClr val="tx2"/>
                  </a:solidFill>
                  <a:cs typeface="+mn-ea"/>
                  <a:sym typeface="+mn-lt"/>
                </a:rPr>
                <a:t>The </a:t>
              </a:r>
              <a:r>
                <a:rPr lang="en-US" altLang="zh-CN" sz="4000" b="1" dirty="0">
                  <a:solidFill>
                    <a:srgbClr val="70AD47"/>
                  </a:solidFill>
                  <a:cs typeface="+mn-ea"/>
                  <a:sym typeface="+mn-lt"/>
                </a:rPr>
                <a:t>advice</a:t>
              </a:r>
              <a:r>
                <a:rPr lang="en-US" altLang="zh-CN" sz="4000" dirty="0">
                  <a:solidFill>
                    <a:schemeClr val="tx2"/>
                  </a:solidFill>
                  <a:cs typeface="+mn-ea"/>
                  <a:sym typeface="+mn-lt"/>
                </a:rPr>
                <a:t> you give should be </a:t>
              </a:r>
              <a:endParaRPr lang="en-US" altLang="zh-CN" sz="4000" dirty="0">
                <a:solidFill>
                  <a:schemeClr val="tx2"/>
                </a:solidFill>
                <a:cs typeface="+mn-ea"/>
                <a:sym typeface="+mn-lt"/>
              </a:endParaRPr>
            </a:p>
            <a:p>
              <a:pPr algn="ctr"/>
              <a:r>
                <a:rPr lang="en-US" altLang="zh-CN" sz="5400" b="1" dirty="0">
                  <a:solidFill>
                    <a:schemeClr val="tx2"/>
                  </a:solidFill>
                  <a:cs typeface="+mn-ea"/>
                  <a:sym typeface="+mn-lt"/>
                </a:rPr>
                <a:t>pr</a:t>
              </a:r>
              <a:r>
                <a:rPr lang="en-US" altLang="zh-CN" sz="5400" b="1" dirty="0">
                  <a:solidFill>
                    <a:srgbClr val="C00000"/>
                  </a:solidFill>
                  <a:cs typeface="+mn-ea"/>
                  <a:sym typeface="+mn-lt"/>
                </a:rPr>
                <a:t>a</a:t>
              </a:r>
              <a:r>
                <a:rPr lang="en-US" altLang="zh-CN" sz="5400" b="1" dirty="0">
                  <a:solidFill>
                    <a:schemeClr val="tx2"/>
                  </a:solidFill>
                  <a:cs typeface="+mn-ea"/>
                  <a:sym typeface="+mn-lt"/>
                </a:rPr>
                <a:t>cti</a:t>
              </a:r>
              <a:r>
                <a:rPr lang="en-US" altLang="zh-CN" sz="5400" b="1" dirty="0">
                  <a:solidFill>
                    <a:srgbClr val="C00000"/>
                  </a:solidFill>
                  <a:cs typeface="+mn-ea"/>
                  <a:sym typeface="+mn-lt"/>
                </a:rPr>
                <a:t>c</a:t>
              </a:r>
              <a:r>
                <a:rPr lang="en-US" altLang="zh-CN" sz="5400" b="1" dirty="0">
                  <a:solidFill>
                    <a:schemeClr val="tx2"/>
                  </a:solidFill>
                  <a:cs typeface="+mn-ea"/>
                  <a:sym typeface="+mn-lt"/>
                </a:rPr>
                <a:t>al </a:t>
              </a:r>
              <a:endParaRPr lang="en-US" altLang="zh-CN" sz="5400" b="1" dirty="0">
                <a:solidFill>
                  <a:schemeClr val="tx2"/>
                </a:solidFill>
                <a:cs typeface="+mn-ea"/>
                <a:sym typeface="+mn-lt"/>
              </a:endParaRPr>
            </a:p>
            <a:p>
              <a:pPr algn="ctr"/>
              <a:r>
                <a:rPr lang="en-US" altLang="zh-CN" sz="4400" dirty="0">
                  <a:solidFill>
                    <a:schemeClr val="tx2"/>
                  </a:solidFill>
                  <a:cs typeface="+mn-ea"/>
                  <a:sym typeface="+mn-lt"/>
                </a:rPr>
                <a:t>&amp;</a:t>
              </a:r>
              <a:endParaRPr lang="en-US" altLang="zh-CN" sz="4400" dirty="0">
                <a:solidFill>
                  <a:schemeClr val="tx2"/>
                </a:solidFill>
                <a:cs typeface="+mn-ea"/>
                <a:sym typeface="+mn-lt"/>
              </a:endParaRPr>
            </a:p>
            <a:p>
              <a:pPr algn="ctr"/>
              <a:r>
                <a:rPr lang="en-US" altLang="zh-CN" sz="5400" b="1" dirty="0">
                  <a:solidFill>
                    <a:schemeClr val="tx2"/>
                  </a:solidFill>
                  <a:cs typeface="+mn-ea"/>
                  <a:sym typeface="+mn-lt"/>
                </a:rPr>
                <a:t>re</a:t>
              </a:r>
              <a:r>
                <a:rPr lang="en-US" altLang="zh-CN" sz="5400" b="1" dirty="0">
                  <a:solidFill>
                    <a:srgbClr val="C00000"/>
                  </a:solidFill>
                  <a:cs typeface="+mn-ea"/>
                  <a:sym typeface="+mn-lt"/>
                </a:rPr>
                <a:t>a</a:t>
              </a:r>
              <a:r>
                <a:rPr lang="en-US" altLang="zh-CN" sz="5400" b="1" dirty="0">
                  <a:solidFill>
                    <a:schemeClr val="tx2"/>
                  </a:solidFill>
                  <a:cs typeface="+mn-ea"/>
                  <a:sym typeface="+mn-lt"/>
                </a:rPr>
                <a:t>sona</a:t>
              </a:r>
              <a:r>
                <a:rPr lang="en-US" altLang="zh-CN" sz="5400" b="1" dirty="0">
                  <a:solidFill>
                    <a:srgbClr val="C00000"/>
                  </a:solidFill>
                  <a:cs typeface="+mn-ea"/>
                  <a:sym typeface="+mn-lt"/>
                </a:rPr>
                <a:t>b</a:t>
              </a:r>
              <a:r>
                <a:rPr lang="en-US" altLang="zh-CN" sz="5400" b="1" dirty="0">
                  <a:solidFill>
                    <a:schemeClr val="tx2"/>
                  </a:solidFill>
                  <a:cs typeface="+mn-ea"/>
                  <a:sym typeface="+mn-lt"/>
                </a:rPr>
                <a:t>le</a:t>
              </a:r>
              <a:endParaRPr lang="zh-CN" altLang="en-US" sz="5400" b="1" dirty="0">
                <a:solidFill>
                  <a:schemeClr val="tx2"/>
                </a:solidFill>
                <a:cs typeface="+mn-ea"/>
                <a:sym typeface="+mn-lt"/>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anim calcmode="lin" valueType="num">
                                      <p:cBhvr>
                                        <p:cTn id="8" dur="500" fill="hold"/>
                                        <p:tgtEl>
                                          <p:spTgt spid="90"/>
                                        </p:tgtEl>
                                        <p:attrNameLst>
                                          <p:attrName>ppt_x</p:attrName>
                                        </p:attrNameLst>
                                      </p:cBhvr>
                                      <p:tavLst>
                                        <p:tav tm="0">
                                          <p:val>
                                            <p:strVal val="#ppt_x"/>
                                          </p:val>
                                        </p:tav>
                                        <p:tav tm="100000">
                                          <p:val>
                                            <p:strVal val="#ppt_x"/>
                                          </p:val>
                                        </p:tav>
                                      </p:tavLst>
                                    </p:anim>
                                    <p:anim calcmode="lin" valueType="num">
                                      <p:cBhvr>
                                        <p:cTn id="9" dur="500" fill="hold"/>
                                        <p:tgtEl>
                                          <p:spTgt spid="9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9">
                                            <p:txEl>
                                              <p:pRg st="0" end="0"/>
                                            </p:txEl>
                                          </p:spTgt>
                                        </p:tgtEl>
                                        <p:attrNameLst>
                                          <p:attrName>style.visibility</p:attrName>
                                        </p:attrNameLst>
                                      </p:cBhvr>
                                      <p:to>
                                        <p:strVal val="visible"/>
                                      </p:to>
                                    </p:set>
                                    <p:animEffect transition="in" filter="barn(inVertical)">
                                      <p:cBhvr>
                                        <p:cTn id="22" dur="500"/>
                                        <p:tgtEl>
                                          <p:spTgt spid="10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9">
                                            <p:txEl>
                                              <p:pRg st="3" end="3"/>
                                            </p:txEl>
                                          </p:spTgt>
                                        </p:tgtEl>
                                        <p:attrNameLst>
                                          <p:attrName>style.visibility</p:attrName>
                                        </p:attrNameLst>
                                      </p:cBhvr>
                                      <p:to>
                                        <p:strVal val="visible"/>
                                      </p:to>
                                    </p:set>
                                    <p:animEffect transition="in" filter="barn(inVertical)">
                                      <p:cBhvr>
                                        <p:cTn id="27" dur="500"/>
                                        <p:tgtEl>
                                          <p:spTgt spid="10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9">
                                            <p:txEl>
                                              <p:pRg st="6" end="6"/>
                                            </p:txEl>
                                          </p:spTgt>
                                        </p:tgtEl>
                                        <p:attrNameLst>
                                          <p:attrName>style.visibility</p:attrName>
                                        </p:attrNameLst>
                                      </p:cBhvr>
                                      <p:to>
                                        <p:strVal val="visible"/>
                                      </p:to>
                                    </p:set>
                                    <p:animEffect transition="in" filter="barn(inVertical)">
                                      <p:cBhvr>
                                        <p:cTn id="32" dur="500"/>
                                        <p:tgtEl>
                                          <p:spTgt spid="10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9">
                                            <p:txEl>
                                              <p:pRg st="8" end="8"/>
                                            </p:txEl>
                                          </p:spTgt>
                                        </p:tgtEl>
                                        <p:attrNameLst>
                                          <p:attrName>style.visibility</p:attrName>
                                        </p:attrNameLst>
                                      </p:cBhvr>
                                      <p:to>
                                        <p:strVal val="visible"/>
                                      </p:to>
                                    </p:set>
                                    <p:animEffect transition="in" filter="barn(inVertical)">
                                      <p:cBhvr>
                                        <p:cTn id="37" dur="500"/>
                                        <p:tgtEl>
                                          <p:spTgt spid="10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9">
                                            <p:txEl>
                                              <p:pRg st="11" end="11"/>
                                            </p:txEl>
                                          </p:spTgt>
                                        </p:tgtEl>
                                        <p:attrNameLst>
                                          <p:attrName>style.visibility</p:attrName>
                                        </p:attrNameLst>
                                      </p:cBhvr>
                                      <p:to>
                                        <p:strVal val="visible"/>
                                      </p:to>
                                    </p:set>
                                    <p:animEffect transition="in" filter="barn(inVertical)">
                                      <p:cBhvr>
                                        <p:cTn id="42" dur="500"/>
                                        <p:tgtEl>
                                          <p:spTgt spid="109">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fade">
                                      <p:cBhvr>
                                        <p:cTn id="47" dur="1000"/>
                                        <p:tgtEl>
                                          <p:spTgt spid="110"/>
                                        </p:tgtEl>
                                      </p:cBhvr>
                                    </p:animEffect>
                                    <p:anim calcmode="lin" valueType="num">
                                      <p:cBhvr>
                                        <p:cTn id="48" dur="1000" fill="hold"/>
                                        <p:tgtEl>
                                          <p:spTgt spid="110"/>
                                        </p:tgtEl>
                                        <p:attrNameLst>
                                          <p:attrName>ppt_x</p:attrName>
                                        </p:attrNameLst>
                                      </p:cBhvr>
                                      <p:tavLst>
                                        <p:tav tm="0">
                                          <p:val>
                                            <p:strVal val="#ppt_x"/>
                                          </p:val>
                                        </p:tav>
                                        <p:tav tm="100000">
                                          <p:val>
                                            <p:strVal val="#ppt_x"/>
                                          </p:val>
                                        </p:tav>
                                      </p:tavLst>
                                    </p:anim>
                                    <p:anim calcmode="lin" valueType="num">
                                      <p:cBhvr>
                                        <p:cTn id="49"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fade">
                                      <p:cBhvr>
                                        <p:cTn id="54" dur="1000"/>
                                        <p:tgtEl>
                                          <p:spTgt spid="111"/>
                                        </p:tgtEl>
                                      </p:cBhvr>
                                    </p:animEffect>
                                    <p:anim calcmode="lin" valueType="num">
                                      <p:cBhvr>
                                        <p:cTn id="55" dur="1000" fill="hold"/>
                                        <p:tgtEl>
                                          <p:spTgt spid="111"/>
                                        </p:tgtEl>
                                        <p:attrNameLst>
                                          <p:attrName>ppt_x</p:attrName>
                                        </p:attrNameLst>
                                      </p:cBhvr>
                                      <p:tavLst>
                                        <p:tav tm="0">
                                          <p:val>
                                            <p:strVal val="#ppt_x"/>
                                          </p:val>
                                        </p:tav>
                                        <p:tav tm="100000">
                                          <p:val>
                                            <p:strVal val="#ppt_x"/>
                                          </p:val>
                                        </p:tav>
                                      </p:tavLst>
                                    </p:anim>
                                    <p:anim calcmode="lin" valueType="num">
                                      <p:cBhvr>
                                        <p:cTn id="56"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fade">
                                      <p:cBhvr>
                                        <p:cTn id="61" dur="1000"/>
                                        <p:tgtEl>
                                          <p:spTgt spid="112"/>
                                        </p:tgtEl>
                                      </p:cBhvr>
                                    </p:animEffect>
                                    <p:anim calcmode="lin" valueType="num">
                                      <p:cBhvr>
                                        <p:cTn id="62" dur="1000" fill="hold"/>
                                        <p:tgtEl>
                                          <p:spTgt spid="112"/>
                                        </p:tgtEl>
                                        <p:attrNameLst>
                                          <p:attrName>ppt_x</p:attrName>
                                        </p:attrNameLst>
                                      </p:cBhvr>
                                      <p:tavLst>
                                        <p:tav tm="0">
                                          <p:val>
                                            <p:strVal val="#ppt_x"/>
                                          </p:val>
                                        </p:tav>
                                        <p:tav tm="100000">
                                          <p:val>
                                            <p:strVal val="#ppt_x"/>
                                          </p:val>
                                        </p:tav>
                                      </p:tavLst>
                                    </p:anim>
                                    <p:anim calcmode="lin" valueType="num">
                                      <p:cBhvr>
                                        <p:cTn id="63"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fade">
                                      <p:cBhvr>
                                        <p:cTn id="68" dur="1000"/>
                                        <p:tgtEl>
                                          <p:spTgt spid="114"/>
                                        </p:tgtEl>
                                      </p:cBhvr>
                                    </p:animEffect>
                                    <p:anim calcmode="lin" valueType="num">
                                      <p:cBhvr>
                                        <p:cTn id="69" dur="1000" fill="hold"/>
                                        <p:tgtEl>
                                          <p:spTgt spid="114"/>
                                        </p:tgtEl>
                                        <p:attrNameLst>
                                          <p:attrName>ppt_x</p:attrName>
                                        </p:attrNameLst>
                                      </p:cBhvr>
                                      <p:tavLst>
                                        <p:tav tm="0">
                                          <p:val>
                                            <p:strVal val="#ppt_x"/>
                                          </p:val>
                                        </p:tav>
                                        <p:tav tm="100000">
                                          <p:val>
                                            <p:strVal val="#ppt_x"/>
                                          </p:val>
                                        </p:tav>
                                      </p:tavLst>
                                    </p:anim>
                                    <p:anim calcmode="lin" valueType="num">
                                      <p:cBhvr>
                                        <p:cTn id="70"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16"/>
                                        </p:tgtEl>
                                        <p:attrNameLst>
                                          <p:attrName>style.visibility</p:attrName>
                                        </p:attrNameLst>
                                      </p:cBhvr>
                                      <p:to>
                                        <p:strVal val="visible"/>
                                      </p:to>
                                    </p:set>
                                    <p:animEffect transition="in" filter="fade">
                                      <p:cBhvr>
                                        <p:cTn id="75" dur="1000"/>
                                        <p:tgtEl>
                                          <p:spTgt spid="116"/>
                                        </p:tgtEl>
                                      </p:cBhvr>
                                    </p:animEffect>
                                    <p:anim calcmode="lin" valueType="num">
                                      <p:cBhvr>
                                        <p:cTn id="76" dur="1000" fill="hold"/>
                                        <p:tgtEl>
                                          <p:spTgt spid="116"/>
                                        </p:tgtEl>
                                        <p:attrNameLst>
                                          <p:attrName>ppt_x</p:attrName>
                                        </p:attrNameLst>
                                      </p:cBhvr>
                                      <p:tavLst>
                                        <p:tav tm="0">
                                          <p:val>
                                            <p:strVal val="#ppt_x"/>
                                          </p:val>
                                        </p:tav>
                                        <p:tav tm="100000">
                                          <p:val>
                                            <p:strVal val="#ppt_x"/>
                                          </p:val>
                                        </p:tav>
                                      </p:tavLst>
                                    </p:anim>
                                    <p:anim calcmode="lin" valueType="num">
                                      <p:cBhvr>
                                        <p:cTn id="77"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grpId="0" nodeType="clickEffect">
                                  <p:stCondLst>
                                    <p:cond delay="0"/>
                                  </p:stCondLst>
                                  <p:childTnLst>
                                    <p:set>
                                      <p:cBhvr>
                                        <p:cTn id="81" dur="1" fill="hold">
                                          <p:stCondLst>
                                            <p:cond delay="0"/>
                                          </p:stCondLst>
                                        </p:cTn>
                                        <p:tgtEl>
                                          <p:spTgt spid="82"/>
                                        </p:tgtEl>
                                        <p:attrNameLst>
                                          <p:attrName>style.visibility</p:attrName>
                                        </p:attrNameLst>
                                      </p:cBhvr>
                                      <p:to>
                                        <p:strVal val="visible"/>
                                      </p:to>
                                    </p:set>
                                    <p:anim calcmode="lin" valueType="num">
                                      <p:cBhvr additive="base">
                                        <p:cTn id="82" dur="500" fill="hold"/>
                                        <p:tgtEl>
                                          <p:spTgt spid="82"/>
                                        </p:tgtEl>
                                        <p:attrNameLst>
                                          <p:attrName>ppt_x</p:attrName>
                                        </p:attrNameLst>
                                      </p:cBhvr>
                                      <p:tavLst>
                                        <p:tav tm="0">
                                          <p:val>
                                            <p:strVal val="0-#ppt_w/2"/>
                                          </p:val>
                                        </p:tav>
                                        <p:tav tm="100000">
                                          <p:val>
                                            <p:strVal val="#ppt_x"/>
                                          </p:val>
                                        </p:tav>
                                      </p:tavLst>
                                    </p:anim>
                                    <p:anim calcmode="lin" valueType="num">
                                      <p:cBhvr additive="base">
                                        <p:cTn id="83"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1000"/>
                                        <p:tgtEl>
                                          <p:spTgt spid="83"/>
                                        </p:tgtEl>
                                      </p:cBhvr>
                                    </p:animEffect>
                                    <p:anim calcmode="lin" valueType="num">
                                      <p:cBhvr>
                                        <p:cTn id="89" dur="1000" fill="hold"/>
                                        <p:tgtEl>
                                          <p:spTgt spid="83"/>
                                        </p:tgtEl>
                                        <p:attrNameLst>
                                          <p:attrName>ppt_x</p:attrName>
                                        </p:attrNameLst>
                                      </p:cBhvr>
                                      <p:tavLst>
                                        <p:tav tm="0">
                                          <p:val>
                                            <p:strVal val="#ppt_x"/>
                                          </p:val>
                                        </p:tav>
                                        <p:tav tm="100000">
                                          <p:val>
                                            <p:strVal val="#ppt_x"/>
                                          </p:val>
                                        </p:tav>
                                      </p:tavLst>
                                    </p:anim>
                                    <p:anim calcmode="lin" valueType="num">
                                      <p:cBhvr>
                                        <p:cTn id="90"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wipe(down)">
                                      <p:cBhvr>
                                        <p:cTn id="95" dur="500"/>
                                        <p:tgtEl>
                                          <p:spTgt spid="85"/>
                                        </p:tgtEl>
                                      </p:cBhvr>
                                    </p:animEffect>
                                  </p:childTnLst>
                                </p:cTn>
                              </p:par>
                            </p:childTnLst>
                          </p:cTn>
                        </p:par>
                        <p:par>
                          <p:cTn id="96" fill="hold">
                            <p:stCondLst>
                              <p:cond delay="500"/>
                            </p:stCondLst>
                            <p:childTnLst>
                              <p:par>
                                <p:cTn id="97" presetID="16" presetClass="entr" presetSubtype="21"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barn(inVertical)">
                                      <p:cBhvr>
                                        <p:cTn id="99" dur="500"/>
                                        <p:tgtEl>
                                          <p:spTgt spid="86"/>
                                        </p:tgtEl>
                                      </p:cBhvr>
                                    </p:animEffect>
                                  </p:childTnLst>
                                </p:cTn>
                              </p:par>
                            </p:childTnLst>
                          </p:cTn>
                        </p:par>
                        <p:par>
                          <p:cTn id="100" fill="hold">
                            <p:stCondLst>
                              <p:cond delay="1000"/>
                            </p:stCondLst>
                            <p:childTnLst>
                              <p:par>
                                <p:cTn id="101" presetID="22" presetClass="entr" presetSubtype="4" fill="hold" grpId="0" nodeType="afterEffect">
                                  <p:stCondLst>
                                    <p:cond delay="0"/>
                                  </p:stCondLst>
                                  <p:childTnLst>
                                    <p:set>
                                      <p:cBhvr>
                                        <p:cTn id="102" dur="1" fill="hold">
                                          <p:stCondLst>
                                            <p:cond delay="0"/>
                                          </p:stCondLst>
                                        </p:cTn>
                                        <p:tgtEl>
                                          <p:spTgt spid="119"/>
                                        </p:tgtEl>
                                        <p:attrNameLst>
                                          <p:attrName>style.visibility</p:attrName>
                                        </p:attrNameLst>
                                      </p:cBhvr>
                                      <p:to>
                                        <p:strVal val="visible"/>
                                      </p:to>
                                    </p:set>
                                    <p:animEffect transition="in" filter="wipe(down)">
                                      <p:cBhvr>
                                        <p:cTn id="103" dur="500"/>
                                        <p:tgtEl>
                                          <p:spTgt spid="119"/>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20"/>
                                        </p:tgtEl>
                                        <p:attrNameLst>
                                          <p:attrName>style.visibility</p:attrName>
                                        </p:attrNameLst>
                                      </p:cBhvr>
                                      <p:to>
                                        <p:strVal val="visible"/>
                                      </p:to>
                                    </p:set>
                                    <p:animEffect transition="in" filter="fade">
                                      <p:cBhvr>
                                        <p:cTn id="108" dur="1000"/>
                                        <p:tgtEl>
                                          <p:spTgt spid="120"/>
                                        </p:tgtEl>
                                      </p:cBhvr>
                                    </p:animEffect>
                                    <p:anim calcmode="lin" valueType="num">
                                      <p:cBhvr>
                                        <p:cTn id="109" dur="1000" fill="hold"/>
                                        <p:tgtEl>
                                          <p:spTgt spid="120"/>
                                        </p:tgtEl>
                                        <p:attrNameLst>
                                          <p:attrName>ppt_x</p:attrName>
                                        </p:attrNameLst>
                                      </p:cBhvr>
                                      <p:tavLst>
                                        <p:tav tm="0">
                                          <p:val>
                                            <p:strVal val="#ppt_x"/>
                                          </p:val>
                                        </p:tav>
                                        <p:tav tm="100000">
                                          <p:val>
                                            <p:strVal val="#ppt_x"/>
                                          </p:val>
                                        </p:tav>
                                      </p:tavLst>
                                    </p:anim>
                                    <p:anim calcmode="lin" valueType="num">
                                      <p:cBhvr>
                                        <p:cTn id="110"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xit" presetSubtype="4" fill="hold" grpId="1" nodeType="clickEffect">
                                  <p:stCondLst>
                                    <p:cond delay="0"/>
                                  </p:stCondLst>
                                  <p:childTnLst>
                                    <p:animEffect transition="out" filter="wipe(down)">
                                      <p:cBhvr>
                                        <p:cTn id="114" dur="500"/>
                                        <p:tgtEl>
                                          <p:spTgt spid="85"/>
                                        </p:tgtEl>
                                      </p:cBhvr>
                                    </p:animEffect>
                                    <p:set>
                                      <p:cBhvr>
                                        <p:cTn id="115" dur="1" fill="hold">
                                          <p:stCondLst>
                                            <p:cond delay="499"/>
                                          </p:stCondLst>
                                        </p:cTn>
                                        <p:tgtEl>
                                          <p:spTgt spid="85"/>
                                        </p:tgtEl>
                                        <p:attrNameLst>
                                          <p:attrName>style.visibility</p:attrName>
                                        </p:attrNameLst>
                                      </p:cBhvr>
                                      <p:to>
                                        <p:strVal val="hidden"/>
                                      </p:to>
                                    </p:set>
                                  </p:childTnLst>
                                </p:cTn>
                              </p:par>
                              <p:par>
                                <p:cTn id="116" presetID="22" presetClass="exit" presetSubtype="4" fill="hold" nodeType="withEffect">
                                  <p:stCondLst>
                                    <p:cond delay="0"/>
                                  </p:stCondLst>
                                  <p:childTnLst>
                                    <p:animEffect transition="out" filter="wipe(down)">
                                      <p:cBhvr>
                                        <p:cTn id="117" dur="500"/>
                                        <p:tgtEl>
                                          <p:spTgt spid="86"/>
                                        </p:tgtEl>
                                      </p:cBhvr>
                                    </p:animEffect>
                                    <p:set>
                                      <p:cBhvr>
                                        <p:cTn id="118" dur="1" fill="hold">
                                          <p:stCondLst>
                                            <p:cond delay="499"/>
                                          </p:stCondLst>
                                        </p:cTn>
                                        <p:tgtEl>
                                          <p:spTgt spid="86"/>
                                        </p:tgtEl>
                                        <p:attrNameLst>
                                          <p:attrName>style.visibility</p:attrName>
                                        </p:attrNameLst>
                                      </p:cBhvr>
                                      <p:to>
                                        <p:strVal val="hidden"/>
                                      </p:to>
                                    </p:set>
                                  </p:childTnLst>
                                </p:cTn>
                              </p:par>
                              <p:par>
                                <p:cTn id="119" presetID="22" presetClass="exit" presetSubtype="4" fill="hold" grpId="1" nodeType="withEffect">
                                  <p:stCondLst>
                                    <p:cond delay="0"/>
                                  </p:stCondLst>
                                  <p:childTnLst>
                                    <p:animEffect transition="out" filter="wipe(down)">
                                      <p:cBhvr>
                                        <p:cTn id="120" dur="500"/>
                                        <p:tgtEl>
                                          <p:spTgt spid="119"/>
                                        </p:tgtEl>
                                      </p:cBhvr>
                                    </p:animEffect>
                                    <p:set>
                                      <p:cBhvr>
                                        <p:cTn id="121" dur="1" fill="hold">
                                          <p:stCondLst>
                                            <p:cond delay="499"/>
                                          </p:stCondLst>
                                        </p:cTn>
                                        <p:tgtEl>
                                          <p:spTgt spid="119"/>
                                        </p:tgtEl>
                                        <p:attrNameLst>
                                          <p:attrName>style.visibility</p:attrName>
                                        </p:attrNameLst>
                                      </p:cBhvr>
                                      <p:to>
                                        <p:strVal val="hidden"/>
                                      </p:to>
                                    </p:set>
                                  </p:childTnLst>
                                </p:cTn>
                              </p:par>
                              <p:par>
                                <p:cTn id="122" presetID="22" presetClass="exit" presetSubtype="4" fill="hold" grpId="1" nodeType="withEffect">
                                  <p:stCondLst>
                                    <p:cond delay="0"/>
                                  </p:stCondLst>
                                  <p:childTnLst>
                                    <p:animEffect transition="out" filter="wipe(down)">
                                      <p:cBhvr>
                                        <p:cTn id="123" dur="500"/>
                                        <p:tgtEl>
                                          <p:spTgt spid="120"/>
                                        </p:tgtEl>
                                      </p:cBhvr>
                                    </p:animEffect>
                                    <p:set>
                                      <p:cBhvr>
                                        <p:cTn id="124" dur="1" fill="hold">
                                          <p:stCondLst>
                                            <p:cond delay="499"/>
                                          </p:stCondLst>
                                        </p:cTn>
                                        <p:tgtEl>
                                          <p:spTgt spid="12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7" presetClass="entr" presetSubtype="10" fill="hold" nodeType="clickEffect">
                                  <p:stCondLst>
                                    <p:cond delay="0"/>
                                  </p:stCondLst>
                                  <p:childTnLst>
                                    <p:set>
                                      <p:cBhvr>
                                        <p:cTn id="128" dur="1" fill="hold">
                                          <p:stCondLst>
                                            <p:cond delay="0"/>
                                          </p:stCondLst>
                                        </p:cTn>
                                        <p:tgtEl>
                                          <p:spTgt spid="124"/>
                                        </p:tgtEl>
                                        <p:attrNameLst>
                                          <p:attrName>style.visibility</p:attrName>
                                        </p:attrNameLst>
                                      </p:cBhvr>
                                      <p:to>
                                        <p:strVal val="visible"/>
                                      </p:to>
                                    </p:set>
                                    <p:anim calcmode="lin" valueType="num">
                                      <p:cBhvr>
                                        <p:cTn id="129" dur="500" fill="hold"/>
                                        <p:tgtEl>
                                          <p:spTgt spid="124"/>
                                        </p:tgtEl>
                                        <p:attrNameLst>
                                          <p:attrName>ppt_w</p:attrName>
                                        </p:attrNameLst>
                                      </p:cBhvr>
                                      <p:tavLst>
                                        <p:tav tm="0">
                                          <p:val>
                                            <p:fltVal val="0"/>
                                          </p:val>
                                        </p:tav>
                                        <p:tav tm="100000">
                                          <p:val>
                                            <p:strVal val="#ppt_w"/>
                                          </p:val>
                                        </p:tav>
                                      </p:tavLst>
                                    </p:anim>
                                    <p:anim calcmode="lin" valueType="num">
                                      <p:cBhvr>
                                        <p:cTn id="130" dur="500" fill="hold"/>
                                        <p:tgtEl>
                                          <p:spTgt spid="1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40" grpId="0" animBg="1"/>
      <p:bldP spid="110" grpId="0"/>
      <p:bldP spid="111" grpId="0"/>
      <p:bldP spid="112" grpId="0"/>
      <p:bldP spid="114" grpId="0"/>
      <p:bldP spid="116" grpId="0"/>
      <p:bldP spid="82" grpId="0" animBg="1"/>
      <p:bldP spid="83" grpId="0" animBg="1"/>
      <p:bldP spid="85" grpId="0" animBg="1"/>
      <p:bldP spid="85" grpId="1" animBg="1"/>
      <p:bldP spid="119" grpId="0" animBg="1"/>
      <p:bldP spid="119" grpId="1" animBg="1"/>
      <p:bldP spid="120" grpId="0" animBg="1"/>
      <p:bldP spid="1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20"/>
          <p:cNvSpPr/>
          <p:nvPr/>
        </p:nvSpPr>
        <p:spPr>
          <a:xfrm>
            <a:off x="2518330" y="4076746"/>
            <a:ext cx="9673670" cy="1423475"/>
          </a:xfrm>
          <a:prstGeom prst="rightArrow">
            <a:avLst/>
          </a:prstGeom>
          <a:blipFill>
            <a:blip r:embed="rId1"/>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cs typeface="+mn-ea"/>
              <a:sym typeface="+mn-lt"/>
            </a:endParaRPr>
          </a:p>
        </p:txBody>
      </p:sp>
      <p:pic>
        <p:nvPicPr>
          <p:cNvPr id="4" name="图片 3"/>
          <p:cNvPicPr>
            <a:picLocks noChangeAspect="1"/>
          </p:cNvPicPr>
          <p:nvPr/>
        </p:nvPicPr>
        <p:blipFill>
          <a:blip r:embed="rId2"/>
          <a:stretch>
            <a:fillRect/>
          </a:stretch>
        </p:blipFill>
        <p:spPr>
          <a:xfrm>
            <a:off x="167832" y="1257384"/>
            <a:ext cx="4188003" cy="3047740"/>
          </a:xfrm>
          <a:prstGeom prst="rect">
            <a:avLst/>
          </a:prstGeom>
        </p:spPr>
      </p:pic>
      <p:sp>
        <p:nvSpPr>
          <p:cNvPr id="5" name="文本框 4"/>
          <p:cNvSpPr txBox="1"/>
          <p:nvPr/>
        </p:nvSpPr>
        <p:spPr>
          <a:xfrm>
            <a:off x="4218358" y="880535"/>
            <a:ext cx="2680542" cy="1631216"/>
          </a:xfrm>
          <a:prstGeom prst="rect">
            <a:avLst/>
          </a:prstGeom>
          <a:noFill/>
        </p:spPr>
        <p:txBody>
          <a:bodyPr wrap="none" rtlCol="0">
            <a:spAutoFit/>
          </a:bodyPr>
          <a:lstStyle/>
          <a:p>
            <a:r>
              <a:rPr lang="en-US" altLang="zh-CN" sz="10000" dirty="0"/>
              <a:t>FO</a:t>
            </a:r>
            <a:r>
              <a:rPr lang="en-US" altLang="zh-CN" sz="10000" dirty="0">
                <a:solidFill>
                  <a:srgbClr val="FFC000"/>
                </a:solidFill>
              </a:rPr>
              <a:t>R</a:t>
            </a:r>
            <a:endParaRPr lang="zh-CN" altLang="en-US" sz="10000" dirty="0">
              <a:solidFill>
                <a:srgbClr val="FFC000"/>
              </a:solidFill>
            </a:endParaRPr>
          </a:p>
        </p:txBody>
      </p:sp>
      <p:sp>
        <p:nvSpPr>
          <p:cNvPr id="6" name="文本框 5"/>
          <p:cNvSpPr txBox="1"/>
          <p:nvPr/>
        </p:nvSpPr>
        <p:spPr>
          <a:xfrm>
            <a:off x="4218358" y="1618384"/>
            <a:ext cx="8061694" cy="3170099"/>
          </a:xfrm>
          <a:prstGeom prst="rect">
            <a:avLst/>
          </a:prstGeom>
          <a:noFill/>
        </p:spPr>
        <p:txBody>
          <a:bodyPr wrap="none" rtlCol="0">
            <a:spAutoFit/>
          </a:bodyPr>
          <a:lstStyle/>
          <a:p>
            <a:r>
              <a:rPr lang="en-US" altLang="zh-CN" sz="20000" dirty="0">
                <a:solidFill>
                  <a:srgbClr val="92D050"/>
                </a:solidFill>
              </a:rPr>
              <a:t>W</a:t>
            </a:r>
            <a:r>
              <a:rPr lang="en-US" altLang="zh-CN" sz="20000" dirty="0"/>
              <a:t>r</a:t>
            </a:r>
            <a:r>
              <a:rPr lang="en-US" altLang="zh-CN" sz="20000" dirty="0">
                <a:solidFill>
                  <a:srgbClr val="0070C0"/>
                </a:solidFill>
              </a:rPr>
              <a:t>i</a:t>
            </a:r>
            <a:r>
              <a:rPr lang="en-US" altLang="zh-CN" sz="20000" dirty="0"/>
              <a:t>ti</a:t>
            </a:r>
            <a:r>
              <a:rPr lang="en-US" altLang="zh-CN" sz="20000" dirty="0">
                <a:solidFill>
                  <a:srgbClr val="A7729E"/>
                </a:solidFill>
              </a:rPr>
              <a:t>n</a:t>
            </a:r>
            <a:r>
              <a:rPr lang="en-US" altLang="zh-CN" sz="20000" dirty="0"/>
              <a:t>g</a:t>
            </a:r>
            <a:endParaRPr lang="zh-CN" altLang="en-US" sz="20000" dirty="0"/>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561693" y="124915"/>
            <a:ext cx="4595372" cy="924188"/>
          </a:xfrm>
          <a:prstGeom prst="rect">
            <a:avLst/>
          </a:prstGeom>
          <a:solidFill>
            <a:schemeClr val="bg1"/>
          </a:solid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3600" b="1" i="0" u="none" strike="noStrike" kern="1200" cap="none" spc="0" normalizeH="0" baseline="0" noProof="0" dirty="0">
                <a:ln>
                  <a:noFill/>
                </a:ln>
                <a:solidFill>
                  <a:srgbClr val="70AD47"/>
                </a:solidFill>
                <a:effectLst/>
                <a:uLnTx/>
                <a:uFillTx/>
                <a:latin typeface="Times New Roman" panose="02020603050405020304"/>
                <a:ea typeface="微软雅黑" panose="020B0503020204020204" charset="-122"/>
                <a:cs typeface="+mn-cs"/>
              </a:rPr>
              <a:t>The </a:t>
            </a:r>
            <a:r>
              <a:rPr kumimoji="0" lang="en-US" altLang="zh-CN" sz="3600" b="1" i="0" u="none" strike="noStrike" kern="1200" cap="none" spc="0" normalizeH="0" baseline="0" noProof="0" dirty="0" err="1">
                <a:ln>
                  <a:noFill/>
                </a:ln>
                <a:solidFill>
                  <a:srgbClr val="70AD47"/>
                </a:solidFill>
                <a:effectLst/>
                <a:uLnTx/>
                <a:uFillTx/>
                <a:latin typeface="Times New Roman" panose="02020603050405020304"/>
                <a:ea typeface="微软雅黑" panose="020B0503020204020204" charset="-122"/>
                <a:cs typeface="+mn-cs"/>
              </a:rPr>
              <a:t>organisation</a:t>
            </a:r>
            <a:endParaRPr kumimoji="0" lang="en-US" altLang="zh-CN" sz="4400" b="0" i="0" u="none" strike="noStrike" kern="1200" cap="none" spc="0" normalizeH="0" baseline="0" noProof="0" dirty="0">
              <a:ln>
                <a:noFill/>
              </a:ln>
              <a:solidFill>
                <a:srgbClr val="70AD47"/>
              </a:solidFill>
              <a:effectLst/>
              <a:uLnTx/>
              <a:uFillTx/>
              <a:latin typeface="Times New Roman" panose="02020603050405020304"/>
              <a:ea typeface="微软雅黑" panose="020B0503020204020204" charset="-122"/>
              <a:cs typeface="+mn-cs"/>
            </a:endParaRPr>
          </a:p>
        </p:txBody>
      </p:sp>
      <p:sp>
        <p:nvSpPr>
          <p:cNvPr id="4" name="矩形 3"/>
          <p:cNvSpPr/>
          <p:nvPr/>
        </p:nvSpPr>
        <p:spPr>
          <a:xfrm>
            <a:off x="297952" y="1097338"/>
            <a:ext cx="6113123" cy="5632311"/>
          </a:xfrm>
          <a:prstGeom prst="rect">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en-US" altLang="zh-CN" sz="2400" b="1" dirty="0">
                <a:latin typeface="Times New Roman" panose="02020603050405020304" pitchFamily="18" charset="0"/>
                <a:cs typeface="Times New Roman" panose="02020603050405020304" pitchFamily="18" charset="0"/>
              </a:rPr>
              <a:t>Jia Xin</a:t>
            </a:r>
            <a:r>
              <a:rPr lang="en-US" altLang="zh-CN" sz="2400" dirty="0">
                <a:latin typeface="Times New Roman" panose="02020603050405020304" pitchFamily="18" charset="0"/>
                <a:cs typeface="Times New Roman" panose="02020603050405020304" pitchFamily="18" charset="0"/>
              </a:rPr>
              <a:t>: </a:t>
            </a:r>
            <a:r>
              <a:rPr lang="en-US" altLang="zh-CN" sz="2400" dirty="0">
                <a:solidFill>
                  <a:schemeClr val="bg1">
                    <a:lumMod val="85000"/>
                  </a:schemeClr>
                </a:solidFill>
                <a:latin typeface="Times New Roman" panose="02020603050405020304" pitchFamily="18" charset="0"/>
                <a:cs typeface="Times New Roman" panose="02020603050405020304" pitchFamily="18" charset="0"/>
              </a:rPr>
              <a:t>Listening to English radio </a:t>
            </a:r>
            <a:r>
              <a:rPr lang="en-US" altLang="zh-CN" sz="2400" dirty="0" err="1">
                <a:solidFill>
                  <a:schemeClr val="bg1">
                    <a:lumMod val="85000"/>
                  </a:schemeClr>
                </a:solidFill>
                <a:latin typeface="Times New Roman" panose="02020603050405020304" pitchFamily="18" charset="0"/>
                <a:cs typeface="Times New Roman" panose="02020603050405020304" pitchFamily="18" charset="0"/>
              </a:rPr>
              <a:t>programmes</a:t>
            </a:r>
            <a:r>
              <a:rPr lang="en-US" altLang="zh-CN" sz="2400" dirty="0">
                <a:solidFill>
                  <a:schemeClr val="bg1">
                    <a:lumMod val="85000"/>
                  </a:schemeClr>
                </a:solidFill>
                <a:latin typeface="Times New Roman" panose="02020603050405020304" pitchFamily="18" charset="0"/>
                <a:cs typeface="Times New Roman" panose="02020603050405020304" pitchFamily="18" charset="0"/>
              </a:rPr>
              <a:t> helps me get used to how fast native speakers talk. I also repeat what I hear to help myself to experience the feeling of the language. Sometimes I even record my voice so I can listen to myself and compare my pronunciation with the radio host’ s! My biggest headache is how to be polite in English. It’s so much easier to just say “Open the window!”, but in English that can sound really terrible. I have to think about who I’m talking to and then decide whether to say, “Open the window, please!” or “Could you open the window please?” or even longer “Would you mind opening the window, please?”</a:t>
            </a:r>
            <a:endParaRPr lang="zh-CN" altLang="zh-CN" sz="24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325230" y="1097338"/>
            <a:ext cx="6085846" cy="2677656"/>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70AD47"/>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2400" b="0"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微软雅黑" panose="020B0503020204020204" charset="-122"/>
                <a:cs typeface="Times New Roman" panose="02020603050405020304" pitchFamily="18" charset="0"/>
              </a:rPr>
              <a:t>Listening to English radio </a:t>
            </a:r>
            <a:r>
              <a:rPr kumimoji="0" lang="en-US" altLang="zh-CN" sz="2400" b="0" i="0" u="none" strike="noStrike" kern="1200" cap="none" spc="0" normalizeH="0" baseline="0" noProof="0" dirty="0" err="1">
                <a:ln>
                  <a:noFill/>
                </a:ln>
                <a:solidFill>
                  <a:schemeClr val="accent4">
                    <a:lumMod val="50000"/>
                  </a:schemeClr>
                </a:solidFill>
                <a:effectLst/>
                <a:uLnTx/>
                <a:uFillTx/>
                <a:latin typeface="Times New Roman" panose="02020603050405020304" pitchFamily="18" charset="0"/>
                <a:ea typeface="微软雅黑" panose="020B0503020204020204" charset="-122"/>
                <a:cs typeface="Times New Roman" panose="02020603050405020304" pitchFamily="18" charset="0"/>
              </a:rPr>
              <a:t>programmes</a:t>
            </a:r>
            <a:r>
              <a:rPr kumimoji="0" lang="en-US" altLang="zh-CN" sz="2400" b="0"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2400" b="0" i="0" u="sng"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微软雅黑" panose="020B0503020204020204" charset="-122"/>
                <a:cs typeface="Times New Roman" panose="02020603050405020304" pitchFamily="18" charset="0"/>
              </a:rPr>
              <a:t>helps me </a:t>
            </a:r>
            <a:r>
              <a:rPr kumimoji="0" lang="en-US" altLang="zh-CN" sz="2400" b="0"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微软雅黑" panose="020B0503020204020204" charset="-122"/>
                <a:cs typeface="Times New Roman" panose="02020603050405020304" pitchFamily="18" charset="0"/>
              </a:rPr>
              <a:t>get used to how fast native speakers talk. I also repeat what I hear to help myself to experience the feeling of the language. Sometimes I even record my voice so I can listen to myself and compare my pronunciation with the radio host’ s!</a:t>
            </a:r>
            <a:endParaRPr lang="zh-CN" altLang="en-US" dirty="0">
              <a:solidFill>
                <a:schemeClr val="accent4">
                  <a:lumMod val="50000"/>
                </a:schemeClr>
              </a:solidFill>
            </a:endParaRPr>
          </a:p>
        </p:txBody>
      </p:sp>
      <p:grpSp>
        <p:nvGrpSpPr>
          <p:cNvPr id="7" name="组合 6"/>
          <p:cNvGrpSpPr/>
          <p:nvPr/>
        </p:nvGrpSpPr>
        <p:grpSpPr>
          <a:xfrm>
            <a:off x="-430259" y="6266205"/>
            <a:ext cx="881106" cy="834284"/>
            <a:chOff x="2497187" y="4563681"/>
            <a:chExt cx="1103998" cy="1042390"/>
          </a:xfrm>
          <a:solidFill>
            <a:schemeClr val="accent3"/>
          </a:solidFill>
        </p:grpSpPr>
        <p:grpSp>
          <p:nvGrpSpPr>
            <p:cNvPr id="8" name="Group 4"/>
            <p:cNvGrpSpPr>
              <a:grpSpLocks noChangeAspect="1"/>
            </p:cNvGrpSpPr>
            <p:nvPr/>
          </p:nvGrpSpPr>
          <p:grpSpPr bwMode="auto">
            <a:xfrm>
              <a:off x="2497187" y="4563681"/>
              <a:ext cx="1089664" cy="1018502"/>
              <a:chOff x="2806" y="2798"/>
              <a:chExt cx="735" cy="687"/>
            </a:xfrm>
            <a:grpFill/>
          </p:grpSpPr>
          <p:sp>
            <p:nvSpPr>
              <p:cNvPr id="26"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7"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8"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9"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0"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1"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2"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3"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4"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5"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6"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7"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8"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39"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40"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41"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nvGrpSpPr>
            <p:cNvPr id="9" name="Group 4"/>
            <p:cNvGrpSpPr>
              <a:grpSpLocks noChangeAspect="1"/>
            </p:cNvGrpSpPr>
            <p:nvPr/>
          </p:nvGrpSpPr>
          <p:grpSpPr bwMode="auto">
            <a:xfrm>
              <a:off x="2511521" y="4587569"/>
              <a:ext cx="1089664" cy="1018502"/>
              <a:chOff x="2806" y="2798"/>
              <a:chExt cx="735" cy="687"/>
            </a:xfrm>
            <a:grpFill/>
          </p:grpSpPr>
          <p:sp>
            <p:nvSpPr>
              <p:cNvPr id="10"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1"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2"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3"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4"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5"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6"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7"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8"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19"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0"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1"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2"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3"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4"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sp>
            <p:nvSpPr>
              <p:cNvPr id="25"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cs typeface="+mn-ea"/>
                  <a:sym typeface="+mn-lt"/>
                </a:endParaRPr>
              </a:p>
            </p:txBody>
          </p:sp>
        </p:grpSp>
      </p:grpSp>
      <p:grpSp>
        <p:nvGrpSpPr>
          <p:cNvPr id="42" name="组合 41"/>
          <p:cNvGrpSpPr/>
          <p:nvPr/>
        </p:nvGrpSpPr>
        <p:grpSpPr>
          <a:xfrm>
            <a:off x="11784105" y="2810673"/>
            <a:ext cx="815789" cy="818648"/>
            <a:chOff x="2497187" y="4563681"/>
            <a:chExt cx="1103998" cy="1042390"/>
          </a:xfrm>
          <a:solidFill>
            <a:schemeClr val="accent2"/>
          </a:solidFill>
        </p:grpSpPr>
        <p:grpSp>
          <p:nvGrpSpPr>
            <p:cNvPr id="43" name="Group 4"/>
            <p:cNvGrpSpPr>
              <a:grpSpLocks noChangeAspect="1"/>
            </p:cNvGrpSpPr>
            <p:nvPr/>
          </p:nvGrpSpPr>
          <p:grpSpPr bwMode="auto">
            <a:xfrm>
              <a:off x="2497187" y="4563681"/>
              <a:ext cx="1089664" cy="1018502"/>
              <a:chOff x="2806" y="2798"/>
              <a:chExt cx="735" cy="687"/>
            </a:xfrm>
            <a:grpFill/>
          </p:grpSpPr>
          <p:sp>
            <p:nvSpPr>
              <p:cNvPr id="61"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62"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63"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64"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65"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66"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67"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68"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69"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70"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71"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72"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73"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74"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75"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76"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grpSp>
        <p:grpSp>
          <p:nvGrpSpPr>
            <p:cNvPr id="44" name="Group 4"/>
            <p:cNvGrpSpPr>
              <a:grpSpLocks noChangeAspect="1"/>
            </p:cNvGrpSpPr>
            <p:nvPr/>
          </p:nvGrpSpPr>
          <p:grpSpPr bwMode="auto">
            <a:xfrm>
              <a:off x="2511521" y="4587569"/>
              <a:ext cx="1089664" cy="1018502"/>
              <a:chOff x="2806" y="2798"/>
              <a:chExt cx="735" cy="687"/>
            </a:xfrm>
            <a:grpFill/>
          </p:grpSpPr>
          <p:sp>
            <p:nvSpPr>
              <p:cNvPr id="45" name="Freeform 5"/>
              <p:cNvSpPr/>
              <p:nvPr/>
            </p:nvSpPr>
            <p:spPr bwMode="auto">
              <a:xfrm>
                <a:off x="2806" y="2798"/>
                <a:ext cx="96" cy="101"/>
              </a:xfrm>
              <a:custGeom>
                <a:avLst/>
                <a:gdLst>
                  <a:gd name="T0" fmla="*/ 40 w 157"/>
                  <a:gd name="T1" fmla="*/ 0 h 164"/>
                  <a:gd name="T2" fmla="*/ 157 w 157"/>
                  <a:gd name="T3" fmla="*/ 0 h 164"/>
                  <a:gd name="T4" fmla="*/ 34 w 157"/>
                  <a:gd name="T5" fmla="*/ 130 h 164"/>
                  <a:gd name="T6" fmla="*/ 0 w 157"/>
                  <a:gd name="T7" fmla="*/ 164 h 164"/>
                  <a:gd name="T8" fmla="*/ 0 w 157"/>
                  <a:gd name="T9" fmla="*/ 119 h 164"/>
                  <a:gd name="T10" fmla="*/ 29 w 157"/>
                  <a:gd name="T11" fmla="*/ 89 h 164"/>
                  <a:gd name="T12" fmla="*/ 26 w 157"/>
                  <a:gd name="T13" fmla="*/ 77 h 164"/>
                  <a:gd name="T14" fmla="*/ 20 w 157"/>
                  <a:gd name="T15" fmla="*/ 84 h 164"/>
                  <a:gd name="T16" fmla="*/ 13 w 157"/>
                  <a:gd name="T17" fmla="*/ 97 h 164"/>
                  <a:gd name="T18" fmla="*/ 0 w 157"/>
                  <a:gd name="T19" fmla="*/ 109 h 164"/>
                  <a:gd name="T20" fmla="*/ 0 w 157"/>
                  <a:gd name="T21" fmla="*/ 32 h 164"/>
                  <a:gd name="T22" fmla="*/ 40 w 157"/>
                  <a:gd name="T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64">
                    <a:moveTo>
                      <a:pt x="40" y="0"/>
                    </a:moveTo>
                    <a:cubicBezTo>
                      <a:pt x="157" y="0"/>
                      <a:pt x="157" y="0"/>
                      <a:pt x="157" y="0"/>
                    </a:cubicBezTo>
                    <a:cubicBezTo>
                      <a:pt x="117" y="44"/>
                      <a:pt x="75" y="87"/>
                      <a:pt x="34" y="130"/>
                    </a:cubicBezTo>
                    <a:cubicBezTo>
                      <a:pt x="24" y="143"/>
                      <a:pt x="12" y="153"/>
                      <a:pt x="0" y="164"/>
                    </a:cubicBezTo>
                    <a:cubicBezTo>
                      <a:pt x="0" y="119"/>
                      <a:pt x="0" y="119"/>
                      <a:pt x="0" y="119"/>
                    </a:cubicBezTo>
                    <a:cubicBezTo>
                      <a:pt x="10" y="110"/>
                      <a:pt x="21" y="100"/>
                      <a:pt x="29" y="89"/>
                    </a:cubicBezTo>
                    <a:cubicBezTo>
                      <a:pt x="33" y="86"/>
                      <a:pt x="33" y="74"/>
                      <a:pt x="26" y="77"/>
                    </a:cubicBezTo>
                    <a:cubicBezTo>
                      <a:pt x="25" y="79"/>
                      <a:pt x="22" y="82"/>
                      <a:pt x="20" y="84"/>
                    </a:cubicBezTo>
                    <a:cubicBezTo>
                      <a:pt x="18" y="88"/>
                      <a:pt x="15" y="92"/>
                      <a:pt x="13" y="97"/>
                    </a:cubicBezTo>
                    <a:cubicBezTo>
                      <a:pt x="8" y="101"/>
                      <a:pt x="4" y="105"/>
                      <a:pt x="0" y="109"/>
                    </a:cubicBezTo>
                    <a:cubicBezTo>
                      <a:pt x="0" y="32"/>
                      <a:pt x="0" y="32"/>
                      <a:pt x="0" y="32"/>
                    </a:cubicBezTo>
                    <a:cubicBezTo>
                      <a:pt x="13" y="21"/>
                      <a:pt x="26" y="1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46" name="Freeform 6"/>
              <p:cNvSpPr/>
              <p:nvPr/>
            </p:nvSpPr>
            <p:spPr bwMode="auto">
              <a:xfrm>
                <a:off x="2806" y="2798"/>
                <a:ext cx="154" cy="185"/>
              </a:xfrm>
              <a:custGeom>
                <a:avLst/>
                <a:gdLst>
                  <a:gd name="T0" fmla="*/ 207 w 252"/>
                  <a:gd name="T1" fmla="*/ 0 h 301"/>
                  <a:gd name="T2" fmla="*/ 252 w 252"/>
                  <a:gd name="T3" fmla="*/ 0 h 301"/>
                  <a:gd name="T4" fmla="*/ 0 w 252"/>
                  <a:gd name="T5" fmla="*/ 301 h 301"/>
                  <a:gd name="T6" fmla="*/ 0 w 252"/>
                  <a:gd name="T7" fmla="*/ 257 h 301"/>
                  <a:gd name="T8" fmla="*/ 207 w 252"/>
                  <a:gd name="T9" fmla="*/ 0 h 301"/>
                </a:gdLst>
                <a:ahLst/>
                <a:cxnLst>
                  <a:cxn ang="0">
                    <a:pos x="T0" y="T1"/>
                  </a:cxn>
                  <a:cxn ang="0">
                    <a:pos x="T2" y="T3"/>
                  </a:cxn>
                  <a:cxn ang="0">
                    <a:pos x="T4" y="T5"/>
                  </a:cxn>
                  <a:cxn ang="0">
                    <a:pos x="T6" y="T7"/>
                  </a:cxn>
                  <a:cxn ang="0">
                    <a:pos x="T8" y="T9"/>
                  </a:cxn>
                </a:cxnLst>
                <a:rect l="0" t="0" r="r" b="b"/>
                <a:pathLst>
                  <a:path w="252" h="301">
                    <a:moveTo>
                      <a:pt x="207" y="0"/>
                    </a:moveTo>
                    <a:cubicBezTo>
                      <a:pt x="252" y="0"/>
                      <a:pt x="252" y="0"/>
                      <a:pt x="252" y="0"/>
                    </a:cubicBezTo>
                    <a:cubicBezTo>
                      <a:pt x="164" y="97"/>
                      <a:pt x="87" y="203"/>
                      <a:pt x="0" y="301"/>
                    </a:cubicBezTo>
                    <a:cubicBezTo>
                      <a:pt x="0" y="257"/>
                      <a:pt x="0" y="257"/>
                      <a:pt x="0" y="257"/>
                    </a:cubicBezTo>
                    <a:cubicBezTo>
                      <a:pt x="72" y="174"/>
                      <a:pt x="143" y="90"/>
                      <a:pt x="2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47" name="Freeform 7"/>
              <p:cNvSpPr/>
              <p:nvPr/>
            </p:nvSpPr>
            <p:spPr bwMode="auto">
              <a:xfrm>
                <a:off x="2806" y="2798"/>
                <a:ext cx="207" cy="274"/>
              </a:xfrm>
              <a:custGeom>
                <a:avLst/>
                <a:gdLst>
                  <a:gd name="T0" fmla="*/ 313 w 338"/>
                  <a:gd name="T1" fmla="*/ 0 h 446"/>
                  <a:gd name="T2" fmla="*/ 338 w 338"/>
                  <a:gd name="T3" fmla="*/ 0 h 446"/>
                  <a:gd name="T4" fmla="*/ 271 w 338"/>
                  <a:gd name="T5" fmla="*/ 99 h 446"/>
                  <a:gd name="T6" fmla="*/ 94 w 338"/>
                  <a:gd name="T7" fmla="*/ 330 h 446"/>
                  <a:gd name="T8" fmla="*/ 0 w 338"/>
                  <a:gd name="T9" fmla="*/ 446 h 446"/>
                  <a:gd name="T10" fmla="*/ 0 w 338"/>
                  <a:gd name="T11" fmla="*/ 416 h 446"/>
                  <a:gd name="T12" fmla="*/ 28 w 338"/>
                  <a:gd name="T13" fmla="*/ 380 h 446"/>
                  <a:gd name="T14" fmla="*/ 313 w 338"/>
                  <a:gd name="T15" fmla="*/ 0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446">
                    <a:moveTo>
                      <a:pt x="313" y="0"/>
                    </a:moveTo>
                    <a:cubicBezTo>
                      <a:pt x="338" y="0"/>
                      <a:pt x="338" y="0"/>
                      <a:pt x="338" y="0"/>
                    </a:cubicBezTo>
                    <a:cubicBezTo>
                      <a:pt x="315" y="33"/>
                      <a:pt x="294" y="66"/>
                      <a:pt x="271" y="99"/>
                    </a:cubicBezTo>
                    <a:cubicBezTo>
                      <a:pt x="214" y="177"/>
                      <a:pt x="155" y="255"/>
                      <a:pt x="94" y="330"/>
                    </a:cubicBezTo>
                    <a:cubicBezTo>
                      <a:pt x="62" y="368"/>
                      <a:pt x="32" y="408"/>
                      <a:pt x="0" y="446"/>
                    </a:cubicBezTo>
                    <a:cubicBezTo>
                      <a:pt x="0" y="416"/>
                      <a:pt x="0" y="416"/>
                      <a:pt x="0" y="416"/>
                    </a:cubicBezTo>
                    <a:cubicBezTo>
                      <a:pt x="9" y="403"/>
                      <a:pt x="18" y="391"/>
                      <a:pt x="28" y="380"/>
                    </a:cubicBezTo>
                    <a:cubicBezTo>
                      <a:pt x="128" y="257"/>
                      <a:pt x="226" y="132"/>
                      <a:pt x="3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48" name="Freeform 8"/>
              <p:cNvSpPr>
                <a:spLocks noEditPoints="1"/>
              </p:cNvSpPr>
              <p:nvPr/>
            </p:nvSpPr>
            <p:spPr bwMode="auto">
              <a:xfrm>
                <a:off x="2806" y="2798"/>
                <a:ext cx="417" cy="464"/>
              </a:xfrm>
              <a:custGeom>
                <a:avLst/>
                <a:gdLst>
                  <a:gd name="T0" fmla="*/ 427 w 681"/>
                  <a:gd name="T1" fmla="*/ 0 h 756"/>
                  <a:gd name="T2" fmla="*/ 412 w 681"/>
                  <a:gd name="T3" fmla="*/ 48 h 756"/>
                  <a:gd name="T4" fmla="*/ 503 w 681"/>
                  <a:gd name="T5" fmla="*/ 0 h 756"/>
                  <a:gd name="T6" fmla="*/ 141 w 681"/>
                  <a:gd name="T7" fmla="*/ 445 h 756"/>
                  <a:gd name="T8" fmla="*/ 90 w 681"/>
                  <a:gd name="T9" fmla="*/ 514 h 756"/>
                  <a:gd name="T10" fmla="*/ 81 w 681"/>
                  <a:gd name="T11" fmla="*/ 532 h 756"/>
                  <a:gd name="T12" fmla="*/ 432 w 681"/>
                  <a:gd name="T13" fmla="*/ 156 h 756"/>
                  <a:gd name="T14" fmla="*/ 613 w 681"/>
                  <a:gd name="T15" fmla="*/ 0 h 756"/>
                  <a:gd name="T16" fmla="*/ 564 w 681"/>
                  <a:gd name="T17" fmla="*/ 73 h 756"/>
                  <a:gd name="T18" fmla="*/ 650 w 681"/>
                  <a:gd name="T19" fmla="*/ 0 h 756"/>
                  <a:gd name="T20" fmla="*/ 623 w 681"/>
                  <a:gd name="T21" fmla="*/ 59 h 756"/>
                  <a:gd name="T22" fmla="*/ 0 w 681"/>
                  <a:gd name="T23" fmla="*/ 756 h 756"/>
                  <a:gd name="T24" fmla="*/ 224 w 681"/>
                  <a:gd name="T25" fmla="*/ 496 h 756"/>
                  <a:gd name="T26" fmla="*/ 237 w 681"/>
                  <a:gd name="T27" fmla="*/ 469 h 756"/>
                  <a:gd name="T28" fmla="*/ 102 w 681"/>
                  <a:gd name="T29" fmla="*/ 577 h 756"/>
                  <a:gd name="T30" fmla="*/ 0 w 681"/>
                  <a:gd name="T31" fmla="*/ 696 h 756"/>
                  <a:gd name="T32" fmla="*/ 28 w 681"/>
                  <a:gd name="T33" fmla="*/ 571 h 756"/>
                  <a:gd name="T34" fmla="*/ 176 w 681"/>
                  <a:gd name="T35" fmla="*/ 365 h 756"/>
                  <a:gd name="T36" fmla="*/ 202 w 681"/>
                  <a:gd name="T37" fmla="*/ 325 h 756"/>
                  <a:gd name="T38" fmla="*/ 213 w 681"/>
                  <a:gd name="T39" fmla="*/ 311 h 756"/>
                  <a:gd name="T40" fmla="*/ 200 w 681"/>
                  <a:gd name="T41" fmla="*/ 322 h 756"/>
                  <a:gd name="T42" fmla="*/ 114 w 681"/>
                  <a:gd name="T43" fmla="*/ 421 h 756"/>
                  <a:gd name="T44" fmla="*/ 0 w 681"/>
                  <a:gd name="T45" fmla="*/ 470 h 756"/>
                  <a:gd name="T46" fmla="*/ 159 w 681"/>
                  <a:gd name="T47" fmla="*/ 267 h 756"/>
                  <a:gd name="T48" fmla="*/ 469 w 681"/>
                  <a:gd name="T49" fmla="*/ 149 h 756"/>
                  <a:gd name="T50" fmla="*/ 437 w 681"/>
                  <a:gd name="T51" fmla="*/ 181 h 756"/>
                  <a:gd name="T52" fmla="*/ 401 w 681"/>
                  <a:gd name="T53" fmla="*/ 221 h 756"/>
                  <a:gd name="T54" fmla="*/ 435 w 681"/>
                  <a:gd name="T55" fmla="*/ 195 h 756"/>
                  <a:gd name="T56" fmla="*/ 479 w 681"/>
                  <a:gd name="T57" fmla="*/ 142 h 756"/>
                  <a:gd name="T58" fmla="*/ 127 w 681"/>
                  <a:gd name="T59" fmla="*/ 339 h 756"/>
                  <a:gd name="T60" fmla="*/ 78 w 681"/>
                  <a:gd name="T61" fmla="*/ 406 h 756"/>
                  <a:gd name="T62" fmla="*/ 87 w 681"/>
                  <a:gd name="T63" fmla="*/ 395 h 756"/>
                  <a:gd name="T64" fmla="*/ 224 w 681"/>
                  <a:gd name="T65" fmla="*/ 236 h 756"/>
                  <a:gd name="T66" fmla="*/ 267 w 681"/>
                  <a:gd name="T67" fmla="*/ 171 h 756"/>
                  <a:gd name="T68" fmla="*/ 278 w 681"/>
                  <a:gd name="T69" fmla="*/ 157 h 756"/>
                  <a:gd name="T70" fmla="*/ 323 w 681"/>
                  <a:gd name="T71" fmla="*/ 334 h 756"/>
                  <a:gd name="T72" fmla="*/ 283 w 681"/>
                  <a:gd name="T73" fmla="*/ 375 h 756"/>
                  <a:gd name="T74" fmla="*/ 213 w 681"/>
                  <a:gd name="T75" fmla="*/ 459 h 756"/>
                  <a:gd name="T76" fmla="*/ 206 w 681"/>
                  <a:gd name="T77" fmla="*/ 467 h 756"/>
                  <a:gd name="T78" fmla="*/ 323 w 681"/>
                  <a:gd name="T79" fmla="*/ 33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1" h="756">
                    <a:moveTo>
                      <a:pt x="389" y="0"/>
                    </a:moveTo>
                    <a:cubicBezTo>
                      <a:pt x="427" y="0"/>
                      <a:pt x="427" y="0"/>
                      <a:pt x="427" y="0"/>
                    </a:cubicBezTo>
                    <a:cubicBezTo>
                      <a:pt x="391" y="45"/>
                      <a:pt x="353" y="90"/>
                      <a:pt x="324" y="140"/>
                    </a:cubicBezTo>
                    <a:cubicBezTo>
                      <a:pt x="359" y="115"/>
                      <a:pt x="382" y="78"/>
                      <a:pt x="412" y="48"/>
                    </a:cubicBezTo>
                    <a:cubicBezTo>
                      <a:pt x="427" y="32"/>
                      <a:pt x="440" y="15"/>
                      <a:pt x="456" y="0"/>
                    </a:cubicBezTo>
                    <a:cubicBezTo>
                      <a:pt x="503" y="0"/>
                      <a:pt x="503" y="0"/>
                      <a:pt x="503" y="0"/>
                    </a:cubicBezTo>
                    <a:cubicBezTo>
                      <a:pt x="474" y="31"/>
                      <a:pt x="449" y="65"/>
                      <a:pt x="421" y="97"/>
                    </a:cubicBezTo>
                    <a:cubicBezTo>
                      <a:pt x="324" y="210"/>
                      <a:pt x="229" y="325"/>
                      <a:pt x="141" y="445"/>
                    </a:cubicBezTo>
                    <a:cubicBezTo>
                      <a:pt x="126" y="466"/>
                      <a:pt x="109" y="486"/>
                      <a:pt x="97" y="509"/>
                    </a:cubicBezTo>
                    <a:cubicBezTo>
                      <a:pt x="95" y="510"/>
                      <a:pt x="92" y="512"/>
                      <a:pt x="90" y="514"/>
                    </a:cubicBezTo>
                    <a:cubicBezTo>
                      <a:pt x="90" y="516"/>
                      <a:pt x="90" y="521"/>
                      <a:pt x="89" y="524"/>
                    </a:cubicBezTo>
                    <a:cubicBezTo>
                      <a:pt x="86" y="526"/>
                      <a:pt x="84" y="529"/>
                      <a:pt x="81" y="532"/>
                    </a:cubicBezTo>
                    <a:cubicBezTo>
                      <a:pt x="106" y="515"/>
                      <a:pt x="125" y="491"/>
                      <a:pt x="145" y="468"/>
                    </a:cubicBezTo>
                    <a:cubicBezTo>
                      <a:pt x="238" y="362"/>
                      <a:pt x="336" y="260"/>
                      <a:pt x="432" y="156"/>
                    </a:cubicBezTo>
                    <a:cubicBezTo>
                      <a:pt x="481" y="105"/>
                      <a:pt x="529" y="52"/>
                      <a:pt x="577" y="0"/>
                    </a:cubicBezTo>
                    <a:cubicBezTo>
                      <a:pt x="613" y="0"/>
                      <a:pt x="613" y="0"/>
                      <a:pt x="613" y="0"/>
                    </a:cubicBezTo>
                    <a:cubicBezTo>
                      <a:pt x="598" y="21"/>
                      <a:pt x="581" y="40"/>
                      <a:pt x="567" y="61"/>
                    </a:cubicBezTo>
                    <a:cubicBezTo>
                      <a:pt x="567" y="64"/>
                      <a:pt x="565" y="70"/>
                      <a:pt x="564" y="73"/>
                    </a:cubicBezTo>
                    <a:cubicBezTo>
                      <a:pt x="574" y="67"/>
                      <a:pt x="582" y="61"/>
                      <a:pt x="590" y="54"/>
                    </a:cubicBezTo>
                    <a:cubicBezTo>
                      <a:pt x="609" y="35"/>
                      <a:pt x="630" y="18"/>
                      <a:pt x="650" y="0"/>
                    </a:cubicBezTo>
                    <a:cubicBezTo>
                      <a:pt x="681" y="0"/>
                      <a:pt x="681" y="0"/>
                      <a:pt x="681" y="0"/>
                    </a:cubicBezTo>
                    <a:cubicBezTo>
                      <a:pt x="660" y="18"/>
                      <a:pt x="643" y="40"/>
                      <a:pt x="623" y="59"/>
                    </a:cubicBezTo>
                    <a:cubicBezTo>
                      <a:pt x="445" y="245"/>
                      <a:pt x="295" y="455"/>
                      <a:pt x="117" y="641"/>
                    </a:cubicBezTo>
                    <a:cubicBezTo>
                      <a:pt x="80" y="682"/>
                      <a:pt x="39" y="718"/>
                      <a:pt x="0" y="756"/>
                    </a:cubicBezTo>
                    <a:cubicBezTo>
                      <a:pt x="0" y="729"/>
                      <a:pt x="0" y="729"/>
                      <a:pt x="0" y="729"/>
                    </a:cubicBezTo>
                    <a:cubicBezTo>
                      <a:pt x="81" y="657"/>
                      <a:pt x="152" y="576"/>
                      <a:pt x="224" y="496"/>
                    </a:cubicBezTo>
                    <a:cubicBezTo>
                      <a:pt x="237" y="482"/>
                      <a:pt x="246" y="465"/>
                      <a:pt x="256" y="449"/>
                    </a:cubicBezTo>
                    <a:cubicBezTo>
                      <a:pt x="251" y="457"/>
                      <a:pt x="245" y="464"/>
                      <a:pt x="237" y="469"/>
                    </a:cubicBezTo>
                    <a:cubicBezTo>
                      <a:pt x="215" y="482"/>
                      <a:pt x="199" y="503"/>
                      <a:pt x="179" y="519"/>
                    </a:cubicBezTo>
                    <a:cubicBezTo>
                      <a:pt x="154" y="539"/>
                      <a:pt x="128" y="559"/>
                      <a:pt x="102" y="577"/>
                    </a:cubicBezTo>
                    <a:cubicBezTo>
                      <a:pt x="90" y="588"/>
                      <a:pt x="80" y="601"/>
                      <a:pt x="69" y="614"/>
                    </a:cubicBezTo>
                    <a:cubicBezTo>
                      <a:pt x="47" y="642"/>
                      <a:pt x="21" y="667"/>
                      <a:pt x="0" y="696"/>
                    </a:cubicBezTo>
                    <a:cubicBezTo>
                      <a:pt x="0" y="618"/>
                      <a:pt x="0" y="618"/>
                      <a:pt x="0" y="618"/>
                    </a:cubicBezTo>
                    <a:cubicBezTo>
                      <a:pt x="7" y="601"/>
                      <a:pt x="18" y="587"/>
                      <a:pt x="28" y="571"/>
                    </a:cubicBezTo>
                    <a:cubicBezTo>
                      <a:pt x="53" y="533"/>
                      <a:pt x="79" y="495"/>
                      <a:pt x="106" y="458"/>
                    </a:cubicBezTo>
                    <a:cubicBezTo>
                      <a:pt x="129" y="427"/>
                      <a:pt x="154" y="397"/>
                      <a:pt x="176" y="365"/>
                    </a:cubicBezTo>
                    <a:cubicBezTo>
                      <a:pt x="180" y="358"/>
                      <a:pt x="185" y="352"/>
                      <a:pt x="191" y="347"/>
                    </a:cubicBezTo>
                    <a:cubicBezTo>
                      <a:pt x="195" y="340"/>
                      <a:pt x="198" y="333"/>
                      <a:pt x="202" y="325"/>
                    </a:cubicBezTo>
                    <a:cubicBezTo>
                      <a:pt x="206" y="322"/>
                      <a:pt x="217" y="320"/>
                      <a:pt x="214" y="312"/>
                    </a:cubicBezTo>
                    <a:cubicBezTo>
                      <a:pt x="213" y="311"/>
                      <a:pt x="213" y="311"/>
                      <a:pt x="213" y="311"/>
                    </a:cubicBezTo>
                    <a:cubicBezTo>
                      <a:pt x="213" y="312"/>
                      <a:pt x="213" y="312"/>
                      <a:pt x="213" y="312"/>
                    </a:cubicBezTo>
                    <a:cubicBezTo>
                      <a:pt x="208" y="315"/>
                      <a:pt x="204" y="319"/>
                      <a:pt x="200" y="322"/>
                    </a:cubicBezTo>
                    <a:cubicBezTo>
                      <a:pt x="198" y="328"/>
                      <a:pt x="196" y="333"/>
                      <a:pt x="191" y="337"/>
                    </a:cubicBezTo>
                    <a:cubicBezTo>
                      <a:pt x="163" y="363"/>
                      <a:pt x="138" y="392"/>
                      <a:pt x="114" y="421"/>
                    </a:cubicBezTo>
                    <a:cubicBezTo>
                      <a:pt x="76" y="463"/>
                      <a:pt x="39" y="504"/>
                      <a:pt x="0" y="545"/>
                    </a:cubicBezTo>
                    <a:cubicBezTo>
                      <a:pt x="0" y="470"/>
                      <a:pt x="0" y="470"/>
                      <a:pt x="0" y="470"/>
                    </a:cubicBezTo>
                    <a:cubicBezTo>
                      <a:pt x="6" y="460"/>
                      <a:pt x="14" y="450"/>
                      <a:pt x="21" y="441"/>
                    </a:cubicBezTo>
                    <a:cubicBezTo>
                      <a:pt x="68" y="384"/>
                      <a:pt x="112" y="324"/>
                      <a:pt x="159" y="267"/>
                    </a:cubicBezTo>
                    <a:cubicBezTo>
                      <a:pt x="233" y="176"/>
                      <a:pt x="305" y="83"/>
                      <a:pt x="389" y="0"/>
                    </a:cubicBezTo>
                    <a:close/>
                    <a:moveTo>
                      <a:pt x="469" y="149"/>
                    </a:moveTo>
                    <a:cubicBezTo>
                      <a:pt x="468" y="150"/>
                      <a:pt x="465" y="150"/>
                      <a:pt x="464" y="151"/>
                    </a:cubicBezTo>
                    <a:cubicBezTo>
                      <a:pt x="455" y="161"/>
                      <a:pt x="445" y="170"/>
                      <a:pt x="437" y="181"/>
                    </a:cubicBezTo>
                    <a:cubicBezTo>
                      <a:pt x="429" y="190"/>
                      <a:pt x="420" y="199"/>
                      <a:pt x="413" y="209"/>
                    </a:cubicBezTo>
                    <a:cubicBezTo>
                      <a:pt x="410" y="214"/>
                      <a:pt x="406" y="218"/>
                      <a:pt x="401" y="221"/>
                    </a:cubicBezTo>
                    <a:cubicBezTo>
                      <a:pt x="403" y="221"/>
                      <a:pt x="407" y="221"/>
                      <a:pt x="409" y="221"/>
                    </a:cubicBezTo>
                    <a:cubicBezTo>
                      <a:pt x="416" y="212"/>
                      <a:pt x="425" y="203"/>
                      <a:pt x="435" y="195"/>
                    </a:cubicBezTo>
                    <a:cubicBezTo>
                      <a:pt x="444" y="186"/>
                      <a:pt x="456" y="181"/>
                      <a:pt x="462" y="170"/>
                    </a:cubicBezTo>
                    <a:cubicBezTo>
                      <a:pt x="469" y="161"/>
                      <a:pt x="471" y="150"/>
                      <a:pt x="479" y="142"/>
                    </a:cubicBezTo>
                    <a:cubicBezTo>
                      <a:pt x="474" y="141"/>
                      <a:pt x="472" y="146"/>
                      <a:pt x="469" y="149"/>
                    </a:cubicBezTo>
                    <a:close/>
                    <a:moveTo>
                      <a:pt x="127" y="339"/>
                    </a:moveTo>
                    <a:cubicBezTo>
                      <a:pt x="110" y="358"/>
                      <a:pt x="97" y="381"/>
                      <a:pt x="79" y="400"/>
                    </a:cubicBezTo>
                    <a:cubicBezTo>
                      <a:pt x="79" y="401"/>
                      <a:pt x="78" y="404"/>
                      <a:pt x="78" y="406"/>
                    </a:cubicBezTo>
                    <a:cubicBezTo>
                      <a:pt x="80" y="406"/>
                      <a:pt x="83" y="405"/>
                      <a:pt x="85" y="405"/>
                    </a:cubicBezTo>
                    <a:cubicBezTo>
                      <a:pt x="86" y="402"/>
                      <a:pt x="87" y="397"/>
                      <a:pt x="87" y="395"/>
                    </a:cubicBezTo>
                    <a:cubicBezTo>
                      <a:pt x="89" y="394"/>
                      <a:pt x="94" y="394"/>
                      <a:pt x="96" y="393"/>
                    </a:cubicBezTo>
                    <a:cubicBezTo>
                      <a:pt x="142" y="343"/>
                      <a:pt x="184" y="290"/>
                      <a:pt x="224" y="236"/>
                    </a:cubicBezTo>
                    <a:cubicBezTo>
                      <a:pt x="235" y="218"/>
                      <a:pt x="253" y="204"/>
                      <a:pt x="259" y="183"/>
                    </a:cubicBezTo>
                    <a:cubicBezTo>
                      <a:pt x="265" y="182"/>
                      <a:pt x="266" y="177"/>
                      <a:pt x="267" y="171"/>
                    </a:cubicBezTo>
                    <a:cubicBezTo>
                      <a:pt x="270" y="169"/>
                      <a:pt x="274" y="167"/>
                      <a:pt x="277" y="164"/>
                    </a:cubicBezTo>
                    <a:cubicBezTo>
                      <a:pt x="277" y="162"/>
                      <a:pt x="277" y="159"/>
                      <a:pt x="278" y="157"/>
                    </a:cubicBezTo>
                    <a:cubicBezTo>
                      <a:pt x="222" y="213"/>
                      <a:pt x="176" y="277"/>
                      <a:pt x="127" y="339"/>
                    </a:cubicBezTo>
                    <a:close/>
                    <a:moveTo>
                      <a:pt x="323" y="334"/>
                    </a:moveTo>
                    <a:cubicBezTo>
                      <a:pt x="323" y="336"/>
                      <a:pt x="323" y="339"/>
                      <a:pt x="323" y="341"/>
                    </a:cubicBezTo>
                    <a:cubicBezTo>
                      <a:pt x="306" y="348"/>
                      <a:pt x="298" y="366"/>
                      <a:pt x="283" y="375"/>
                    </a:cubicBezTo>
                    <a:cubicBezTo>
                      <a:pt x="260" y="400"/>
                      <a:pt x="239" y="426"/>
                      <a:pt x="215" y="450"/>
                    </a:cubicBezTo>
                    <a:cubicBezTo>
                      <a:pt x="214" y="452"/>
                      <a:pt x="214" y="456"/>
                      <a:pt x="213" y="459"/>
                    </a:cubicBezTo>
                    <a:cubicBezTo>
                      <a:pt x="212" y="458"/>
                      <a:pt x="208" y="458"/>
                      <a:pt x="206" y="458"/>
                    </a:cubicBezTo>
                    <a:cubicBezTo>
                      <a:pt x="206" y="460"/>
                      <a:pt x="206" y="465"/>
                      <a:pt x="206" y="467"/>
                    </a:cubicBezTo>
                    <a:cubicBezTo>
                      <a:pt x="254" y="428"/>
                      <a:pt x="294" y="382"/>
                      <a:pt x="332" y="334"/>
                    </a:cubicBezTo>
                    <a:cubicBezTo>
                      <a:pt x="330" y="334"/>
                      <a:pt x="325" y="334"/>
                      <a:pt x="323" y="3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49" name="Freeform 9"/>
              <p:cNvSpPr/>
              <p:nvPr/>
            </p:nvSpPr>
            <p:spPr bwMode="auto">
              <a:xfrm>
                <a:off x="2806" y="2798"/>
                <a:ext cx="581" cy="593"/>
              </a:xfrm>
              <a:custGeom>
                <a:avLst/>
                <a:gdLst>
                  <a:gd name="T0" fmla="*/ 791 w 948"/>
                  <a:gd name="T1" fmla="*/ 0 h 966"/>
                  <a:gd name="T2" fmla="*/ 819 w 948"/>
                  <a:gd name="T3" fmla="*/ 0 h 966"/>
                  <a:gd name="T4" fmla="*/ 708 w 948"/>
                  <a:gd name="T5" fmla="*/ 116 h 966"/>
                  <a:gd name="T6" fmla="*/ 593 w 948"/>
                  <a:gd name="T7" fmla="*/ 244 h 966"/>
                  <a:gd name="T8" fmla="*/ 451 w 948"/>
                  <a:gd name="T9" fmla="*/ 408 h 966"/>
                  <a:gd name="T10" fmla="*/ 442 w 948"/>
                  <a:gd name="T11" fmla="*/ 419 h 966"/>
                  <a:gd name="T12" fmla="*/ 442 w 948"/>
                  <a:gd name="T13" fmla="*/ 428 h 966"/>
                  <a:gd name="T14" fmla="*/ 447 w 948"/>
                  <a:gd name="T15" fmla="*/ 419 h 966"/>
                  <a:gd name="T16" fmla="*/ 582 w 948"/>
                  <a:gd name="T17" fmla="*/ 286 h 966"/>
                  <a:gd name="T18" fmla="*/ 666 w 948"/>
                  <a:gd name="T19" fmla="*/ 201 h 966"/>
                  <a:gd name="T20" fmla="*/ 781 w 948"/>
                  <a:gd name="T21" fmla="*/ 80 h 966"/>
                  <a:gd name="T22" fmla="*/ 860 w 948"/>
                  <a:gd name="T23" fmla="*/ 0 h 966"/>
                  <a:gd name="T24" fmla="*/ 889 w 948"/>
                  <a:gd name="T25" fmla="*/ 0 h 966"/>
                  <a:gd name="T26" fmla="*/ 860 w 948"/>
                  <a:gd name="T27" fmla="*/ 30 h 966"/>
                  <a:gd name="T28" fmla="*/ 870 w 948"/>
                  <a:gd name="T29" fmla="*/ 31 h 966"/>
                  <a:gd name="T30" fmla="*/ 870 w 948"/>
                  <a:gd name="T31" fmla="*/ 22 h 966"/>
                  <a:gd name="T32" fmla="*/ 879 w 948"/>
                  <a:gd name="T33" fmla="*/ 21 h 966"/>
                  <a:gd name="T34" fmla="*/ 896 w 948"/>
                  <a:gd name="T35" fmla="*/ 0 h 966"/>
                  <a:gd name="T36" fmla="*/ 948 w 948"/>
                  <a:gd name="T37" fmla="*/ 0 h 966"/>
                  <a:gd name="T38" fmla="*/ 874 w 948"/>
                  <a:gd name="T39" fmla="*/ 70 h 966"/>
                  <a:gd name="T40" fmla="*/ 0 w 948"/>
                  <a:gd name="T41" fmla="*/ 966 h 966"/>
                  <a:gd name="T42" fmla="*/ 0 w 948"/>
                  <a:gd name="T43" fmla="*/ 933 h 966"/>
                  <a:gd name="T44" fmla="*/ 102 w 948"/>
                  <a:gd name="T45" fmla="*/ 822 h 966"/>
                  <a:gd name="T46" fmla="*/ 208 w 948"/>
                  <a:gd name="T47" fmla="*/ 712 h 966"/>
                  <a:gd name="T48" fmla="*/ 273 w 948"/>
                  <a:gd name="T49" fmla="*/ 649 h 966"/>
                  <a:gd name="T50" fmla="*/ 450 w 948"/>
                  <a:gd name="T51" fmla="*/ 470 h 966"/>
                  <a:gd name="T52" fmla="*/ 524 w 948"/>
                  <a:gd name="T53" fmla="*/ 388 h 966"/>
                  <a:gd name="T54" fmla="*/ 573 w 948"/>
                  <a:gd name="T55" fmla="*/ 336 h 966"/>
                  <a:gd name="T56" fmla="*/ 574 w 948"/>
                  <a:gd name="T57" fmla="*/ 328 h 966"/>
                  <a:gd name="T58" fmla="*/ 595 w 948"/>
                  <a:gd name="T59" fmla="*/ 308 h 966"/>
                  <a:gd name="T60" fmla="*/ 559 w 948"/>
                  <a:gd name="T61" fmla="*/ 339 h 966"/>
                  <a:gd name="T62" fmla="*/ 519 w 948"/>
                  <a:gd name="T63" fmla="*/ 379 h 966"/>
                  <a:gd name="T64" fmla="*/ 473 w 948"/>
                  <a:gd name="T65" fmla="*/ 425 h 966"/>
                  <a:gd name="T66" fmla="*/ 372 w 948"/>
                  <a:gd name="T67" fmla="*/ 524 h 966"/>
                  <a:gd name="T68" fmla="*/ 302 w 948"/>
                  <a:gd name="T69" fmla="*/ 590 h 966"/>
                  <a:gd name="T70" fmla="*/ 152 w 948"/>
                  <a:gd name="T71" fmla="*/ 727 h 966"/>
                  <a:gd name="T72" fmla="*/ 36 w 948"/>
                  <a:gd name="T73" fmla="*/ 844 h 966"/>
                  <a:gd name="T74" fmla="*/ 0 w 948"/>
                  <a:gd name="T75" fmla="*/ 883 h 966"/>
                  <a:gd name="T76" fmla="*/ 0 w 948"/>
                  <a:gd name="T77" fmla="*/ 830 h 966"/>
                  <a:gd name="T78" fmla="*/ 127 w 948"/>
                  <a:gd name="T79" fmla="*/ 716 h 966"/>
                  <a:gd name="T80" fmla="*/ 212 w 948"/>
                  <a:gd name="T81" fmla="*/ 628 h 966"/>
                  <a:gd name="T82" fmla="*/ 452 w 948"/>
                  <a:gd name="T83" fmla="*/ 376 h 966"/>
                  <a:gd name="T84" fmla="*/ 736 w 948"/>
                  <a:gd name="T85" fmla="*/ 56 h 966"/>
                  <a:gd name="T86" fmla="*/ 791 w 948"/>
                  <a:gd name="T87"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8" h="966">
                    <a:moveTo>
                      <a:pt x="791" y="0"/>
                    </a:moveTo>
                    <a:cubicBezTo>
                      <a:pt x="819" y="0"/>
                      <a:pt x="819" y="0"/>
                      <a:pt x="819" y="0"/>
                    </a:cubicBezTo>
                    <a:cubicBezTo>
                      <a:pt x="781" y="37"/>
                      <a:pt x="743" y="76"/>
                      <a:pt x="708" y="116"/>
                    </a:cubicBezTo>
                    <a:cubicBezTo>
                      <a:pt x="667" y="157"/>
                      <a:pt x="631" y="202"/>
                      <a:pt x="593" y="244"/>
                    </a:cubicBezTo>
                    <a:cubicBezTo>
                      <a:pt x="546" y="300"/>
                      <a:pt x="497" y="352"/>
                      <a:pt x="451" y="408"/>
                    </a:cubicBezTo>
                    <a:cubicBezTo>
                      <a:pt x="448" y="412"/>
                      <a:pt x="445" y="415"/>
                      <a:pt x="442" y="419"/>
                    </a:cubicBezTo>
                    <a:cubicBezTo>
                      <a:pt x="442" y="421"/>
                      <a:pt x="442" y="426"/>
                      <a:pt x="442" y="428"/>
                    </a:cubicBezTo>
                    <a:cubicBezTo>
                      <a:pt x="444" y="425"/>
                      <a:pt x="445" y="422"/>
                      <a:pt x="447" y="419"/>
                    </a:cubicBezTo>
                    <a:cubicBezTo>
                      <a:pt x="496" y="379"/>
                      <a:pt x="538" y="332"/>
                      <a:pt x="582" y="286"/>
                    </a:cubicBezTo>
                    <a:cubicBezTo>
                      <a:pt x="610" y="258"/>
                      <a:pt x="638" y="229"/>
                      <a:pt x="666" y="201"/>
                    </a:cubicBezTo>
                    <a:cubicBezTo>
                      <a:pt x="703" y="160"/>
                      <a:pt x="744" y="122"/>
                      <a:pt x="781" y="80"/>
                    </a:cubicBezTo>
                    <a:cubicBezTo>
                      <a:pt x="808" y="54"/>
                      <a:pt x="832" y="26"/>
                      <a:pt x="860" y="0"/>
                    </a:cubicBezTo>
                    <a:cubicBezTo>
                      <a:pt x="889" y="0"/>
                      <a:pt x="889" y="0"/>
                      <a:pt x="889" y="0"/>
                    </a:cubicBezTo>
                    <a:cubicBezTo>
                      <a:pt x="878" y="8"/>
                      <a:pt x="869" y="19"/>
                      <a:pt x="860" y="30"/>
                    </a:cubicBezTo>
                    <a:cubicBezTo>
                      <a:pt x="863" y="30"/>
                      <a:pt x="868" y="30"/>
                      <a:pt x="870" y="31"/>
                    </a:cubicBezTo>
                    <a:cubicBezTo>
                      <a:pt x="870" y="29"/>
                      <a:pt x="870" y="24"/>
                      <a:pt x="870" y="22"/>
                    </a:cubicBezTo>
                    <a:cubicBezTo>
                      <a:pt x="872" y="22"/>
                      <a:pt x="877" y="21"/>
                      <a:pt x="879" y="21"/>
                    </a:cubicBezTo>
                    <a:cubicBezTo>
                      <a:pt x="884" y="14"/>
                      <a:pt x="890" y="6"/>
                      <a:pt x="896" y="0"/>
                    </a:cubicBezTo>
                    <a:cubicBezTo>
                      <a:pt x="948" y="0"/>
                      <a:pt x="948" y="0"/>
                      <a:pt x="948" y="0"/>
                    </a:cubicBezTo>
                    <a:cubicBezTo>
                      <a:pt x="921" y="21"/>
                      <a:pt x="900" y="48"/>
                      <a:pt x="874" y="70"/>
                    </a:cubicBezTo>
                    <a:cubicBezTo>
                      <a:pt x="578" y="365"/>
                      <a:pt x="314" y="691"/>
                      <a:pt x="0" y="966"/>
                    </a:cubicBezTo>
                    <a:cubicBezTo>
                      <a:pt x="0" y="933"/>
                      <a:pt x="0" y="933"/>
                      <a:pt x="0" y="933"/>
                    </a:cubicBezTo>
                    <a:cubicBezTo>
                      <a:pt x="32" y="894"/>
                      <a:pt x="66" y="857"/>
                      <a:pt x="102" y="822"/>
                    </a:cubicBezTo>
                    <a:cubicBezTo>
                      <a:pt x="135" y="783"/>
                      <a:pt x="173" y="749"/>
                      <a:pt x="208" y="712"/>
                    </a:cubicBezTo>
                    <a:cubicBezTo>
                      <a:pt x="231" y="692"/>
                      <a:pt x="253" y="671"/>
                      <a:pt x="273" y="649"/>
                    </a:cubicBezTo>
                    <a:cubicBezTo>
                      <a:pt x="333" y="590"/>
                      <a:pt x="393" y="531"/>
                      <a:pt x="450" y="470"/>
                    </a:cubicBezTo>
                    <a:cubicBezTo>
                      <a:pt x="474" y="442"/>
                      <a:pt x="500" y="416"/>
                      <a:pt x="524" y="388"/>
                    </a:cubicBezTo>
                    <a:cubicBezTo>
                      <a:pt x="542" y="372"/>
                      <a:pt x="556" y="352"/>
                      <a:pt x="573" y="336"/>
                    </a:cubicBezTo>
                    <a:cubicBezTo>
                      <a:pt x="574" y="334"/>
                      <a:pt x="574" y="330"/>
                      <a:pt x="574" y="328"/>
                    </a:cubicBezTo>
                    <a:cubicBezTo>
                      <a:pt x="582" y="322"/>
                      <a:pt x="589" y="316"/>
                      <a:pt x="595" y="308"/>
                    </a:cubicBezTo>
                    <a:cubicBezTo>
                      <a:pt x="582" y="317"/>
                      <a:pt x="572" y="330"/>
                      <a:pt x="559" y="339"/>
                    </a:cubicBezTo>
                    <a:cubicBezTo>
                      <a:pt x="545" y="351"/>
                      <a:pt x="531" y="364"/>
                      <a:pt x="519" y="379"/>
                    </a:cubicBezTo>
                    <a:cubicBezTo>
                      <a:pt x="503" y="394"/>
                      <a:pt x="489" y="411"/>
                      <a:pt x="473" y="425"/>
                    </a:cubicBezTo>
                    <a:cubicBezTo>
                      <a:pt x="438" y="457"/>
                      <a:pt x="407" y="492"/>
                      <a:pt x="372" y="524"/>
                    </a:cubicBezTo>
                    <a:cubicBezTo>
                      <a:pt x="349" y="546"/>
                      <a:pt x="327" y="570"/>
                      <a:pt x="302" y="590"/>
                    </a:cubicBezTo>
                    <a:cubicBezTo>
                      <a:pt x="253" y="637"/>
                      <a:pt x="202" y="682"/>
                      <a:pt x="152" y="727"/>
                    </a:cubicBezTo>
                    <a:cubicBezTo>
                      <a:pt x="109" y="762"/>
                      <a:pt x="73" y="804"/>
                      <a:pt x="36" y="844"/>
                    </a:cubicBezTo>
                    <a:cubicBezTo>
                      <a:pt x="24" y="857"/>
                      <a:pt x="11" y="869"/>
                      <a:pt x="0" y="883"/>
                    </a:cubicBezTo>
                    <a:cubicBezTo>
                      <a:pt x="0" y="830"/>
                      <a:pt x="0" y="830"/>
                      <a:pt x="0" y="830"/>
                    </a:cubicBezTo>
                    <a:cubicBezTo>
                      <a:pt x="42" y="791"/>
                      <a:pt x="90" y="760"/>
                      <a:pt x="127" y="716"/>
                    </a:cubicBezTo>
                    <a:cubicBezTo>
                      <a:pt x="156" y="687"/>
                      <a:pt x="185" y="659"/>
                      <a:pt x="212" y="628"/>
                    </a:cubicBezTo>
                    <a:cubicBezTo>
                      <a:pt x="295" y="546"/>
                      <a:pt x="375" y="463"/>
                      <a:pt x="452" y="376"/>
                    </a:cubicBezTo>
                    <a:cubicBezTo>
                      <a:pt x="545" y="268"/>
                      <a:pt x="637" y="159"/>
                      <a:pt x="736" y="56"/>
                    </a:cubicBezTo>
                    <a:cubicBezTo>
                      <a:pt x="753" y="36"/>
                      <a:pt x="772" y="18"/>
                      <a:pt x="7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0" name="Freeform 10"/>
              <p:cNvSpPr/>
              <p:nvPr/>
            </p:nvSpPr>
            <p:spPr bwMode="auto">
              <a:xfrm>
                <a:off x="2806" y="2798"/>
                <a:ext cx="618" cy="649"/>
              </a:xfrm>
              <a:custGeom>
                <a:avLst/>
                <a:gdLst>
                  <a:gd name="T0" fmla="*/ 986 w 1009"/>
                  <a:gd name="T1" fmla="*/ 0 h 1058"/>
                  <a:gd name="T2" fmla="*/ 1009 w 1009"/>
                  <a:gd name="T3" fmla="*/ 0 h 1058"/>
                  <a:gd name="T4" fmla="*/ 817 w 1009"/>
                  <a:gd name="T5" fmla="*/ 186 h 1058"/>
                  <a:gd name="T6" fmla="*/ 478 w 1009"/>
                  <a:gd name="T7" fmla="*/ 546 h 1058"/>
                  <a:gd name="T8" fmla="*/ 180 w 1009"/>
                  <a:gd name="T9" fmla="*/ 851 h 1058"/>
                  <a:gd name="T10" fmla="*/ 0 w 1009"/>
                  <a:gd name="T11" fmla="*/ 1058 h 1058"/>
                  <a:gd name="T12" fmla="*/ 0 w 1009"/>
                  <a:gd name="T13" fmla="*/ 1027 h 1058"/>
                  <a:gd name="T14" fmla="*/ 33 w 1009"/>
                  <a:gd name="T15" fmla="*/ 985 h 1058"/>
                  <a:gd name="T16" fmla="*/ 379 w 1009"/>
                  <a:gd name="T17" fmla="*/ 623 h 1058"/>
                  <a:gd name="T18" fmla="*/ 447 w 1009"/>
                  <a:gd name="T19" fmla="*/ 551 h 1058"/>
                  <a:gd name="T20" fmla="*/ 584 w 1009"/>
                  <a:gd name="T21" fmla="*/ 400 h 1058"/>
                  <a:gd name="T22" fmla="*/ 720 w 1009"/>
                  <a:gd name="T23" fmla="*/ 260 h 1058"/>
                  <a:gd name="T24" fmla="*/ 986 w 1009"/>
                  <a:gd name="T25" fmla="*/ 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9" h="1058">
                    <a:moveTo>
                      <a:pt x="986" y="0"/>
                    </a:moveTo>
                    <a:cubicBezTo>
                      <a:pt x="1009" y="0"/>
                      <a:pt x="1009" y="0"/>
                      <a:pt x="1009" y="0"/>
                    </a:cubicBezTo>
                    <a:cubicBezTo>
                      <a:pt x="942" y="59"/>
                      <a:pt x="880" y="123"/>
                      <a:pt x="817" y="186"/>
                    </a:cubicBezTo>
                    <a:cubicBezTo>
                      <a:pt x="701" y="302"/>
                      <a:pt x="590" y="425"/>
                      <a:pt x="478" y="546"/>
                    </a:cubicBezTo>
                    <a:cubicBezTo>
                      <a:pt x="382" y="651"/>
                      <a:pt x="277" y="748"/>
                      <a:pt x="180" y="851"/>
                    </a:cubicBezTo>
                    <a:cubicBezTo>
                      <a:pt x="117" y="918"/>
                      <a:pt x="55" y="985"/>
                      <a:pt x="0" y="1058"/>
                    </a:cubicBezTo>
                    <a:cubicBezTo>
                      <a:pt x="0" y="1027"/>
                      <a:pt x="0" y="1027"/>
                      <a:pt x="0" y="1027"/>
                    </a:cubicBezTo>
                    <a:cubicBezTo>
                      <a:pt x="8" y="1011"/>
                      <a:pt x="22" y="999"/>
                      <a:pt x="33" y="985"/>
                    </a:cubicBezTo>
                    <a:cubicBezTo>
                      <a:pt x="141" y="857"/>
                      <a:pt x="262" y="742"/>
                      <a:pt x="379" y="623"/>
                    </a:cubicBezTo>
                    <a:cubicBezTo>
                      <a:pt x="401" y="598"/>
                      <a:pt x="425" y="575"/>
                      <a:pt x="447" y="551"/>
                    </a:cubicBezTo>
                    <a:cubicBezTo>
                      <a:pt x="493" y="501"/>
                      <a:pt x="538" y="450"/>
                      <a:pt x="584" y="400"/>
                    </a:cubicBezTo>
                    <a:cubicBezTo>
                      <a:pt x="630" y="354"/>
                      <a:pt x="673" y="305"/>
                      <a:pt x="720" y="260"/>
                    </a:cubicBezTo>
                    <a:cubicBezTo>
                      <a:pt x="806" y="171"/>
                      <a:pt x="895" y="85"/>
                      <a:pt x="9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1" name="Freeform 11"/>
              <p:cNvSpPr/>
              <p:nvPr/>
            </p:nvSpPr>
            <p:spPr bwMode="auto">
              <a:xfrm>
                <a:off x="2806" y="2798"/>
                <a:ext cx="652" cy="687"/>
              </a:xfrm>
              <a:custGeom>
                <a:avLst/>
                <a:gdLst>
                  <a:gd name="T0" fmla="*/ 1036 w 1064"/>
                  <a:gd name="T1" fmla="*/ 0 h 1120"/>
                  <a:gd name="T2" fmla="*/ 1064 w 1064"/>
                  <a:gd name="T3" fmla="*/ 0 h 1120"/>
                  <a:gd name="T4" fmla="*/ 884 w 1064"/>
                  <a:gd name="T5" fmla="*/ 168 h 1120"/>
                  <a:gd name="T6" fmla="*/ 782 w 1064"/>
                  <a:gd name="T7" fmla="*/ 270 h 1120"/>
                  <a:gd name="T8" fmla="*/ 383 w 1064"/>
                  <a:gd name="T9" fmla="*/ 715 h 1120"/>
                  <a:gd name="T10" fmla="*/ 321 w 1064"/>
                  <a:gd name="T11" fmla="*/ 789 h 1120"/>
                  <a:gd name="T12" fmla="*/ 207 w 1064"/>
                  <a:gd name="T13" fmla="*/ 923 h 1120"/>
                  <a:gd name="T14" fmla="*/ 15 w 1064"/>
                  <a:gd name="T15" fmla="*/ 1120 h 1120"/>
                  <a:gd name="T16" fmla="*/ 0 w 1064"/>
                  <a:gd name="T17" fmla="*/ 1120 h 1120"/>
                  <a:gd name="T18" fmla="*/ 0 w 1064"/>
                  <a:gd name="T19" fmla="*/ 1110 h 1120"/>
                  <a:gd name="T20" fmla="*/ 35 w 1064"/>
                  <a:gd name="T21" fmla="*/ 1075 h 1120"/>
                  <a:gd name="T22" fmla="*/ 510 w 1064"/>
                  <a:gd name="T23" fmla="*/ 534 h 1120"/>
                  <a:gd name="T24" fmla="*/ 1036 w 1064"/>
                  <a:gd name="T2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4" h="1120">
                    <a:moveTo>
                      <a:pt x="1036" y="0"/>
                    </a:moveTo>
                    <a:cubicBezTo>
                      <a:pt x="1064" y="0"/>
                      <a:pt x="1064" y="0"/>
                      <a:pt x="1064" y="0"/>
                    </a:cubicBezTo>
                    <a:cubicBezTo>
                      <a:pt x="1002" y="53"/>
                      <a:pt x="945" y="113"/>
                      <a:pt x="884" y="168"/>
                    </a:cubicBezTo>
                    <a:cubicBezTo>
                      <a:pt x="851" y="203"/>
                      <a:pt x="814" y="234"/>
                      <a:pt x="782" y="270"/>
                    </a:cubicBezTo>
                    <a:cubicBezTo>
                      <a:pt x="642" y="412"/>
                      <a:pt x="509" y="560"/>
                      <a:pt x="383" y="715"/>
                    </a:cubicBezTo>
                    <a:cubicBezTo>
                      <a:pt x="361" y="739"/>
                      <a:pt x="342" y="764"/>
                      <a:pt x="321" y="789"/>
                    </a:cubicBezTo>
                    <a:cubicBezTo>
                      <a:pt x="282" y="833"/>
                      <a:pt x="247" y="880"/>
                      <a:pt x="207" y="923"/>
                    </a:cubicBezTo>
                    <a:cubicBezTo>
                      <a:pt x="146" y="992"/>
                      <a:pt x="84" y="1059"/>
                      <a:pt x="15" y="1120"/>
                    </a:cubicBezTo>
                    <a:cubicBezTo>
                      <a:pt x="0" y="1120"/>
                      <a:pt x="0" y="1120"/>
                      <a:pt x="0" y="1120"/>
                    </a:cubicBezTo>
                    <a:cubicBezTo>
                      <a:pt x="0" y="1110"/>
                      <a:pt x="0" y="1110"/>
                      <a:pt x="0" y="1110"/>
                    </a:cubicBezTo>
                    <a:cubicBezTo>
                      <a:pt x="9" y="1097"/>
                      <a:pt x="23" y="1086"/>
                      <a:pt x="35" y="1075"/>
                    </a:cubicBezTo>
                    <a:cubicBezTo>
                      <a:pt x="208" y="908"/>
                      <a:pt x="351" y="713"/>
                      <a:pt x="510" y="534"/>
                    </a:cubicBezTo>
                    <a:cubicBezTo>
                      <a:pt x="677" y="348"/>
                      <a:pt x="852" y="169"/>
                      <a:pt x="10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2" name="Freeform 12"/>
              <p:cNvSpPr/>
              <p:nvPr/>
            </p:nvSpPr>
            <p:spPr bwMode="auto">
              <a:xfrm>
                <a:off x="2877" y="2798"/>
                <a:ext cx="643" cy="687"/>
              </a:xfrm>
              <a:custGeom>
                <a:avLst/>
                <a:gdLst>
                  <a:gd name="T0" fmla="*/ 1020 w 1049"/>
                  <a:gd name="T1" fmla="*/ 0 h 1120"/>
                  <a:gd name="T2" fmla="*/ 1049 w 1049"/>
                  <a:gd name="T3" fmla="*/ 0 h 1120"/>
                  <a:gd name="T4" fmla="*/ 881 w 1049"/>
                  <a:gd name="T5" fmla="*/ 145 h 1120"/>
                  <a:gd name="T6" fmla="*/ 778 w 1049"/>
                  <a:gd name="T7" fmla="*/ 238 h 1120"/>
                  <a:gd name="T8" fmla="*/ 698 w 1049"/>
                  <a:gd name="T9" fmla="*/ 310 h 1120"/>
                  <a:gd name="T10" fmla="*/ 88 w 1049"/>
                  <a:gd name="T11" fmla="*/ 1012 h 1120"/>
                  <a:gd name="T12" fmla="*/ 23 w 1049"/>
                  <a:gd name="T13" fmla="*/ 1120 h 1120"/>
                  <a:gd name="T14" fmla="*/ 0 w 1049"/>
                  <a:gd name="T15" fmla="*/ 1120 h 1120"/>
                  <a:gd name="T16" fmla="*/ 381 w 1049"/>
                  <a:gd name="T17" fmla="*/ 602 h 1120"/>
                  <a:gd name="T18" fmla="*/ 642 w 1049"/>
                  <a:gd name="T19" fmla="*/ 338 h 1120"/>
                  <a:gd name="T20" fmla="*/ 1020 w 1049"/>
                  <a:gd name="T21"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9" h="1120">
                    <a:moveTo>
                      <a:pt x="1020" y="0"/>
                    </a:moveTo>
                    <a:cubicBezTo>
                      <a:pt x="1049" y="0"/>
                      <a:pt x="1049" y="0"/>
                      <a:pt x="1049" y="0"/>
                    </a:cubicBezTo>
                    <a:cubicBezTo>
                      <a:pt x="991" y="46"/>
                      <a:pt x="937" y="97"/>
                      <a:pt x="881" y="145"/>
                    </a:cubicBezTo>
                    <a:cubicBezTo>
                      <a:pt x="847" y="176"/>
                      <a:pt x="811" y="205"/>
                      <a:pt x="778" y="238"/>
                    </a:cubicBezTo>
                    <a:cubicBezTo>
                      <a:pt x="750" y="260"/>
                      <a:pt x="726" y="287"/>
                      <a:pt x="698" y="310"/>
                    </a:cubicBezTo>
                    <a:cubicBezTo>
                      <a:pt x="473" y="523"/>
                      <a:pt x="254" y="748"/>
                      <a:pt x="88" y="1012"/>
                    </a:cubicBezTo>
                    <a:cubicBezTo>
                      <a:pt x="64" y="1047"/>
                      <a:pt x="46" y="1085"/>
                      <a:pt x="23" y="1120"/>
                    </a:cubicBezTo>
                    <a:cubicBezTo>
                      <a:pt x="0" y="1120"/>
                      <a:pt x="0" y="1120"/>
                      <a:pt x="0" y="1120"/>
                    </a:cubicBezTo>
                    <a:cubicBezTo>
                      <a:pt x="103" y="931"/>
                      <a:pt x="236" y="760"/>
                      <a:pt x="381" y="602"/>
                    </a:cubicBezTo>
                    <a:cubicBezTo>
                      <a:pt x="464" y="509"/>
                      <a:pt x="552" y="423"/>
                      <a:pt x="642" y="338"/>
                    </a:cubicBezTo>
                    <a:cubicBezTo>
                      <a:pt x="764" y="221"/>
                      <a:pt x="892" y="109"/>
                      <a:pt x="10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3" name="Freeform 13"/>
              <p:cNvSpPr>
                <a:spLocks noEditPoints="1"/>
              </p:cNvSpPr>
              <p:nvPr/>
            </p:nvSpPr>
            <p:spPr bwMode="auto">
              <a:xfrm>
                <a:off x="2905" y="2798"/>
                <a:ext cx="636" cy="687"/>
              </a:xfrm>
              <a:custGeom>
                <a:avLst/>
                <a:gdLst>
                  <a:gd name="T0" fmla="*/ 1019 w 1039"/>
                  <a:gd name="T1" fmla="*/ 0 h 1120"/>
                  <a:gd name="T2" fmla="*/ 1039 w 1039"/>
                  <a:gd name="T3" fmla="*/ 0 h 1120"/>
                  <a:gd name="T4" fmla="*/ 1039 w 1039"/>
                  <a:gd name="T5" fmla="*/ 8 h 1120"/>
                  <a:gd name="T6" fmla="*/ 930 w 1039"/>
                  <a:gd name="T7" fmla="*/ 115 h 1120"/>
                  <a:gd name="T8" fmla="*/ 701 w 1039"/>
                  <a:gd name="T9" fmla="*/ 342 h 1120"/>
                  <a:gd name="T10" fmla="*/ 425 w 1039"/>
                  <a:gd name="T11" fmla="*/ 638 h 1120"/>
                  <a:gd name="T12" fmla="*/ 54 w 1039"/>
                  <a:gd name="T13" fmla="*/ 1087 h 1120"/>
                  <a:gd name="T14" fmla="*/ 32 w 1039"/>
                  <a:gd name="T15" fmla="*/ 1120 h 1120"/>
                  <a:gd name="T16" fmla="*/ 71 w 1039"/>
                  <a:gd name="T17" fmla="*/ 1085 h 1120"/>
                  <a:gd name="T18" fmla="*/ 237 w 1039"/>
                  <a:gd name="T19" fmla="*/ 894 h 1120"/>
                  <a:gd name="T20" fmla="*/ 378 w 1039"/>
                  <a:gd name="T21" fmla="*/ 739 h 1120"/>
                  <a:gd name="T22" fmla="*/ 958 w 1039"/>
                  <a:gd name="T23" fmla="*/ 171 h 1120"/>
                  <a:gd name="T24" fmla="*/ 1039 w 1039"/>
                  <a:gd name="T25" fmla="*/ 95 h 1120"/>
                  <a:gd name="T26" fmla="*/ 1039 w 1039"/>
                  <a:gd name="T27" fmla="*/ 124 h 1120"/>
                  <a:gd name="T28" fmla="*/ 829 w 1039"/>
                  <a:gd name="T29" fmla="*/ 326 h 1120"/>
                  <a:gd name="T30" fmla="*/ 566 w 1039"/>
                  <a:gd name="T31" fmla="*/ 619 h 1120"/>
                  <a:gd name="T32" fmla="*/ 259 w 1039"/>
                  <a:gd name="T33" fmla="*/ 960 h 1120"/>
                  <a:gd name="T34" fmla="*/ 141 w 1039"/>
                  <a:gd name="T35" fmla="*/ 1066 h 1120"/>
                  <a:gd name="T36" fmla="*/ 100 w 1039"/>
                  <a:gd name="T37" fmla="*/ 1120 h 1120"/>
                  <a:gd name="T38" fmla="*/ 0 w 1039"/>
                  <a:gd name="T39" fmla="*/ 1120 h 1120"/>
                  <a:gd name="T40" fmla="*/ 99 w 1039"/>
                  <a:gd name="T41" fmla="*/ 1004 h 1120"/>
                  <a:gd name="T42" fmla="*/ 462 w 1039"/>
                  <a:gd name="T43" fmla="*/ 567 h 1120"/>
                  <a:gd name="T44" fmla="*/ 699 w 1039"/>
                  <a:gd name="T45" fmla="*/ 316 h 1120"/>
                  <a:gd name="T46" fmla="*/ 758 w 1039"/>
                  <a:gd name="T47" fmla="*/ 255 h 1120"/>
                  <a:gd name="T48" fmla="*/ 888 w 1039"/>
                  <a:gd name="T49" fmla="*/ 125 h 1120"/>
                  <a:gd name="T50" fmla="*/ 968 w 1039"/>
                  <a:gd name="T51" fmla="*/ 49 h 1120"/>
                  <a:gd name="T52" fmla="*/ 1019 w 1039"/>
                  <a:gd name="T53" fmla="*/ 0 h 1120"/>
                  <a:gd name="T54" fmla="*/ 475 w 1039"/>
                  <a:gd name="T55" fmla="*/ 676 h 1120"/>
                  <a:gd name="T56" fmla="*/ 412 w 1039"/>
                  <a:gd name="T57" fmla="*/ 741 h 1120"/>
                  <a:gd name="T58" fmla="*/ 215 w 1039"/>
                  <a:gd name="T59" fmla="*/ 960 h 1120"/>
                  <a:gd name="T60" fmla="*/ 203 w 1039"/>
                  <a:gd name="T61" fmla="*/ 987 h 1120"/>
                  <a:gd name="T62" fmla="*/ 262 w 1039"/>
                  <a:gd name="T63" fmla="*/ 931 h 1120"/>
                  <a:gd name="T64" fmla="*/ 347 w 1039"/>
                  <a:gd name="T65" fmla="*/ 840 h 1120"/>
                  <a:gd name="T66" fmla="*/ 490 w 1039"/>
                  <a:gd name="T67" fmla="*/ 675 h 1120"/>
                  <a:gd name="T68" fmla="*/ 510 w 1039"/>
                  <a:gd name="T69" fmla="*/ 648 h 1120"/>
                  <a:gd name="T70" fmla="*/ 518 w 1039"/>
                  <a:gd name="T71" fmla="*/ 640 h 1120"/>
                  <a:gd name="T72" fmla="*/ 475 w 1039"/>
                  <a:gd name="T73" fmla="*/ 67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9" h="1120">
                    <a:moveTo>
                      <a:pt x="1019" y="0"/>
                    </a:moveTo>
                    <a:cubicBezTo>
                      <a:pt x="1039" y="0"/>
                      <a:pt x="1039" y="0"/>
                      <a:pt x="1039" y="0"/>
                    </a:cubicBezTo>
                    <a:cubicBezTo>
                      <a:pt x="1039" y="8"/>
                      <a:pt x="1039" y="8"/>
                      <a:pt x="1039" y="8"/>
                    </a:cubicBezTo>
                    <a:cubicBezTo>
                      <a:pt x="1003" y="44"/>
                      <a:pt x="965" y="78"/>
                      <a:pt x="930" y="115"/>
                    </a:cubicBezTo>
                    <a:cubicBezTo>
                      <a:pt x="852" y="189"/>
                      <a:pt x="777" y="266"/>
                      <a:pt x="701" y="342"/>
                    </a:cubicBezTo>
                    <a:cubicBezTo>
                      <a:pt x="606" y="438"/>
                      <a:pt x="514" y="536"/>
                      <a:pt x="425" y="638"/>
                    </a:cubicBezTo>
                    <a:cubicBezTo>
                      <a:pt x="299" y="786"/>
                      <a:pt x="183" y="942"/>
                      <a:pt x="54" y="1087"/>
                    </a:cubicBezTo>
                    <a:cubicBezTo>
                      <a:pt x="46" y="1098"/>
                      <a:pt x="32" y="1105"/>
                      <a:pt x="32" y="1120"/>
                    </a:cubicBezTo>
                    <a:cubicBezTo>
                      <a:pt x="50" y="1116"/>
                      <a:pt x="60" y="1098"/>
                      <a:pt x="71" y="1085"/>
                    </a:cubicBezTo>
                    <a:cubicBezTo>
                      <a:pt x="126" y="1020"/>
                      <a:pt x="181" y="957"/>
                      <a:pt x="237" y="894"/>
                    </a:cubicBezTo>
                    <a:cubicBezTo>
                      <a:pt x="282" y="840"/>
                      <a:pt x="331" y="791"/>
                      <a:pt x="378" y="739"/>
                    </a:cubicBezTo>
                    <a:cubicBezTo>
                      <a:pt x="563" y="542"/>
                      <a:pt x="756" y="351"/>
                      <a:pt x="958" y="171"/>
                    </a:cubicBezTo>
                    <a:cubicBezTo>
                      <a:pt x="985" y="146"/>
                      <a:pt x="1014" y="122"/>
                      <a:pt x="1039" y="95"/>
                    </a:cubicBezTo>
                    <a:cubicBezTo>
                      <a:pt x="1039" y="124"/>
                      <a:pt x="1039" y="124"/>
                      <a:pt x="1039" y="124"/>
                    </a:cubicBezTo>
                    <a:cubicBezTo>
                      <a:pt x="969" y="191"/>
                      <a:pt x="897" y="257"/>
                      <a:pt x="829" y="326"/>
                    </a:cubicBezTo>
                    <a:cubicBezTo>
                      <a:pt x="736" y="419"/>
                      <a:pt x="651" y="519"/>
                      <a:pt x="566" y="619"/>
                    </a:cubicBezTo>
                    <a:cubicBezTo>
                      <a:pt x="468" y="736"/>
                      <a:pt x="368" y="852"/>
                      <a:pt x="259" y="960"/>
                    </a:cubicBezTo>
                    <a:cubicBezTo>
                      <a:pt x="222" y="998"/>
                      <a:pt x="182" y="1033"/>
                      <a:pt x="141" y="1066"/>
                    </a:cubicBezTo>
                    <a:cubicBezTo>
                      <a:pt x="123" y="1081"/>
                      <a:pt x="114" y="1102"/>
                      <a:pt x="100" y="1120"/>
                    </a:cubicBezTo>
                    <a:cubicBezTo>
                      <a:pt x="0" y="1120"/>
                      <a:pt x="0" y="1120"/>
                      <a:pt x="0" y="1120"/>
                    </a:cubicBezTo>
                    <a:cubicBezTo>
                      <a:pt x="32" y="1081"/>
                      <a:pt x="68" y="1044"/>
                      <a:pt x="99" y="1004"/>
                    </a:cubicBezTo>
                    <a:cubicBezTo>
                      <a:pt x="221" y="859"/>
                      <a:pt x="332" y="705"/>
                      <a:pt x="462" y="567"/>
                    </a:cubicBezTo>
                    <a:cubicBezTo>
                      <a:pt x="540" y="482"/>
                      <a:pt x="619" y="399"/>
                      <a:pt x="699" y="316"/>
                    </a:cubicBezTo>
                    <a:cubicBezTo>
                      <a:pt x="719" y="296"/>
                      <a:pt x="739" y="276"/>
                      <a:pt x="758" y="255"/>
                    </a:cubicBezTo>
                    <a:cubicBezTo>
                      <a:pt x="802" y="213"/>
                      <a:pt x="844" y="168"/>
                      <a:pt x="888" y="125"/>
                    </a:cubicBezTo>
                    <a:cubicBezTo>
                      <a:pt x="916" y="101"/>
                      <a:pt x="940" y="73"/>
                      <a:pt x="968" y="49"/>
                    </a:cubicBezTo>
                    <a:cubicBezTo>
                      <a:pt x="985" y="33"/>
                      <a:pt x="999" y="13"/>
                      <a:pt x="1019" y="0"/>
                    </a:cubicBezTo>
                    <a:close/>
                    <a:moveTo>
                      <a:pt x="475" y="676"/>
                    </a:moveTo>
                    <a:cubicBezTo>
                      <a:pt x="454" y="698"/>
                      <a:pt x="431" y="718"/>
                      <a:pt x="412" y="741"/>
                    </a:cubicBezTo>
                    <a:cubicBezTo>
                      <a:pt x="343" y="811"/>
                      <a:pt x="278" y="885"/>
                      <a:pt x="215" y="960"/>
                    </a:cubicBezTo>
                    <a:cubicBezTo>
                      <a:pt x="209" y="968"/>
                      <a:pt x="202" y="976"/>
                      <a:pt x="203" y="987"/>
                    </a:cubicBezTo>
                    <a:cubicBezTo>
                      <a:pt x="226" y="972"/>
                      <a:pt x="243" y="951"/>
                      <a:pt x="262" y="931"/>
                    </a:cubicBezTo>
                    <a:cubicBezTo>
                      <a:pt x="292" y="902"/>
                      <a:pt x="318" y="869"/>
                      <a:pt x="347" y="840"/>
                    </a:cubicBezTo>
                    <a:cubicBezTo>
                      <a:pt x="395" y="785"/>
                      <a:pt x="445" y="732"/>
                      <a:pt x="490" y="675"/>
                    </a:cubicBezTo>
                    <a:cubicBezTo>
                      <a:pt x="496" y="665"/>
                      <a:pt x="507" y="659"/>
                      <a:pt x="510" y="648"/>
                    </a:cubicBezTo>
                    <a:cubicBezTo>
                      <a:pt x="513" y="645"/>
                      <a:pt x="516" y="643"/>
                      <a:pt x="518" y="640"/>
                    </a:cubicBezTo>
                    <a:cubicBezTo>
                      <a:pt x="502" y="650"/>
                      <a:pt x="488" y="662"/>
                      <a:pt x="475" y="6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4" name="Freeform 14"/>
              <p:cNvSpPr>
                <a:spLocks noEditPoints="1"/>
              </p:cNvSpPr>
              <p:nvPr/>
            </p:nvSpPr>
            <p:spPr bwMode="auto">
              <a:xfrm>
                <a:off x="2996" y="2903"/>
                <a:ext cx="545" cy="582"/>
              </a:xfrm>
              <a:custGeom>
                <a:avLst/>
                <a:gdLst>
                  <a:gd name="T0" fmla="*/ 823 w 890"/>
                  <a:gd name="T1" fmla="*/ 66 h 949"/>
                  <a:gd name="T2" fmla="*/ 890 w 890"/>
                  <a:gd name="T3" fmla="*/ 0 h 949"/>
                  <a:gd name="T4" fmla="*/ 890 w 890"/>
                  <a:gd name="T5" fmla="*/ 24 h 949"/>
                  <a:gd name="T6" fmla="*/ 724 w 890"/>
                  <a:gd name="T7" fmla="*/ 187 h 949"/>
                  <a:gd name="T8" fmla="*/ 616 w 890"/>
                  <a:gd name="T9" fmla="*/ 299 h 949"/>
                  <a:gd name="T10" fmla="*/ 555 w 890"/>
                  <a:gd name="T11" fmla="*/ 375 h 949"/>
                  <a:gd name="T12" fmla="*/ 669 w 890"/>
                  <a:gd name="T13" fmla="*/ 265 h 949"/>
                  <a:gd name="T14" fmla="*/ 778 w 890"/>
                  <a:gd name="T15" fmla="*/ 156 h 949"/>
                  <a:gd name="T16" fmla="*/ 890 w 890"/>
                  <a:gd name="T17" fmla="*/ 41 h 949"/>
                  <a:gd name="T18" fmla="*/ 890 w 890"/>
                  <a:gd name="T19" fmla="*/ 73 h 949"/>
                  <a:gd name="T20" fmla="*/ 811 w 890"/>
                  <a:gd name="T21" fmla="*/ 150 h 949"/>
                  <a:gd name="T22" fmla="*/ 711 w 890"/>
                  <a:gd name="T23" fmla="*/ 254 h 949"/>
                  <a:gd name="T24" fmla="*/ 695 w 890"/>
                  <a:gd name="T25" fmla="*/ 270 h 949"/>
                  <a:gd name="T26" fmla="*/ 666 w 890"/>
                  <a:gd name="T27" fmla="*/ 304 h 949"/>
                  <a:gd name="T28" fmla="*/ 716 w 890"/>
                  <a:gd name="T29" fmla="*/ 262 h 949"/>
                  <a:gd name="T30" fmla="*/ 890 w 890"/>
                  <a:gd name="T31" fmla="*/ 104 h 949"/>
                  <a:gd name="T32" fmla="*/ 890 w 890"/>
                  <a:gd name="T33" fmla="*/ 196 h 949"/>
                  <a:gd name="T34" fmla="*/ 792 w 890"/>
                  <a:gd name="T35" fmla="*/ 291 h 949"/>
                  <a:gd name="T36" fmla="*/ 673 w 890"/>
                  <a:gd name="T37" fmla="*/ 408 h 949"/>
                  <a:gd name="T38" fmla="*/ 306 w 890"/>
                  <a:gd name="T39" fmla="*/ 805 h 949"/>
                  <a:gd name="T40" fmla="*/ 202 w 890"/>
                  <a:gd name="T41" fmla="*/ 909 h 949"/>
                  <a:gd name="T42" fmla="*/ 159 w 890"/>
                  <a:gd name="T43" fmla="*/ 949 h 949"/>
                  <a:gd name="T44" fmla="*/ 94 w 890"/>
                  <a:gd name="T45" fmla="*/ 949 h 949"/>
                  <a:gd name="T46" fmla="*/ 170 w 890"/>
                  <a:gd name="T47" fmla="*/ 876 h 949"/>
                  <a:gd name="T48" fmla="*/ 217 w 890"/>
                  <a:gd name="T49" fmla="*/ 824 h 949"/>
                  <a:gd name="T50" fmla="*/ 537 w 890"/>
                  <a:gd name="T51" fmla="*/ 480 h 949"/>
                  <a:gd name="T52" fmla="*/ 593 w 890"/>
                  <a:gd name="T53" fmla="*/ 424 h 949"/>
                  <a:gd name="T54" fmla="*/ 660 w 890"/>
                  <a:gd name="T55" fmla="*/ 359 h 949"/>
                  <a:gd name="T56" fmla="*/ 715 w 890"/>
                  <a:gd name="T57" fmla="*/ 306 h 949"/>
                  <a:gd name="T58" fmla="*/ 866 w 890"/>
                  <a:gd name="T59" fmla="*/ 165 h 949"/>
                  <a:gd name="T60" fmla="*/ 886 w 890"/>
                  <a:gd name="T61" fmla="*/ 138 h 949"/>
                  <a:gd name="T62" fmla="*/ 853 w 890"/>
                  <a:gd name="T63" fmla="*/ 163 h 949"/>
                  <a:gd name="T64" fmla="*/ 445 w 890"/>
                  <a:gd name="T65" fmla="*/ 548 h 949"/>
                  <a:gd name="T66" fmla="*/ 367 w 890"/>
                  <a:gd name="T67" fmla="*/ 631 h 949"/>
                  <a:gd name="T68" fmla="*/ 158 w 890"/>
                  <a:gd name="T69" fmla="*/ 857 h 949"/>
                  <a:gd name="T70" fmla="*/ 71 w 890"/>
                  <a:gd name="T71" fmla="*/ 949 h 949"/>
                  <a:gd name="T72" fmla="*/ 0 w 890"/>
                  <a:gd name="T73" fmla="*/ 949 h 949"/>
                  <a:gd name="T74" fmla="*/ 153 w 890"/>
                  <a:gd name="T75" fmla="*/ 772 h 949"/>
                  <a:gd name="T76" fmla="*/ 229 w 890"/>
                  <a:gd name="T77" fmla="*/ 693 h 949"/>
                  <a:gd name="T78" fmla="*/ 294 w 890"/>
                  <a:gd name="T79" fmla="*/ 629 h 949"/>
                  <a:gd name="T80" fmla="*/ 373 w 890"/>
                  <a:gd name="T81" fmla="*/ 552 h 949"/>
                  <a:gd name="T82" fmla="*/ 416 w 890"/>
                  <a:gd name="T83" fmla="*/ 507 h 949"/>
                  <a:gd name="T84" fmla="*/ 607 w 890"/>
                  <a:gd name="T85" fmla="*/ 282 h 949"/>
                  <a:gd name="T86" fmla="*/ 771 w 890"/>
                  <a:gd name="T87" fmla="*/ 118 h 949"/>
                  <a:gd name="T88" fmla="*/ 823 w 890"/>
                  <a:gd name="T89" fmla="*/ 66 h 949"/>
                  <a:gd name="T90" fmla="*/ 215 w 890"/>
                  <a:gd name="T91" fmla="*/ 736 h 949"/>
                  <a:gd name="T92" fmla="*/ 216 w 890"/>
                  <a:gd name="T93" fmla="*/ 743 h 949"/>
                  <a:gd name="T94" fmla="*/ 206 w 890"/>
                  <a:gd name="T95" fmla="*/ 744 h 949"/>
                  <a:gd name="T96" fmla="*/ 191 w 890"/>
                  <a:gd name="T97" fmla="*/ 762 h 949"/>
                  <a:gd name="T98" fmla="*/ 98 w 890"/>
                  <a:gd name="T99" fmla="*/ 862 h 949"/>
                  <a:gd name="T100" fmla="*/ 83 w 890"/>
                  <a:gd name="T101" fmla="*/ 887 h 949"/>
                  <a:gd name="T102" fmla="*/ 77 w 890"/>
                  <a:gd name="T103" fmla="*/ 887 h 949"/>
                  <a:gd name="T104" fmla="*/ 77 w 890"/>
                  <a:gd name="T105" fmla="*/ 894 h 949"/>
                  <a:gd name="T106" fmla="*/ 67 w 890"/>
                  <a:gd name="T107" fmla="*/ 899 h 949"/>
                  <a:gd name="T108" fmla="*/ 81 w 890"/>
                  <a:gd name="T109" fmla="*/ 892 h 949"/>
                  <a:gd name="T110" fmla="*/ 167 w 890"/>
                  <a:gd name="T111" fmla="*/ 802 h 949"/>
                  <a:gd name="T112" fmla="*/ 213 w 890"/>
                  <a:gd name="T113" fmla="*/ 748 h 949"/>
                  <a:gd name="T114" fmla="*/ 241 w 890"/>
                  <a:gd name="T115" fmla="*/ 714 h 949"/>
                  <a:gd name="T116" fmla="*/ 215 w 890"/>
                  <a:gd name="T117" fmla="*/ 736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949">
                    <a:moveTo>
                      <a:pt x="823" y="66"/>
                    </a:moveTo>
                    <a:cubicBezTo>
                      <a:pt x="845" y="44"/>
                      <a:pt x="869" y="23"/>
                      <a:pt x="890" y="0"/>
                    </a:cubicBezTo>
                    <a:cubicBezTo>
                      <a:pt x="890" y="24"/>
                      <a:pt x="890" y="24"/>
                      <a:pt x="890" y="24"/>
                    </a:cubicBezTo>
                    <a:cubicBezTo>
                      <a:pt x="833" y="77"/>
                      <a:pt x="780" y="133"/>
                      <a:pt x="724" y="187"/>
                    </a:cubicBezTo>
                    <a:cubicBezTo>
                      <a:pt x="688" y="224"/>
                      <a:pt x="653" y="262"/>
                      <a:pt x="616" y="299"/>
                    </a:cubicBezTo>
                    <a:cubicBezTo>
                      <a:pt x="594" y="323"/>
                      <a:pt x="572" y="348"/>
                      <a:pt x="555" y="375"/>
                    </a:cubicBezTo>
                    <a:cubicBezTo>
                      <a:pt x="597" y="343"/>
                      <a:pt x="630" y="300"/>
                      <a:pt x="669" y="265"/>
                    </a:cubicBezTo>
                    <a:cubicBezTo>
                      <a:pt x="704" y="227"/>
                      <a:pt x="741" y="192"/>
                      <a:pt x="778" y="156"/>
                    </a:cubicBezTo>
                    <a:cubicBezTo>
                      <a:pt x="816" y="119"/>
                      <a:pt x="852" y="79"/>
                      <a:pt x="890" y="41"/>
                    </a:cubicBezTo>
                    <a:cubicBezTo>
                      <a:pt x="890" y="73"/>
                      <a:pt x="890" y="73"/>
                      <a:pt x="890" y="73"/>
                    </a:cubicBezTo>
                    <a:cubicBezTo>
                      <a:pt x="865" y="100"/>
                      <a:pt x="838" y="125"/>
                      <a:pt x="811" y="150"/>
                    </a:cubicBezTo>
                    <a:cubicBezTo>
                      <a:pt x="778" y="185"/>
                      <a:pt x="743" y="218"/>
                      <a:pt x="711" y="254"/>
                    </a:cubicBezTo>
                    <a:cubicBezTo>
                      <a:pt x="706" y="260"/>
                      <a:pt x="700" y="265"/>
                      <a:pt x="695" y="270"/>
                    </a:cubicBezTo>
                    <a:cubicBezTo>
                      <a:pt x="685" y="281"/>
                      <a:pt x="675" y="292"/>
                      <a:pt x="666" y="304"/>
                    </a:cubicBezTo>
                    <a:cubicBezTo>
                      <a:pt x="681" y="289"/>
                      <a:pt x="699" y="276"/>
                      <a:pt x="716" y="262"/>
                    </a:cubicBezTo>
                    <a:cubicBezTo>
                      <a:pt x="774" y="210"/>
                      <a:pt x="832" y="156"/>
                      <a:pt x="890" y="104"/>
                    </a:cubicBezTo>
                    <a:cubicBezTo>
                      <a:pt x="890" y="196"/>
                      <a:pt x="890" y="196"/>
                      <a:pt x="890" y="196"/>
                    </a:cubicBezTo>
                    <a:cubicBezTo>
                      <a:pt x="856" y="226"/>
                      <a:pt x="824" y="259"/>
                      <a:pt x="792" y="291"/>
                    </a:cubicBezTo>
                    <a:cubicBezTo>
                      <a:pt x="751" y="329"/>
                      <a:pt x="714" y="370"/>
                      <a:pt x="673" y="408"/>
                    </a:cubicBezTo>
                    <a:cubicBezTo>
                      <a:pt x="553" y="542"/>
                      <a:pt x="433" y="677"/>
                      <a:pt x="306" y="805"/>
                    </a:cubicBezTo>
                    <a:cubicBezTo>
                      <a:pt x="274" y="843"/>
                      <a:pt x="237" y="874"/>
                      <a:pt x="202" y="909"/>
                    </a:cubicBezTo>
                    <a:cubicBezTo>
                      <a:pt x="188" y="922"/>
                      <a:pt x="175" y="937"/>
                      <a:pt x="159" y="949"/>
                    </a:cubicBezTo>
                    <a:cubicBezTo>
                      <a:pt x="94" y="949"/>
                      <a:pt x="94" y="949"/>
                      <a:pt x="94" y="949"/>
                    </a:cubicBezTo>
                    <a:cubicBezTo>
                      <a:pt x="123" y="928"/>
                      <a:pt x="143" y="899"/>
                      <a:pt x="170" y="876"/>
                    </a:cubicBezTo>
                    <a:cubicBezTo>
                      <a:pt x="188" y="861"/>
                      <a:pt x="202" y="842"/>
                      <a:pt x="217" y="824"/>
                    </a:cubicBezTo>
                    <a:cubicBezTo>
                      <a:pt x="321" y="707"/>
                      <a:pt x="426" y="590"/>
                      <a:pt x="537" y="480"/>
                    </a:cubicBezTo>
                    <a:cubicBezTo>
                      <a:pt x="554" y="460"/>
                      <a:pt x="574" y="442"/>
                      <a:pt x="593" y="424"/>
                    </a:cubicBezTo>
                    <a:cubicBezTo>
                      <a:pt x="615" y="402"/>
                      <a:pt x="637" y="380"/>
                      <a:pt x="660" y="359"/>
                    </a:cubicBezTo>
                    <a:cubicBezTo>
                      <a:pt x="679" y="342"/>
                      <a:pt x="695" y="322"/>
                      <a:pt x="715" y="306"/>
                    </a:cubicBezTo>
                    <a:cubicBezTo>
                      <a:pt x="765" y="258"/>
                      <a:pt x="814" y="210"/>
                      <a:pt x="866" y="165"/>
                    </a:cubicBezTo>
                    <a:cubicBezTo>
                      <a:pt x="872" y="155"/>
                      <a:pt x="879" y="146"/>
                      <a:pt x="886" y="138"/>
                    </a:cubicBezTo>
                    <a:cubicBezTo>
                      <a:pt x="876" y="149"/>
                      <a:pt x="862" y="153"/>
                      <a:pt x="853" y="163"/>
                    </a:cubicBezTo>
                    <a:cubicBezTo>
                      <a:pt x="712" y="287"/>
                      <a:pt x="575" y="414"/>
                      <a:pt x="445" y="548"/>
                    </a:cubicBezTo>
                    <a:cubicBezTo>
                      <a:pt x="420" y="576"/>
                      <a:pt x="392" y="602"/>
                      <a:pt x="367" y="631"/>
                    </a:cubicBezTo>
                    <a:cubicBezTo>
                      <a:pt x="296" y="705"/>
                      <a:pt x="229" y="783"/>
                      <a:pt x="158" y="857"/>
                    </a:cubicBezTo>
                    <a:cubicBezTo>
                      <a:pt x="130" y="889"/>
                      <a:pt x="101" y="920"/>
                      <a:pt x="71" y="949"/>
                    </a:cubicBezTo>
                    <a:cubicBezTo>
                      <a:pt x="0" y="949"/>
                      <a:pt x="0" y="949"/>
                      <a:pt x="0" y="949"/>
                    </a:cubicBezTo>
                    <a:cubicBezTo>
                      <a:pt x="49" y="888"/>
                      <a:pt x="100" y="829"/>
                      <a:pt x="153" y="772"/>
                    </a:cubicBezTo>
                    <a:cubicBezTo>
                      <a:pt x="177" y="744"/>
                      <a:pt x="205" y="720"/>
                      <a:pt x="229" y="693"/>
                    </a:cubicBezTo>
                    <a:cubicBezTo>
                      <a:pt x="250" y="670"/>
                      <a:pt x="272" y="650"/>
                      <a:pt x="294" y="629"/>
                    </a:cubicBezTo>
                    <a:cubicBezTo>
                      <a:pt x="319" y="602"/>
                      <a:pt x="346" y="578"/>
                      <a:pt x="373" y="552"/>
                    </a:cubicBezTo>
                    <a:cubicBezTo>
                      <a:pt x="388" y="538"/>
                      <a:pt x="404" y="524"/>
                      <a:pt x="416" y="507"/>
                    </a:cubicBezTo>
                    <a:cubicBezTo>
                      <a:pt x="477" y="430"/>
                      <a:pt x="541" y="355"/>
                      <a:pt x="607" y="282"/>
                    </a:cubicBezTo>
                    <a:cubicBezTo>
                      <a:pt x="660" y="225"/>
                      <a:pt x="716" y="173"/>
                      <a:pt x="771" y="118"/>
                    </a:cubicBezTo>
                    <a:cubicBezTo>
                      <a:pt x="786" y="99"/>
                      <a:pt x="807" y="85"/>
                      <a:pt x="823" y="66"/>
                    </a:cubicBezTo>
                    <a:close/>
                    <a:moveTo>
                      <a:pt x="215" y="736"/>
                    </a:moveTo>
                    <a:cubicBezTo>
                      <a:pt x="216" y="738"/>
                      <a:pt x="216" y="741"/>
                      <a:pt x="216" y="743"/>
                    </a:cubicBezTo>
                    <a:cubicBezTo>
                      <a:pt x="214" y="743"/>
                      <a:pt x="209" y="744"/>
                      <a:pt x="206" y="744"/>
                    </a:cubicBezTo>
                    <a:cubicBezTo>
                      <a:pt x="201" y="750"/>
                      <a:pt x="196" y="756"/>
                      <a:pt x="191" y="762"/>
                    </a:cubicBezTo>
                    <a:cubicBezTo>
                      <a:pt x="158" y="793"/>
                      <a:pt x="130" y="829"/>
                      <a:pt x="98" y="862"/>
                    </a:cubicBezTo>
                    <a:cubicBezTo>
                      <a:pt x="93" y="870"/>
                      <a:pt x="84" y="877"/>
                      <a:pt x="83" y="887"/>
                    </a:cubicBezTo>
                    <a:cubicBezTo>
                      <a:pt x="82" y="887"/>
                      <a:pt x="78" y="887"/>
                      <a:pt x="77" y="887"/>
                    </a:cubicBezTo>
                    <a:cubicBezTo>
                      <a:pt x="77" y="889"/>
                      <a:pt x="77" y="893"/>
                      <a:pt x="77" y="894"/>
                    </a:cubicBezTo>
                    <a:cubicBezTo>
                      <a:pt x="74" y="896"/>
                      <a:pt x="70" y="898"/>
                      <a:pt x="67" y="899"/>
                    </a:cubicBezTo>
                    <a:cubicBezTo>
                      <a:pt x="72" y="898"/>
                      <a:pt x="77" y="896"/>
                      <a:pt x="81" y="892"/>
                    </a:cubicBezTo>
                    <a:cubicBezTo>
                      <a:pt x="114" y="866"/>
                      <a:pt x="139" y="832"/>
                      <a:pt x="167" y="802"/>
                    </a:cubicBezTo>
                    <a:cubicBezTo>
                      <a:pt x="183" y="785"/>
                      <a:pt x="198" y="766"/>
                      <a:pt x="213" y="748"/>
                    </a:cubicBezTo>
                    <a:cubicBezTo>
                      <a:pt x="222" y="737"/>
                      <a:pt x="232" y="726"/>
                      <a:pt x="241" y="714"/>
                    </a:cubicBezTo>
                    <a:cubicBezTo>
                      <a:pt x="233" y="722"/>
                      <a:pt x="226" y="732"/>
                      <a:pt x="215" y="7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5" name="Freeform 15"/>
              <p:cNvSpPr/>
              <p:nvPr/>
            </p:nvSpPr>
            <p:spPr bwMode="auto">
              <a:xfrm>
                <a:off x="3137" y="3031"/>
                <a:ext cx="404" cy="454"/>
              </a:xfrm>
              <a:custGeom>
                <a:avLst/>
                <a:gdLst>
                  <a:gd name="T0" fmla="*/ 536 w 660"/>
                  <a:gd name="T1" fmla="*/ 128 h 740"/>
                  <a:gd name="T2" fmla="*/ 660 w 660"/>
                  <a:gd name="T3" fmla="*/ 0 h 740"/>
                  <a:gd name="T4" fmla="*/ 660 w 660"/>
                  <a:gd name="T5" fmla="*/ 27 h 740"/>
                  <a:gd name="T6" fmla="*/ 453 w 660"/>
                  <a:gd name="T7" fmla="*/ 248 h 740"/>
                  <a:gd name="T8" fmla="*/ 430 w 660"/>
                  <a:gd name="T9" fmla="*/ 279 h 740"/>
                  <a:gd name="T10" fmla="*/ 434 w 660"/>
                  <a:gd name="T11" fmla="*/ 277 h 740"/>
                  <a:gd name="T12" fmla="*/ 660 w 660"/>
                  <a:gd name="T13" fmla="*/ 67 h 740"/>
                  <a:gd name="T14" fmla="*/ 660 w 660"/>
                  <a:gd name="T15" fmla="*/ 94 h 740"/>
                  <a:gd name="T16" fmla="*/ 541 w 660"/>
                  <a:gd name="T17" fmla="*/ 205 h 740"/>
                  <a:gd name="T18" fmla="*/ 121 w 660"/>
                  <a:gd name="T19" fmla="*/ 636 h 740"/>
                  <a:gd name="T20" fmla="*/ 36 w 660"/>
                  <a:gd name="T21" fmla="*/ 740 h 740"/>
                  <a:gd name="T22" fmla="*/ 0 w 660"/>
                  <a:gd name="T23" fmla="*/ 740 h 740"/>
                  <a:gd name="T24" fmla="*/ 66 w 660"/>
                  <a:gd name="T25" fmla="*/ 666 h 740"/>
                  <a:gd name="T26" fmla="*/ 196 w 660"/>
                  <a:gd name="T27" fmla="*/ 513 h 740"/>
                  <a:gd name="T28" fmla="*/ 536 w 660"/>
                  <a:gd name="T29"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0" h="740">
                    <a:moveTo>
                      <a:pt x="536" y="128"/>
                    </a:moveTo>
                    <a:cubicBezTo>
                      <a:pt x="578" y="86"/>
                      <a:pt x="617" y="41"/>
                      <a:pt x="660" y="0"/>
                    </a:cubicBezTo>
                    <a:cubicBezTo>
                      <a:pt x="660" y="27"/>
                      <a:pt x="660" y="27"/>
                      <a:pt x="660" y="27"/>
                    </a:cubicBezTo>
                    <a:cubicBezTo>
                      <a:pt x="590" y="100"/>
                      <a:pt x="521" y="174"/>
                      <a:pt x="453" y="248"/>
                    </a:cubicBezTo>
                    <a:cubicBezTo>
                      <a:pt x="445" y="259"/>
                      <a:pt x="442" y="272"/>
                      <a:pt x="430" y="279"/>
                    </a:cubicBezTo>
                    <a:cubicBezTo>
                      <a:pt x="431" y="278"/>
                      <a:pt x="433" y="278"/>
                      <a:pt x="434" y="277"/>
                    </a:cubicBezTo>
                    <a:cubicBezTo>
                      <a:pt x="511" y="209"/>
                      <a:pt x="585" y="138"/>
                      <a:pt x="660" y="67"/>
                    </a:cubicBezTo>
                    <a:cubicBezTo>
                      <a:pt x="660" y="94"/>
                      <a:pt x="660" y="94"/>
                      <a:pt x="660" y="94"/>
                    </a:cubicBezTo>
                    <a:cubicBezTo>
                      <a:pt x="621" y="132"/>
                      <a:pt x="581" y="168"/>
                      <a:pt x="541" y="205"/>
                    </a:cubicBezTo>
                    <a:cubicBezTo>
                      <a:pt x="393" y="341"/>
                      <a:pt x="255" y="487"/>
                      <a:pt x="121" y="636"/>
                    </a:cubicBezTo>
                    <a:cubicBezTo>
                      <a:pt x="92" y="671"/>
                      <a:pt x="64" y="706"/>
                      <a:pt x="36" y="740"/>
                    </a:cubicBezTo>
                    <a:cubicBezTo>
                      <a:pt x="0" y="740"/>
                      <a:pt x="0" y="740"/>
                      <a:pt x="0" y="740"/>
                    </a:cubicBezTo>
                    <a:cubicBezTo>
                      <a:pt x="21" y="715"/>
                      <a:pt x="44" y="691"/>
                      <a:pt x="66" y="666"/>
                    </a:cubicBezTo>
                    <a:cubicBezTo>
                      <a:pt x="111" y="617"/>
                      <a:pt x="153" y="564"/>
                      <a:pt x="196" y="513"/>
                    </a:cubicBezTo>
                    <a:cubicBezTo>
                      <a:pt x="306" y="381"/>
                      <a:pt x="420" y="253"/>
                      <a:pt x="53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6" name="Freeform 16"/>
              <p:cNvSpPr/>
              <p:nvPr/>
            </p:nvSpPr>
            <p:spPr bwMode="auto">
              <a:xfrm>
                <a:off x="3197" y="3110"/>
                <a:ext cx="344" cy="375"/>
              </a:xfrm>
              <a:custGeom>
                <a:avLst/>
                <a:gdLst>
                  <a:gd name="T0" fmla="*/ 471 w 561"/>
                  <a:gd name="T1" fmla="*/ 94 h 612"/>
                  <a:gd name="T2" fmla="*/ 561 w 561"/>
                  <a:gd name="T3" fmla="*/ 0 h 612"/>
                  <a:gd name="T4" fmla="*/ 561 w 561"/>
                  <a:gd name="T5" fmla="*/ 79 h 612"/>
                  <a:gd name="T6" fmla="*/ 448 w 561"/>
                  <a:gd name="T7" fmla="*/ 191 h 612"/>
                  <a:gd name="T8" fmla="*/ 178 w 561"/>
                  <a:gd name="T9" fmla="*/ 461 h 612"/>
                  <a:gd name="T10" fmla="*/ 38 w 561"/>
                  <a:gd name="T11" fmla="*/ 612 h 612"/>
                  <a:gd name="T12" fmla="*/ 0 w 561"/>
                  <a:gd name="T13" fmla="*/ 612 h 612"/>
                  <a:gd name="T14" fmla="*/ 31 w 561"/>
                  <a:gd name="T15" fmla="*/ 579 h 612"/>
                  <a:gd name="T16" fmla="*/ 108 w 561"/>
                  <a:gd name="T17" fmla="*/ 491 h 612"/>
                  <a:gd name="T18" fmla="*/ 214 w 561"/>
                  <a:gd name="T19" fmla="*/ 373 h 612"/>
                  <a:gd name="T20" fmla="*/ 341 w 561"/>
                  <a:gd name="T21" fmla="*/ 236 h 612"/>
                  <a:gd name="T22" fmla="*/ 471 w 561"/>
                  <a:gd name="T23" fmla="*/ 9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612">
                    <a:moveTo>
                      <a:pt x="471" y="94"/>
                    </a:moveTo>
                    <a:cubicBezTo>
                      <a:pt x="501" y="63"/>
                      <a:pt x="530" y="30"/>
                      <a:pt x="561" y="0"/>
                    </a:cubicBezTo>
                    <a:cubicBezTo>
                      <a:pt x="561" y="79"/>
                      <a:pt x="561" y="79"/>
                      <a:pt x="561" y="79"/>
                    </a:cubicBezTo>
                    <a:cubicBezTo>
                      <a:pt x="522" y="115"/>
                      <a:pt x="486" y="154"/>
                      <a:pt x="448" y="191"/>
                    </a:cubicBezTo>
                    <a:cubicBezTo>
                      <a:pt x="358" y="281"/>
                      <a:pt x="267" y="370"/>
                      <a:pt x="178" y="461"/>
                    </a:cubicBezTo>
                    <a:cubicBezTo>
                      <a:pt x="129" y="510"/>
                      <a:pt x="80" y="558"/>
                      <a:pt x="38" y="612"/>
                    </a:cubicBezTo>
                    <a:cubicBezTo>
                      <a:pt x="0" y="612"/>
                      <a:pt x="0" y="612"/>
                      <a:pt x="0" y="612"/>
                    </a:cubicBezTo>
                    <a:cubicBezTo>
                      <a:pt x="11" y="602"/>
                      <a:pt x="22" y="591"/>
                      <a:pt x="31" y="579"/>
                    </a:cubicBezTo>
                    <a:cubicBezTo>
                      <a:pt x="56" y="549"/>
                      <a:pt x="82" y="520"/>
                      <a:pt x="108" y="491"/>
                    </a:cubicBezTo>
                    <a:cubicBezTo>
                      <a:pt x="141" y="450"/>
                      <a:pt x="179" y="413"/>
                      <a:pt x="214" y="373"/>
                    </a:cubicBezTo>
                    <a:cubicBezTo>
                      <a:pt x="256" y="327"/>
                      <a:pt x="298" y="281"/>
                      <a:pt x="341" y="236"/>
                    </a:cubicBezTo>
                    <a:cubicBezTo>
                      <a:pt x="382" y="187"/>
                      <a:pt x="428" y="142"/>
                      <a:pt x="471"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7" name="Freeform 17"/>
              <p:cNvSpPr/>
              <p:nvPr/>
            </p:nvSpPr>
            <p:spPr bwMode="auto">
              <a:xfrm>
                <a:off x="3234" y="3180"/>
                <a:ext cx="307" cy="305"/>
              </a:xfrm>
              <a:custGeom>
                <a:avLst/>
                <a:gdLst>
                  <a:gd name="T0" fmla="*/ 347 w 501"/>
                  <a:gd name="T1" fmla="*/ 143 h 497"/>
                  <a:gd name="T2" fmla="*/ 501 w 501"/>
                  <a:gd name="T3" fmla="*/ 0 h 497"/>
                  <a:gd name="T4" fmla="*/ 501 w 501"/>
                  <a:gd name="T5" fmla="*/ 24 h 497"/>
                  <a:gd name="T6" fmla="*/ 296 w 501"/>
                  <a:gd name="T7" fmla="*/ 216 h 497"/>
                  <a:gd name="T8" fmla="*/ 26 w 501"/>
                  <a:gd name="T9" fmla="*/ 497 h 497"/>
                  <a:gd name="T10" fmla="*/ 0 w 501"/>
                  <a:gd name="T11" fmla="*/ 497 h 497"/>
                  <a:gd name="T12" fmla="*/ 218 w 501"/>
                  <a:gd name="T13" fmla="*/ 267 h 497"/>
                  <a:gd name="T14" fmla="*/ 347 w 501"/>
                  <a:gd name="T15" fmla="*/ 143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97">
                    <a:moveTo>
                      <a:pt x="347" y="143"/>
                    </a:moveTo>
                    <a:cubicBezTo>
                      <a:pt x="396" y="94"/>
                      <a:pt x="449" y="48"/>
                      <a:pt x="501" y="0"/>
                    </a:cubicBezTo>
                    <a:cubicBezTo>
                      <a:pt x="501" y="24"/>
                      <a:pt x="501" y="24"/>
                      <a:pt x="501" y="24"/>
                    </a:cubicBezTo>
                    <a:cubicBezTo>
                      <a:pt x="432" y="88"/>
                      <a:pt x="363" y="151"/>
                      <a:pt x="296" y="216"/>
                    </a:cubicBezTo>
                    <a:cubicBezTo>
                      <a:pt x="202" y="306"/>
                      <a:pt x="112" y="400"/>
                      <a:pt x="26" y="497"/>
                    </a:cubicBezTo>
                    <a:cubicBezTo>
                      <a:pt x="0" y="497"/>
                      <a:pt x="0" y="497"/>
                      <a:pt x="0" y="497"/>
                    </a:cubicBezTo>
                    <a:cubicBezTo>
                      <a:pt x="71" y="418"/>
                      <a:pt x="142" y="340"/>
                      <a:pt x="218" y="267"/>
                    </a:cubicBezTo>
                    <a:cubicBezTo>
                      <a:pt x="260" y="225"/>
                      <a:pt x="303" y="183"/>
                      <a:pt x="347"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8" name="Freeform 18"/>
              <p:cNvSpPr/>
              <p:nvPr/>
            </p:nvSpPr>
            <p:spPr bwMode="auto">
              <a:xfrm>
                <a:off x="3292" y="3209"/>
                <a:ext cx="249" cy="276"/>
              </a:xfrm>
              <a:custGeom>
                <a:avLst/>
                <a:gdLst>
                  <a:gd name="T0" fmla="*/ 333 w 407"/>
                  <a:gd name="T1" fmla="*/ 73 h 451"/>
                  <a:gd name="T2" fmla="*/ 407 w 407"/>
                  <a:gd name="T3" fmla="*/ 0 h 451"/>
                  <a:gd name="T4" fmla="*/ 407 w 407"/>
                  <a:gd name="T5" fmla="*/ 59 h 451"/>
                  <a:gd name="T6" fmla="*/ 326 w 407"/>
                  <a:gd name="T7" fmla="*/ 154 h 451"/>
                  <a:gd name="T8" fmla="*/ 293 w 407"/>
                  <a:gd name="T9" fmla="*/ 199 h 451"/>
                  <a:gd name="T10" fmla="*/ 407 w 407"/>
                  <a:gd name="T11" fmla="*/ 82 h 451"/>
                  <a:gd name="T12" fmla="*/ 407 w 407"/>
                  <a:gd name="T13" fmla="*/ 108 h 451"/>
                  <a:gd name="T14" fmla="*/ 239 w 407"/>
                  <a:gd name="T15" fmla="*/ 298 h 451"/>
                  <a:gd name="T16" fmla="*/ 259 w 407"/>
                  <a:gd name="T17" fmla="*/ 279 h 451"/>
                  <a:gd name="T18" fmla="*/ 271 w 407"/>
                  <a:gd name="T19" fmla="*/ 267 h 451"/>
                  <a:gd name="T20" fmla="*/ 324 w 407"/>
                  <a:gd name="T21" fmla="*/ 216 h 451"/>
                  <a:gd name="T22" fmla="*/ 407 w 407"/>
                  <a:gd name="T23" fmla="*/ 133 h 451"/>
                  <a:gd name="T24" fmla="*/ 407 w 407"/>
                  <a:gd name="T25" fmla="*/ 179 h 451"/>
                  <a:gd name="T26" fmla="*/ 337 w 407"/>
                  <a:gd name="T27" fmla="*/ 257 h 451"/>
                  <a:gd name="T28" fmla="*/ 195 w 407"/>
                  <a:gd name="T29" fmla="*/ 415 h 451"/>
                  <a:gd name="T30" fmla="*/ 229 w 407"/>
                  <a:gd name="T31" fmla="*/ 393 h 451"/>
                  <a:gd name="T32" fmla="*/ 407 w 407"/>
                  <a:gd name="T33" fmla="*/ 215 h 451"/>
                  <a:gd name="T34" fmla="*/ 407 w 407"/>
                  <a:gd name="T35" fmla="*/ 241 h 451"/>
                  <a:gd name="T36" fmla="*/ 309 w 407"/>
                  <a:gd name="T37" fmla="*/ 341 h 451"/>
                  <a:gd name="T38" fmla="*/ 197 w 407"/>
                  <a:gd name="T39" fmla="*/ 451 h 451"/>
                  <a:gd name="T40" fmla="*/ 77 w 407"/>
                  <a:gd name="T41" fmla="*/ 451 h 451"/>
                  <a:gd name="T42" fmla="*/ 122 w 407"/>
                  <a:gd name="T43" fmla="*/ 393 h 451"/>
                  <a:gd name="T44" fmla="*/ 127 w 407"/>
                  <a:gd name="T45" fmla="*/ 389 h 451"/>
                  <a:gd name="T46" fmla="*/ 151 w 407"/>
                  <a:gd name="T47" fmla="*/ 356 h 451"/>
                  <a:gd name="T48" fmla="*/ 131 w 407"/>
                  <a:gd name="T49" fmla="*/ 379 h 451"/>
                  <a:gd name="T50" fmla="*/ 59 w 407"/>
                  <a:gd name="T51" fmla="*/ 451 h 451"/>
                  <a:gd name="T52" fmla="*/ 0 w 407"/>
                  <a:gd name="T53" fmla="*/ 451 h 451"/>
                  <a:gd name="T54" fmla="*/ 189 w 407"/>
                  <a:gd name="T55" fmla="*/ 229 h 451"/>
                  <a:gd name="T56" fmla="*/ 333 w 407"/>
                  <a:gd name="T57" fmla="*/ 7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451">
                    <a:moveTo>
                      <a:pt x="333" y="73"/>
                    </a:moveTo>
                    <a:cubicBezTo>
                      <a:pt x="358" y="48"/>
                      <a:pt x="383" y="25"/>
                      <a:pt x="407" y="0"/>
                    </a:cubicBezTo>
                    <a:cubicBezTo>
                      <a:pt x="407" y="59"/>
                      <a:pt x="407" y="59"/>
                      <a:pt x="407" y="59"/>
                    </a:cubicBezTo>
                    <a:cubicBezTo>
                      <a:pt x="379" y="90"/>
                      <a:pt x="353" y="122"/>
                      <a:pt x="326" y="154"/>
                    </a:cubicBezTo>
                    <a:cubicBezTo>
                      <a:pt x="317" y="170"/>
                      <a:pt x="303" y="183"/>
                      <a:pt x="293" y="199"/>
                    </a:cubicBezTo>
                    <a:cubicBezTo>
                      <a:pt x="329" y="158"/>
                      <a:pt x="370" y="121"/>
                      <a:pt x="407" y="82"/>
                    </a:cubicBezTo>
                    <a:cubicBezTo>
                      <a:pt x="407" y="108"/>
                      <a:pt x="407" y="108"/>
                      <a:pt x="407" y="108"/>
                    </a:cubicBezTo>
                    <a:cubicBezTo>
                      <a:pt x="350" y="170"/>
                      <a:pt x="289" y="229"/>
                      <a:pt x="239" y="298"/>
                    </a:cubicBezTo>
                    <a:cubicBezTo>
                      <a:pt x="246" y="292"/>
                      <a:pt x="252" y="285"/>
                      <a:pt x="259" y="279"/>
                    </a:cubicBezTo>
                    <a:cubicBezTo>
                      <a:pt x="263" y="275"/>
                      <a:pt x="267" y="271"/>
                      <a:pt x="271" y="267"/>
                    </a:cubicBezTo>
                    <a:cubicBezTo>
                      <a:pt x="288" y="249"/>
                      <a:pt x="308" y="235"/>
                      <a:pt x="324" y="216"/>
                    </a:cubicBezTo>
                    <a:cubicBezTo>
                      <a:pt x="352" y="188"/>
                      <a:pt x="379" y="160"/>
                      <a:pt x="407" y="133"/>
                    </a:cubicBezTo>
                    <a:cubicBezTo>
                      <a:pt x="407" y="179"/>
                      <a:pt x="407" y="179"/>
                      <a:pt x="407" y="179"/>
                    </a:cubicBezTo>
                    <a:cubicBezTo>
                      <a:pt x="385" y="207"/>
                      <a:pt x="359" y="230"/>
                      <a:pt x="337" y="257"/>
                    </a:cubicBezTo>
                    <a:cubicBezTo>
                      <a:pt x="290" y="310"/>
                      <a:pt x="241" y="361"/>
                      <a:pt x="195" y="415"/>
                    </a:cubicBezTo>
                    <a:cubicBezTo>
                      <a:pt x="210" y="416"/>
                      <a:pt x="219" y="403"/>
                      <a:pt x="229" y="393"/>
                    </a:cubicBezTo>
                    <a:cubicBezTo>
                      <a:pt x="289" y="334"/>
                      <a:pt x="348" y="274"/>
                      <a:pt x="407" y="215"/>
                    </a:cubicBezTo>
                    <a:cubicBezTo>
                      <a:pt x="407" y="241"/>
                      <a:pt x="407" y="241"/>
                      <a:pt x="407" y="241"/>
                    </a:cubicBezTo>
                    <a:cubicBezTo>
                      <a:pt x="375" y="275"/>
                      <a:pt x="341" y="307"/>
                      <a:pt x="309" y="341"/>
                    </a:cubicBezTo>
                    <a:cubicBezTo>
                      <a:pt x="271" y="377"/>
                      <a:pt x="236" y="416"/>
                      <a:pt x="197" y="451"/>
                    </a:cubicBezTo>
                    <a:cubicBezTo>
                      <a:pt x="77" y="451"/>
                      <a:pt x="77" y="451"/>
                      <a:pt x="77" y="451"/>
                    </a:cubicBezTo>
                    <a:cubicBezTo>
                      <a:pt x="92" y="432"/>
                      <a:pt x="108" y="414"/>
                      <a:pt x="122" y="393"/>
                    </a:cubicBezTo>
                    <a:cubicBezTo>
                      <a:pt x="123" y="392"/>
                      <a:pt x="126" y="390"/>
                      <a:pt x="127" y="389"/>
                    </a:cubicBezTo>
                    <a:cubicBezTo>
                      <a:pt x="135" y="378"/>
                      <a:pt x="144" y="368"/>
                      <a:pt x="151" y="356"/>
                    </a:cubicBezTo>
                    <a:cubicBezTo>
                      <a:pt x="145" y="364"/>
                      <a:pt x="139" y="373"/>
                      <a:pt x="131" y="379"/>
                    </a:cubicBezTo>
                    <a:cubicBezTo>
                      <a:pt x="106" y="402"/>
                      <a:pt x="83" y="427"/>
                      <a:pt x="59" y="451"/>
                    </a:cubicBezTo>
                    <a:cubicBezTo>
                      <a:pt x="0" y="451"/>
                      <a:pt x="0" y="451"/>
                      <a:pt x="0" y="451"/>
                    </a:cubicBezTo>
                    <a:cubicBezTo>
                      <a:pt x="61" y="375"/>
                      <a:pt x="123" y="301"/>
                      <a:pt x="189" y="229"/>
                    </a:cubicBezTo>
                    <a:cubicBezTo>
                      <a:pt x="236" y="175"/>
                      <a:pt x="285" y="125"/>
                      <a:pt x="33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59" name="Freeform 19"/>
              <p:cNvSpPr/>
              <p:nvPr/>
            </p:nvSpPr>
            <p:spPr bwMode="auto">
              <a:xfrm>
                <a:off x="3447" y="3392"/>
                <a:ext cx="94" cy="93"/>
              </a:xfrm>
              <a:custGeom>
                <a:avLst/>
                <a:gdLst>
                  <a:gd name="T0" fmla="*/ 82 w 154"/>
                  <a:gd name="T1" fmla="*/ 72 h 152"/>
                  <a:gd name="T2" fmla="*/ 154 w 154"/>
                  <a:gd name="T3" fmla="*/ 0 h 152"/>
                  <a:gd name="T4" fmla="*/ 154 w 154"/>
                  <a:gd name="T5" fmla="*/ 48 h 152"/>
                  <a:gd name="T6" fmla="*/ 97 w 154"/>
                  <a:gd name="T7" fmla="*/ 111 h 152"/>
                  <a:gd name="T8" fmla="*/ 59 w 154"/>
                  <a:gd name="T9" fmla="*/ 152 h 152"/>
                  <a:gd name="T10" fmla="*/ 0 w 154"/>
                  <a:gd name="T11" fmla="*/ 152 h 152"/>
                  <a:gd name="T12" fmla="*/ 82 w 154"/>
                  <a:gd name="T13" fmla="*/ 72 h 152"/>
                </a:gdLst>
                <a:ahLst/>
                <a:cxnLst>
                  <a:cxn ang="0">
                    <a:pos x="T0" y="T1"/>
                  </a:cxn>
                  <a:cxn ang="0">
                    <a:pos x="T2" y="T3"/>
                  </a:cxn>
                  <a:cxn ang="0">
                    <a:pos x="T4" y="T5"/>
                  </a:cxn>
                  <a:cxn ang="0">
                    <a:pos x="T6" y="T7"/>
                  </a:cxn>
                  <a:cxn ang="0">
                    <a:pos x="T8" y="T9"/>
                  </a:cxn>
                  <a:cxn ang="0">
                    <a:pos x="T10" y="T11"/>
                  </a:cxn>
                  <a:cxn ang="0">
                    <a:pos x="T12" y="T13"/>
                  </a:cxn>
                </a:cxnLst>
                <a:rect l="0" t="0" r="r" b="b"/>
                <a:pathLst>
                  <a:path w="154" h="152">
                    <a:moveTo>
                      <a:pt x="82" y="72"/>
                    </a:moveTo>
                    <a:cubicBezTo>
                      <a:pt x="106" y="48"/>
                      <a:pt x="131" y="25"/>
                      <a:pt x="154" y="0"/>
                    </a:cubicBezTo>
                    <a:cubicBezTo>
                      <a:pt x="154" y="48"/>
                      <a:pt x="154" y="48"/>
                      <a:pt x="154" y="48"/>
                    </a:cubicBezTo>
                    <a:cubicBezTo>
                      <a:pt x="137" y="71"/>
                      <a:pt x="115" y="89"/>
                      <a:pt x="97" y="111"/>
                    </a:cubicBezTo>
                    <a:cubicBezTo>
                      <a:pt x="85" y="125"/>
                      <a:pt x="72" y="138"/>
                      <a:pt x="59" y="152"/>
                    </a:cubicBezTo>
                    <a:cubicBezTo>
                      <a:pt x="0" y="152"/>
                      <a:pt x="0" y="152"/>
                      <a:pt x="0" y="152"/>
                    </a:cubicBezTo>
                    <a:cubicBezTo>
                      <a:pt x="29" y="127"/>
                      <a:pt x="54" y="98"/>
                      <a:pt x="8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sp>
            <p:nvSpPr>
              <p:cNvPr id="60" name="Freeform 20"/>
              <p:cNvSpPr/>
              <p:nvPr/>
            </p:nvSpPr>
            <p:spPr bwMode="auto">
              <a:xfrm>
                <a:off x="3509" y="3449"/>
                <a:ext cx="32" cy="36"/>
              </a:xfrm>
              <a:custGeom>
                <a:avLst/>
                <a:gdLst>
                  <a:gd name="T0" fmla="*/ 0 w 53"/>
                  <a:gd name="T1" fmla="*/ 58 h 58"/>
                  <a:gd name="T2" fmla="*/ 53 w 53"/>
                  <a:gd name="T3" fmla="*/ 0 h 58"/>
                  <a:gd name="T4" fmla="*/ 53 w 53"/>
                  <a:gd name="T5" fmla="*/ 31 h 58"/>
                  <a:gd name="T6" fmla="*/ 29 w 53"/>
                  <a:gd name="T7" fmla="*/ 58 h 58"/>
                  <a:gd name="T8" fmla="*/ 0 w 53"/>
                  <a:gd name="T9" fmla="*/ 58 h 58"/>
                </a:gdLst>
                <a:ahLst/>
                <a:cxnLst>
                  <a:cxn ang="0">
                    <a:pos x="T0" y="T1"/>
                  </a:cxn>
                  <a:cxn ang="0">
                    <a:pos x="T2" y="T3"/>
                  </a:cxn>
                  <a:cxn ang="0">
                    <a:pos x="T4" y="T5"/>
                  </a:cxn>
                  <a:cxn ang="0">
                    <a:pos x="T6" y="T7"/>
                  </a:cxn>
                  <a:cxn ang="0">
                    <a:pos x="T8" y="T9"/>
                  </a:cxn>
                </a:cxnLst>
                <a:rect l="0" t="0" r="r" b="b"/>
                <a:pathLst>
                  <a:path w="53" h="58">
                    <a:moveTo>
                      <a:pt x="0" y="58"/>
                    </a:moveTo>
                    <a:cubicBezTo>
                      <a:pt x="19" y="39"/>
                      <a:pt x="35" y="19"/>
                      <a:pt x="53" y="0"/>
                    </a:cubicBezTo>
                    <a:cubicBezTo>
                      <a:pt x="53" y="31"/>
                      <a:pt x="53" y="31"/>
                      <a:pt x="53" y="31"/>
                    </a:cubicBezTo>
                    <a:cubicBezTo>
                      <a:pt x="46" y="41"/>
                      <a:pt x="38" y="50"/>
                      <a:pt x="29" y="58"/>
                    </a:cubicBezTo>
                    <a:lnTo>
                      <a:pt x="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highlight>
                    <a:srgbClr val="70AD47"/>
                  </a:highlight>
                  <a:cs typeface="+mn-ea"/>
                  <a:sym typeface="+mn-lt"/>
                </a:endParaRPr>
              </a:p>
            </p:txBody>
          </p:sp>
        </p:grpSp>
      </p:grpSp>
      <p:grpSp>
        <p:nvGrpSpPr>
          <p:cNvPr id="77" name="Group 22"/>
          <p:cNvGrpSpPr/>
          <p:nvPr/>
        </p:nvGrpSpPr>
        <p:grpSpPr>
          <a:xfrm rot="5400000">
            <a:off x="-700683" y="95448"/>
            <a:ext cx="1666441" cy="1231101"/>
            <a:chOff x="5265738" y="1600200"/>
            <a:chExt cx="1666875" cy="1436688"/>
          </a:xfrm>
          <a:blipFill>
            <a:blip r:embed="rId1"/>
            <a:stretch>
              <a:fillRect/>
            </a:stretch>
          </a:blipFill>
        </p:grpSpPr>
        <p:sp>
          <p:nvSpPr>
            <p:cNvPr id="78" name="Freeform 5"/>
            <p:cNvSpPr/>
            <p:nvPr/>
          </p:nvSpPr>
          <p:spPr bwMode="auto">
            <a:xfrm>
              <a:off x="5265738" y="1600200"/>
              <a:ext cx="1666875" cy="1436688"/>
            </a:xfrm>
            <a:custGeom>
              <a:avLst/>
              <a:gdLst>
                <a:gd name="T0" fmla="*/ 525 w 1050"/>
                <a:gd name="T1" fmla="*/ 0 h 905"/>
                <a:gd name="T2" fmla="*/ 0 w 1050"/>
                <a:gd name="T3" fmla="*/ 905 h 905"/>
                <a:gd name="T4" fmla="*/ 1050 w 1050"/>
                <a:gd name="T5" fmla="*/ 905 h 905"/>
                <a:gd name="T6" fmla="*/ 525 w 1050"/>
                <a:gd name="T7" fmla="*/ 0 h 905"/>
              </a:gdLst>
              <a:ahLst/>
              <a:cxnLst>
                <a:cxn ang="0">
                  <a:pos x="T0" y="T1"/>
                </a:cxn>
                <a:cxn ang="0">
                  <a:pos x="T2" y="T3"/>
                </a:cxn>
                <a:cxn ang="0">
                  <a:pos x="T4" y="T5"/>
                </a:cxn>
                <a:cxn ang="0">
                  <a:pos x="T6" y="T7"/>
                </a:cxn>
              </a:cxnLst>
              <a:rect l="0" t="0" r="r" b="b"/>
              <a:pathLst>
                <a:path w="1050" h="905">
                  <a:moveTo>
                    <a:pt x="525" y="0"/>
                  </a:moveTo>
                  <a:lnTo>
                    <a:pt x="0" y="905"/>
                  </a:lnTo>
                  <a:lnTo>
                    <a:pt x="1050" y="905"/>
                  </a:lnTo>
                  <a:lnTo>
                    <a:pt x="525" y="0"/>
                  </a:lnTo>
                  <a:close/>
                </a:path>
              </a:pathLst>
            </a:custGeom>
            <a:grpFill/>
            <a:ln>
              <a:noFill/>
            </a:ln>
          </p:spPr>
          <p:txBody>
            <a:bodyPr vert="horz" wrap="square" lIns="91416" tIns="45708" rIns="91416" bIns="45708" numCol="1" anchor="t" anchorCtr="0" compatLnSpc="1"/>
            <a:lstStyle/>
            <a:p>
              <a:endParaRPr lang="en-IN" sz="1350" dirty="0">
                <a:cs typeface="+mn-ea"/>
                <a:sym typeface="+mn-lt"/>
              </a:endParaRPr>
            </a:p>
          </p:txBody>
        </p:sp>
        <p:sp>
          <p:nvSpPr>
            <p:cNvPr id="79" name="Freeform 74"/>
            <p:cNvSpPr/>
            <p:nvPr/>
          </p:nvSpPr>
          <p:spPr bwMode="auto">
            <a:xfrm>
              <a:off x="5801564" y="2296219"/>
              <a:ext cx="588872" cy="529370"/>
            </a:xfrm>
            <a:custGeom>
              <a:avLst/>
              <a:gdLst>
                <a:gd name="connsiteX0" fmla="*/ 86232 w 455613"/>
                <a:gd name="connsiteY0" fmla="*/ 350838 h 409576"/>
                <a:gd name="connsiteX1" fmla="*/ 87433 w 455613"/>
                <a:gd name="connsiteY1" fmla="*/ 351240 h 409576"/>
                <a:gd name="connsiteX2" fmla="*/ 88233 w 455613"/>
                <a:gd name="connsiteY2" fmla="*/ 352313 h 409576"/>
                <a:gd name="connsiteX3" fmla="*/ 88767 w 455613"/>
                <a:gd name="connsiteY3" fmla="*/ 353788 h 409576"/>
                <a:gd name="connsiteX4" fmla="*/ 88900 w 455613"/>
                <a:gd name="connsiteY4" fmla="*/ 356068 h 409576"/>
                <a:gd name="connsiteX5" fmla="*/ 88900 w 455613"/>
                <a:gd name="connsiteY5" fmla="*/ 409576 h 409576"/>
                <a:gd name="connsiteX6" fmla="*/ 41275 w 455613"/>
                <a:gd name="connsiteY6" fmla="*/ 409576 h 409576"/>
                <a:gd name="connsiteX7" fmla="*/ 41275 w 455613"/>
                <a:gd name="connsiteY7" fmla="*/ 401530 h 409576"/>
                <a:gd name="connsiteX8" fmla="*/ 41542 w 455613"/>
                <a:gd name="connsiteY8" fmla="*/ 399116 h 409576"/>
                <a:gd name="connsiteX9" fmla="*/ 42342 w 455613"/>
                <a:gd name="connsiteY9" fmla="*/ 396568 h 409576"/>
                <a:gd name="connsiteX10" fmla="*/ 43410 w 455613"/>
                <a:gd name="connsiteY10" fmla="*/ 393752 h 409576"/>
                <a:gd name="connsiteX11" fmla="*/ 44744 w 455613"/>
                <a:gd name="connsiteY11" fmla="*/ 391070 h 409576"/>
                <a:gd name="connsiteX12" fmla="*/ 46611 w 455613"/>
                <a:gd name="connsiteY12" fmla="*/ 388388 h 409576"/>
                <a:gd name="connsiteX13" fmla="*/ 48479 w 455613"/>
                <a:gd name="connsiteY13" fmla="*/ 386376 h 409576"/>
                <a:gd name="connsiteX14" fmla="*/ 62219 w 455613"/>
                <a:gd name="connsiteY14" fmla="*/ 372563 h 409576"/>
                <a:gd name="connsiteX15" fmla="*/ 81696 w 455613"/>
                <a:gd name="connsiteY15" fmla="*/ 352984 h 409576"/>
                <a:gd name="connsiteX16" fmla="*/ 83297 w 455613"/>
                <a:gd name="connsiteY16" fmla="*/ 351643 h 409576"/>
                <a:gd name="connsiteX17" fmla="*/ 84898 w 455613"/>
                <a:gd name="connsiteY17" fmla="*/ 350972 h 409576"/>
                <a:gd name="connsiteX18" fmla="*/ 148113 w 455613"/>
                <a:gd name="connsiteY18" fmla="*/ 290513 h 409576"/>
                <a:gd name="connsiteX19" fmla="*/ 149142 w 455613"/>
                <a:gd name="connsiteY19" fmla="*/ 291039 h 409576"/>
                <a:gd name="connsiteX20" fmla="*/ 149913 w 455613"/>
                <a:gd name="connsiteY20" fmla="*/ 291960 h 409576"/>
                <a:gd name="connsiteX21" fmla="*/ 150427 w 455613"/>
                <a:gd name="connsiteY21" fmla="*/ 293671 h 409576"/>
                <a:gd name="connsiteX22" fmla="*/ 150813 w 455613"/>
                <a:gd name="connsiteY22" fmla="*/ 295644 h 409576"/>
                <a:gd name="connsiteX23" fmla="*/ 150813 w 455613"/>
                <a:gd name="connsiteY23" fmla="*/ 409576 h 409576"/>
                <a:gd name="connsiteX24" fmla="*/ 109538 w 455613"/>
                <a:gd name="connsiteY24" fmla="*/ 409576 h 409576"/>
                <a:gd name="connsiteX25" fmla="*/ 109538 w 455613"/>
                <a:gd name="connsiteY25" fmla="*/ 337481 h 409576"/>
                <a:gd name="connsiteX26" fmla="*/ 109667 w 455613"/>
                <a:gd name="connsiteY26" fmla="*/ 334718 h 409576"/>
                <a:gd name="connsiteX27" fmla="*/ 110438 w 455613"/>
                <a:gd name="connsiteY27" fmla="*/ 331560 h 409576"/>
                <a:gd name="connsiteX28" fmla="*/ 111595 w 455613"/>
                <a:gd name="connsiteY28" fmla="*/ 328403 h 409576"/>
                <a:gd name="connsiteX29" fmla="*/ 112881 w 455613"/>
                <a:gd name="connsiteY29" fmla="*/ 325377 h 409576"/>
                <a:gd name="connsiteX30" fmla="*/ 114681 w 455613"/>
                <a:gd name="connsiteY30" fmla="*/ 322614 h 409576"/>
                <a:gd name="connsiteX31" fmla="*/ 116482 w 455613"/>
                <a:gd name="connsiteY31" fmla="*/ 320378 h 409576"/>
                <a:gd name="connsiteX32" fmla="*/ 143741 w 455613"/>
                <a:gd name="connsiteY32" fmla="*/ 292750 h 409576"/>
                <a:gd name="connsiteX33" fmla="*/ 145413 w 455613"/>
                <a:gd name="connsiteY33" fmla="*/ 291434 h 409576"/>
                <a:gd name="connsiteX34" fmla="*/ 146827 w 455613"/>
                <a:gd name="connsiteY34" fmla="*/ 290645 h 409576"/>
                <a:gd name="connsiteX35" fmla="*/ 174022 w 455613"/>
                <a:gd name="connsiteY35" fmla="*/ 287338 h 409576"/>
                <a:gd name="connsiteX36" fmla="*/ 175436 w 455613"/>
                <a:gd name="connsiteY36" fmla="*/ 287471 h 409576"/>
                <a:gd name="connsiteX37" fmla="*/ 176851 w 455613"/>
                <a:gd name="connsiteY37" fmla="*/ 288136 h 409576"/>
                <a:gd name="connsiteX38" fmla="*/ 178522 w 455613"/>
                <a:gd name="connsiteY38" fmla="*/ 289599 h 409576"/>
                <a:gd name="connsiteX39" fmla="*/ 199481 w 455613"/>
                <a:gd name="connsiteY39" fmla="*/ 311147 h 409576"/>
                <a:gd name="connsiteX40" fmla="*/ 206039 w 455613"/>
                <a:gd name="connsiteY40" fmla="*/ 317931 h 409576"/>
                <a:gd name="connsiteX41" fmla="*/ 207839 w 455613"/>
                <a:gd name="connsiteY41" fmla="*/ 320059 h 409576"/>
                <a:gd name="connsiteX42" fmla="*/ 209382 w 455613"/>
                <a:gd name="connsiteY42" fmla="*/ 322719 h 409576"/>
                <a:gd name="connsiteX43" fmla="*/ 210668 w 455613"/>
                <a:gd name="connsiteY43" fmla="*/ 325646 h 409576"/>
                <a:gd name="connsiteX44" fmla="*/ 211696 w 455613"/>
                <a:gd name="connsiteY44" fmla="*/ 328705 h 409576"/>
                <a:gd name="connsiteX45" fmla="*/ 212468 w 455613"/>
                <a:gd name="connsiteY45" fmla="*/ 331897 h 409576"/>
                <a:gd name="connsiteX46" fmla="*/ 212725 w 455613"/>
                <a:gd name="connsiteY46" fmla="*/ 334823 h 409576"/>
                <a:gd name="connsiteX47" fmla="*/ 212725 w 455613"/>
                <a:gd name="connsiteY47" fmla="*/ 409576 h 409576"/>
                <a:gd name="connsiteX48" fmla="*/ 171450 w 455613"/>
                <a:gd name="connsiteY48" fmla="*/ 409576 h 409576"/>
                <a:gd name="connsiteX49" fmla="*/ 171450 w 455613"/>
                <a:gd name="connsiteY49" fmla="*/ 292659 h 409576"/>
                <a:gd name="connsiteX50" fmla="*/ 171579 w 455613"/>
                <a:gd name="connsiteY50" fmla="*/ 290397 h 409576"/>
                <a:gd name="connsiteX51" fmla="*/ 172222 w 455613"/>
                <a:gd name="connsiteY51" fmla="*/ 288934 h 409576"/>
                <a:gd name="connsiteX52" fmla="*/ 172993 w 455613"/>
                <a:gd name="connsiteY52" fmla="*/ 287737 h 409576"/>
                <a:gd name="connsiteX53" fmla="*/ 271938 w 455613"/>
                <a:gd name="connsiteY53" fmla="*/ 282575 h 409576"/>
                <a:gd name="connsiteX54" fmla="*/ 273095 w 455613"/>
                <a:gd name="connsiteY54" fmla="*/ 283105 h 409576"/>
                <a:gd name="connsiteX55" fmla="*/ 273995 w 455613"/>
                <a:gd name="connsiteY55" fmla="*/ 284033 h 409576"/>
                <a:gd name="connsiteX56" fmla="*/ 274510 w 455613"/>
                <a:gd name="connsiteY56" fmla="*/ 285757 h 409576"/>
                <a:gd name="connsiteX57" fmla="*/ 274638 w 455613"/>
                <a:gd name="connsiteY57" fmla="*/ 287745 h 409576"/>
                <a:gd name="connsiteX58" fmla="*/ 274638 w 455613"/>
                <a:gd name="connsiteY58" fmla="*/ 409575 h 409576"/>
                <a:gd name="connsiteX59" fmla="*/ 233363 w 455613"/>
                <a:gd name="connsiteY59" fmla="*/ 409575 h 409576"/>
                <a:gd name="connsiteX60" fmla="*/ 233363 w 455613"/>
                <a:gd name="connsiteY60" fmla="*/ 329902 h 409576"/>
                <a:gd name="connsiteX61" fmla="*/ 233620 w 455613"/>
                <a:gd name="connsiteY61" fmla="*/ 326588 h 409576"/>
                <a:gd name="connsiteX62" fmla="*/ 234263 w 455613"/>
                <a:gd name="connsiteY62" fmla="*/ 323141 h 409576"/>
                <a:gd name="connsiteX63" fmla="*/ 235035 w 455613"/>
                <a:gd name="connsiteY63" fmla="*/ 320224 h 409576"/>
                <a:gd name="connsiteX64" fmla="*/ 236192 w 455613"/>
                <a:gd name="connsiteY64" fmla="*/ 317573 h 409576"/>
                <a:gd name="connsiteX65" fmla="*/ 237478 w 455613"/>
                <a:gd name="connsiteY65" fmla="*/ 315585 h 409576"/>
                <a:gd name="connsiteX66" fmla="*/ 238764 w 455613"/>
                <a:gd name="connsiteY66" fmla="*/ 314391 h 409576"/>
                <a:gd name="connsiteX67" fmla="*/ 239921 w 455613"/>
                <a:gd name="connsiteY67" fmla="*/ 313066 h 409576"/>
                <a:gd name="connsiteX68" fmla="*/ 240821 w 455613"/>
                <a:gd name="connsiteY68" fmla="*/ 312138 h 409576"/>
                <a:gd name="connsiteX69" fmla="*/ 241335 w 455613"/>
                <a:gd name="connsiteY69" fmla="*/ 311607 h 409576"/>
                <a:gd name="connsiteX70" fmla="*/ 241592 w 455613"/>
                <a:gd name="connsiteY70" fmla="*/ 311475 h 409576"/>
                <a:gd name="connsiteX71" fmla="*/ 267566 w 455613"/>
                <a:gd name="connsiteY71" fmla="*/ 284829 h 409576"/>
                <a:gd name="connsiteX72" fmla="*/ 269238 w 455613"/>
                <a:gd name="connsiteY72" fmla="*/ 283503 h 409576"/>
                <a:gd name="connsiteX73" fmla="*/ 270781 w 455613"/>
                <a:gd name="connsiteY73" fmla="*/ 282708 h 409576"/>
                <a:gd name="connsiteX74" fmla="*/ 335459 w 455613"/>
                <a:gd name="connsiteY74" fmla="*/ 220663 h 409576"/>
                <a:gd name="connsiteX75" fmla="*/ 336665 w 455613"/>
                <a:gd name="connsiteY75" fmla="*/ 221061 h 409576"/>
                <a:gd name="connsiteX76" fmla="*/ 337468 w 455613"/>
                <a:gd name="connsiteY76" fmla="*/ 221990 h 409576"/>
                <a:gd name="connsiteX77" fmla="*/ 338004 w 455613"/>
                <a:gd name="connsiteY77" fmla="*/ 223714 h 409576"/>
                <a:gd name="connsiteX78" fmla="*/ 338138 w 455613"/>
                <a:gd name="connsiteY78" fmla="*/ 225704 h 409576"/>
                <a:gd name="connsiteX79" fmla="*/ 338138 w 455613"/>
                <a:gd name="connsiteY79" fmla="*/ 409576 h 409576"/>
                <a:gd name="connsiteX80" fmla="*/ 295275 w 455613"/>
                <a:gd name="connsiteY80" fmla="*/ 409576 h 409576"/>
                <a:gd name="connsiteX81" fmla="*/ 295275 w 455613"/>
                <a:gd name="connsiteY81" fmla="*/ 268157 h 409576"/>
                <a:gd name="connsiteX82" fmla="*/ 295543 w 455613"/>
                <a:gd name="connsiteY82" fmla="*/ 265238 h 409576"/>
                <a:gd name="connsiteX83" fmla="*/ 296213 w 455613"/>
                <a:gd name="connsiteY83" fmla="*/ 262054 h 409576"/>
                <a:gd name="connsiteX84" fmla="*/ 297284 w 455613"/>
                <a:gd name="connsiteY84" fmla="*/ 258870 h 409576"/>
                <a:gd name="connsiteX85" fmla="*/ 298892 w 455613"/>
                <a:gd name="connsiteY85" fmla="*/ 255819 h 409576"/>
                <a:gd name="connsiteX86" fmla="*/ 300499 w 455613"/>
                <a:gd name="connsiteY86" fmla="*/ 253033 h 409576"/>
                <a:gd name="connsiteX87" fmla="*/ 302508 w 455613"/>
                <a:gd name="connsiteY87" fmla="*/ 250910 h 409576"/>
                <a:gd name="connsiteX88" fmla="*/ 330905 w 455613"/>
                <a:gd name="connsiteY88" fmla="*/ 222786 h 409576"/>
                <a:gd name="connsiteX89" fmla="*/ 332512 w 455613"/>
                <a:gd name="connsiteY89" fmla="*/ 221459 h 409576"/>
                <a:gd name="connsiteX90" fmla="*/ 334120 w 455613"/>
                <a:gd name="connsiteY90" fmla="*/ 220796 h 409576"/>
                <a:gd name="connsiteX91" fmla="*/ 394079 w 455613"/>
                <a:gd name="connsiteY91" fmla="*/ 161925 h 409576"/>
                <a:gd name="connsiteX92" fmla="*/ 395278 w 455613"/>
                <a:gd name="connsiteY92" fmla="*/ 162323 h 409576"/>
                <a:gd name="connsiteX93" fmla="*/ 396077 w 455613"/>
                <a:gd name="connsiteY93" fmla="*/ 163383 h 409576"/>
                <a:gd name="connsiteX94" fmla="*/ 396610 w 455613"/>
                <a:gd name="connsiteY94" fmla="*/ 164974 h 409576"/>
                <a:gd name="connsiteX95" fmla="*/ 396876 w 455613"/>
                <a:gd name="connsiteY95" fmla="*/ 167096 h 409576"/>
                <a:gd name="connsiteX96" fmla="*/ 396876 w 455613"/>
                <a:gd name="connsiteY96" fmla="*/ 409575 h 409576"/>
                <a:gd name="connsiteX97" fmla="*/ 357188 w 455613"/>
                <a:gd name="connsiteY97" fmla="*/ 409575 h 409576"/>
                <a:gd name="connsiteX98" fmla="*/ 357188 w 455613"/>
                <a:gd name="connsiteY98" fmla="*/ 206338 h 409576"/>
                <a:gd name="connsiteX99" fmla="*/ 357454 w 455613"/>
                <a:gd name="connsiteY99" fmla="*/ 203421 h 409576"/>
                <a:gd name="connsiteX100" fmla="*/ 358120 w 455613"/>
                <a:gd name="connsiteY100" fmla="*/ 200239 h 409576"/>
                <a:gd name="connsiteX101" fmla="*/ 359319 w 455613"/>
                <a:gd name="connsiteY101" fmla="*/ 197057 h 409576"/>
                <a:gd name="connsiteX102" fmla="*/ 360784 w 455613"/>
                <a:gd name="connsiteY102" fmla="*/ 194008 h 409576"/>
                <a:gd name="connsiteX103" fmla="*/ 362515 w 455613"/>
                <a:gd name="connsiteY103" fmla="*/ 191224 h 409576"/>
                <a:gd name="connsiteX104" fmla="*/ 364380 w 455613"/>
                <a:gd name="connsiteY104" fmla="*/ 189103 h 409576"/>
                <a:gd name="connsiteX105" fmla="*/ 389684 w 455613"/>
                <a:gd name="connsiteY105" fmla="*/ 164046 h 409576"/>
                <a:gd name="connsiteX106" fmla="*/ 391283 w 455613"/>
                <a:gd name="connsiteY106" fmla="*/ 162721 h 409576"/>
                <a:gd name="connsiteX107" fmla="*/ 392881 w 455613"/>
                <a:gd name="connsiteY107" fmla="*/ 162058 h 409576"/>
                <a:gd name="connsiteX108" fmla="*/ 290622 w 455613"/>
                <a:gd name="connsiteY108" fmla="*/ 0 h 409576"/>
                <a:gd name="connsiteX109" fmla="*/ 435205 w 455613"/>
                <a:gd name="connsiteY109" fmla="*/ 0 h 409576"/>
                <a:gd name="connsiteX110" fmla="*/ 439180 w 455613"/>
                <a:gd name="connsiteY110" fmla="*/ 395 h 409576"/>
                <a:gd name="connsiteX111" fmla="*/ 442891 w 455613"/>
                <a:gd name="connsiteY111" fmla="*/ 1581 h 409576"/>
                <a:gd name="connsiteX112" fmla="*/ 446204 w 455613"/>
                <a:gd name="connsiteY112" fmla="*/ 3426 h 409576"/>
                <a:gd name="connsiteX113" fmla="*/ 449252 w 455613"/>
                <a:gd name="connsiteY113" fmla="*/ 5798 h 409576"/>
                <a:gd name="connsiteX114" fmla="*/ 451903 w 455613"/>
                <a:gd name="connsiteY114" fmla="*/ 8697 h 409576"/>
                <a:gd name="connsiteX115" fmla="*/ 453890 w 455613"/>
                <a:gd name="connsiteY115" fmla="*/ 11991 h 409576"/>
                <a:gd name="connsiteX116" fmla="*/ 455216 w 455613"/>
                <a:gd name="connsiteY116" fmla="*/ 15549 h 409576"/>
                <a:gd name="connsiteX117" fmla="*/ 455613 w 455613"/>
                <a:gd name="connsiteY117" fmla="*/ 19239 h 409576"/>
                <a:gd name="connsiteX118" fmla="*/ 455613 w 455613"/>
                <a:gd name="connsiteY118" fmla="*/ 162870 h 409576"/>
                <a:gd name="connsiteX119" fmla="*/ 455348 w 455613"/>
                <a:gd name="connsiteY119" fmla="*/ 164978 h 409576"/>
                <a:gd name="connsiteX120" fmla="*/ 454818 w 455613"/>
                <a:gd name="connsiteY120" fmla="*/ 166559 h 409576"/>
                <a:gd name="connsiteX121" fmla="*/ 454023 w 455613"/>
                <a:gd name="connsiteY121" fmla="*/ 167482 h 409576"/>
                <a:gd name="connsiteX122" fmla="*/ 452830 w 455613"/>
                <a:gd name="connsiteY122" fmla="*/ 168009 h 409576"/>
                <a:gd name="connsiteX123" fmla="*/ 451637 w 455613"/>
                <a:gd name="connsiteY123" fmla="*/ 167877 h 409576"/>
                <a:gd name="connsiteX124" fmla="*/ 450047 w 455613"/>
                <a:gd name="connsiteY124" fmla="*/ 167086 h 409576"/>
                <a:gd name="connsiteX125" fmla="*/ 448457 w 455613"/>
                <a:gd name="connsiteY125" fmla="*/ 165769 h 409576"/>
                <a:gd name="connsiteX126" fmla="*/ 397701 w 455613"/>
                <a:gd name="connsiteY126" fmla="*/ 115695 h 409576"/>
                <a:gd name="connsiteX127" fmla="*/ 228072 w 455613"/>
                <a:gd name="connsiteY127" fmla="*/ 283309 h 409576"/>
                <a:gd name="connsiteX128" fmla="*/ 225951 w 455613"/>
                <a:gd name="connsiteY128" fmla="*/ 284890 h 409576"/>
                <a:gd name="connsiteX129" fmla="*/ 223433 w 455613"/>
                <a:gd name="connsiteY129" fmla="*/ 285944 h 409576"/>
                <a:gd name="connsiteX130" fmla="*/ 220783 w 455613"/>
                <a:gd name="connsiteY130" fmla="*/ 286208 h 409576"/>
                <a:gd name="connsiteX131" fmla="*/ 218265 w 455613"/>
                <a:gd name="connsiteY131" fmla="*/ 285944 h 409576"/>
                <a:gd name="connsiteX132" fmla="*/ 215880 w 455613"/>
                <a:gd name="connsiteY132" fmla="*/ 284890 h 409576"/>
                <a:gd name="connsiteX133" fmla="*/ 213627 w 455613"/>
                <a:gd name="connsiteY133" fmla="*/ 283309 h 409576"/>
                <a:gd name="connsiteX134" fmla="*/ 162208 w 455613"/>
                <a:gd name="connsiteY134" fmla="*/ 232445 h 409576"/>
                <a:gd name="connsiteX135" fmla="*/ 70502 w 455613"/>
                <a:gd name="connsiteY135" fmla="*/ 323235 h 409576"/>
                <a:gd name="connsiteX136" fmla="*/ 66394 w 455613"/>
                <a:gd name="connsiteY136" fmla="*/ 326793 h 409576"/>
                <a:gd name="connsiteX137" fmla="*/ 61756 w 455613"/>
                <a:gd name="connsiteY137" fmla="*/ 329561 h 409576"/>
                <a:gd name="connsiteX138" fmla="*/ 56985 w 455613"/>
                <a:gd name="connsiteY138" fmla="*/ 331932 h 409576"/>
                <a:gd name="connsiteX139" fmla="*/ 52082 w 455613"/>
                <a:gd name="connsiteY139" fmla="*/ 333645 h 409576"/>
                <a:gd name="connsiteX140" fmla="*/ 46913 w 455613"/>
                <a:gd name="connsiteY140" fmla="*/ 334568 h 409576"/>
                <a:gd name="connsiteX141" fmla="*/ 41745 w 455613"/>
                <a:gd name="connsiteY141" fmla="*/ 334963 h 409576"/>
                <a:gd name="connsiteX142" fmla="*/ 36444 w 455613"/>
                <a:gd name="connsiteY142" fmla="*/ 334568 h 409576"/>
                <a:gd name="connsiteX143" fmla="*/ 31408 w 455613"/>
                <a:gd name="connsiteY143" fmla="*/ 333645 h 409576"/>
                <a:gd name="connsiteX144" fmla="*/ 26372 w 455613"/>
                <a:gd name="connsiteY144" fmla="*/ 331932 h 409576"/>
                <a:gd name="connsiteX145" fmla="*/ 21601 w 455613"/>
                <a:gd name="connsiteY145" fmla="*/ 329561 h 409576"/>
                <a:gd name="connsiteX146" fmla="*/ 17096 w 455613"/>
                <a:gd name="connsiteY146" fmla="*/ 326793 h 409576"/>
                <a:gd name="connsiteX147" fmla="*/ 12855 w 455613"/>
                <a:gd name="connsiteY147" fmla="*/ 323235 h 409576"/>
                <a:gd name="connsiteX148" fmla="*/ 11927 w 455613"/>
                <a:gd name="connsiteY148" fmla="*/ 322050 h 409576"/>
                <a:gd name="connsiteX149" fmla="*/ 8349 w 455613"/>
                <a:gd name="connsiteY149" fmla="*/ 317965 h 409576"/>
                <a:gd name="connsiteX150" fmla="*/ 5301 w 455613"/>
                <a:gd name="connsiteY150" fmla="*/ 313616 h 409576"/>
                <a:gd name="connsiteX151" fmla="*/ 3048 w 455613"/>
                <a:gd name="connsiteY151" fmla="*/ 308741 h 409576"/>
                <a:gd name="connsiteX152" fmla="*/ 1325 w 455613"/>
                <a:gd name="connsiteY152" fmla="*/ 303865 h 409576"/>
                <a:gd name="connsiteX153" fmla="*/ 265 w 455613"/>
                <a:gd name="connsiteY153" fmla="*/ 298726 h 409576"/>
                <a:gd name="connsiteX154" fmla="*/ 0 w 455613"/>
                <a:gd name="connsiteY154" fmla="*/ 293719 h 409576"/>
                <a:gd name="connsiteX155" fmla="*/ 265 w 455613"/>
                <a:gd name="connsiteY155" fmla="*/ 288448 h 409576"/>
                <a:gd name="connsiteX156" fmla="*/ 1325 w 455613"/>
                <a:gd name="connsiteY156" fmla="*/ 283572 h 409576"/>
                <a:gd name="connsiteX157" fmla="*/ 3048 w 455613"/>
                <a:gd name="connsiteY157" fmla="*/ 278697 h 409576"/>
                <a:gd name="connsiteX158" fmla="*/ 5301 w 455613"/>
                <a:gd name="connsiteY158" fmla="*/ 273821 h 409576"/>
                <a:gd name="connsiteX159" fmla="*/ 8349 w 455613"/>
                <a:gd name="connsiteY159" fmla="*/ 269473 h 409576"/>
                <a:gd name="connsiteX160" fmla="*/ 11927 w 455613"/>
                <a:gd name="connsiteY160" fmla="*/ 265256 h 409576"/>
                <a:gd name="connsiteX161" fmla="*/ 155052 w 455613"/>
                <a:gd name="connsiteY161" fmla="*/ 123865 h 409576"/>
                <a:gd name="connsiteX162" fmla="*/ 157172 w 455613"/>
                <a:gd name="connsiteY162" fmla="*/ 122284 h 409576"/>
                <a:gd name="connsiteX163" fmla="*/ 159557 w 455613"/>
                <a:gd name="connsiteY163" fmla="*/ 121230 h 409576"/>
                <a:gd name="connsiteX164" fmla="*/ 162208 w 455613"/>
                <a:gd name="connsiteY164" fmla="*/ 120966 h 409576"/>
                <a:gd name="connsiteX165" fmla="*/ 164726 w 455613"/>
                <a:gd name="connsiteY165" fmla="*/ 121230 h 409576"/>
                <a:gd name="connsiteX166" fmla="*/ 167244 w 455613"/>
                <a:gd name="connsiteY166" fmla="*/ 122284 h 409576"/>
                <a:gd name="connsiteX167" fmla="*/ 169497 w 455613"/>
                <a:gd name="connsiteY167" fmla="*/ 123865 h 409576"/>
                <a:gd name="connsiteX168" fmla="*/ 220783 w 455613"/>
                <a:gd name="connsiteY168" fmla="*/ 174597 h 409576"/>
                <a:gd name="connsiteX169" fmla="*/ 318055 w 455613"/>
                <a:gd name="connsiteY169" fmla="*/ 78536 h 409576"/>
                <a:gd name="connsiteX170" fmla="*/ 338993 w 455613"/>
                <a:gd name="connsiteY170" fmla="*/ 57848 h 409576"/>
                <a:gd name="connsiteX171" fmla="*/ 287707 w 455613"/>
                <a:gd name="connsiteY171" fmla="*/ 7116 h 409576"/>
                <a:gd name="connsiteX172" fmla="*/ 286382 w 455613"/>
                <a:gd name="connsiteY172" fmla="*/ 5403 h 409576"/>
                <a:gd name="connsiteX173" fmla="*/ 285587 w 455613"/>
                <a:gd name="connsiteY173" fmla="*/ 3953 h 409576"/>
                <a:gd name="connsiteX174" fmla="*/ 285454 w 455613"/>
                <a:gd name="connsiteY174" fmla="*/ 2636 h 409576"/>
                <a:gd name="connsiteX175" fmla="*/ 285852 w 455613"/>
                <a:gd name="connsiteY175" fmla="*/ 1581 h 409576"/>
                <a:gd name="connsiteX176" fmla="*/ 286912 w 455613"/>
                <a:gd name="connsiteY176" fmla="*/ 791 h 409576"/>
                <a:gd name="connsiteX177" fmla="*/ 288502 w 455613"/>
                <a:gd name="connsiteY177" fmla="*/ 264 h 4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55613" h="409576">
                  <a:moveTo>
                    <a:pt x="86232" y="350838"/>
                  </a:moveTo>
                  <a:lnTo>
                    <a:pt x="87433" y="351240"/>
                  </a:lnTo>
                  <a:lnTo>
                    <a:pt x="88233" y="352313"/>
                  </a:lnTo>
                  <a:lnTo>
                    <a:pt x="88767" y="353788"/>
                  </a:lnTo>
                  <a:lnTo>
                    <a:pt x="88900" y="356068"/>
                  </a:lnTo>
                  <a:lnTo>
                    <a:pt x="88900" y="409576"/>
                  </a:lnTo>
                  <a:lnTo>
                    <a:pt x="41275" y="409576"/>
                  </a:lnTo>
                  <a:lnTo>
                    <a:pt x="41275" y="401530"/>
                  </a:lnTo>
                  <a:lnTo>
                    <a:pt x="41542" y="399116"/>
                  </a:lnTo>
                  <a:lnTo>
                    <a:pt x="42342" y="396568"/>
                  </a:lnTo>
                  <a:lnTo>
                    <a:pt x="43410" y="393752"/>
                  </a:lnTo>
                  <a:lnTo>
                    <a:pt x="44744" y="391070"/>
                  </a:lnTo>
                  <a:lnTo>
                    <a:pt x="46611" y="388388"/>
                  </a:lnTo>
                  <a:lnTo>
                    <a:pt x="48479" y="386376"/>
                  </a:lnTo>
                  <a:lnTo>
                    <a:pt x="62219" y="372563"/>
                  </a:lnTo>
                  <a:lnTo>
                    <a:pt x="81696" y="352984"/>
                  </a:lnTo>
                  <a:lnTo>
                    <a:pt x="83297" y="351643"/>
                  </a:lnTo>
                  <a:lnTo>
                    <a:pt x="84898" y="350972"/>
                  </a:lnTo>
                  <a:close/>
                  <a:moveTo>
                    <a:pt x="148113" y="290513"/>
                  </a:moveTo>
                  <a:lnTo>
                    <a:pt x="149142" y="291039"/>
                  </a:lnTo>
                  <a:lnTo>
                    <a:pt x="149913" y="291960"/>
                  </a:lnTo>
                  <a:lnTo>
                    <a:pt x="150427" y="293671"/>
                  </a:lnTo>
                  <a:lnTo>
                    <a:pt x="150813" y="295644"/>
                  </a:lnTo>
                  <a:lnTo>
                    <a:pt x="150813" y="409576"/>
                  </a:lnTo>
                  <a:lnTo>
                    <a:pt x="109538" y="409576"/>
                  </a:lnTo>
                  <a:lnTo>
                    <a:pt x="109538" y="337481"/>
                  </a:lnTo>
                  <a:lnTo>
                    <a:pt x="109667" y="334718"/>
                  </a:lnTo>
                  <a:lnTo>
                    <a:pt x="110438" y="331560"/>
                  </a:lnTo>
                  <a:lnTo>
                    <a:pt x="111595" y="328403"/>
                  </a:lnTo>
                  <a:lnTo>
                    <a:pt x="112881" y="325377"/>
                  </a:lnTo>
                  <a:lnTo>
                    <a:pt x="114681" y="322614"/>
                  </a:lnTo>
                  <a:lnTo>
                    <a:pt x="116482" y="320378"/>
                  </a:lnTo>
                  <a:lnTo>
                    <a:pt x="143741" y="292750"/>
                  </a:lnTo>
                  <a:lnTo>
                    <a:pt x="145413" y="291434"/>
                  </a:lnTo>
                  <a:lnTo>
                    <a:pt x="146827" y="290645"/>
                  </a:lnTo>
                  <a:close/>
                  <a:moveTo>
                    <a:pt x="174022" y="287338"/>
                  </a:moveTo>
                  <a:lnTo>
                    <a:pt x="175436" y="287471"/>
                  </a:lnTo>
                  <a:lnTo>
                    <a:pt x="176851" y="288136"/>
                  </a:lnTo>
                  <a:lnTo>
                    <a:pt x="178522" y="289599"/>
                  </a:lnTo>
                  <a:lnTo>
                    <a:pt x="199481" y="311147"/>
                  </a:lnTo>
                  <a:lnTo>
                    <a:pt x="206039" y="317931"/>
                  </a:lnTo>
                  <a:lnTo>
                    <a:pt x="207839" y="320059"/>
                  </a:lnTo>
                  <a:lnTo>
                    <a:pt x="209382" y="322719"/>
                  </a:lnTo>
                  <a:lnTo>
                    <a:pt x="210668" y="325646"/>
                  </a:lnTo>
                  <a:lnTo>
                    <a:pt x="211696" y="328705"/>
                  </a:lnTo>
                  <a:lnTo>
                    <a:pt x="212468" y="331897"/>
                  </a:lnTo>
                  <a:lnTo>
                    <a:pt x="212725" y="334823"/>
                  </a:lnTo>
                  <a:lnTo>
                    <a:pt x="212725" y="409576"/>
                  </a:lnTo>
                  <a:lnTo>
                    <a:pt x="171450" y="409576"/>
                  </a:lnTo>
                  <a:lnTo>
                    <a:pt x="171450" y="292659"/>
                  </a:lnTo>
                  <a:lnTo>
                    <a:pt x="171579" y="290397"/>
                  </a:lnTo>
                  <a:lnTo>
                    <a:pt x="172222" y="288934"/>
                  </a:lnTo>
                  <a:lnTo>
                    <a:pt x="172993" y="287737"/>
                  </a:lnTo>
                  <a:close/>
                  <a:moveTo>
                    <a:pt x="271938" y="282575"/>
                  </a:moveTo>
                  <a:lnTo>
                    <a:pt x="273095" y="283105"/>
                  </a:lnTo>
                  <a:lnTo>
                    <a:pt x="273995" y="284033"/>
                  </a:lnTo>
                  <a:lnTo>
                    <a:pt x="274510" y="285757"/>
                  </a:lnTo>
                  <a:lnTo>
                    <a:pt x="274638" y="287745"/>
                  </a:lnTo>
                  <a:lnTo>
                    <a:pt x="274638" y="409575"/>
                  </a:lnTo>
                  <a:lnTo>
                    <a:pt x="233363" y="409575"/>
                  </a:lnTo>
                  <a:lnTo>
                    <a:pt x="233363" y="329902"/>
                  </a:lnTo>
                  <a:lnTo>
                    <a:pt x="233620" y="326588"/>
                  </a:lnTo>
                  <a:lnTo>
                    <a:pt x="234263" y="323141"/>
                  </a:lnTo>
                  <a:lnTo>
                    <a:pt x="235035" y="320224"/>
                  </a:lnTo>
                  <a:lnTo>
                    <a:pt x="236192" y="317573"/>
                  </a:lnTo>
                  <a:lnTo>
                    <a:pt x="237478" y="315585"/>
                  </a:lnTo>
                  <a:lnTo>
                    <a:pt x="238764" y="314391"/>
                  </a:lnTo>
                  <a:lnTo>
                    <a:pt x="239921" y="313066"/>
                  </a:lnTo>
                  <a:lnTo>
                    <a:pt x="240821" y="312138"/>
                  </a:lnTo>
                  <a:lnTo>
                    <a:pt x="241335" y="311607"/>
                  </a:lnTo>
                  <a:lnTo>
                    <a:pt x="241592" y="311475"/>
                  </a:lnTo>
                  <a:lnTo>
                    <a:pt x="267566" y="284829"/>
                  </a:lnTo>
                  <a:lnTo>
                    <a:pt x="269238" y="283503"/>
                  </a:lnTo>
                  <a:lnTo>
                    <a:pt x="270781" y="282708"/>
                  </a:lnTo>
                  <a:close/>
                  <a:moveTo>
                    <a:pt x="335459" y="220663"/>
                  </a:moveTo>
                  <a:lnTo>
                    <a:pt x="336665" y="221061"/>
                  </a:lnTo>
                  <a:lnTo>
                    <a:pt x="337468" y="221990"/>
                  </a:lnTo>
                  <a:lnTo>
                    <a:pt x="338004" y="223714"/>
                  </a:lnTo>
                  <a:lnTo>
                    <a:pt x="338138" y="225704"/>
                  </a:lnTo>
                  <a:lnTo>
                    <a:pt x="338138" y="409576"/>
                  </a:lnTo>
                  <a:lnTo>
                    <a:pt x="295275" y="409576"/>
                  </a:lnTo>
                  <a:lnTo>
                    <a:pt x="295275" y="268157"/>
                  </a:lnTo>
                  <a:lnTo>
                    <a:pt x="295543" y="265238"/>
                  </a:lnTo>
                  <a:lnTo>
                    <a:pt x="296213" y="262054"/>
                  </a:lnTo>
                  <a:lnTo>
                    <a:pt x="297284" y="258870"/>
                  </a:lnTo>
                  <a:lnTo>
                    <a:pt x="298892" y="255819"/>
                  </a:lnTo>
                  <a:lnTo>
                    <a:pt x="300499" y="253033"/>
                  </a:lnTo>
                  <a:lnTo>
                    <a:pt x="302508" y="250910"/>
                  </a:lnTo>
                  <a:lnTo>
                    <a:pt x="330905" y="222786"/>
                  </a:lnTo>
                  <a:lnTo>
                    <a:pt x="332512" y="221459"/>
                  </a:lnTo>
                  <a:lnTo>
                    <a:pt x="334120" y="220796"/>
                  </a:lnTo>
                  <a:close/>
                  <a:moveTo>
                    <a:pt x="394079" y="161925"/>
                  </a:moveTo>
                  <a:lnTo>
                    <a:pt x="395278" y="162323"/>
                  </a:lnTo>
                  <a:lnTo>
                    <a:pt x="396077" y="163383"/>
                  </a:lnTo>
                  <a:lnTo>
                    <a:pt x="396610" y="164974"/>
                  </a:lnTo>
                  <a:lnTo>
                    <a:pt x="396876" y="167096"/>
                  </a:lnTo>
                  <a:lnTo>
                    <a:pt x="396876" y="409575"/>
                  </a:lnTo>
                  <a:lnTo>
                    <a:pt x="357188" y="409575"/>
                  </a:lnTo>
                  <a:lnTo>
                    <a:pt x="357188" y="206338"/>
                  </a:lnTo>
                  <a:lnTo>
                    <a:pt x="357454" y="203421"/>
                  </a:lnTo>
                  <a:lnTo>
                    <a:pt x="358120" y="200239"/>
                  </a:lnTo>
                  <a:lnTo>
                    <a:pt x="359319" y="197057"/>
                  </a:lnTo>
                  <a:lnTo>
                    <a:pt x="360784" y="194008"/>
                  </a:lnTo>
                  <a:lnTo>
                    <a:pt x="362515" y="191224"/>
                  </a:lnTo>
                  <a:lnTo>
                    <a:pt x="364380" y="189103"/>
                  </a:lnTo>
                  <a:lnTo>
                    <a:pt x="389684" y="164046"/>
                  </a:lnTo>
                  <a:lnTo>
                    <a:pt x="391283" y="162721"/>
                  </a:lnTo>
                  <a:lnTo>
                    <a:pt x="392881" y="162058"/>
                  </a:lnTo>
                  <a:close/>
                  <a:moveTo>
                    <a:pt x="290622" y="0"/>
                  </a:moveTo>
                  <a:lnTo>
                    <a:pt x="435205" y="0"/>
                  </a:lnTo>
                  <a:lnTo>
                    <a:pt x="439180" y="395"/>
                  </a:lnTo>
                  <a:lnTo>
                    <a:pt x="442891" y="1581"/>
                  </a:lnTo>
                  <a:lnTo>
                    <a:pt x="446204" y="3426"/>
                  </a:lnTo>
                  <a:lnTo>
                    <a:pt x="449252" y="5798"/>
                  </a:lnTo>
                  <a:lnTo>
                    <a:pt x="451903" y="8697"/>
                  </a:lnTo>
                  <a:lnTo>
                    <a:pt x="453890" y="11991"/>
                  </a:lnTo>
                  <a:lnTo>
                    <a:pt x="455216" y="15549"/>
                  </a:lnTo>
                  <a:lnTo>
                    <a:pt x="455613" y="19239"/>
                  </a:lnTo>
                  <a:lnTo>
                    <a:pt x="455613" y="162870"/>
                  </a:lnTo>
                  <a:lnTo>
                    <a:pt x="455348" y="164978"/>
                  </a:lnTo>
                  <a:lnTo>
                    <a:pt x="454818" y="166559"/>
                  </a:lnTo>
                  <a:lnTo>
                    <a:pt x="454023" y="167482"/>
                  </a:lnTo>
                  <a:lnTo>
                    <a:pt x="452830" y="168009"/>
                  </a:lnTo>
                  <a:lnTo>
                    <a:pt x="451637" y="167877"/>
                  </a:lnTo>
                  <a:lnTo>
                    <a:pt x="450047" y="167086"/>
                  </a:lnTo>
                  <a:lnTo>
                    <a:pt x="448457" y="165769"/>
                  </a:lnTo>
                  <a:lnTo>
                    <a:pt x="397701" y="115695"/>
                  </a:lnTo>
                  <a:lnTo>
                    <a:pt x="228072" y="283309"/>
                  </a:lnTo>
                  <a:lnTo>
                    <a:pt x="225951" y="284890"/>
                  </a:lnTo>
                  <a:lnTo>
                    <a:pt x="223433" y="285944"/>
                  </a:lnTo>
                  <a:lnTo>
                    <a:pt x="220783" y="286208"/>
                  </a:lnTo>
                  <a:lnTo>
                    <a:pt x="218265" y="285944"/>
                  </a:lnTo>
                  <a:lnTo>
                    <a:pt x="215880" y="284890"/>
                  </a:lnTo>
                  <a:lnTo>
                    <a:pt x="213627" y="283309"/>
                  </a:lnTo>
                  <a:lnTo>
                    <a:pt x="162208" y="232445"/>
                  </a:lnTo>
                  <a:lnTo>
                    <a:pt x="70502" y="323235"/>
                  </a:lnTo>
                  <a:lnTo>
                    <a:pt x="66394" y="326793"/>
                  </a:lnTo>
                  <a:lnTo>
                    <a:pt x="61756" y="329561"/>
                  </a:lnTo>
                  <a:lnTo>
                    <a:pt x="56985" y="331932"/>
                  </a:lnTo>
                  <a:lnTo>
                    <a:pt x="52082" y="333645"/>
                  </a:lnTo>
                  <a:lnTo>
                    <a:pt x="46913" y="334568"/>
                  </a:lnTo>
                  <a:lnTo>
                    <a:pt x="41745" y="334963"/>
                  </a:lnTo>
                  <a:lnTo>
                    <a:pt x="36444" y="334568"/>
                  </a:lnTo>
                  <a:lnTo>
                    <a:pt x="31408" y="333645"/>
                  </a:lnTo>
                  <a:lnTo>
                    <a:pt x="26372" y="331932"/>
                  </a:lnTo>
                  <a:lnTo>
                    <a:pt x="21601" y="329561"/>
                  </a:lnTo>
                  <a:lnTo>
                    <a:pt x="17096" y="326793"/>
                  </a:lnTo>
                  <a:lnTo>
                    <a:pt x="12855" y="323235"/>
                  </a:lnTo>
                  <a:lnTo>
                    <a:pt x="11927" y="322050"/>
                  </a:lnTo>
                  <a:lnTo>
                    <a:pt x="8349" y="317965"/>
                  </a:lnTo>
                  <a:lnTo>
                    <a:pt x="5301" y="313616"/>
                  </a:lnTo>
                  <a:lnTo>
                    <a:pt x="3048" y="308741"/>
                  </a:lnTo>
                  <a:lnTo>
                    <a:pt x="1325" y="303865"/>
                  </a:lnTo>
                  <a:lnTo>
                    <a:pt x="265" y="298726"/>
                  </a:lnTo>
                  <a:lnTo>
                    <a:pt x="0" y="293719"/>
                  </a:lnTo>
                  <a:lnTo>
                    <a:pt x="265" y="288448"/>
                  </a:lnTo>
                  <a:lnTo>
                    <a:pt x="1325" y="283572"/>
                  </a:lnTo>
                  <a:lnTo>
                    <a:pt x="3048" y="278697"/>
                  </a:lnTo>
                  <a:lnTo>
                    <a:pt x="5301" y="273821"/>
                  </a:lnTo>
                  <a:lnTo>
                    <a:pt x="8349" y="269473"/>
                  </a:lnTo>
                  <a:lnTo>
                    <a:pt x="11927" y="265256"/>
                  </a:lnTo>
                  <a:lnTo>
                    <a:pt x="155052" y="123865"/>
                  </a:lnTo>
                  <a:lnTo>
                    <a:pt x="157172" y="122284"/>
                  </a:lnTo>
                  <a:lnTo>
                    <a:pt x="159557" y="121230"/>
                  </a:lnTo>
                  <a:lnTo>
                    <a:pt x="162208" y="120966"/>
                  </a:lnTo>
                  <a:lnTo>
                    <a:pt x="164726" y="121230"/>
                  </a:lnTo>
                  <a:lnTo>
                    <a:pt x="167244" y="122284"/>
                  </a:lnTo>
                  <a:lnTo>
                    <a:pt x="169497" y="123865"/>
                  </a:lnTo>
                  <a:lnTo>
                    <a:pt x="220783" y="174597"/>
                  </a:lnTo>
                  <a:lnTo>
                    <a:pt x="318055" y="78536"/>
                  </a:lnTo>
                  <a:lnTo>
                    <a:pt x="338993" y="57848"/>
                  </a:lnTo>
                  <a:lnTo>
                    <a:pt x="287707" y="7116"/>
                  </a:lnTo>
                  <a:lnTo>
                    <a:pt x="286382" y="5403"/>
                  </a:lnTo>
                  <a:lnTo>
                    <a:pt x="285587" y="3953"/>
                  </a:lnTo>
                  <a:lnTo>
                    <a:pt x="285454" y="2636"/>
                  </a:lnTo>
                  <a:lnTo>
                    <a:pt x="285852" y="1581"/>
                  </a:lnTo>
                  <a:lnTo>
                    <a:pt x="286912" y="791"/>
                  </a:lnTo>
                  <a:lnTo>
                    <a:pt x="288502" y="264"/>
                  </a:lnTo>
                  <a:close/>
                </a:path>
              </a:pathLst>
            </a:custGeom>
            <a:grpFill/>
            <a:ln w="0">
              <a:noFill/>
              <a:prstDash val="solid"/>
              <a:round/>
            </a:ln>
          </p:spPr>
          <p:txBody>
            <a:bodyPr vert="horz" wrap="square" lIns="91416" tIns="45708" rIns="91416" bIns="45708" numCol="1" anchor="t" anchorCtr="0" compatLnSpc="1">
              <a:noAutofit/>
            </a:bodyPr>
            <a:lstStyle/>
            <a:p>
              <a:endParaRPr lang="en-IN" sz="1350" dirty="0">
                <a:cs typeface="+mn-ea"/>
                <a:sym typeface="+mn-lt"/>
              </a:endParaRPr>
            </a:p>
          </p:txBody>
        </p:sp>
      </p:grpSp>
      <p:sp>
        <p:nvSpPr>
          <p:cNvPr id="80" name="文本框 79"/>
          <p:cNvSpPr txBox="1"/>
          <p:nvPr/>
        </p:nvSpPr>
        <p:spPr>
          <a:xfrm>
            <a:off x="887966" y="39588"/>
            <a:ext cx="5383230" cy="78230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4800" b="1" i="0" u="none" strike="noStrike" kern="1200" cap="none" spc="0" normalizeH="0" baseline="0" noProof="0" dirty="0">
                <a:ln>
                  <a:noFill/>
                </a:ln>
                <a:effectLst/>
                <a:uLnTx/>
                <a:uFillTx/>
                <a:latin typeface="Times New Roman" panose="02020603050405020304"/>
                <a:ea typeface="微软雅黑" panose="020B0503020204020204" charset="-122"/>
                <a:cs typeface="+mn-cs"/>
              </a:rPr>
              <a:t>Wri</a:t>
            </a:r>
            <a:r>
              <a:rPr kumimoji="0" lang="en-US" altLang="zh-CN" sz="4800" b="1" i="0" u="none" strike="noStrike" kern="1200" cap="none" spc="0" normalizeH="0" baseline="0" noProof="0" dirty="0">
                <a:ln>
                  <a:noFill/>
                </a:ln>
                <a:solidFill>
                  <a:srgbClr val="70AD47"/>
                </a:solidFill>
                <a:effectLst/>
                <a:uLnTx/>
                <a:uFillTx/>
                <a:latin typeface="Times New Roman" panose="02020603050405020304"/>
                <a:ea typeface="微软雅黑" panose="020B0503020204020204" charset="-122"/>
                <a:cs typeface="+mn-cs"/>
              </a:rPr>
              <a:t>t</a:t>
            </a:r>
            <a:r>
              <a:rPr kumimoji="0" lang="en-US" altLang="zh-CN" sz="4800" b="1" i="0" u="none" strike="noStrike" kern="1200" cap="none" spc="0" normalizeH="0" baseline="0" noProof="0" dirty="0">
                <a:ln>
                  <a:noFill/>
                </a:ln>
                <a:effectLst/>
                <a:uLnTx/>
                <a:uFillTx/>
                <a:latin typeface="Times New Roman" panose="02020603050405020304"/>
                <a:ea typeface="微软雅黑" panose="020B0503020204020204" charset="-122"/>
                <a:cs typeface="+mn-cs"/>
              </a:rPr>
              <a:t>e a bl</a:t>
            </a:r>
            <a:r>
              <a:rPr kumimoji="0" lang="en-US" altLang="zh-CN" sz="4800" b="1" i="0" u="none" strike="noStrike" kern="1200" cap="none" spc="0" normalizeH="0" baseline="0" noProof="0" dirty="0">
                <a:ln>
                  <a:noFill/>
                </a:ln>
                <a:solidFill>
                  <a:srgbClr val="70AD47"/>
                </a:solidFill>
                <a:effectLst/>
                <a:uLnTx/>
                <a:uFillTx/>
                <a:latin typeface="Times New Roman" panose="02020603050405020304"/>
                <a:ea typeface="微软雅黑" panose="020B0503020204020204" charset="-122"/>
                <a:cs typeface="+mn-cs"/>
              </a:rPr>
              <a:t>o</a:t>
            </a:r>
            <a:r>
              <a:rPr kumimoji="0" lang="en-US" altLang="zh-CN" sz="4800" b="1" i="0" u="none" strike="noStrike" kern="1200" cap="none" spc="0" normalizeH="0" baseline="0" noProof="0" dirty="0">
                <a:ln>
                  <a:noFill/>
                </a:ln>
                <a:effectLst/>
                <a:uLnTx/>
                <a:uFillTx/>
                <a:latin typeface="Times New Roman" panose="02020603050405020304"/>
                <a:ea typeface="微软雅黑" panose="020B0503020204020204" charset="-122"/>
                <a:cs typeface="+mn-cs"/>
              </a:rPr>
              <a:t>g</a:t>
            </a:r>
            <a:r>
              <a:rPr kumimoji="0" lang="en-US" altLang="zh-CN" sz="4800" b="1" i="0" u="none" strike="noStrike" kern="1200" cap="none" spc="0" normalizeH="0" noProof="0" dirty="0">
                <a:ln>
                  <a:noFill/>
                </a:ln>
                <a:effectLst/>
                <a:uLnTx/>
                <a:uFillTx/>
                <a:latin typeface="Times New Roman" panose="02020603050405020304"/>
                <a:ea typeface="微软雅黑" panose="020B0503020204020204" charset="-122"/>
                <a:cs typeface="+mn-cs"/>
              </a:rPr>
              <a:t> po</a:t>
            </a:r>
            <a:r>
              <a:rPr kumimoji="0" lang="en-US" altLang="zh-CN" sz="4800" b="1" i="0" u="none" strike="noStrike" kern="1200" cap="none" spc="0" normalizeH="0" noProof="0" dirty="0">
                <a:ln>
                  <a:noFill/>
                </a:ln>
                <a:solidFill>
                  <a:srgbClr val="70AD47"/>
                </a:solidFill>
                <a:effectLst/>
                <a:uLnTx/>
                <a:uFillTx/>
                <a:latin typeface="Times New Roman" panose="02020603050405020304"/>
                <a:ea typeface="微软雅黑" panose="020B0503020204020204" charset="-122"/>
                <a:cs typeface="+mn-cs"/>
              </a:rPr>
              <a:t>s</a:t>
            </a:r>
            <a:r>
              <a:rPr kumimoji="0" lang="en-US" altLang="zh-CN" sz="4800" b="1" i="0" u="none" strike="noStrike" kern="1200" cap="none" spc="0" normalizeH="0" noProof="0" dirty="0">
                <a:ln>
                  <a:noFill/>
                </a:ln>
                <a:effectLst/>
                <a:uLnTx/>
                <a:uFillTx/>
                <a:latin typeface="Times New Roman" panose="02020603050405020304"/>
                <a:ea typeface="微软雅黑" panose="020B0503020204020204" charset="-122"/>
                <a:cs typeface="+mn-cs"/>
              </a:rPr>
              <a:t>t</a:t>
            </a:r>
            <a:endParaRPr kumimoji="0" lang="en-US" altLang="zh-CN" sz="4800" b="0" i="0" u="none" strike="noStrike" kern="1200" cap="none" spc="0" normalizeH="0" baseline="0" noProof="0" dirty="0">
              <a:ln>
                <a:noFill/>
              </a:ln>
              <a:effectLst/>
              <a:uLnTx/>
              <a:uFillTx/>
              <a:latin typeface="Times New Roman" panose="02020603050405020304"/>
              <a:ea typeface="微软雅黑" panose="020B0503020204020204" charset="-122"/>
              <a:cs typeface="+mn-cs"/>
            </a:endParaRPr>
          </a:p>
        </p:txBody>
      </p:sp>
      <p:sp>
        <p:nvSpPr>
          <p:cNvPr id="81" name="Right Arrow 23"/>
          <p:cNvSpPr/>
          <p:nvPr/>
        </p:nvSpPr>
        <p:spPr>
          <a:xfrm>
            <a:off x="720357" y="634705"/>
            <a:ext cx="6368812" cy="187188"/>
          </a:xfrm>
          <a:prstGeom prst="rightArrow">
            <a:avLst/>
          </a:prstGeom>
          <a:blipFill>
            <a:blip r:embed="rId1"/>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cs typeface="+mn-ea"/>
              <a:sym typeface="+mn-lt"/>
            </a:endParaRPr>
          </a:p>
        </p:txBody>
      </p:sp>
      <p:sp>
        <p:nvSpPr>
          <p:cNvPr id="83" name="Right Arrow 23"/>
          <p:cNvSpPr/>
          <p:nvPr/>
        </p:nvSpPr>
        <p:spPr>
          <a:xfrm>
            <a:off x="6411075" y="1991175"/>
            <a:ext cx="590375" cy="596251"/>
          </a:xfrm>
          <a:prstGeom prst="rightArrow">
            <a:avLst/>
          </a:prstGeom>
          <a:blipFill>
            <a:blip r:embed="rId1"/>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cs typeface="+mn-ea"/>
              <a:sym typeface="+mn-lt"/>
            </a:endParaRPr>
          </a:p>
        </p:txBody>
      </p:sp>
      <p:sp>
        <p:nvSpPr>
          <p:cNvPr id="85" name="Rectangular Callout 3"/>
          <p:cNvSpPr/>
          <p:nvPr/>
        </p:nvSpPr>
        <p:spPr>
          <a:xfrm>
            <a:off x="7092875" y="1103060"/>
            <a:ext cx="3283127" cy="2064695"/>
          </a:xfrm>
          <a:prstGeom prst="wedgeRectCallout">
            <a:avLst>
              <a:gd name="adj1" fmla="val 62951"/>
              <a:gd name="adj2" fmla="val -20608"/>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23916" tIns="251934" rIns="323916" bIns="323916" rtlCol="0" anchor="ctr"/>
          <a:lstStyle/>
          <a:p>
            <a:pPr lvl="0" algn="ctr">
              <a:lnSpc>
                <a:spcPct val="120000"/>
              </a:lnSpc>
            </a:pPr>
            <a:r>
              <a:rPr lang="en-IN" sz="3600" b="1" dirty="0">
                <a:solidFill>
                  <a:schemeClr val="tx1"/>
                </a:solidFill>
                <a:cs typeface="+mn-ea"/>
                <a:sym typeface="+mn-lt"/>
              </a:rPr>
              <a:t>Give  your advice</a:t>
            </a:r>
            <a:endParaRPr lang="en-IN" sz="3600" b="1" dirty="0">
              <a:solidFill>
                <a:schemeClr val="tx1"/>
              </a:solidFill>
              <a:cs typeface="+mn-ea"/>
              <a:sym typeface="+mn-lt"/>
            </a:endParaRPr>
          </a:p>
        </p:txBody>
      </p:sp>
      <p:sp>
        <p:nvSpPr>
          <p:cNvPr id="87" name="文本框 86"/>
          <p:cNvSpPr txBox="1"/>
          <p:nvPr/>
        </p:nvSpPr>
        <p:spPr>
          <a:xfrm>
            <a:off x="292448" y="3304895"/>
            <a:ext cx="6085846" cy="3416320"/>
          </a:xfrm>
          <a:prstGeom prst="rect">
            <a:avLst/>
          </a:prstGeom>
          <a:noFill/>
        </p:spPr>
        <p:txBody>
          <a:bodyPr wrap="square">
            <a:spAutoFit/>
          </a:bodyPr>
          <a:lstStyle/>
          <a:p>
            <a:r>
              <a:rPr kumimoji="0" lang="en-US" altLang="zh-CN" sz="24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2400" b="0" i="0" u="sng"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charset="-122"/>
                <a:cs typeface="Times New Roman" panose="02020603050405020304" pitchFamily="18" charset="0"/>
              </a:rPr>
              <a:t>My biggest headache is </a:t>
            </a:r>
            <a:r>
              <a:rPr kumimoji="0" lang="en-US" altLang="zh-CN" sz="24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charset="-122"/>
                <a:cs typeface="Times New Roman" panose="02020603050405020304" pitchFamily="18" charset="0"/>
              </a:rPr>
              <a:t>how to be polite in English. It’s so much easier to just say “Open the window!”, but in English that can sound really terrible. I have to think about who I’m talking to and then decide whether to say, “Open the window, please!” or “Could you open the window please?” or even longer “Would you mind opening the window, please?”</a:t>
            </a:r>
            <a:endParaRPr lang="zh-CN" altLang="en-US" dirty="0">
              <a:solidFill>
                <a:srgbClr val="0070C0"/>
              </a:solidFill>
            </a:endParaRPr>
          </a:p>
        </p:txBody>
      </p:sp>
      <p:sp>
        <p:nvSpPr>
          <p:cNvPr id="88" name="Rectangular Callout 11"/>
          <p:cNvSpPr/>
          <p:nvPr/>
        </p:nvSpPr>
        <p:spPr>
          <a:xfrm>
            <a:off x="7130208" y="3507739"/>
            <a:ext cx="3246738" cy="1885611"/>
          </a:xfrm>
          <a:prstGeom prst="wedgeRectCallout">
            <a:avLst>
              <a:gd name="adj1" fmla="val 62951"/>
              <a:gd name="adj2" fmla="val -20608"/>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95897" tIns="251934" rIns="287925" bIns="323916" rtlCol="0" anchor="ctr"/>
          <a:lstStyle/>
          <a:p>
            <a:pPr lvl="0" algn="ctr">
              <a:lnSpc>
                <a:spcPct val="120000"/>
              </a:lnSpc>
            </a:pPr>
            <a:r>
              <a:rPr lang="en-IN" sz="3600" b="1" dirty="0">
                <a:solidFill>
                  <a:schemeClr val="tx1"/>
                </a:solidFill>
                <a:cs typeface="+mn-ea"/>
                <a:sym typeface="+mn-lt"/>
              </a:rPr>
              <a:t>Describe your problem</a:t>
            </a:r>
            <a:endParaRPr lang="en-IN" sz="3600" b="1" dirty="0">
              <a:solidFill>
                <a:schemeClr val="tx1"/>
              </a:solidFill>
              <a:cs typeface="+mn-ea"/>
              <a:sym typeface="+mn-lt"/>
            </a:endParaRPr>
          </a:p>
        </p:txBody>
      </p:sp>
      <p:sp>
        <p:nvSpPr>
          <p:cNvPr id="89" name="Right Arrow 22"/>
          <p:cNvSpPr/>
          <p:nvPr/>
        </p:nvSpPr>
        <p:spPr>
          <a:xfrm>
            <a:off x="6411058" y="3945386"/>
            <a:ext cx="642736" cy="596251"/>
          </a:xfrm>
          <a:prstGeom prst="rightArrow">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cs typeface="+mn-ea"/>
              <a:sym typeface="+mn-lt"/>
            </a:endParaRPr>
          </a:p>
        </p:txBody>
      </p:sp>
      <p:sp>
        <p:nvSpPr>
          <p:cNvPr id="91" name="文本框 90"/>
          <p:cNvSpPr txBox="1"/>
          <p:nvPr/>
        </p:nvSpPr>
        <p:spPr>
          <a:xfrm>
            <a:off x="325230" y="6220847"/>
            <a:ext cx="6064504" cy="461665"/>
          </a:xfrm>
          <a:prstGeom prst="rect">
            <a:avLst/>
          </a:prstGeom>
          <a:solidFill>
            <a:schemeClr val="bg1">
              <a:lumMod val="85000"/>
            </a:schemeClr>
          </a:solidFill>
        </p:spPr>
        <p:txBody>
          <a:bodyPr wrap="square">
            <a:spAutoFit/>
          </a:bodyPr>
          <a:lstStyle/>
          <a:p>
            <a:r>
              <a:rPr lang="en-US" altLang="zh-CN" sz="2400" dirty="0">
                <a:solidFill>
                  <a:schemeClr val="tx1"/>
                </a:solidFill>
                <a:latin typeface="Times New Roman" panose="02020603050405020304" pitchFamily="18" charset="0"/>
                <a:cs typeface="Times New Roman" panose="02020603050405020304" pitchFamily="18" charset="0"/>
              </a:rPr>
              <a:t>           Any advice</a:t>
            </a:r>
            <a:r>
              <a:rPr lang="en-US" altLang="zh-CN" sz="2400" b="1" dirty="0">
                <a:solidFill>
                  <a:srgbClr val="FF0000"/>
                </a:solidFill>
                <a:latin typeface="Times New Roman" panose="02020603050405020304" pitchFamily="18" charset="0"/>
                <a:cs typeface="Times New Roman" panose="02020603050405020304" pitchFamily="18" charset="0"/>
              </a:rPr>
              <a:t>?</a:t>
            </a:r>
            <a:r>
              <a:rPr lang="en-US" altLang="zh-CN" sz="2400" dirty="0">
                <a:solidFill>
                  <a:schemeClr val="tx1"/>
                </a:solidFill>
                <a:latin typeface="Times New Roman" panose="02020603050405020304" pitchFamily="18" charset="0"/>
                <a:cs typeface="Times New Roman" panose="02020603050405020304" pitchFamily="18" charset="0"/>
              </a:rPr>
              <a:t>                 HELP</a:t>
            </a:r>
            <a:r>
              <a:rPr lang="en-US" altLang="zh-CN" sz="2400" b="1" dirty="0">
                <a:solidFill>
                  <a:srgbClr val="FF0000"/>
                </a:solidFill>
                <a:latin typeface="Times New Roman" panose="02020603050405020304" pitchFamily="18" charset="0"/>
                <a:cs typeface="Times New Roman" panose="02020603050405020304" pitchFamily="18" charset="0"/>
              </a:rPr>
              <a:t>!</a:t>
            </a:r>
            <a:endParaRPr lang="zh-CN" altLang="en-US" sz="2400" b="1" dirty="0">
              <a:solidFill>
                <a:srgbClr val="FF0000"/>
              </a:solidFill>
            </a:endParaRPr>
          </a:p>
        </p:txBody>
      </p:sp>
      <p:pic>
        <p:nvPicPr>
          <p:cNvPr id="92" name="图片 91"/>
          <p:cNvPicPr>
            <a:picLocks noChangeAspect="1"/>
          </p:cNvPicPr>
          <p:nvPr/>
        </p:nvPicPr>
        <p:blipFill>
          <a:blip r:embed="rId4"/>
          <a:stretch>
            <a:fillRect/>
          </a:stretch>
        </p:blipFill>
        <p:spPr>
          <a:xfrm>
            <a:off x="317925" y="5847675"/>
            <a:ext cx="790740" cy="786519"/>
          </a:xfrm>
          <a:prstGeom prst="rect">
            <a:avLst/>
          </a:prstGeom>
        </p:spPr>
      </p:pic>
      <p:pic>
        <p:nvPicPr>
          <p:cNvPr id="93" name="图片 92"/>
          <p:cNvPicPr>
            <a:picLocks noChangeAspect="1"/>
          </p:cNvPicPr>
          <p:nvPr/>
        </p:nvPicPr>
        <p:blipFill>
          <a:blip r:embed="rId5"/>
          <a:stretch>
            <a:fillRect/>
          </a:stretch>
        </p:blipFill>
        <p:spPr>
          <a:xfrm>
            <a:off x="433968" y="751921"/>
            <a:ext cx="880718" cy="796515"/>
          </a:xfrm>
          <a:prstGeom prst="rect">
            <a:avLst/>
          </a:prstGeom>
        </p:spPr>
      </p:pic>
      <p:pic>
        <p:nvPicPr>
          <p:cNvPr id="94" name="图片 93"/>
          <p:cNvPicPr>
            <a:picLocks noChangeAspect="1"/>
          </p:cNvPicPr>
          <p:nvPr/>
        </p:nvPicPr>
        <p:blipFill>
          <a:blip r:embed="rId6"/>
          <a:stretch>
            <a:fillRect/>
          </a:stretch>
        </p:blipFill>
        <p:spPr>
          <a:xfrm>
            <a:off x="3116841" y="5847675"/>
            <a:ext cx="851350" cy="786519"/>
          </a:xfrm>
          <a:prstGeom prst="rect">
            <a:avLst/>
          </a:prstGeom>
        </p:spPr>
      </p:pic>
      <p:sp>
        <p:nvSpPr>
          <p:cNvPr id="95" name="Right Arrow 21"/>
          <p:cNvSpPr/>
          <p:nvPr/>
        </p:nvSpPr>
        <p:spPr>
          <a:xfrm>
            <a:off x="6426849" y="6122952"/>
            <a:ext cx="626945" cy="596251"/>
          </a:xfrm>
          <a:prstGeom prst="rightArrow">
            <a:avLst/>
          </a:prstGeom>
          <a:blipFill>
            <a:blip r:embed="rId7"/>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cs typeface="+mn-ea"/>
              <a:sym typeface="+mn-lt"/>
            </a:endParaRPr>
          </a:p>
        </p:txBody>
      </p:sp>
      <p:sp>
        <p:nvSpPr>
          <p:cNvPr id="96" name="Rectangular Callout 10"/>
          <p:cNvSpPr/>
          <p:nvPr/>
        </p:nvSpPr>
        <p:spPr>
          <a:xfrm>
            <a:off x="7159259" y="5809839"/>
            <a:ext cx="3246737" cy="943889"/>
          </a:xfrm>
          <a:prstGeom prst="wedgeRectCallout">
            <a:avLst>
              <a:gd name="adj1" fmla="val 62951"/>
              <a:gd name="adj2" fmla="val -20608"/>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395897" tIns="251934" rIns="287925" bIns="323916" rtlCol="0" anchor="ctr"/>
          <a:lstStyle/>
          <a:p>
            <a:pPr lvl="0">
              <a:lnSpc>
                <a:spcPct val="120000"/>
              </a:lnSpc>
            </a:pPr>
            <a:r>
              <a:rPr lang="en-IN" sz="3600" b="1" dirty="0">
                <a:solidFill>
                  <a:schemeClr val="tx1"/>
                </a:solidFill>
                <a:cs typeface="+mn-ea"/>
                <a:sym typeface="+mn-lt"/>
              </a:rPr>
              <a:t>Ask for help!</a:t>
            </a:r>
            <a:endParaRPr lang="en-IN" sz="3600" b="1" dirty="0">
              <a:solidFill>
                <a:schemeClr val="tx1"/>
              </a:solidFill>
              <a:cs typeface="+mn-ea"/>
              <a:sym typeface="+mn-lt"/>
            </a:endParaRPr>
          </a:p>
        </p:txBody>
      </p:sp>
      <p:sp>
        <p:nvSpPr>
          <p:cNvPr id="97" name="文本框 96"/>
          <p:cNvSpPr txBox="1"/>
          <p:nvPr/>
        </p:nvSpPr>
        <p:spPr>
          <a:xfrm>
            <a:off x="10281439" y="1048093"/>
            <a:ext cx="1667444" cy="584775"/>
          </a:xfrm>
          <a:prstGeom prst="rect">
            <a:avLst/>
          </a:prstGeom>
          <a:noFill/>
        </p:spPr>
        <p:txBody>
          <a:bodyPr wrap="none" rtlCol="0">
            <a:spAutoFit/>
          </a:bodyPr>
          <a:lstStyle/>
          <a:p>
            <a:r>
              <a:rPr lang="en-US" altLang="zh-CN" sz="3200" b="1" i="1" dirty="0">
                <a:highlight>
                  <a:srgbClr val="F7B63E"/>
                </a:highlight>
              </a:rPr>
              <a:t>practical</a:t>
            </a:r>
            <a:endParaRPr lang="zh-CN" altLang="en-US" sz="3200" b="1" i="1" dirty="0">
              <a:highlight>
                <a:srgbClr val="F7B63E"/>
              </a:highlight>
            </a:endParaRPr>
          </a:p>
        </p:txBody>
      </p:sp>
      <p:sp>
        <p:nvSpPr>
          <p:cNvPr id="98" name="文本框 97"/>
          <p:cNvSpPr txBox="1"/>
          <p:nvPr/>
        </p:nvSpPr>
        <p:spPr>
          <a:xfrm>
            <a:off x="10266026" y="2134045"/>
            <a:ext cx="2070375" cy="584775"/>
          </a:xfrm>
          <a:prstGeom prst="rect">
            <a:avLst/>
          </a:prstGeom>
          <a:noFill/>
        </p:spPr>
        <p:txBody>
          <a:bodyPr wrap="none" rtlCol="0">
            <a:spAutoFit/>
          </a:bodyPr>
          <a:lstStyle/>
          <a:p>
            <a:r>
              <a:rPr lang="en-US" altLang="zh-CN" sz="3200" b="1" i="1" dirty="0">
                <a:highlight>
                  <a:srgbClr val="F7B63E"/>
                </a:highlight>
              </a:rPr>
              <a:t>reasonable</a:t>
            </a:r>
            <a:endParaRPr lang="zh-CN" altLang="en-US" sz="3200" b="1" i="1" dirty="0">
              <a:highlight>
                <a:srgbClr val="F7B63E"/>
              </a:highlight>
            </a:endParaRPr>
          </a:p>
        </p:txBody>
      </p:sp>
      <p:sp>
        <p:nvSpPr>
          <p:cNvPr id="99" name="文本框 98"/>
          <p:cNvSpPr txBox="1"/>
          <p:nvPr/>
        </p:nvSpPr>
        <p:spPr>
          <a:xfrm>
            <a:off x="10730433" y="3696965"/>
            <a:ext cx="982961" cy="584775"/>
          </a:xfrm>
          <a:prstGeom prst="rect">
            <a:avLst/>
          </a:prstGeom>
          <a:noFill/>
        </p:spPr>
        <p:txBody>
          <a:bodyPr wrap="none" rtlCol="0">
            <a:spAutoFit/>
          </a:bodyPr>
          <a:lstStyle/>
          <a:p>
            <a:r>
              <a:rPr lang="en-US" altLang="zh-CN" sz="3200" b="1" i="1" dirty="0">
                <a:highlight>
                  <a:srgbClr val="76AADB"/>
                </a:highlight>
              </a:rPr>
              <a:t>brief</a:t>
            </a:r>
            <a:endParaRPr lang="zh-CN" altLang="en-US" sz="3200" b="1" i="1" dirty="0">
              <a:highlight>
                <a:srgbClr val="76AADB"/>
              </a:highlight>
            </a:endParaRPr>
          </a:p>
        </p:txBody>
      </p:sp>
      <p:sp>
        <p:nvSpPr>
          <p:cNvPr id="100" name="文本框 99"/>
          <p:cNvSpPr txBox="1"/>
          <p:nvPr/>
        </p:nvSpPr>
        <p:spPr>
          <a:xfrm>
            <a:off x="10296393" y="4471884"/>
            <a:ext cx="1563543" cy="584775"/>
          </a:xfrm>
          <a:prstGeom prst="rect">
            <a:avLst/>
          </a:prstGeom>
          <a:noFill/>
        </p:spPr>
        <p:txBody>
          <a:bodyPr wrap="square" rtlCol="0">
            <a:spAutoFit/>
          </a:bodyPr>
          <a:lstStyle/>
          <a:p>
            <a:r>
              <a:rPr lang="en-US" altLang="zh-CN" sz="3200" b="1" i="1" dirty="0">
                <a:highlight>
                  <a:srgbClr val="76AADB"/>
                </a:highlight>
              </a:rPr>
              <a:t>specific</a:t>
            </a:r>
            <a:endParaRPr lang="zh-CN" altLang="en-US" sz="3200" b="1" i="1" dirty="0">
              <a:highlight>
                <a:srgbClr val="76AADB"/>
              </a:highlight>
            </a:endParaRPr>
          </a:p>
        </p:txBody>
      </p:sp>
      <p:sp>
        <p:nvSpPr>
          <p:cNvPr id="101" name="文本框 100"/>
          <p:cNvSpPr txBox="1"/>
          <p:nvPr/>
        </p:nvSpPr>
        <p:spPr>
          <a:xfrm>
            <a:off x="10741873" y="5989395"/>
            <a:ext cx="982961" cy="584775"/>
          </a:xfrm>
          <a:prstGeom prst="rect">
            <a:avLst/>
          </a:prstGeom>
          <a:noFill/>
        </p:spPr>
        <p:txBody>
          <a:bodyPr wrap="none" rtlCol="0">
            <a:spAutoFit/>
          </a:bodyPr>
          <a:lstStyle/>
          <a:p>
            <a:r>
              <a:rPr lang="en-US" altLang="zh-CN" sz="3200" b="1" i="1" dirty="0">
                <a:highlight>
                  <a:srgbClr val="FF3E3E"/>
                </a:highlight>
              </a:rPr>
              <a:t>brief</a:t>
            </a:r>
            <a:endParaRPr lang="zh-CN" altLang="en-US" sz="3200" b="1" i="1" dirty="0">
              <a:highlight>
                <a:srgbClr val="FF3E3E"/>
              </a:highlight>
            </a:endParaRPr>
          </a:p>
        </p:txBody>
      </p:sp>
      <p:sp>
        <p:nvSpPr>
          <p:cNvPr id="102" name="Right Arrow 21"/>
          <p:cNvSpPr/>
          <p:nvPr/>
        </p:nvSpPr>
        <p:spPr>
          <a:xfrm rot="10800000">
            <a:off x="696549" y="819961"/>
            <a:ext cx="6357245" cy="238296"/>
          </a:xfrm>
          <a:prstGeom prst="rightArrow">
            <a:avLst/>
          </a:prstGeom>
          <a:blipFill>
            <a:blip r:embed="rId7"/>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cs typeface="+mn-ea"/>
              <a:sym typeface="+mn-lt"/>
            </a:endParaRPr>
          </a:p>
        </p:txBody>
      </p:sp>
      <p:sp>
        <p:nvSpPr>
          <p:cNvPr id="103" name="文本框 102"/>
          <p:cNvSpPr txBox="1"/>
          <p:nvPr/>
        </p:nvSpPr>
        <p:spPr>
          <a:xfrm>
            <a:off x="580313" y="894749"/>
            <a:ext cx="5945966" cy="796515"/>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Language features of </a:t>
            </a:r>
            <a:r>
              <a:rPr kumimoji="0" lang="en-US" altLang="zh-CN" sz="3600" b="1" i="0" u="none" strike="noStrike" kern="1200" cap="none" spc="0" normalizeH="0" baseline="0" noProof="0" dirty="0">
                <a:ln>
                  <a:noFill/>
                </a:ln>
                <a:effectLst/>
                <a:uLnTx/>
                <a:uFillTx/>
                <a:latin typeface="Times New Roman" panose="02020603050405020304"/>
                <a:ea typeface="微软雅黑" panose="020B0503020204020204" charset="-122"/>
                <a:cs typeface="+mn-cs"/>
              </a:rPr>
              <a:t>a</a:t>
            </a:r>
            <a:r>
              <a:rPr kumimoji="0" lang="en-US" altLang="zh-CN" sz="3600" b="1" i="0" u="none" strike="noStrike" kern="1200" cap="none" spc="0" normalizeH="0" baseline="0" noProof="0" dirty="0">
                <a:ln>
                  <a:noFill/>
                </a:ln>
                <a:solidFill>
                  <a:srgbClr val="70AD47"/>
                </a:solidFill>
                <a:effectLst/>
                <a:uLnTx/>
                <a:uFillTx/>
                <a:latin typeface="Times New Roman" panose="02020603050405020304"/>
                <a:ea typeface="微软雅黑" panose="020B0503020204020204" charset="-122"/>
                <a:cs typeface="+mn-cs"/>
              </a:rPr>
              <a:t> bl</a:t>
            </a:r>
            <a:r>
              <a:rPr kumimoji="0" lang="en-US" altLang="zh-CN" sz="3600" b="1" i="0" u="none" strike="noStrike" kern="1200" cap="none" spc="0" normalizeH="0" baseline="0" noProof="0" dirty="0">
                <a:ln>
                  <a:noFill/>
                </a:ln>
                <a:effectLst/>
                <a:uLnTx/>
                <a:uFillTx/>
                <a:latin typeface="Times New Roman" panose="02020603050405020304"/>
                <a:ea typeface="微软雅黑" panose="020B0503020204020204" charset="-122"/>
                <a:cs typeface="+mn-cs"/>
              </a:rPr>
              <a:t>o</a:t>
            </a:r>
            <a:r>
              <a:rPr kumimoji="0" lang="en-US" altLang="zh-CN" sz="3600" b="1" i="0" u="none" strike="noStrike" kern="1200" cap="none" spc="0" normalizeH="0" baseline="0" noProof="0" dirty="0">
                <a:ln>
                  <a:noFill/>
                </a:ln>
                <a:solidFill>
                  <a:srgbClr val="70AD47"/>
                </a:solidFill>
                <a:effectLst/>
                <a:uLnTx/>
                <a:uFillTx/>
                <a:latin typeface="Times New Roman" panose="02020603050405020304"/>
                <a:ea typeface="微软雅黑" panose="020B0503020204020204" charset="-122"/>
                <a:cs typeface="+mn-cs"/>
              </a:rPr>
              <a:t>g</a:t>
            </a:r>
            <a:endParaRPr kumimoji="0" lang="en-US" altLang="zh-CN" sz="4400" b="0" i="0" u="none" strike="noStrike" kern="1200" cap="none" spc="0" normalizeH="0" baseline="0" noProof="0" dirty="0">
              <a:ln>
                <a:noFill/>
              </a:ln>
              <a:solidFill>
                <a:srgbClr val="70AD47"/>
              </a:solidFill>
              <a:effectLst/>
              <a:uLnTx/>
              <a:uFillTx/>
              <a:latin typeface="Times New Roman" panose="02020603050405020304"/>
              <a:ea typeface="微软雅黑" panose="020B0503020204020204" charset="-122"/>
              <a:cs typeface="+mn-cs"/>
            </a:endParaRPr>
          </a:p>
        </p:txBody>
      </p:sp>
      <p:sp>
        <p:nvSpPr>
          <p:cNvPr id="104" name="矩形: 剪去单角 103"/>
          <p:cNvSpPr/>
          <p:nvPr/>
        </p:nvSpPr>
        <p:spPr>
          <a:xfrm>
            <a:off x="294402" y="1676572"/>
            <a:ext cx="6267291" cy="4657901"/>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a:ea typeface="微软雅黑" panose="020B0503020204020204" charset="-122"/>
              <a:cs typeface="+mn-cs"/>
            </a:endParaRPr>
          </a:p>
        </p:txBody>
      </p:sp>
      <p:sp>
        <p:nvSpPr>
          <p:cNvPr id="105" name="文本框 104"/>
          <p:cNvSpPr txBox="1"/>
          <p:nvPr/>
        </p:nvSpPr>
        <p:spPr>
          <a:xfrm>
            <a:off x="271396" y="1757908"/>
            <a:ext cx="6254883" cy="13849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u"/>
              <a:defRPr/>
            </a:pPr>
            <a:r>
              <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charset="-122"/>
                <a:cs typeface="Arial" panose="020B0604020202020204" pitchFamily="34" charset="0"/>
              </a:rPr>
              <a:t> </a:t>
            </a:r>
            <a:r>
              <a:rPr lang="en-US" altLang="zh-CN" sz="2800" b="1" dirty="0">
                <a:solidFill>
                  <a:prstClr val="black">
                    <a:lumMod val="95000"/>
                    <a:lumOff val="5000"/>
                  </a:prstClr>
                </a:solidFill>
                <a:latin typeface="Arial" panose="020B0604020202020204" pitchFamily="34" charset="0"/>
                <a:ea typeface="微软雅黑" panose="020B0503020204020204" charset="-122"/>
                <a:cs typeface="Arial" panose="020B0604020202020204" pitchFamily="34" charset="0"/>
              </a:rPr>
              <a:t>W</a:t>
            </a:r>
            <a:r>
              <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charset="-122"/>
                <a:cs typeface="Arial" panose="020B0604020202020204" pitchFamily="34" charset="0"/>
              </a:rPr>
              <a:t>rite in a </a:t>
            </a: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charset="-122"/>
                <a:cs typeface="Arial" panose="020B0604020202020204" pitchFamily="34" charset="0"/>
              </a:rPr>
              <a:t>conversational </a:t>
            </a:r>
            <a:r>
              <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charset="-122"/>
                <a:cs typeface="Arial" panose="020B0604020202020204" pitchFamily="34" charset="0"/>
              </a:rPr>
              <a:t>tone</a:t>
            </a:r>
            <a:endPar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06" name="文本框 105"/>
          <p:cNvSpPr txBox="1"/>
          <p:nvPr/>
        </p:nvSpPr>
        <p:spPr>
          <a:xfrm>
            <a:off x="332922" y="2970184"/>
            <a:ext cx="6141692"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400" b="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rPr>
              <a:t>Use </a:t>
            </a:r>
            <a:r>
              <a:rPr kumimoji="0" lang="en-US" altLang="zh-CN" sz="2400" b="1" u="none" strike="noStrike" kern="1200" cap="none" spc="0" normalizeH="0" baseline="0" noProof="0" dirty="0">
                <a:ln>
                  <a:noFill/>
                </a:ln>
                <a:solidFill>
                  <a:srgbClr val="FF0000"/>
                </a:solidFill>
                <a:effectLst/>
                <a:uLnTx/>
                <a:uFillTx/>
                <a:latin typeface="Times New Roman" panose="02020603050405020304"/>
                <a:ea typeface="微软雅黑" panose="020B0503020204020204" charset="-122"/>
                <a:cs typeface="+mn-cs"/>
              </a:rPr>
              <a:t>simple, easy </a:t>
            </a:r>
            <a:r>
              <a:rPr kumimoji="0" lang="en-US" altLang="zh-CN" sz="2400" b="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rPr>
              <a:t>to understand </a:t>
            </a:r>
            <a:r>
              <a:rPr kumimoji="0" lang="en-US" altLang="zh-CN" sz="2400" b="1" u="none" strike="noStrike" kern="1200" cap="none" spc="0" normalizeH="0" baseline="0" noProof="0" dirty="0">
                <a:ln>
                  <a:noFill/>
                </a:ln>
                <a:solidFill>
                  <a:srgbClr val="FF0000"/>
                </a:solidFill>
                <a:effectLst/>
                <a:uLnTx/>
                <a:uFillTx/>
                <a:latin typeface="Times New Roman" panose="02020603050405020304"/>
                <a:ea typeface="微软雅黑" panose="020B0503020204020204" charset="-122"/>
                <a:cs typeface="+mn-cs"/>
              </a:rPr>
              <a:t>words</a:t>
            </a:r>
            <a:endParaRPr kumimoji="0" lang="en-US" altLang="zh-CN" sz="2400" b="1" u="none" strike="noStrike" kern="1200" cap="none" spc="0" normalizeH="0" baseline="0" noProof="0" dirty="0">
              <a:ln>
                <a:noFill/>
              </a:ln>
              <a:solidFill>
                <a:srgbClr val="FF0000"/>
              </a:solidFill>
              <a:effectLst/>
              <a:uLnTx/>
              <a:uFillTx/>
              <a:latin typeface="Times New Roman" panose="02020603050405020304"/>
              <a:ea typeface="微软雅黑" panose="020B0503020204020204" charset="-122"/>
              <a:cs typeface="+mn-cs"/>
            </a:endParaRPr>
          </a:p>
          <a:p>
            <a:pPr marR="0" lvl="0" algn="l" defTabSz="914400" rtl="0" eaLnBrk="1" fontAlgn="auto" latinLnBrk="0" hangingPunct="1">
              <a:lnSpc>
                <a:spcPct val="100000"/>
              </a:lnSpc>
              <a:spcBef>
                <a:spcPts val="0"/>
              </a:spcBef>
              <a:spcAft>
                <a:spcPts val="0"/>
              </a:spcAft>
              <a:buClrTx/>
              <a:buSzTx/>
              <a:defRPr/>
            </a:pPr>
            <a:r>
              <a:rPr lang="en-US" altLang="zh-CN" sz="2400" dirty="0">
                <a:solidFill>
                  <a:prstClr val="black"/>
                </a:solidFill>
                <a:latin typeface="Times New Roman" panose="02020603050405020304"/>
                <a:ea typeface="微软雅黑" panose="020B0503020204020204" charset="-122"/>
              </a:rPr>
              <a:t>     </a:t>
            </a:r>
            <a:r>
              <a:rPr lang="en-US" altLang="zh-CN" sz="2400" i="1" dirty="0">
                <a:solidFill>
                  <a:prstClr val="black"/>
                </a:solidFill>
                <a:latin typeface="Times New Roman" panose="02020603050405020304"/>
                <a:ea typeface="微软雅黑" panose="020B0503020204020204" charset="-122"/>
              </a:rPr>
              <a:t>Use </a:t>
            </a:r>
            <a:r>
              <a:rPr lang="en-US" altLang="zh-CN" sz="2400" i="1" u="sng" dirty="0">
                <a:solidFill>
                  <a:prstClr val="black"/>
                </a:solidFill>
                <a:latin typeface="Times New Roman" panose="02020603050405020304"/>
                <a:ea typeface="微软雅黑" panose="020B0503020204020204" charset="-122"/>
              </a:rPr>
              <a:t>“You” </a:t>
            </a:r>
            <a:r>
              <a:rPr lang="en-US" altLang="zh-CN" sz="2400" i="1" dirty="0">
                <a:solidFill>
                  <a:prstClr val="black"/>
                </a:solidFill>
                <a:latin typeface="Times New Roman" panose="02020603050405020304"/>
                <a:ea typeface="微软雅黑" panose="020B0503020204020204" charset="-122"/>
              </a:rPr>
              <a:t>and </a:t>
            </a:r>
            <a:r>
              <a:rPr lang="en-US" altLang="zh-CN" sz="2400" i="1" u="sng" dirty="0">
                <a:solidFill>
                  <a:prstClr val="black"/>
                </a:solidFill>
                <a:latin typeface="Times New Roman" panose="02020603050405020304"/>
                <a:ea typeface="微软雅黑" panose="020B0503020204020204" charset="-122"/>
              </a:rPr>
              <a:t>“I”</a:t>
            </a:r>
            <a:endParaRPr kumimoji="0" lang="en-US" altLang="zh-CN" sz="2400" b="0" i="1" u="sng"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endParaRPr>
          </a:p>
          <a:p>
            <a:pPr marR="0" lvl="0" algn="l" defTabSz="914400" rtl="0" eaLnBrk="1" fontAlgn="auto" latinLnBrk="0" hangingPunct="1">
              <a:lnSpc>
                <a:spcPct val="100000"/>
              </a:lnSpc>
              <a:spcBef>
                <a:spcPts val="0"/>
              </a:spcBef>
              <a:spcAft>
                <a:spcPts val="0"/>
              </a:spcAft>
              <a:buClrTx/>
              <a:buSzTx/>
              <a:defRPr/>
            </a:pPr>
            <a:r>
              <a:rPr kumimoji="0" lang="en-US" altLang="zh-CN" sz="2400" b="0"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rPr>
              <a:t>     Use “</a:t>
            </a:r>
            <a:r>
              <a:rPr kumimoji="0" lang="en-US" altLang="zh-CN" sz="2400" b="0" i="1" u="sng" strike="noStrike" kern="1200" cap="none" spc="0" normalizeH="0" baseline="0" noProof="0" dirty="0" err="1">
                <a:ln>
                  <a:noFill/>
                </a:ln>
                <a:solidFill>
                  <a:prstClr val="black"/>
                </a:solidFill>
                <a:effectLst/>
                <a:uLnTx/>
                <a:uFillTx/>
                <a:latin typeface="Times New Roman" panose="02020603050405020304"/>
                <a:ea typeface="微软雅黑" panose="020B0503020204020204" charset="-122"/>
              </a:rPr>
              <a:t>I’m;he’s</a:t>
            </a:r>
            <a:r>
              <a:rPr kumimoji="0" lang="en-US" altLang="zh-CN" sz="2400" b="0" i="1" u="sng"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rPr>
              <a:t>..” </a:t>
            </a:r>
            <a:r>
              <a:rPr kumimoji="0" lang="en-US" altLang="zh-CN" sz="2400" b="0"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rPr>
              <a:t>rather than</a:t>
            </a:r>
            <a:r>
              <a:rPr kumimoji="0" lang="en-US" altLang="zh-CN" sz="2400" b="0" i="1" u="none" strike="noStrike" kern="1200" cap="none" spc="0" normalizeH="0" noProof="0" dirty="0">
                <a:ln>
                  <a:noFill/>
                </a:ln>
                <a:solidFill>
                  <a:prstClr val="black"/>
                </a:solidFill>
                <a:effectLst/>
                <a:uLnTx/>
                <a:uFillTx/>
                <a:latin typeface="Times New Roman" panose="02020603050405020304"/>
                <a:ea typeface="微软雅黑" panose="020B0503020204020204" charset="-122"/>
              </a:rPr>
              <a:t> </a:t>
            </a:r>
            <a:r>
              <a:rPr kumimoji="0" lang="en-US" altLang="zh-CN" sz="2400" b="0" i="1" u="sng" strike="noStrike" kern="1200" cap="none" spc="0" normalizeH="0" noProof="0" dirty="0">
                <a:ln>
                  <a:noFill/>
                </a:ln>
                <a:solidFill>
                  <a:prstClr val="black"/>
                </a:solidFill>
                <a:effectLst/>
                <a:uLnTx/>
                <a:uFillTx/>
                <a:latin typeface="Times New Roman" panose="02020603050405020304"/>
                <a:ea typeface="微软雅黑" panose="020B0503020204020204" charset="-122"/>
              </a:rPr>
              <a:t>“I am; he is…”</a:t>
            </a:r>
            <a:endParaRPr kumimoji="0" lang="en-US" altLang="zh-CN" sz="2400" b="0" i="1" u="sng" strike="noStrike" kern="1200" cap="none" spc="0" normalizeH="0" noProof="0" dirty="0">
              <a:ln>
                <a:noFill/>
              </a:ln>
              <a:solidFill>
                <a:prstClr val="black"/>
              </a:solidFill>
              <a:effectLst/>
              <a:uLnTx/>
              <a:uFillTx/>
              <a:latin typeface="Times New Roman" panose="02020603050405020304"/>
              <a:ea typeface="微软雅黑" panose="020B0503020204020204" charset="-122"/>
            </a:endParaRPr>
          </a:p>
          <a:p>
            <a:pPr marR="0" lvl="0" algn="l" defTabSz="914400" rtl="0" eaLnBrk="1" fontAlgn="auto" latinLnBrk="0" hangingPunct="1">
              <a:lnSpc>
                <a:spcPct val="100000"/>
              </a:lnSpc>
              <a:spcBef>
                <a:spcPts val="0"/>
              </a:spcBef>
              <a:spcAft>
                <a:spcPts val="0"/>
              </a:spcAft>
              <a:buClrTx/>
              <a:buSzTx/>
              <a:defRPr/>
            </a:pPr>
            <a:r>
              <a:rPr lang="en-US" altLang="zh-CN" sz="2400" i="1" dirty="0">
                <a:solidFill>
                  <a:prstClr val="black"/>
                </a:solidFill>
                <a:latin typeface="Times New Roman" panose="02020603050405020304"/>
                <a:ea typeface="微软雅黑" panose="020B0503020204020204" charset="-122"/>
              </a:rPr>
              <a:t>     Use </a:t>
            </a:r>
            <a:r>
              <a:rPr lang="en-US" altLang="zh-CN" sz="2400" i="1" u="sng" dirty="0">
                <a:solidFill>
                  <a:prstClr val="black"/>
                </a:solidFill>
                <a:latin typeface="Times New Roman" panose="02020603050405020304"/>
                <a:ea typeface="微软雅黑" panose="020B0503020204020204" charset="-122"/>
              </a:rPr>
              <a:t>“</a:t>
            </a:r>
            <a:r>
              <a:rPr lang="en-US" altLang="zh-CN" sz="2400" i="1" u="sng" dirty="0">
                <a:solidFill>
                  <a:srgbClr val="FF0000"/>
                </a:solidFill>
                <a:latin typeface="Times New Roman" panose="02020603050405020304"/>
                <a:ea typeface="微软雅黑" panose="020B0503020204020204" charset="-122"/>
              </a:rPr>
              <a:t>anyway, well, I/you know…” </a:t>
            </a:r>
            <a:r>
              <a:rPr lang="en-US" altLang="zh-CN" sz="2400" i="1" dirty="0">
                <a:solidFill>
                  <a:prstClr val="black"/>
                </a:solidFill>
                <a:latin typeface="Times New Roman" panose="02020603050405020304"/>
                <a:ea typeface="微软雅黑" panose="020B0503020204020204" charset="-122"/>
              </a:rPr>
              <a:t>instead of </a:t>
            </a:r>
            <a:r>
              <a:rPr lang="en-US" altLang="zh-CN" sz="2400" i="1" u="sng" dirty="0">
                <a:solidFill>
                  <a:prstClr val="black"/>
                </a:solidFill>
                <a:latin typeface="Times New Roman" panose="02020603050405020304"/>
                <a:ea typeface="微软雅黑" panose="020B0503020204020204" charset="-122"/>
              </a:rPr>
              <a:t>“</a:t>
            </a:r>
            <a:r>
              <a:rPr lang="en-US" altLang="zh-CN" sz="2400" i="1" u="sng" dirty="0" err="1">
                <a:solidFill>
                  <a:prstClr val="black"/>
                </a:solidFill>
                <a:latin typeface="Times New Roman" panose="02020603050405020304"/>
                <a:ea typeface="微软雅黑" panose="020B0503020204020204" charset="-122"/>
              </a:rPr>
              <a:t>first,second,thirdly,what’s</a:t>
            </a:r>
            <a:r>
              <a:rPr lang="en-US" altLang="zh-CN" sz="2400" i="1" u="sng" dirty="0">
                <a:solidFill>
                  <a:prstClr val="black"/>
                </a:solidFill>
                <a:latin typeface="Times New Roman" panose="02020603050405020304"/>
                <a:ea typeface="微软雅黑" panose="020B0503020204020204" charset="-122"/>
              </a:rPr>
              <a:t> more…”</a:t>
            </a:r>
            <a:endParaRPr kumimoji="0" lang="en-US" altLang="zh-CN" sz="2400" b="0" i="1" u="sng" strike="noStrike" kern="1200" cap="none" spc="0" normalizeH="0" noProof="0" dirty="0">
              <a:ln>
                <a:noFill/>
              </a:ln>
              <a:solidFill>
                <a:prstClr val="black"/>
              </a:solidFill>
              <a:effectLst/>
              <a:uLnTx/>
              <a:uFillTx/>
              <a:latin typeface="Times New Roman" panose="02020603050405020304"/>
              <a:ea typeface="微软雅黑" panose="020B050302020402020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2400" b="1" dirty="0">
                <a:solidFill>
                  <a:prstClr val="black"/>
                </a:solidFill>
                <a:latin typeface="Times New Roman" panose="02020603050405020304"/>
                <a:ea typeface="微软雅黑" panose="020B0503020204020204" charset="-122"/>
              </a:rPr>
              <a:t>Use </a:t>
            </a:r>
            <a:r>
              <a:rPr lang="en-US" altLang="zh-CN" sz="2400" b="1" dirty="0">
                <a:solidFill>
                  <a:srgbClr val="FF0000"/>
                </a:solidFill>
                <a:latin typeface="Times New Roman" panose="02020603050405020304"/>
                <a:ea typeface="微软雅黑" panose="020B0503020204020204" charset="-122"/>
              </a:rPr>
              <a:t>short</a:t>
            </a:r>
            <a:r>
              <a:rPr lang="en-US" altLang="zh-CN" sz="2400" b="1" dirty="0">
                <a:solidFill>
                  <a:prstClr val="black"/>
                </a:solidFill>
                <a:latin typeface="Times New Roman" panose="02020603050405020304"/>
                <a:ea typeface="微软雅黑" panose="020B0503020204020204" charset="-122"/>
              </a:rPr>
              <a:t> and </a:t>
            </a:r>
            <a:r>
              <a:rPr lang="en-US" altLang="zh-CN" sz="2400" b="1" dirty="0">
                <a:solidFill>
                  <a:srgbClr val="FF0000"/>
                </a:solidFill>
                <a:latin typeface="Times New Roman" panose="02020603050405020304"/>
                <a:ea typeface="微软雅黑" panose="020B0503020204020204" charset="-122"/>
              </a:rPr>
              <a:t>simple sentences</a:t>
            </a:r>
            <a:endParaRPr lang="en-US" altLang="zh-CN" sz="2400" b="1" dirty="0">
              <a:solidFill>
                <a:srgbClr val="FF0000"/>
              </a:solidFill>
              <a:latin typeface="Times New Roman" panose="02020603050405020304"/>
              <a:ea typeface="微软雅黑" panose="020B050302020402020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2400" b="1" dirty="0">
                <a:solidFill>
                  <a:prstClr val="black"/>
                </a:solidFill>
                <a:latin typeface="Times New Roman" panose="02020603050405020304"/>
                <a:ea typeface="微软雅黑" panose="020B0503020204020204" charset="-122"/>
              </a:rPr>
              <a:t>Use</a:t>
            </a:r>
            <a:r>
              <a:rPr kumimoji="0" lang="en-US" altLang="zh-CN" sz="2400" b="1" u="none" strike="noStrike" kern="1200" cap="none" spc="0" normalizeH="0" noProof="0" dirty="0">
                <a:ln>
                  <a:noFill/>
                </a:ln>
                <a:solidFill>
                  <a:prstClr val="black"/>
                </a:solidFill>
                <a:effectLst/>
                <a:uLnTx/>
                <a:uFillTx/>
                <a:latin typeface="Times New Roman" panose="02020603050405020304"/>
                <a:ea typeface="微软雅黑" panose="020B0503020204020204" charset="-122"/>
              </a:rPr>
              <a:t>  examples or your personal experience</a:t>
            </a:r>
            <a:endParaRPr kumimoji="0" lang="en-US" altLang="zh-CN" sz="2400" b="1" u="none" strike="noStrike" kern="1200" cap="none" spc="0" normalizeH="0" noProof="0" dirty="0">
              <a:ln>
                <a:noFill/>
              </a:ln>
              <a:solidFill>
                <a:prstClr val="black"/>
              </a:solidFill>
              <a:effectLst/>
              <a:uLnTx/>
              <a:uFillTx/>
              <a:latin typeface="Times New Roman" panose="02020603050405020304"/>
              <a:ea typeface="微软雅黑" panose="020B050302020402020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2400" b="1" dirty="0">
                <a:solidFill>
                  <a:prstClr val="black"/>
                </a:solidFill>
                <a:latin typeface="Times New Roman" panose="02020603050405020304"/>
                <a:ea typeface="微软雅黑" panose="020B0503020204020204" charset="-122"/>
              </a:rPr>
              <a:t>Use active voice</a:t>
            </a:r>
            <a:endParaRPr lang="en-US" altLang="zh-CN" sz="2400" b="1" dirty="0">
              <a:solidFill>
                <a:prstClr val="black"/>
              </a:solidFill>
              <a:latin typeface="Times New Roman" panose="02020603050405020304"/>
              <a:ea typeface="微软雅黑" panose="020B0503020204020204" charset="-122"/>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400" b="1" u="none" strike="noStrike" kern="1200" cap="none" spc="0" normalizeH="0" noProof="0" dirty="0">
                <a:ln>
                  <a:noFill/>
                </a:ln>
                <a:solidFill>
                  <a:prstClr val="black"/>
                </a:solidFill>
                <a:effectLst/>
                <a:uLnTx/>
                <a:uFillTx/>
                <a:latin typeface="Times New Roman" panose="02020603050405020304"/>
                <a:ea typeface="微软雅黑" panose="020B0503020204020204" charset="-122"/>
              </a:rPr>
              <a:t>Ask questions</a:t>
            </a:r>
            <a:r>
              <a:rPr kumimoji="0" lang="en-US" altLang="zh-CN" sz="2400" b="0" u="none" strike="noStrike" kern="1200" cap="none" spc="0" normalizeH="0" noProof="0" dirty="0">
                <a:ln>
                  <a:noFill/>
                </a:ln>
                <a:solidFill>
                  <a:prstClr val="black"/>
                </a:solidFill>
                <a:effectLst/>
                <a:uLnTx/>
                <a:uFillTx/>
                <a:latin typeface="Times New Roman" panose="02020603050405020304"/>
                <a:ea typeface="微软雅黑" panose="020B0503020204020204" charset="-122"/>
                <a:cs typeface="+mn-cs"/>
              </a:rPr>
              <a:t> </a:t>
            </a:r>
            <a:endParaRPr kumimoji="0" lang="en-US" altLang="zh-CN" sz="2400" b="0" u="none" strike="noStrike" kern="1200" cap="none" spc="0" normalizeH="0" noProof="0" dirty="0">
              <a:ln>
                <a:noFill/>
              </a:ln>
              <a:solidFill>
                <a:prstClr val="black"/>
              </a:solidFill>
              <a:effectLst/>
              <a:uLnTx/>
              <a:uFillTx/>
              <a:latin typeface="Times New Roman" panose="02020603050405020304"/>
              <a:ea typeface="微软雅黑" panose="020B0503020204020204"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zh-CN" altLang="en-US" sz="2400" b="0"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endParaRPr>
          </a:p>
        </p:txBody>
      </p:sp>
      <p:sp>
        <p:nvSpPr>
          <p:cNvPr id="107" name="文本框 106"/>
          <p:cNvSpPr txBox="1"/>
          <p:nvPr/>
        </p:nvSpPr>
        <p:spPr>
          <a:xfrm>
            <a:off x="693694" y="2146522"/>
            <a:ext cx="5907894" cy="837730"/>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defRPr/>
            </a:pPr>
            <a:r>
              <a:rPr lang="en-US" altLang="zh-CN" sz="2400" i="1" dirty="0">
                <a:solidFill>
                  <a:prstClr val="black"/>
                </a:solidFill>
                <a:latin typeface="Times New Roman" panose="02020603050405020304"/>
                <a:ea typeface="微软雅黑" panose="020B0503020204020204" charset="-122"/>
              </a:rPr>
              <a:t>(I</a:t>
            </a:r>
            <a:r>
              <a:rPr kumimoji="0" lang="en-US" altLang="zh-CN" sz="2400" b="0"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rPr>
              <a:t>t feels like you're </a:t>
            </a:r>
            <a:r>
              <a:rPr kumimoji="0" lang="en-US" altLang="zh-CN" sz="2400" b="0" i="1" u="none" strike="noStrike" kern="1200" cap="none" spc="0" normalizeH="0" baseline="0" noProof="0" dirty="0">
                <a:ln>
                  <a:noFill/>
                </a:ln>
                <a:solidFill>
                  <a:srgbClr val="C00000"/>
                </a:solidFill>
                <a:effectLst/>
                <a:uLnTx/>
                <a:uFillTx/>
                <a:latin typeface="Times New Roman" panose="02020603050405020304"/>
                <a:ea typeface="微软雅黑" panose="020B0503020204020204" charset="-122"/>
                <a:cs typeface="+mn-cs"/>
              </a:rPr>
              <a:t>having a chat </a:t>
            </a:r>
            <a:r>
              <a:rPr kumimoji="0" lang="en-US" altLang="zh-CN" sz="2400" b="0"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rPr>
              <a:t>with your reader)</a:t>
            </a:r>
            <a:endParaRPr kumimoji="0" lang="zh-CN" altLang="en-US" sz="2400" b="0" i="1" u="none" strike="noStrike" kern="1200" cap="none" spc="0" normalizeH="0" baseline="0" noProof="0" dirty="0">
              <a:ln>
                <a:noFill/>
              </a:ln>
              <a:solidFill>
                <a:prstClr val="black"/>
              </a:solidFill>
              <a:effectLst/>
              <a:uLnTx/>
              <a:uFillTx/>
              <a:latin typeface="Times New Roman" panose="02020603050405020304"/>
              <a:ea typeface="微软雅黑" panose="020B0503020204020204" charset="-122"/>
              <a:cs typeface="+mn-cs"/>
            </a:endParaRPr>
          </a:p>
        </p:txBody>
      </p:sp>
      <p:pic>
        <p:nvPicPr>
          <p:cNvPr id="1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3508" y="32402"/>
            <a:ext cx="1217983" cy="12198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 name="图片 111" descr="图标&#10;&#10;描述已自动生成">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21209" y="2623836"/>
            <a:ext cx="730687" cy="738285"/>
          </a:xfrm>
          <a:prstGeom prst="ellipse">
            <a:avLst/>
          </a:prstGeom>
          <a:ln>
            <a:noFill/>
          </a:ln>
          <a:effectLst>
            <a:softEdge rad="112500"/>
          </a:effectLst>
        </p:spPr>
      </p:pic>
      <p:pic>
        <p:nvPicPr>
          <p:cNvPr id="108" name="图片 107" descr="图标&#10;&#10;描述已自动生成">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23527" y="2346419"/>
            <a:ext cx="730687" cy="738285"/>
          </a:xfrm>
          <a:prstGeom prst="ellipse">
            <a:avLst/>
          </a:prstGeom>
          <a:ln>
            <a:noFill/>
          </a:ln>
          <a:effectLst>
            <a:softEdge rad="112500"/>
          </a:effectLst>
        </p:spPr>
      </p:pic>
      <p:sp>
        <p:nvSpPr>
          <p:cNvPr id="2" name="文本框 1"/>
          <p:cNvSpPr txBox="1"/>
          <p:nvPr/>
        </p:nvSpPr>
        <p:spPr>
          <a:xfrm>
            <a:off x="2951415" y="2457938"/>
            <a:ext cx="1903085" cy="646331"/>
          </a:xfrm>
          <a:prstGeom prst="rect">
            <a:avLst/>
          </a:prstGeom>
          <a:noFill/>
        </p:spPr>
        <p:txBody>
          <a:bodyPr wrap="none" rtlCol="0">
            <a:spAutoFit/>
          </a:bodyPr>
          <a:lstStyle/>
          <a:p>
            <a:r>
              <a:rPr lang="en-US" altLang="zh-CN" sz="3600" b="1" dirty="0">
                <a:highlight>
                  <a:srgbClr val="FFFF00"/>
                </a:highlight>
              </a:rPr>
              <a:t>informal</a:t>
            </a:r>
            <a:endParaRPr lang="zh-CN" altLang="en-US" sz="3600" b="1" dirty="0">
              <a:highlight>
                <a:srgbClr val="FFFF00"/>
              </a:highligh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500" fill="hold"/>
                                        <p:tgtEl>
                                          <p:spTgt spid="81"/>
                                        </p:tgtEl>
                                        <p:attrNameLst>
                                          <p:attrName>ppt_x</p:attrName>
                                        </p:attrNameLst>
                                      </p:cBhvr>
                                      <p:tavLst>
                                        <p:tav tm="0">
                                          <p:val>
                                            <p:strVal val="0-#ppt_w/2"/>
                                          </p:val>
                                        </p:tav>
                                        <p:tav tm="100000">
                                          <p:val>
                                            <p:strVal val="#ppt_x"/>
                                          </p:val>
                                        </p:tav>
                                      </p:tavLst>
                                    </p:anim>
                                    <p:anim calcmode="lin" valueType="num">
                                      <p:cBhvr additive="base">
                                        <p:cTn id="18" dur="500" fill="hold"/>
                                        <p:tgtEl>
                                          <p:spTgt spid="8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circle(in)">
                                      <p:cBhvr>
                                        <p:cTn id="32" dur="2000"/>
                                        <p:tgtEl>
                                          <p:spTgt spid="9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additive="base">
                                        <p:cTn id="42" dur="500" fill="hold"/>
                                        <p:tgtEl>
                                          <p:spTgt spid="83"/>
                                        </p:tgtEl>
                                        <p:attrNameLst>
                                          <p:attrName>ppt_x</p:attrName>
                                        </p:attrNameLst>
                                      </p:cBhvr>
                                      <p:tavLst>
                                        <p:tav tm="0">
                                          <p:val>
                                            <p:strVal val="#ppt_x"/>
                                          </p:val>
                                        </p:tav>
                                        <p:tav tm="100000">
                                          <p:val>
                                            <p:strVal val="#ppt_x"/>
                                          </p:val>
                                        </p:tav>
                                      </p:tavLst>
                                    </p:anim>
                                    <p:anim calcmode="lin" valueType="num">
                                      <p:cBhvr additive="base">
                                        <p:cTn id="43" dur="500" fill="hold"/>
                                        <p:tgtEl>
                                          <p:spTgt spid="83"/>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37" presetClass="entr" presetSubtype="0" fill="hold" grpId="0" nodeType="after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fade">
                                      <p:cBhvr>
                                        <p:cTn id="47" dur="500"/>
                                        <p:tgtEl>
                                          <p:spTgt spid="85"/>
                                        </p:tgtEl>
                                      </p:cBhvr>
                                    </p:animEffect>
                                    <p:anim calcmode="lin" valueType="num">
                                      <p:cBhvr>
                                        <p:cTn id="48" dur="500" fill="hold"/>
                                        <p:tgtEl>
                                          <p:spTgt spid="85"/>
                                        </p:tgtEl>
                                        <p:attrNameLst>
                                          <p:attrName>ppt_x</p:attrName>
                                        </p:attrNameLst>
                                      </p:cBhvr>
                                      <p:tavLst>
                                        <p:tav tm="0">
                                          <p:val>
                                            <p:strVal val="#ppt_x"/>
                                          </p:val>
                                        </p:tav>
                                        <p:tav tm="100000">
                                          <p:val>
                                            <p:strVal val="#ppt_x"/>
                                          </p:val>
                                        </p:tav>
                                      </p:tavLst>
                                    </p:anim>
                                    <p:anim calcmode="lin" valueType="num">
                                      <p:cBhvr>
                                        <p:cTn id="49" dur="450" decel="100000" fill="hold"/>
                                        <p:tgtEl>
                                          <p:spTgt spid="85"/>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85"/>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wipe(down)">
                                      <p:cBhvr>
                                        <p:cTn id="55" dur="500"/>
                                        <p:tgtEl>
                                          <p:spTgt spid="87"/>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9"/>
                                        </p:tgtEl>
                                        <p:attrNameLst>
                                          <p:attrName>style.visibility</p:attrName>
                                        </p:attrNameLst>
                                      </p:cBhvr>
                                      <p:to>
                                        <p:strVal val="visible"/>
                                      </p:to>
                                    </p:set>
                                    <p:anim calcmode="lin" valueType="num">
                                      <p:cBhvr additive="base">
                                        <p:cTn id="60" dur="500" fill="hold"/>
                                        <p:tgtEl>
                                          <p:spTgt spid="89"/>
                                        </p:tgtEl>
                                        <p:attrNameLst>
                                          <p:attrName>ppt_x</p:attrName>
                                        </p:attrNameLst>
                                      </p:cBhvr>
                                      <p:tavLst>
                                        <p:tav tm="0">
                                          <p:val>
                                            <p:strVal val="#ppt_x"/>
                                          </p:val>
                                        </p:tav>
                                        <p:tav tm="100000">
                                          <p:val>
                                            <p:strVal val="#ppt_x"/>
                                          </p:val>
                                        </p:tav>
                                      </p:tavLst>
                                    </p:anim>
                                    <p:anim calcmode="lin" valueType="num">
                                      <p:cBhvr additive="base">
                                        <p:cTn id="61" dur="500" fill="hold"/>
                                        <p:tgtEl>
                                          <p:spTgt spid="89"/>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37" presetClass="entr" presetSubtype="0" fill="hold" grpId="0" nodeType="afterEffect">
                                  <p:stCondLst>
                                    <p:cond delay="0"/>
                                  </p:stCondLst>
                                  <p:childTnLst>
                                    <p:set>
                                      <p:cBhvr>
                                        <p:cTn id="64" dur="1" fill="hold">
                                          <p:stCondLst>
                                            <p:cond delay="0"/>
                                          </p:stCondLst>
                                        </p:cTn>
                                        <p:tgtEl>
                                          <p:spTgt spid="88"/>
                                        </p:tgtEl>
                                        <p:attrNameLst>
                                          <p:attrName>style.visibility</p:attrName>
                                        </p:attrNameLst>
                                      </p:cBhvr>
                                      <p:to>
                                        <p:strVal val="visible"/>
                                      </p:to>
                                    </p:set>
                                    <p:animEffect transition="in" filter="fade">
                                      <p:cBhvr>
                                        <p:cTn id="65" dur="500"/>
                                        <p:tgtEl>
                                          <p:spTgt spid="88"/>
                                        </p:tgtEl>
                                      </p:cBhvr>
                                    </p:animEffect>
                                    <p:anim calcmode="lin" valueType="num">
                                      <p:cBhvr>
                                        <p:cTn id="66" dur="500" fill="hold"/>
                                        <p:tgtEl>
                                          <p:spTgt spid="88"/>
                                        </p:tgtEl>
                                        <p:attrNameLst>
                                          <p:attrName>ppt_x</p:attrName>
                                        </p:attrNameLst>
                                      </p:cBhvr>
                                      <p:tavLst>
                                        <p:tav tm="0">
                                          <p:val>
                                            <p:strVal val="#ppt_x"/>
                                          </p:val>
                                        </p:tav>
                                        <p:tav tm="100000">
                                          <p:val>
                                            <p:strVal val="#ppt_x"/>
                                          </p:val>
                                        </p:tav>
                                      </p:tavLst>
                                    </p:anim>
                                    <p:anim calcmode="lin" valueType="num">
                                      <p:cBhvr>
                                        <p:cTn id="67" dur="450" decel="100000" fill="hold"/>
                                        <p:tgtEl>
                                          <p:spTgt spid="88"/>
                                        </p:tgtEl>
                                        <p:attrNameLst>
                                          <p:attrName>ppt_y</p:attrName>
                                        </p:attrNameLst>
                                      </p:cBhvr>
                                      <p:tavLst>
                                        <p:tav tm="0">
                                          <p:val>
                                            <p:strVal val="#ppt_y+1"/>
                                          </p:val>
                                        </p:tav>
                                        <p:tav tm="100000">
                                          <p:val>
                                            <p:strVal val="#ppt_y-.03"/>
                                          </p:val>
                                        </p:tav>
                                      </p:tavLst>
                                    </p:anim>
                                    <p:anim calcmode="lin" valueType="num">
                                      <p:cBhvr>
                                        <p:cTn id="68" dur="50" accel="100000" fill="hold">
                                          <p:stCondLst>
                                            <p:cond delay="450"/>
                                          </p:stCondLst>
                                        </p:cTn>
                                        <p:tgtEl>
                                          <p:spTgt spid="88"/>
                                        </p:tgtEl>
                                        <p:attrNameLst>
                                          <p:attrName>ppt_y</p:attrName>
                                        </p:attrNameLst>
                                      </p:cBhvr>
                                      <p:tavLst>
                                        <p:tav tm="0">
                                          <p:val>
                                            <p:strVal val="#ppt_y-.03"/>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fade">
                                      <p:cBhvr>
                                        <p:cTn id="73" dur="1000"/>
                                        <p:tgtEl>
                                          <p:spTgt spid="91"/>
                                        </p:tgtEl>
                                      </p:cBhvr>
                                    </p:animEffect>
                                    <p:anim calcmode="lin" valueType="num">
                                      <p:cBhvr>
                                        <p:cTn id="74" dur="1000" fill="hold"/>
                                        <p:tgtEl>
                                          <p:spTgt spid="91"/>
                                        </p:tgtEl>
                                        <p:attrNameLst>
                                          <p:attrName>ppt_x</p:attrName>
                                        </p:attrNameLst>
                                      </p:cBhvr>
                                      <p:tavLst>
                                        <p:tav tm="0">
                                          <p:val>
                                            <p:strVal val="#ppt_x"/>
                                          </p:val>
                                        </p:tav>
                                        <p:tav tm="100000">
                                          <p:val>
                                            <p:strVal val="#ppt_x"/>
                                          </p:val>
                                        </p:tav>
                                      </p:tavLst>
                                    </p:anim>
                                    <p:anim calcmode="lin" valueType="num">
                                      <p:cBhvr>
                                        <p:cTn id="75"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fade">
                                      <p:cBhvr>
                                        <p:cTn id="80" dur="1000"/>
                                        <p:tgtEl>
                                          <p:spTgt spid="92"/>
                                        </p:tgtEl>
                                      </p:cBhvr>
                                    </p:animEffect>
                                    <p:anim calcmode="lin" valueType="num">
                                      <p:cBhvr>
                                        <p:cTn id="81" dur="1000" fill="hold"/>
                                        <p:tgtEl>
                                          <p:spTgt spid="92"/>
                                        </p:tgtEl>
                                        <p:attrNameLst>
                                          <p:attrName>ppt_x</p:attrName>
                                        </p:attrNameLst>
                                      </p:cBhvr>
                                      <p:tavLst>
                                        <p:tav tm="0">
                                          <p:val>
                                            <p:strVal val="#ppt_x"/>
                                          </p:val>
                                        </p:tav>
                                        <p:tav tm="100000">
                                          <p:val>
                                            <p:strVal val="#ppt_x"/>
                                          </p:val>
                                        </p:tav>
                                      </p:tavLst>
                                    </p:anim>
                                    <p:anim calcmode="lin" valueType="num">
                                      <p:cBhvr>
                                        <p:cTn id="82" dur="1000" fill="hold"/>
                                        <p:tgtEl>
                                          <p:spTgt spid="92"/>
                                        </p:tgtEl>
                                        <p:attrNameLst>
                                          <p:attrName>ppt_y</p:attrName>
                                        </p:attrNameLst>
                                      </p:cBhvr>
                                      <p:tavLst>
                                        <p:tav tm="0">
                                          <p:val>
                                            <p:strVal val="#ppt_y+.1"/>
                                          </p:val>
                                        </p:tav>
                                        <p:tav tm="100000">
                                          <p:val>
                                            <p:strVal val="#ppt_y"/>
                                          </p:val>
                                        </p:tav>
                                      </p:tavLst>
                                    </p:anim>
                                  </p:childTnLst>
                                </p:cTn>
                              </p:par>
                            </p:childTnLst>
                          </p:cTn>
                        </p:par>
                        <p:par>
                          <p:cTn id="83" fill="hold">
                            <p:stCondLst>
                              <p:cond delay="1000"/>
                            </p:stCondLst>
                            <p:childTnLst>
                              <p:par>
                                <p:cTn id="84" presetID="42" presetClass="entr" presetSubtype="0" fill="hold" nodeType="afterEffect">
                                  <p:stCondLst>
                                    <p:cond delay="0"/>
                                  </p:stCondLst>
                                  <p:childTnLst>
                                    <p:set>
                                      <p:cBhvr>
                                        <p:cTn id="85" dur="1" fill="hold">
                                          <p:stCondLst>
                                            <p:cond delay="0"/>
                                          </p:stCondLst>
                                        </p:cTn>
                                        <p:tgtEl>
                                          <p:spTgt spid="94"/>
                                        </p:tgtEl>
                                        <p:attrNameLst>
                                          <p:attrName>style.visibility</p:attrName>
                                        </p:attrNameLst>
                                      </p:cBhvr>
                                      <p:to>
                                        <p:strVal val="visible"/>
                                      </p:to>
                                    </p:set>
                                    <p:animEffect transition="in" filter="fade">
                                      <p:cBhvr>
                                        <p:cTn id="86" dur="1000"/>
                                        <p:tgtEl>
                                          <p:spTgt spid="94"/>
                                        </p:tgtEl>
                                      </p:cBhvr>
                                    </p:animEffect>
                                    <p:anim calcmode="lin" valueType="num">
                                      <p:cBhvr>
                                        <p:cTn id="87" dur="1000" fill="hold"/>
                                        <p:tgtEl>
                                          <p:spTgt spid="94"/>
                                        </p:tgtEl>
                                        <p:attrNameLst>
                                          <p:attrName>ppt_x</p:attrName>
                                        </p:attrNameLst>
                                      </p:cBhvr>
                                      <p:tavLst>
                                        <p:tav tm="0">
                                          <p:val>
                                            <p:strVal val="#ppt_x"/>
                                          </p:val>
                                        </p:tav>
                                        <p:tav tm="100000">
                                          <p:val>
                                            <p:strVal val="#ppt_x"/>
                                          </p:val>
                                        </p:tav>
                                      </p:tavLst>
                                    </p:anim>
                                    <p:anim calcmode="lin" valueType="num">
                                      <p:cBhvr>
                                        <p:cTn id="88"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95"/>
                                        </p:tgtEl>
                                        <p:attrNameLst>
                                          <p:attrName>style.visibility</p:attrName>
                                        </p:attrNameLst>
                                      </p:cBhvr>
                                      <p:to>
                                        <p:strVal val="visible"/>
                                      </p:to>
                                    </p:set>
                                    <p:anim calcmode="lin" valueType="num">
                                      <p:cBhvr additive="base">
                                        <p:cTn id="93" dur="500" fill="hold"/>
                                        <p:tgtEl>
                                          <p:spTgt spid="95"/>
                                        </p:tgtEl>
                                        <p:attrNameLst>
                                          <p:attrName>ppt_x</p:attrName>
                                        </p:attrNameLst>
                                      </p:cBhvr>
                                      <p:tavLst>
                                        <p:tav tm="0">
                                          <p:val>
                                            <p:strVal val="#ppt_x"/>
                                          </p:val>
                                        </p:tav>
                                        <p:tav tm="100000">
                                          <p:val>
                                            <p:strVal val="#ppt_x"/>
                                          </p:val>
                                        </p:tav>
                                      </p:tavLst>
                                    </p:anim>
                                    <p:anim calcmode="lin" valueType="num">
                                      <p:cBhvr additive="base">
                                        <p:cTn id="94" dur="500" fill="hold"/>
                                        <p:tgtEl>
                                          <p:spTgt spid="95"/>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37" presetClass="entr" presetSubtype="0" fill="hold" grpId="0" nodeType="after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fade">
                                      <p:cBhvr>
                                        <p:cTn id="98" dur="500"/>
                                        <p:tgtEl>
                                          <p:spTgt spid="96"/>
                                        </p:tgtEl>
                                      </p:cBhvr>
                                    </p:animEffect>
                                    <p:anim calcmode="lin" valueType="num">
                                      <p:cBhvr>
                                        <p:cTn id="99" dur="500" fill="hold"/>
                                        <p:tgtEl>
                                          <p:spTgt spid="96"/>
                                        </p:tgtEl>
                                        <p:attrNameLst>
                                          <p:attrName>ppt_x</p:attrName>
                                        </p:attrNameLst>
                                      </p:cBhvr>
                                      <p:tavLst>
                                        <p:tav tm="0">
                                          <p:val>
                                            <p:strVal val="#ppt_x"/>
                                          </p:val>
                                        </p:tav>
                                        <p:tav tm="100000">
                                          <p:val>
                                            <p:strVal val="#ppt_x"/>
                                          </p:val>
                                        </p:tav>
                                      </p:tavLst>
                                    </p:anim>
                                    <p:anim calcmode="lin" valueType="num">
                                      <p:cBhvr>
                                        <p:cTn id="100" dur="450" decel="100000" fill="hold"/>
                                        <p:tgtEl>
                                          <p:spTgt spid="96"/>
                                        </p:tgtEl>
                                        <p:attrNameLst>
                                          <p:attrName>ppt_y</p:attrName>
                                        </p:attrNameLst>
                                      </p:cBhvr>
                                      <p:tavLst>
                                        <p:tav tm="0">
                                          <p:val>
                                            <p:strVal val="#ppt_y+1"/>
                                          </p:val>
                                        </p:tav>
                                        <p:tav tm="100000">
                                          <p:val>
                                            <p:strVal val="#ppt_y-.03"/>
                                          </p:val>
                                        </p:tav>
                                      </p:tavLst>
                                    </p:anim>
                                    <p:anim calcmode="lin" valueType="num">
                                      <p:cBhvr>
                                        <p:cTn id="101" dur="50" accel="100000" fill="hold">
                                          <p:stCondLst>
                                            <p:cond delay="450"/>
                                          </p:stCondLst>
                                        </p:cTn>
                                        <p:tgtEl>
                                          <p:spTgt spid="96"/>
                                        </p:tgtEl>
                                        <p:attrNameLst>
                                          <p:attrName>ppt_y</p:attrName>
                                        </p:attrNameLst>
                                      </p:cBhvr>
                                      <p:tavLst>
                                        <p:tav tm="0">
                                          <p:val>
                                            <p:strVal val="#ppt_y-.03"/>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112"/>
                                        </p:tgtEl>
                                        <p:attrNameLst>
                                          <p:attrName>style.visibility</p:attrName>
                                        </p:attrNameLst>
                                      </p:cBhvr>
                                      <p:to>
                                        <p:strVal val="visible"/>
                                      </p:to>
                                    </p:set>
                                    <p:animEffect transition="in" filter="barn(inVertical)">
                                      <p:cBhvr>
                                        <p:cTn id="106" dur="500"/>
                                        <p:tgtEl>
                                          <p:spTgt spid="112"/>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97"/>
                                        </p:tgtEl>
                                        <p:attrNameLst>
                                          <p:attrName>style.visibility</p:attrName>
                                        </p:attrNameLst>
                                      </p:cBhvr>
                                      <p:to>
                                        <p:strVal val="visible"/>
                                      </p:to>
                                    </p:set>
                                    <p:animEffect transition="in" filter="barn(inVertical)">
                                      <p:cBhvr>
                                        <p:cTn id="111" dur="500"/>
                                        <p:tgtEl>
                                          <p:spTgt spid="97"/>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98"/>
                                        </p:tgtEl>
                                        <p:attrNameLst>
                                          <p:attrName>style.visibility</p:attrName>
                                        </p:attrNameLst>
                                      </p:cBhvr>
                                      <p:to>
                                        <p:strVal val="visible"/>
                                      </p:to>
                                    </p:set>
                                    <p:animEffect transition="in" filter="barn(inVertical)">
                                      <p:cBhvr>
                                        <p:cTn id="116" dur="500"/>
                                        <p:tgtEl>
                                          <p:spTgt spid="98"/>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99"/>
                                        </p:tgtEl>
                                        <p:attrNameLst>
                                          <p:attrName>style.visibility</p:attrName>
                                        </p:attrNameLst>
                                      </p:cBhvr>
                                      <p:to>
                                        <p:strVal val="visible"/>
                                      </p:to>
                                    </p:set>
                                    <p:animEffect transition="in" filter="barn(inVertical)">
                                      <p:cBhvr>
                                        <p:cTn id="121" dur="500"/>
                                        <p:tgtEl>
                                          <p:spTgt spid="99"/>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100"/>
                                        </p:tgtEl>
                                        <p:attrNameLst>
                                          <p:attrName>style.visibility</p:attrName>
                                        </p:attrNameLst>
                                      </p:cBhvr>
                                      <p:to>
                                        <p:strVal val="visible"/>
                                      </p:to>
                                    </p:set>
                                    <p:animEffect transition="in" filter="barn(inVertical)">
                                      <p:cBhvr>
                                        <p:cTn id="126" dur="500"/>
                                        <p:tgtEl>
                                          <p:spTgt spid="100"/>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101"/>
                                        </p:tgtEl>
                                        <p:attrNameLst>
                                          <p:attrName>style.visibility</p:attrName>
                                        </p:attrNameLst>
                                      </p:cBhvr>
                                      <p:to>
                                        <p:strVal val="visible"/>
                                      </p:to>
                                    </p:set>
                                    <p:animEffect transition="in" filter="barn(inVertical)">
                                      <p:cBhvr>
                                        <p:cTn id="131" dur="500"/>
                                        <p:tgtEl>
                                          <p:spTgt spid="101"/>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grpId="1" nodeType="clickEffect">
                                  <p:stCondLst>
                                    <p:cond delay="0"/>
                                  </p:stCondLst>
                                  <p:childTnLst>
                                    <p:anim calcmode="lin" valueType="num">
                                      <p:cBhvr>
                                        <p:cTn id="135" dur="500"/>
                                        <p:tgtEl>
                                          <p:spTgt spid="4"/>
                                        </p:tgtEl>
                                        <p:attrNameLst>
                                          <p:attrName>ppt_w</p:attrName>
                                        </p:attrNameLst>
                                      </p:cBhvr>
                                      <p:tavLst>
                                        <p:tav tm="0">
                                          <p:val>
                                            <p:strVal val="ppt_w"/>
                                          </p:val>
                                        </p:tav>
                                        <p:tav tm="100000">
                                          <p:val>
                                            <p:fltVal val="0"/>
                                          </p:val>
                                        </p:tav>
                                      </p:tavLst>
                                    </p:anim>
                                    <p:anim calcmode="lin" valueType="num">
                                      <p:cBhvr>
                                        <p:cTn id="136" dur="500"/>
                                        <p:tgtEl>
                                          <p:spTgt spid="4"/>
                                        </p:tgtEl>
                                        <p:attrNameLst>
                                          <p:attrName>ppt_h</p:attrName>
                                        </p:attrNameLst>
                                      </p:cBhvr>
                                      <p:tavLst>
                                        <p:tav tm="0">
                                          <p:val>
                                            <p:strVal val="ppt_h"/>
                                          </p:val>
                                        </p:tav>
                                        <p:tav tm="100000">
                                          <p:val>
                                            <p:fltVal val="0"/>
                                          </p:val>
                                        </p:tav>
                                      </p:tavLst>
                                    </p:anim>
                                    <p:animEffect transition="out" filter="fade">
                                      <p:cBhvr>
                                        <p:cTn id="137" dur="500"/>
                                        <p:tgtEl>
                                          <p:spTgt spid="4"/>
                                        </p:tgtEl>
                                      </p:cBhvr>
                                    </p:animEffect>
                                    <p:set>
                                      <p:cBhvr>
                                        <p:cTn id="138" dur="1" fill="hold">
                                          <p:stCondLst>
                                            <p:cond delay="499"/>
                                          </p:stCondLst>
                                        </p:cTn>
                                        <p:tgtEl>
                                          <p:spTgt spid="4"/>
                                        </p:tgtEl>
                                        <p:attrNameLst>
                                          <p:attrName>style.visibility</p:attrName>
                                        </p:attrNameLst>
                                      </p:cBhvr>
                                      <p:to>
                                        <p:strVal val="hidden"/>
                                      </p:to>
                                    </p:set>
                                  </p:childTnLst>
                                </p:cTn>
                              </p:par>
                              <p:par>
                                <p:cTn id="139" presetID="53" presetClass="exit" presetSubtype="32" fill="hold" nodeType="withEffect">
                                  <p:stCondLst>
                                    <p:cond delay="0"/>
                                  </p:stCondLst>
                                  <p:childTnLst>
                                    <p:anim calcmode="lin" valueType="num">
                                      <p:cBhvr>
                                        <p:cTn id="140" dur="500"/>
                                        <p:tgtEl>
                                          <p:spTgt spid="93"/>
                                        </p:tgtEl>
                                        <p:attrNameLst>
                                          <p:attrName>ppt_w</p:attrName>
                                        </p:attrNameLst>
                                      </p:cBhvr>
                                      <p:tavLst>
                                        <p:tav tm="0">
                                          <p:val>
                                            <p:strVal val="ppt_w"/>
                                          </p:val>
                                        </p:tav>
                                        <p:tav tm="100000">
                                          <p:val>
                                            <p:fltVal val="0"/>
                                          </p:val>
                                        </p:tav>
                                      </p:tavLst>
                                    </p:anim>
                                    <p:anim calcmode="lin" valueType="num">
                                      <p:cBhvr>
                                        <p:cTn id="141" dur="500"/>
                                        <p:tgtEl>
                                          <p:spTgt spid="93"/>
                                        </p:tgtEl>
                                        <p:attrNameLst>
                                          <p:attrName>ppt_h</p:attrName>
                                        </p:attrNameLst>
                                      </p:cBhvr>
                                      <p:tavLst>
                                        <p:tav tm="0">
                                          <p:val>
                                            <p:strVal val="ppt_h"/>
                                          </p:val>
                                        </p:tav>
                                        <p:tav tm="100000">
                                          <p:val>
                                            <p:fltVal val="0"/>
                                          </p:val>
                                        </p:tav>
                                      </p:tavLst>
                                    </p:anim>
                                    <p:animEffect transition="out" filter="fade">
                                      <p:cBhvr>
                                        <p:cTn id="142" dur="500"/>
                                        <p:tgtEl>
                                          <p:spTgt spid="93"/>
                                        </p:tgtEl>
                                      </p:cBhvr>
                                    </p:animEffect>
                                    <p:set>
                                      <p:cBhvr>
                                        <p:cTn id="143" dur="1" fill="hold">
                                          <p:stCondLst>
                                            <p:cond delay="499"/>
                                          </p:stCondLst>
                                        </p:cTn>
                                        <p:tgtEl>
                                          <p:spTgt spid="93"/>
                                        </p:tgtEl>
                                        <p:attrNameLst>
                                          <p:attrName>style.visibility</p:attrName>
                                        </p:attrNameLst>
                                      </p:cBhvr>
                                      <p:to>
                                        <p:strVal val="hidden"/>
                                      </p:to>
                                    </p:set>
                                  </p:childTnLst>
                                </p:cTn>
                              </p:par>
                              <p:par>
                                <p:cTn id="144" presetID="53" presetClass="exit" presetSubtype="32" fill="hold" grpId="1" nodeType="withEffect">
                                  <p:stCondLst>
                                    <p:cond delay="0"/>
                                  </p:stCondLst>
                                  <p:childTnLst>
                                    <p:anim calcmode="lin" valueType="num">
                                      <p:cBhvr>
                                        <p:cTn id="145" dur="500"/>
                                        <p:tgtEl>
                                          <p:spTgt spid="6"/>
                                        </p:tgtEl>
                                        <p:attrNameLst>
                                          <p:attrName>ppt_w</p:attrName>
                                        </p:attrNameLst>
                                      </p:cBhvr>
                                      <p:tavLst>
                                        <p:tav tm="0">
                                          <p:val>
                                            <p:strVal val="ppt_w"/>
                                          </p:val>
                                        </p:tav>
                                        <p:tav tm="100000">
                                          <p:val>
                                            <p:fltVal val="0"/>
                                          </p:val>
                                        </p:tav>
                                      </p:tavLst>
                                    </p:anim>
                                    <p:anim calcmode="lin" valueType="num">
                                      <p:cBhvr>
                                        <p:cTn id="146" dur="500"/>
                                        <p:tgtEl>
                                          <p:spTgt spid="6"/>
                                        </p:tgtEl>
                                        <p:attrNameLst>
                                          <p:attrName>ppt_h</p:attrName>
                                        </p:attrNameLst>
                                      </p:cBhvr>
                                      <p:tavLst>
                                        <p:tav tm="0">
                                          <p:val>
                                            <p:strVal val="ppt_h"/>
                                          </p:val>
                                        </p:tav>
                                        <p:tav tm="100000">
                                          <p:val>
                                            <p:fltVal val="0"/>
                                          </p:val>
                                        </p:tav>
                                      </p:tavLst>
                                    </p:anim>
                                    <p:animEffect transition="out" filter="fade">
                                      <p:cBhvr>
                                        <p:cTn id="147" dur="500"/>
                                        <p:tgtEl>
                                          <p:spTgt spid="6"/>
                                        </p:tgtEl>
                                      </p:cBhvr>
                                    </p:animEffect>
                                    <p:set>
                                      <p:cBhvr>
                                        <p:cTn id="148" dur="1" fill="hold">
                                          <p:stCondLst>
                                            <p:cond delay="499"/>
                                          </p:stCondLst>
                                        </p:cTn>
                                        <p:tgtEl>
                                          <p:spTgt spid="6"/>
                                        </p:tgtEl>
                                        <p:attrNameLst>
                                          <p:attrName>style.visibility</p:attrName>
                                        </p:attrNameLst>
                                      </p:cBhvr>
                                      <p:to>
                                        <p:strVal val="hidden"/>
                                      </p:to>
                                    </p:set>
                                  </p:childTnLst>
                                </p:cTn>
                              </p:par>
                              <p:par>
                                <p:cTn id="149" presetID="53" presetClass="exit" presetSubtype="32" fill="hold" grpId="1" nodeType="withEffect">
                                  <p:stCondLst>
                                    <p:cond delay="0"/>
                                  </p:stCondLst>
                                  <p:childTnLst>
                                    <p:anim calcmode="lin" valueType="num">
                                      <p:cBhvr>
                                        <p:cTn id="150" dur="500"/>
                                        <p:tgtEl>
                                          <p:spTgt spid="83"/>
                                        </p:tgtEl>
                                        <p:attrNameLst>
                                          <p:attrName>ppt_w</p:attrName>
                                        </p:attrNameLst>
                                      </p:cBhvr>
                                      <p:tavLst>
                                        <p:tav tm="0">
                                          <p:val>
                                            <p:strVal val="ppt_w"/>
                                          </p:val>
                                        </p:tav>
                                        <p:tav tm="100000">
                                          <p:val>
                                            <p:fltVal val="0"/>
                                          </p:val>
                                        </p:tav>
                                      </p:tavLst>
                                    </p:anim>
                                    <p:anim calcmode="lin" valueType="num">
                                      <p:cBhvr>
                                        <p:cTn id="151" dur="500"/>
                                        <p:tgtEl>
                                          <p:spTgt spid="83"/>
                                        </p:tgtEl>
                                        <p:attrNameLst>
                                          <p:attrName>ppt_h</p:attrName>
                                        </p:attrNameLst>
                                      </p:cBhvr>
                                      <p:tavLst>
                                        <p:tav tm="0">
                                          <p:val>
                                            <p:strVal val="ppt_h"/>
                                          </p:val>
                                        </p:tav>
                                        <p:tav tm="100000">
                                          <p:val>
                                            <p:fltVal val="0"/>
                                          </p:val>
                                        </p:tav>
                                      </p:tavLst>
                                    </p:anim>
                                    <p:animEffect transition="out" filter="fade">
                                      <p:cBhvr>
                                        <p:cTn id="152" dur="500"/>
                                        <p:tgtEl>
                                          <p:spTgt spid="83"/>
                                        </p:tgtEl>
                                      </p:cBhvr>
                                    </p:animEffect>
                                    <p:set>
                                      <p:cBhvr>
                                        <p:cTn id="153" dur="1" fill="hold">
                                          <p:stCondLst>
                                            <p:cond delay="499"/>
                                          </p:stCondLst>
                                        </p:cTn>
                                        <p:tgtEl>
                                          <p:spTgt spid="83"/>
                                        </p:tgtEl>
                                        <p:attrNameLst>
                                          <p:attrName>style.visibility</p:attrName>
                                        </p:attrNameLst>
                                      </p:cBhvr>
                                      <p:to>
                                        <p:strVal val="hidden"/>
                                      </p:to>
                                    </p:set>
                                  </p:childTnLst>
                                </p:cTn>
                              </p:par>
                              <p:par>
                                <p:cTn id="154" presetID="53" presetClass="exit" presetSubtype="32" fill="hold" grpId="1" nodeType="withEffect">
                                  <p:stCondLst>
                                    <p:cond delay="0"/>
                                  </p:stCondLst>
                                  <p:childTnLst>
                                    <p:anim calcmode="lin" valueType="num">
                                      <p:cBhvr>
                                        <p:cTn id="155" dur="500"/>
                                        <p:tgtEl>
                                          <p:spTgt spid="87"/>
                                        </p:tgtEl>
                                        <p:attrNameLst>
                                          <p:attrName>ppt_w</p:attrName>
                                        </p:attrNameLst>
                                      </p:cBhvr>
                                      <p:tavLst>
                                        <p:tav tm="0">
                                          <p:val>
                                            <p:strVal val="ppt_w"/>
                                          </p:val>
                                        </p:tav>
                                        <p:tav tm="100000">
                                          <p:val>
                                            <p:fltVal val="0"/>
                                          </p:val>
                                        </p:tav>
                                      </p:tavLst>
                                    </p:anim>
                                    <p:anim calcmode="lin" valueType="num">
                                      <p:cBhvr>
                                        <p:cTn id="156" dur="500"/>
                                        <p:tgtEl>
                                          <p:spTgt spid="87"/>
                                        </p:tgtEl>
                                        <p:attrNameLst>
                                          <p:attrName>ppt_h</p:attrName>
                                        </p:attrNameLst>
                                      </p:cBhvr>
                                      <p:tavLst>
                                        <p:tav tm="0">
                                          <p:val>
                                            <p:strVal val="ppt_h"/>
                                          </p:val>
                                        </p:tav>
                                        <p:tav tm="100000">
                                          <p:val>
                                            <p:fltVal val="0"/>
                                          </p:val>
                                        </p:tav>
                                      </p:tavLst>
                                    </p:anim>
                                    <p:animEffect transition="out" filter="fade">
                                      <p:cBhvr>
                                        <p:cTn id="157" dur="500"/>
                                        <p:tgtEl>
                                          <p:spTgt spid="87"/>
                                        </p:tgtEl>
                                      </p:cBhvr>
                                    </p:animEffect>
                                    <p:set>
                                      <p:cBhvr>
                                        <p:cTn id="158" dur="1" fill="hold">
                                          <p:stCondLst>
                                            <p:cond delay="499"/>
                                          </p:stCondLst>
                                        </p:cTn>
                                        <p:tgtEl>
                                          <p:spTgt spid="87"/>
                                        </p:tgtEl>
                                        <p:attrNameLst>
                                          <p:attrName>style.visibility</p:attrName>
                                        </p:attrNameLst>
                                      </p:cBhvr>
                                      <p:to>
                                        <p:strVal val="hidden"/>
                                      </p:to>
                                    </p:set>
                                  </p:childTnLst>
                                </p:cTn>
                              </p:par>
                              <p:par>
                                <p:cTn id="159" presetID="53" presetClass="exit" presetSubtype="32" fill="hold" grpId="1" nodeType="withEffect">
                                  <p:stCondLst>
                                    <p:cond delay="0"/>
                                  </p:stCondLst>
                                  <p:childTnLst>
                                    <p:anim calcmode="lin" valueType="num">
                                      <p:cBhvr>
                                        <p:cTn id="160" dur="500"/>
                                        <p:tgtEl>
                                          <p:spTgt spid="89"/>
                                        </p:tgtEl>
                                        <p:attrNameLst>
                                          <p:attrName>ppt_w</p:attrName>
                                        </p:attrNameLst>
                                      </p:cBhvr>
                                      <p:tavLst>
                                        <p:tav tm="0">
                                          <p:val>
                                            <p:strVal val="ppt_w"/>
                                          </p:val>
                                        </p:tav>
                                        <p:tav tm="100000">
                                          <p:val>
                                            <p:fltVal val="0"/>
                                          </p:val>
                                        </p:tav>
                                      </p:tavLst>
                                    </p:anim>
                                    <p:anim calcmode="lin" valueType="num">
                                      <p:cBhvr>
                                        <p:cTn id="161" dur="500"/>
                                        <p:tgtEl>
                                          <p:spTgt spid="89"/>
                                        </p:tgtEl>
                                        <p:attrNameLst>
                                          <p:attrName>ppt_h</p:attrName>
                                        </p:attrNameLst>
                                      </p:cBhvr>
                                      <p:tavLst>
                                        <p:tav tm="0">
                                          <p:val>
                                            <p:strVal val="ppt_h"/>
                                          </p:val>
                                        </p:tav>
                                        <p:tav tm="100000">
                                          <p:val>
                                            <p:fltVal val="0"/>
                                          </p:val>
                                        </p:tav>
                                      </p:tavLst>
                                    </p:anim>
                                    <p:animEffect transition="out" filter="fade">
                                      <p:cBhvr>
                                        <p:cTn id="162" dur="500"/>
                                        <p:tgtEl>
                                          <p:spTgt spid="89"/>
                                        </p:tgtEl>
                                      </p:cBhvr>
                                    </p:animEffect>
                                    <p:set>
                                      <p:cBhvr>
                                        <p:cTn id="163" dur="1" fill="hold">
                                          <p:stCondLst>
                                            <p:cond delay="499"/>
                                          </p:stCondLst>
                                        </p:cTn>
                                        <p:tgtEl>
                                          <p:spTgt spid="89"/>
                                        </p:tgtEl>
                                        <p:attrNameLst>
                                          <p:attrName>style.visibility</p:attrName>
                                        </p:attrNameLst>
                                      </p:cBhvr>
                                      <p:to>
                                        <p:strVal val="hidden"/>
                                      </p:to>
                                    </p:set>
                                  </p:childTnLst>
                                </p:cTn>
                              </p:par>
                              <p:par>
                                <p:cTn id="164" presetID="53" presetClass="exit" presetSubtype="32" fill="hold" grpId="1" nodeType="withEffect">
                                  <p:stCondLst>
                                    <p:cond delay="0"/>
                                  </p:stCondLst>
                                  <p:childTnLst>
                                    <p:anim calcmode="lin" valueType="num">
                                      <p:cBhvr>
                                        <p:cTn id="165" dur="500"/>
                                        <p:tgtEl>
                                          <p:spTgt spid="91"/>
                                        </p:tgtEl>
                                        <p:attrNameLst>
                                          <p:attrName>ppt_w</p:attrName>
                                        </p:attrNameLst>
                                      </p:cBhvr>
                                      <p:tavLst>
                                        <p:tav tm="0">
                                          <p:val>
                                            <p:strVal val="ppt_w"/>
                                          </p:val>
                                        </p:tav>
                                        <p:tav tm="100000">
                                          <p:val>
                                            <p:fltVal val="0"/>
                                          </p:val>
                                        </p:tav>
                                      </p:tavLst>
                                    </p:anim>
                                    <p:anim calcmode="lin" valueType="num">
                                      <p:cBhvr>
                                        <p:cTn id="166" dur="500"/>
                                        <p:tgtEl>
                                          <p:spTgt spid="91"/>
                                        </p:tgtEl>
                                        <p:attrNameLst>
                                          <p:attrName>ppt_h</p:attrName>
                                        </p:attrNameLst>
                                      </p:cBhvr>
                                      <p:tavLst>
                                        <p:tav tm="0">
                                          <p:val>
                                            <p:strVal val="ppt_h"/>
                                          </p:val>
                                        </p:tav>
                                        <p:tav tm="100000">
                                          <p:val>
                                            <p:fltVal val="0"/>
                                          </p:val>
                                        </p:tav>
                                      </p:tavLst>
                                    </p:anim>
                                    <p:animEffect transition="out" filter="fade">
                                      <p:cBhvr>
                                        <p:cTn id="167" dur="500"/>
                                        <p:tgtEl>
                                          <p:spTgt spid="91"/>
                                        </p:tgtEl>
                                      </p:cBhvr>
                                    </p:animEffect>
                                    <p:set>
                                      <p:cBhvr>
                                        <p:cTn id="168" dur="1" fill="hold">
                                          <p:stCondLst>
                                            <p:cond delay="499"/>
                                          </p:stCondLst>
                                        </p:cTn>
                                        <p:tgtEl>
                                          <p:spTgt spid="91"/>
                                        </p:tgtEl>
                                        <p:attrNameLst>
                                          <p:attrName>style.visibility</p:attrName>
                                        </p:attrNameLst>
                                      </p:cBhvr>
                                      <p:to>
                                        <p:strVal val="hidden"/>
                                      </p:to>
                                    </p:set>
                                  </p:childTnLst>
                                </p:cTn>
                              </p:par>
                              <p:par>
                                <p:cTn id="169" presetID="53" presetClass="exit" presetSubtype="32" fill="hold" nodeType="withEffect">
                                  <p:stCondLst>
                                    <p:cond delay="0"/>
                                  </p:stCondLst>
                                  <p:childTnLst>
                                    <p:anim calcmode="lin" valueType="num">
                                      <p:cBhvr>
                                        <p:cTn id="170" dur="500"/>
                                        <p:tgtEl>
                                          <p:spTgt spid="92"/>
                                        </p:tgtEl>
                                        <p:attrNameLst>
                                          <p:attrName>ppt_w</p:attrName>
                                        </p:attrNameLst>
                                      </p:cBhvr>
                                      <p:tavLst>
                                        <p:tav tm="0">
                                          <p:val>
                                            <p:strVal val="ppt_w"/>
                                          </p:val>
                                        </p:tav>
                                        <p:tav tm="100000">
                                          <p:val>
                                            <p:fltVal val="0"/>
                                          </p:val>
                                        </p:tav>
                                      </p:tavLst>
                                    </p:anim>
                                    <p:anim calcmode="lin" valueType="num">
                                      <p:cBhvr>
                                        <p:cTn id="171" dur="500"/>
                                        <p:tgtEl>
                                          <p:spTgt spid="92"/>
                                        </p:tgtEl>
                                        <p:attrNameLst>
                                          <p:attrName>ppt_h</p:attrName>
                                        </p:attrNameLst>
                                      </p:cBhvr>
                                      <p:tavLst>
                                        <p:tav tm="0">
                                          <p:val>
                                            <p:strVal val="ppt_h"/>
                                          </p:val>
                                        </p:tav>
                                        <p:tav tm="100000">
                                          <p:val>
                                            <p:fltVal val="0"/>
                                          </p:val>
                                        </p:tav>
                                      </p:tavLst>
                                    </p:anim>
                                    <p:animEffect transition="out" filter="fade">
                                      <p:cBhvr>
                                        <p:cTn id="172" dur="500"/>
                                        <p:tgtEl>
                                          <p:spTgt spid="92"/>
                                        </p:tgtEl>
                                      </p:cBhvr>
                                    </p:animEffect>
                                    <p:set>
                                      <p:cBhvr>
                                        <p:cTn id="173" dur="1" fill="hold">
                                          <p:stCondLst>
                                            <p:cond delay="499"/>
                                          </p:stCondLst>
                                        </p:cTn>
                                        <p:tgtEl>
                                          <p:spTgt spid="92"/>
                                        </p:tgtEl>
                                        <p:attrNameLst>
                                          <p:attrName>style.visibility</p:attrName>
                                        </p:attrNameLst>
                                      </p:cBhvr>
                                      <p:to>
                                        <p:strVal val="hidden"/>
                                      </p:to>
                                    </p:set>
                                  </p:childTnLst>
                                </p:cTn>
                              </p:par>
                              <p:par>
                                <p:cTn id="174" presetID="53" presetClass="exit" presetSubtype="32" fill="hold" nodeType="withEffect">
                                  <p:stCondLst>
                                    <p:cond delay="0"/>
                                  </p:stCondLst>
                                  <p:childTnLst>
                                    <p:anim calcmode="lin" valueType="num">
                                      <p:cBhvr>
                                        <p:cTn id="175" dur="500"/>
                                        <p:tgtEl>
                                          <p:spTgt spid="94"/>
                                        </p:tgtEl>
                                        <p:attrNameLst>
                                          <p:attrName>ppt_w</p:attrName>
                                        </p:attrNameLst>
                                      </p:cBhvr>
                                      <p:tavLst>
                                        <p:tav tm="0">
                                          <p:val>
                                            <p:strVal val="ppt_w"/>
                                          </p:val>
                                        </p:tav>
                                        <p:tav tm="100000">
                                          <p:val>
                                            <p:fltVal val="0"/>
                                          </p:val>
                                        </p:tav>
                                      </p:tavLst>
                                    </p:anim>
                                    <p:anim calcmode="lin" valueType="num">
                                      <p:cBhvr>
                                        <p:cTn id="176" dur="500"/>
                                        <p:tgtEl>
                                          <p:spTgt spid="94"/>
                                        </p:tgtEl>
                                        <p:attrNameLst>
                                          <p:attrName>ppt_h</p:attrName>
                                        </p:attrNameLst>
                                      </p:cBhvr>
                                      <p:tavLst>
                                        <p:tav tm="0">
                                          <p:val>
                                            <p:strVal val="ppt_h"/>
                                          </p:val>
                                        </p:tav>
                                        <p:tav tm="100000">
                                          <p:val>
                                            <p:fltVal val="0"/>
                                          </p:val>
                                        </p:tav>
                                      </p:tavLst>
                                    </p:anim>
                                    <p:animEffect transition="out" filter="fade">
                                      <p:cBhvr>
                                        <p:cTn id="177" dur="500"/>
                                        <p:tgtEl>
                                          <p:spTgt spid="94"/>
                                        </p:tgtEl>
                                      </p:cBhvr>
                                    </p:animEffect>
                                    <p:set>
                                      <p:cBhvr>
                                        <p:cTn id="178" dur="1" fill="hold">
                                          <p:stCondLst>
                                            <p:cond delay="499"/>
                                          </p:stCondLst>
                                        </p:cTn>
                                        <p:tgtEl>
                                          <p:spTgt spid="94"/>
                                        </p:tgtEl>
                                        <p:attrNameLst>
                                          <p:attrName>style.visibility</p:attrName>
                                        </p:attrNameLst>
                                      </p:cBhvr>
                                      <p:to>
                                        <p:strVal val="hidden"/>
                                      </p:to>
                                    </p:set>
                                  </p:childTnLst>
                                </p:cTn>
                              </p:par>
                              <p:par>
                                <p:cTn id="179" presetID="53" presetClass="exit" presetSubtype="32" fill="hold" grpId="1" nodeType="withEffect">
                                  <p:stCondLst>
                                    <p:cond delay="0"/>
                                  </p:stCondLst>
                                  <p:childTnLst>
                                    <p:anim calcmode="lin" valueType="num">
                                      <p:cBhvr>
                                        <p:cTn id="180" dur="500"/>
                                        <p:tgtEl>
                                          <p:spTgt spid="95"/>
                                        </p:tgtEl>
                                        <p:attrNameLst>
                                          <p:attrName>ppt_w</p:attrName>
                                        </p:attrNameLst>
                                      </p:cBhvr>
                                      <p:tavLst>
                                        <p:tav tm="0">
                                          <p:val>
                                            <p:strVal val="ppt_w"/>
                                          </p:val>
                                        </p:tav>
                                        <p:tav tm="100000">
                                          <p:val>
                                            <p:fltVal val="0"/>
                                          </p:val>
                                        </p:tav>
                                      </p:tavLst>
                                    </p:anim>
                                    <p:anim calcmode="lin" valueType="num">
                                      <p:cBhvr>
                                        <p:cTn id="181" dur="500"/>
                                        <p:tgtEl>
                                          <p:spTgt spid="95"/>
                                        </p:tgtEl>
                                        <p:attrNameLst>
                                          <p:attrName>ppt_h</p:attrName>
                                        </p:attrNameLst>
                                      </p:cBhvr>
                                      <p:tavLst>
                                        <p:tav tm="0">
                                          <p:val>
                                            <p:strVal val="ppt_h"/>
                                          </p:val>
                                        </p:tav>
                                        <p:tav tm="100000">
                                          <p:val>
                                            <p:fltVal val="0"/>
                                          </p:val>
                                        </p:tav>
                                      </p:tavLst>
                                    </p:anim>
                                    <p:animEffect transition="out" filter="fade">
                                      <p:cBhvr>
                                        <p:cTn id="182" dur="500"/>
                                        <p:tgtEl>
                                          <p:spTgt spid="95"/>
                                        </p:tgtEl>
                                      </p:cBhvr>
                                    </p:animEffect>
                                    <p:set>
                                      <p:cBhvr>
                                        <p:cTn id="183" dur="1" fill="hold">
                                          <p:stCondLst>
                                            <p:cond delay="499"/>
                                          </p:stCondLst>
                                        </p:cTn>
                                        <p:tgtEl>
                                          <p:spTgt spid="95"/>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2" presetClass="entr" presetSubtype="2" fill="hold" grpId="0" nodeType="clickEffect">
                                  <p:stCondLst>
                                    <p:cond delay="0"/>
                                  </p:stCondLst>
                                  <p:childTnLst>
                                    <p:set>
                                      <p:cBhvr>
                                        <p:cTn id="187" dur="1" fill="hold">
                                          <p:stCondLst>
                                            <p:cond delay="0"/>
                                          </p:stCondLst>
                                        </p:cTn>
                                        <p:tgtEl>
                                          <p:spTgt spid="102"/>
                                        </p:tgtEl>
                                        <p:attrNameLst>
                                          <p:attrName>style.visibility</p:attrName>
                                        </p:attrNameLst>
                                      </p:cBhvr>
                                      <p:to>
                                        <p:strVal val="visible"/>
                                      </p:to>
                                    </p:set>
                                    <p:anim calcmode="lin" valueType="num">
                                      <p:cBhvr additive="base">
                                        <p:cTn id="188" dur="500" fill="hold"/>
                                        <p:tgtEl>
                                          <p:spTgt spid="102"/>
                                        </p:tgtEl>
                                        <p:attrNameLst>
                                          <p:attrName>ppt_x</p:attrName>
                                        </p:attrNameLst>
                                      </p:cBhvr>
                                      <p:tavLst>
                                        <p:tav tm="0">
                                          <p:val>
                                            <p:strVal val="1+#ppt_w/2"/>
                                          </p:val>
                                        </p:tav>
                                        <p:tav tm="100000">
                                          <p:val>
                                            <p:strVal val="#ppt_x"/>
                                          </p:val>
                                        </p:tav>
                                      </p:tavLst>
                                    </p:anim>
                                    <p:anim calcmode="lin" valueType="num">
                                      <p:cBhvr additive="base">
                                        <p:cTn id="189" dur="500" fill="hold"/>
                                        <p:tgtEl>
                                          <p:spTgt spid="102"/>
                                        </p:tgtEl>
                                        <p:attrNameLst>
                                          <p:attrName>ppt_y</p:attrName>
                                        </p:attrNameLst>
                                      </p:cBhvr>
                                      <p:tavLst>
                                        <p:tav tm="0">
                                          <p:val>
                                            <p:strVal val="#ppt_y"/>
                                          </p:val>
                                        </p:tav>
                                        <p:tav tm="100000">
                                          <p:val>
                                            <p:strVal val="#ppt_y"/>
                                          </p:val>
                                        </p:tav>
                                      </p:tavLst>
                                    </p:anim>
                                  </p:childTnLst>
                                </p:cTn>
                              </p:par>
                            </p:childTnLst>
                          </p:cTn>
                        </p:par>
                        <p:par>
                          <p:cTn id="190" fill="hold">
                            <p:stCondLst>
                              <p:cond delay="500"/>
                            </p:stCondLst>
                            <p:childTnLst>
                              <p:par>
                                <p:cTn id="191" presetID="16" presetClass="entr" presetSubtype="21" fill="hold" grpId="0" nodeType="afterEffect">
                                  <p:stCondLst>
                                    <p:cond delay="0"/>
                                  </p:stCondLst>
                                  <p:childTnLst>
                                    <p:set>
                                      <p:cBhvr>
                                        <p:cTn id="192" dur="1" fill="hold">
                                          <p:stCondLst>
                                            <p:cond delay="0"/>
                                          </p:stCondLst>
                                        </p:cTn>
                                        <p:tgtEl>
                                          <p:spTgt spid="103"/>
                                        </p:tgtEl>
                                        <p:attrNameLst>
                                          <p:attrName>style.visibility</p:attrName>
                                        </p:attrNameLst>
                                      </p:cBhvr>
                                      <p:to>
                                        <p:strVal val="visible"/>
                                      </p:to>
                                    </p:set>
                                    <p:animEffect transition="in" filter="barn(inVertical)">
                                      <p:cBhvr>
                                        <p:cTn id="193" dur="500"/>
                                        <p:tgtEl>
                                          <p:spTgt spid="103"/>
                                        </p:tgtEl>
                                      </p:cBhvr>
                                    </p:animEffect>
                                  </p:childTnLst>
                                </p:cTn>
                              </p:par>
                            </p:childTnLst>
                          </p:cTn>
                        </p:par>
                      </p:childTnLst>
                    </p:cTn>
                  </p:par>
                  <p:par>
                    <p:cTn id="194" fill="hold">
                      <p:stCondLst>
                        <p:cond delay="indefinite"/>
                      </p:stCondLst>
                      <p:childTnLst>
                        <p:par>
                          <p:cTn id="195" fill="hold">
                            <p:stCondLst>
                              <p:cond delay="0"/>
                            </p:stCondLst>
                            <p:childTnLst>
                              <p:par>
                                <p:cTn id="196" presetID="16" presetClass="entr" presetSubtype="21" fill="hold" grpId="0" nodeType="clickEffect">
                                  <p:stCondLst>
                                    <p:cond delay="0"/>
                                  </p:stCondLst>
                                  <p:childTnLst>
                                    <p:set>
                                      <p:cBhvr>
                                        <p:cTn id="197" dur="1" fill="hold">
                                          <p:stCondLst>
                                            <p:cond delay="0"/>
                                          </p:stCondLst>
                                        </p:cTn>
                                        <p:tgtEl>
                                          <p:spTgt spid="104"/>
                                        </p:tgtEl>
                                        <p:attrNameLst>
                                          <p:attrName>style.visibility</p:attrName>
                                        </p:attrNameLst>
                                      </p:cBhvr>
                                      <p:to>
                                        <p:strVal val="visible"/>
                                      </p:to>
                                    </p:set>
                                    <p:animEffect transition="in" filter="barn(inVertical)">
                                      <p:cBhvr>
                                        <p:cTn id="198" dur="500"/>
                                        <p:tgtEl>
                                          <p:spTgt spid="104"/>
                                        </p:tgtEl>
                                      </p:cBhvr>
                                    </p:animEffect>
                                  </p:childTnLst>
                                </p:cTn>
                              </p:par>
                            </p:childTnLst>
                          </p:cTn>
                        </p:par>
                      </p:childTnLst>
                    </p:cTn>
                  </p:par>
                  <p:par>
                    <p:cTn id="199" fill="hold">
                      <p:stCondLst>
                        <p:cond delay="indefinite"/>
                      </p:stCondLst>
                      <p:childTnLst>
                        <p:par>
                          <p:cTn id="200" fill="hold">
                            <p:stCondLst>
                              <p:cond delay="0"/>
                            </p:stCondLst>
                            <p:childTnLst>
                              <p:par>
                                <p:cTn id="201" presetID="16" presetClass="entr" presetSubtype="21" fill="hold" nodeType="clickEffect">
                                  <p:stCondLst>
                                    <p:cond delay="0"/>
                                  </p:stCondLst>
                                  <p:childTnLst>
                                    <p:set>
                                      <p:cBhvr>
                                        <p:cTn id="202" dur="1" fill="hold">
                                          <p:stCondLst>
                                            <p:cond delay="0"/>
                                          </p:stCondLst>
                                        </p:cTn>
                                        <p:tgtEl>
                                          <p:spTgt spid="105">
                                            <p:txEl>
                                              <p:pRg st="0" end="0"/>
                                            </p:txEl>
                                          </p:spTgt>
                                        </p:tgtEl>
                                        <p:attrNameLst>
                                          <p:attrName>style.visibility</p:attrName>
                                        </p:attrNameLst>
                                      </p:cBhvr>
                                      <p:to>
                                        <p:strVal val="visible"/>
                                      </p:to>
                                    </p:set>
                                    <p:animEffect transition="in" filter="barn(inVertical)">
                                      <p:cBhvr>
                                        <p:cTn id="203" dur="500"/>
                                        <p:tgtEl>
                                          <p:spTgt spid="105">
                                            <p:txEl>
                                              <p:pRg st="0" end="0"/>
                                            </p:txEl>
                                          </p:spTgt>
                                        </p:tgtEl>
                                      </p:cBhvr>
                                    </p:animEffect>
                                  </p:childTnLst>
                                </p:cTn>
                              </p:par>
                            </p:childTnLst>
                          </p:cTn>
                        </p:par>
                      </p:childTnLst>
                    </p:cTn>
                  </p:par>
                  <p:par>
                    <p:cTn id="204" fill="hold">
                      <p:stCondLst>
                        <p:cond delay="indefinite"/>
                      </p:stCondLst>
                      <p:childTnLst>
                        <p:par>
                          <p:cTn id="205" fill="hold">
                            <p:stCondLst>
                              <p:cond delay="0"/>
                            </p:stCondLst>
                            <p:childTnLst>
                              <p:par>
                                <p:cTn id="206" presetID="42" presetClass="entr" presetSubtype="0" fill="hold" grpId="0" nodeType="clickEffect">
                                  <p:stCondLst>
                                    <p:cond delay="0"/>
                                  </p:stCondLst>
                                  <p:childTnLst>
                                    <p:set>
                                      <p:cBhvr>
                                        <p:cTn id="207" dur="1" fill="hold">
                                          <p:stCondLst>
                                            <p:cond delay="0"/>
                                          </p:stCondLst>
                                        </p:cTn>
                                        <p:tgtEl>
                                          <p:spTgt spid="107"/>
                                        </p:tgtEl>
                                        <p:attrNameLst>
                                          <p:attrName>style.visibility</p:attrName>
                                        </p:attrNameLst>
                                      </p:cBhvr>
                                      <p:to>
                                        <p:strVal val="visible"/>
                                      </p:to>
                                    </p:set>
                                    <p:animEffect transition="in" filter="fade">
                                      <p:cBhvr>
                                        <p:cTn id="208" dur="1000"/>
                                        <p:tgtEl>
                                          <p:spTgt spid="107"/>
                                        </p:tgtEl>
                                      </p:cBhvr>
                                    </p:animEffect>
                                    <p:anim calcmode="lin" valueType="num">
                                      <p:cBhvr>
                                        <p:cTn id="209" dur="1000" fill="hold"/>
                                        <p:tgtEl>
                                          <p:spTgt spid="107"/>
                                        </p:tgtEl>
                                        <p:attrNameLst>
                                          <p:attrName>ppt_x</p:attrName>
                                        </p:attrNameLst>
                                      </p:cBhvr>
                                      <p:tavLst>
                                        <p:tav tm="0">
                                          <p:val>
                                            <p:strVal val="#ppt_x"/>
                                          </p:val>
                                        </p:tav>
                                        <p:tav tm="100000">
                                          <p:val>
                                            <p:strVal val="#ppt_x"/>
                                          </p:val>
                                        </p:tav>
                                      </p:tavLst>
                                    </p:anim>
                                    <p:anim calcmode="lin" valueType="num">
                                      <p:cBhvr>
                                        <p:cTn id="210" dur="1000" fill="hold"/>
                                        <p:tgtEl>
                                          <p:spTgt spid="107"/>
                                        </p:tgtEl>
                                        <p:attrNameLst>
                                          <p:attrName>ppt_y</p:attrName>
                                        </p:attrNameLst>
                                      </p:cBhvr>
                                      <p:tavLst>
                                        <p:tav tm="0">
                                          <p:val>
                                            <p:strVal val="#ppt_y+.1"/>
                                          </p:val>
                                        </p:tav>
                                        <p:tav tm="100000">
                                          <p:val>
                                            <p:strVal val="#ppt_y"/>
                                          </p:val>
                                        </p:tav>
                                      </p:tavLst>
                                    </p:anim>
                                  </p:childTnLst>
                                </p:cTn>
                              </p:par>
                            </p:childTnLst>
                          </p:cTn>
                        </p:par>
                        <p:par>
                          <p:cTn id="211" fill="hold">
                            <p:stCondLst>
                              <p:cond delay="1000"/>
                            </p:stCondLst>
                            <p:childTnLst>
                              <p:par>
                                <p:cTn id="212" presetID="16" presetClass="entr" presetSubtype="21" fill="hold" nodeType="afterEffect">
                                  <p:stCondLst>
                                    <p:cond delay="0"/>
                                  </p:stCondLst>
                                  <p:childTnLst>
                                    <p:set>
                                      <p:cBhvr>
                                        <p:cTn id="213" dur="1" fill="hold">
                                          <p:stCondLst>
                                            <p:cond delay="0"/>
                                          </p:stCondLst>
                                        </p:cTn>
                                        <p:tgtEl>
                                          <p:spTgt spid="108"/>
                                        </p:tgtEl>
                                        <p:attrNameLst>
                                          <p:attrName>style.visibility</p:attrName>
                                        </p:attrNameLst>
                                      </p:cBhvr>
                                      <p:to>
                                        <p:strVal val="visible"/>
                                      </p:to>
                                    </p:set>
                                    <p:animEffect transition="in" filter="barn(inVertical)">
                                      <p:cBhvr>
                                        <p:cTn id="214" dur="500"/>
                                        <p:tgtEl>
                                          <p:spTgt spid="108"/>
                                        </p:tgtEl>
                                      </p:cBhvr>
                                    </p:animEffect>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nodeType="clickEffect">
                                  <p:stCondLst>
                                    <p:cond delay="0"/>
                                  </p:stCondLst>
                                  <p:childTnLst>
                                    <p:set>
                                      <p:cBhvr>
                                        <p:cTn id="218" dur="1" fill="hold">
                                          <p:stCondLst>
                                            <p:cond delay="0"/>
                                          </p:stCondLst>
                                        </p:cTn>
                                        <p:tgtEl>
                                          <p:spTgt spid="106">
                                            <p:txEl>
                                              <p:pRg st="0" end="0"/>
                                            </p:txEl>
                                          </p:spTgt>
                                        </p:tgtEl>
                                        <p:attrNameLst>
                                          <p:attrName>style.visibility</p:attrName>
                                        </p:attrNameLst>
                                      </p:cBhvr>
                                      <p:to>
                                        <p:strVal val="visible"/>
                                      </p:to>
                                    </p:set>
                                    <p:animEffect transition="in" filter="barn(inVertical)">
                                      <p:cBhvr>
                                        <p:cTn id="219" dur="500"/>
                                        <p:tgtEl>
                                          <p:spTgt spid="106">
                                            <p:txEl>
                                              <p:pRg st="0" end="0"/>
                                            </p:txEl>
                                          </p:spTgt>
                                        </p:tgtEl>
                                      </p:cBhvr>
                                    </p:animEffect>
                                  </p:childTnLst>
                                </p:cTn>
                              </p:par>
                            </p:childTnLst>
                          </p:cTn>
                        </p:par>
                      </p:childTnLst>
                    </p:cTn>
                  </p:par>
                  <p:par>
                    <p:cTn id="220" fill="hold">
                      <p:stCondLst>
                        <p:cond delay="indefinite"/>
                      </p:stCondLst>
                      <p:childTnLst>
                        <p:par>
                          <p:cTn id="221" fill="hold">
                            <p:stCondLst>
                              <p:cond delay="0"/>
                            </p:stCondLst>
                            <p:childTnLst>
                              <p:par>
                                <p:cTn id="222" presetID="16" presetClass="entr" presetSubtype="21" fill="hold" nodeType="clickEffect">
                                  <p:stCondLst>
                                    <p:cond delay="0"/>
                                  </p:stCondLst>
                                  <p:childTnLst>
                                    <p:set>
                                      <p:cBhvr>
                                        <p:cTn id="223" dur="1" fill="hold">
                                          <p:stCondLst>
                                            <p:cond delay="0"/>
                                          </p:stCondLst>
                                        </p:cTn>
                                        <p:tgtEl>
                                          <p:spTgt spid="106">
                                            <p:txEl>
                                              <p:pRg st="1" end="1"/>
                                            </p:txEl>
                                          </p:spTgt>
                                        </p:tgtEl>
                                        <p:attrNameLst>
                                          <p:attrName>style.visibility</p:attrName>
                                        </p:attrNameLst>
                                      </p:cBhvr>
                                      <p:to>
                                        <p:strVal val="visible"/>
                                      </p:to>
                                    </p:set>
                                    <p:animEffect transition="in" filter="barn(inVertical)">
                                      <p:cBhvr>
                                        <p:cTn id="224" dur="500"/>
                                        <p:tgtEl>
                                          <p:spTgt spid="106">
                                            <p:txEl>
                                              <p:pRg st="1" end="1"/>
                                            </p:txEl>
                                          </p:spTgt>
                                        </p:tgtEl>
                                      </p:cBhvr>
                                    </p:animEffect>
                                  </p:childTnLst>
                                </p:cTn>
                              </p:par>
                            </p:childTnLst>
                          </p:cTn>
                        </p:par>
                      </p:childTnLst>
                    </p:cTn>
                  </p:par>
                  <p:par>
                    <p:cTn id="225" fill="hold">
                      <p:stCondLst>
                        <p:cond delay="indefinite"/>
                      </p:stCondLst>
                      <p:childTnLst>
                        <p:par>
                          <p:cTn id="226" fill="hold">
                            <p:stCondLst>
                              <p:cond delay="0"/>
                            </p:stCondLst>
                            <p:childTnLst>
                              <p:par>
                                <p:cTn id="227" presetID="16" presetClass="entr" presetSubtype="21" fill="hold" nodeType="clickEffect">
                                  <p:stCondLst>
                                    <p:cond delay="0"/>
                                  </p:stCondLst>
                                  <p:childTnLst>
                                    <p:set>
                                      <p:cBhvr>
                                        <p:cTn id="228" dur="1" fill="hold">
                                          <p:stCondLst>
                                            <p:cond delay="0"/>
                                          </p:stCondLst>
                                        </p:cTn>
                                        <p:tgtEl>
                                          <p:spTgt spid="106">
                                            <p:txEl>
                                              <p:pRg st="2" end="2"/>
                                            </p:txEl>
                                          </p:spTgt>
                                        </p:tgtEl>
                                        <p:attrNameLst>
                                          <p:attrName>style.visibility</p:attrName>
                                        </p:attrNameLst>
                                      </p:cBhvr>
                                      <p:to>
                                        <p:strVal val="visible"/>
                                      </p:to>
                                    </p:set>
                                    <p:animEffect transition="in" filter="barn(inVertical)">
                                      <p:cBhvr>
                                        <p:cTn id="229" dur="500"/>
                                        <p:tgtEl>
                                          <p:spTgt spid="106">
                                            <p:txEl>
                                              <p:pRg st="2" end="2"/>
                                            </p:txEl>
                                          </p:spTgt>
                                        </p:tgtEl>
                                      </p:cBhvr>
                                    </p:animEffect>
                                  </p:childTnLst>
                                </p:cTn>
                              </p:par>
                            </p:childTnLst>
                          </p:cTn>
                        </p:par>
                      </p:childTnLst>
                    </p:cTn>
                  </p:par>
                  <p:par>
                    <p:cTn id="230" fill="hold">
                      <p:stCondLst>
                        <p:cond delay="indefinite"/>
                      </p:stCondLst>
                      <p:childTnLst>
                        <p:par>
                          <p:cTn id="231" fill="hold">
                            <p:stCondLst>
                              <p:cond delay="0"/>
                            </p:stCondLst>
                            <p:childTnLst>
                              <p:par>
                                <p:cTn id="232" presetID="16" presetClass="entr" presetSubtype="21" fill="hold" nodeType="clickEffect">
                                  <p:stCondLst>
                                    <p:cond delay="0"/>
                                  </p:stCondLst>
                                  <p:childTnLst>
                                    <p:set>
                                      <p:cBhvr>
                                        <p:cTn id="233" dur="1" fill="hold">
                                          <p:stCondLst>
                                            <p:cond delay="0"/>
                                          </p:stCondLst>
                                        </p:cTn>
                                        <p:tgtEl>
                                          <p:spTgt spid="106">
                                            <p:txEl>
                                              <p:pRg st="3" end="3"/>
                                            </p:txEl>
                                          </p:spTgt>
                                        </p:tgtEl>
                                        <p:attrNameLst>
                                          <p:attrName>style.visibility</p:attrName>
                                        </p:attrNameLst>
                                      </p:cBhvr>
                                      <p:to>
                                        <p:strVal val="visible"/>
                                      </p:to>
                                    </p:set>
                                    <p:animEffect transition="in" filter="barn(inVertical)">
                                      <p:cBhvr>
                                        <p:cTn id="234" dur="500"/>
                                        <p:tgtEl>
                                          <p:spTgt spid="106">
                                            <p:txEl>
                                              <p:pRg st="3" end="3"/>
                                            </p:txEl>
                                          </p:spTgt>
                                        </p:tgtEl>
                                      </p:cBhvr>
                                    </p:animEffect>
                                  </p:childTnLst>
                                </p:cTn>
                              </p:par>
                            </p:childTnLst>
                          </p:cTn>
                        </p:par>
                      </p:childTnLst>
                    </p:cTn>
                  </p:par>
                  <p:par>
                    <p:cTn id="235" fill="hold">
                      <p:stCondLst>
                        <p:cond delay="indefinite"/>
                      </p:stCondLst>
                      <p:childTnLst>
                        <p:par>
                          <p:cTn id="236" fill="hold">
                            <p:stCondLst>
                              <p:cond delay="0"/>
                            </p:stCondLst>
                            <p:childTnLst>
                              <p:par>
                                <p:cTn id="237" presetID="16" presetClass="entr" presetSubtype="21" fill="hold" nodeType="clickEffect">
                                  <p:stCondLst>
                                    <p:cond delay="0"/>
                                  </p:stCondLst>
                                  <p:childTnLst>
                                    <p:set>
                                      <p:cBhvr>
                                        <p:cTn id="238" dur="1" fill="hold">
                                          <p:stCondLst>
                                            <p:cond delay="0"/>
                                          </p:stCondLst>
                                        </p:cTn>
                                        <p:tgtEl>
                                          <p:spTgt spid="106">
                                            <p:txEl>
                                              <p:pRg st="4" end="4"/>
                                            </p:txEl>
                                          </p:spTgt>
                                        </p:tgtEl>
                                        <p:attrNameLst>
                                          <p:attrName>style.visibility</p:attrName>
                                        </p:attrNameLst>
                                      </p:cBhvr>
                                      <p:to>
                                        <p:strVal val="visible"/>
                                      </p:to>
                                    </p:set>
                                    <p:animEffect transition="in" filter="barn(inVertical)">
                                      <p:cBhvr>
                                        <p:cTn id="239" dur="500"/>
                                        <p:tgtEl>
                                          <p:spTgt spid="106">
                                            <p:txEl>
                                              <p:pRg st="4" end="4"/>
                                            </p:txEl>
                                          </p:spTgt>
                                        </p:tgtEl>
                                      </p:cBhvr>
                                    </p:animEffect>
                                  </p:childTnLst>
                                </p:cTn>
                              </p:par>
                            </p:childTnLst>
                          </p:cTn>
                        </p:par>
                      </p:childTnLst>
                    </p:cTn>
                  </p:par>
                  <p:par>
                    <p:cTn id="240" fill="hold">
                      <p:stCondLst>
                        <p:cond delay="indefinite"/>
                      </p:stCondLst>
                      <p:childTnLst>
                        <p:par>
                          <p:cTn id="241" fill="hold">
                            <p:stCondLst>
                              <p:cond delay="0"/>
                            </p:stCondLst>
                            <p:childTnLst>
                              <p:par>
                                <p:cTn id="242" presetID="16" presetClass="entr" presetSubtype="21" fill="hold" nodeType="clickEffect">
                                  <p:stCondLst>
                                    <p:cond delay="0"/>
                                  </p:stCondLst>
                                  <p:childTnLst>
                                    <p:set>
                                      <p:cBhvr>
                                        <p:cTn id="243" dur="1" fill="hold">
                                          <p:stCondLst>
                                            <p:cond delay="0"/>
                                          </p:stCondLst>
                                        </p:cTn>
                                        <p:tgtEl>
                                          <p:spTgt spid="106">
                                            <p:txEl>
                                              <p:pRg st="5" end="5"/>
                                            </p:txEl>
                                          </p:spTgt>
                                        </p:tgtEl>
                                        <p:attrNameLst>
                                          <p:attrName>style.visibility</p:attrName>
                                        </p:attrNameLst>
                                      </p:cBhvr>
                                      <p:to>
                                        <p:strVal val="visible"/>
                                      </p:to>
                                    </p:set>
                                    <p:animEffect transition="in" filter="barn(inVertical)">
                                      <p:cBhvr>
                                        <p:cTn id="244" dur="500"/>
                                        <p:tgtEl>
                                          <p:spTgt spid="106">
                                            <p:txEl>
                                              <p:pRg st="5" end="5"/>
                                            </p:txEl>
                                          </p:spTgt>
                                        </p:tgtEl>
                                      </p:cBhvr>
                                    </p:animEffect>
                                  </p:childTnLst>
                                </p:cTn>
                              </p:par>
                            </p:childTnLst>
                          </p:cTn>
                        </p:par>
                      </p:childTnLst>
                    </p:cTn>
                  </p:par>
                  <p:par>
                    <p:cTn id="245" fill="hold">
                      <p:stCondLst>
                        <p:cond delay="indefinite"/>
                      </p:stCondLst>
                      <p:childTnLst>
                        <p:par>
                          <p:cTn id="246" fill="hold">
                            <p:stCondLst>
                              <p:cond delay="0"/>
                            </p:stCondLst>
                            <p:childTnLst>
                              <p:par>
                                <p:cTn id="247" presetID="16" presetClass="entr" presetSubtype="21" fill="hold" nodeType="clickEffect">
                                  <p:stCondLst>
                                    <p:cond delay="0"/>
                                  </p:stCondLst>
                                  <p:childTnLst>
                                    <p:set>
                                      <p:cBhvr>
                                        <p:cTn id="248" dur="1" fill="hold">
                                          <p:stCondLst>
                                            <p:cond delay="0"/>
                                          </p:stCondLst>
                                        </p:cTn>
                                        <p:tgtEl>
                                          <p:spTgt spid="106">
                                            <p:txEl>
                                              <p:pRg st="6" end="6"/>
                                            </p:txEl>
                                          </p:spTgt>
                                        </p:tgtEl>
                                        <p:attrNameLst>
                                          <p:attrName>style.visibility</p:attrName>
                                        </p:attrNameLst>
                                      </p:cBhvr>
                                      <p:to>
                                        <p:strVal val="visible"/>
                                      </p:to>
                                    </p:set>
                                    <p:animEffect transition="in" filter="barn(inVertical)">
                                      <p:cBhvr>
                                        <p:cTn id="249" dur="500"/>
                                        <p:tgtEl>
                                          <p:spTgt spid="106">
                                            <p:txEl>
                                              <p:pRg st="6" end="6"/>
                                            </p:txEl>
                                          </p:spTgt>
                                        </p:tgtEl>
                                      </p:cBhvr>
                                    </p:animEffect>
                                  </p:childTnLst>
                                </p:cTn>
                              </p:par>
                            </p:childTnLst>
                          </p:cTn>
                        </p:par>
                      </p:childTnLst>
                    </p:cTn>
                  </p:par>
                  <p:par>
                    <p:cTn id="250" fill="hold">
                      <p:stCondLst>
                        <p:cond delay="indefinite"/>
                      </p:stCondLst>
                      <p:childTnLst>
                        <p:par>
                          <p:cTn id="251" fill="hold">
                            <p:stCondLst>
                              <p:cond delay="0"/>
                            </p:stCondLst>
                            <p:childTnLst>
                              <p:par>
                                <p:cTn id="252" presetID="16" presetClass="entr" presetSubtype="21" fill="hold" nodeType="clickEffect">
                                  <p:stCondLst>
                                    <p:cond delay="0"/>
                                  </p:stCondLst>
                                  <p:childTnLst>
                                    <p:set>
                                      <p:cBhvr>
                                        <p:cTn id="253" dur="1" fill="hold">
                                          <p:stCondLst>
                                            <p:cond delay="0"/>
                                          </p:stCondLst>
                                        </p:cTn>
                                        <p:tgtEl>
                                          <p:spTgt spid="106">
                                            <p:txEl>
                                              <p:pRg st="7" end="7"/>
                                            </p:txEl>
                                          </p:spTgt>
                                        </p:tgtEl>
                                        <p:attrNameLst>
                                          <p:attrName>style.visibility</p:attrName>
                                        </p:attrNameLst>
                                      </p:cBhvr>
                                      <p:to>
                                        <p:strVal val="visible"/>
                                      </p:to>
                                    </p:set>
                                    <p:animEffect transition="in" filter="barn(inVertical)">
                                      <p:cBhvr>
                                        <p:cTn id="254" dur="500"/>
                                        <p:tgtEl>
                                          <p:spTgt spid="106">
                                            <p:txEl>
                                              <p:pRg st="7" end="7"/>
                                            </p:txEl>
                                          </p:spTgt>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grpId="0" nodeType="clickEffect">
                                  <p:stCondLst>
                                    <p:cond delay="0"/>
                                  </p:stCondLst>
                                  <p:childTnLst>
                                    <p:set>
                                      <p:cBhvr>
                                        <p:cTn id="258" dur="1" fill="hold">
                                          <p:stCondLst>
                                            <p:cond delay="0"/>
                                          </p:stCondLst>
                                        </p:cTn>
                                        <p:tgtEl>
                                          <p:spTgt spid="2"/>
                                        </p:tgtEl>
                                        <p:attrNameLst>
                                          <p:attrName>style.visibility</p:attrName>
                                        </p:attrNameLst>
                                      </p:cBhvr>
                                      <p:to>
                                        <p:strVal val="visible"/>
                                      </p:to>
                                    </p:set>
                                    <p:animEffect transition="in" filter="fade">
                                      <p:cBhvr>
                                        <p:cTn id="259" dur="500"/>
                                        <p:tgtEl>
                                          <p:spTgt spid="2"/>
                                        </p:tgtEl>
                                      </p:cBhvr>
                                    </p:animEffect>
                                  </p:childTnLst>
                                </p:cTn>
                              </p:par>
                            </p:childTnLst>
                          </p:cTn>
                        </p:par>
                      </p:childTnLst>
                    </p:cTn>
                  </p:par>
                  <p:par>
                    <p:cTn id="260" fill="hold">
                      <p:stCondLst>
                        <p:cond delay="indefinite"/>
                      </p:stCondLst>
                      <p:childTnLst>
                        <p:par>
                          <p:cTn id="261" fill="hold">
                            <p:stCondLst>
                              <p:cond delay="0"/>
                            </p:stCondLst>
                            <p:childTnLst>
                              <p:par>
                                <p:cTn id="262" presetID="53" presetClass="entr" presetSubtype="16" fill="hold" nodeType="clickEffect">
                                  <p:stCondLst>
                                    <p:cond delay="0"/>
                                  </p:stCondLst>
                                  <p:childTnLst>
                                    <p:set>
                                      <p:cBhvr>
                                        <p:cTn id="263" dur="1" fill="hold">
                                          <p:stCondLst>
                                            <p:cond delay="0"/>
                                          </p:stCondLst>
                                        </p:cTn>
                                        <p:tgtEl>
                                          <p:spTgt spid="110"/>
                                        </p:tgtEl>
                                        <p:attrNameLst>
                                          <p:attrName>style.visibility</p:attrName>
                                        </p:attrNameLst>
                                      </p:cBhvr>
                                      <p:to>
                                        <p:strVal val="visible"/>
                                      </p:to>
                                    </p:set>
                                    <p:anim calcmode="lin" valueType="num">
                                      <p:cBhvr>
                                        <p:cTn id="264" dur="250" fill="hold"/>
                                        <p:tgtEl>
                                          <p:spTgt spid="110"/>
                                        </p:tgtEl>
                                        <p:attrNameLst>
                                          <p:attrName>ppt_w</p:attrName>
                                        </p:attrNameLst>
                                      </p:cBhvr>
                                      <p:tavLst>
                                        <p:tav tm="0">
                                          <p:val>
                                            <p:fltVal val="0"/>
                                          </p:val>
                                        </p:tav>
                                        <p:tav tm="100000">
                                          <p:val>
                                            <p:strVal val="#ppt_w"/>
                                          </p:val>
                                        </p:tav>
                                      </p:tavLst>
                                    </p:anim>
                                    <p:anim calcmode="lin" valueType="num">
                                      <p:cBhvr>
                                        <p:cTn id="265" dur="250" fill="hold"/>
                                        <p:tgtEl>
                                          <p:spTgt spid="110"/>
                                        </p:tgtEl>
                                        <p:attrNameLst>
                                          <p:attrName>ppt_h</p:attrName>
                                        </p:attrNameLst>
                                      </p:cBhvr>
                                      <p:tavLst>
                                        <p:tav tm="0">
                                          <p:val>
                                            <p:fltVal val="0"/>
                                          </p:val>
                                        </p:tav>
                                        <p:tav tm="100000">
                                          <p:val>
                                            <p:strVal val="#ppt_h"/>
                                          </p:val>
                                        </p:tav>
                                      </p:tavLst>
                                    </p:anim>
                                    <p:animEffect transition="in" filter="fade">
                                      <p:cBhvr>
                                        <p:cTn id="266" dur="25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6" grpId="0"/>
      <p:bldP spid="6" grpId="1"/>
      <p:bldP spid="80" grpId="0"/>
      <p:bldP spid="81" grpId="0" animBg="1"/>
      <p:bldP spid="83" grpId="0" animBg="1"/>
      <p:bldP spid="83" grpId="1" animBg="1"/>
      <p:bldP spid="85" grpId="0" animBg="1"/>
      <p:bldP spid="87" grpId="0"/>
      <p:bldP spid="87" grpId="1"/>
      <p:bldP spid="88" grpId="0" animBg="1"/>
      <p:bldP spid="89" grpId="0" animBg="1"/>
      <p:bldP spid="89" grpId="1" animBg="1"/>
      <p:bldP spid="91" grpId="0" animBg="1"/>
      <p:bldP spid="91" grpId="1" animBg="1"/>
      <p:bldP spid="95" grpId="0" animBg="1"/>
      <p:bldP spid="95" grpId="1" animBg="1"/>
      <p:bldP spid="96" grpId="0" animBg="1"/>
      <p:bldP spid="97" grpId="0"/>
      <p:bldP spid="98" grpId="0"/>
      <p:bldP spid="99" grpId="0"/>
      <p:bldP spid="100" grpId="0"/>
      <p:bldP spid="101" grpId="0"/>
      <p:bldP spid="102" grpId="0" animBg="1"/>
      <p:bldP spid="103" grpId="0" animBg="1"/>
      <p:bldP spid="104" grpId="0" animBg="1"/>
      <p:bldP spid="107" grpId="0"/>
      <p:bldP spid="2" grpId="0"/>
    </p:bldLst>
  </p:timing>
</p:sld>
</file>

<file path=ppt/tags/tag1.xml><?xml version="1.0" encoding="utf-8"?>
<p:tagLst xmlns:p="http://schemas.openxmlformats.org/presentationml/2006/main">
  <p:tag name="AS_UNIQUEID" val="15"/>
</p:tagLst>
</file>

<file path=ppt/tags/tag10.xml><?xml version="1.0" encoding="utf-8"?>
<p:tagLst xmlns:p="http://schemas.openxmlformats.org/presentationml/2006/main">
  <p:tag name="AS_UNIQUEID" val="16"/>
</p:tagLst>
</file>

<file path=ppt/tags/tag11.xml><?xml version="1.0" encoding="utf-8"?>
<p:tagLst xmlns:p="http://schemas.openxmlformats.org/presentationml/2006/main">
  <p:tag name="AS_UNIQUEID" val="16"/>
</p:tagLst>
</file>

<file path=ppt/tags/tag12.xml><?xml version="1.0" encoding="utf-8"?>
<p:tagLst xmlns:p="http://schemas.openxmlformats.org/presentationml/2006/main">
  <p:tag name="AS_UNIQUEID" val="16"/>
</p:tagLst>
</file>

<file path=ppt/tags/tag13.xml><?xml version="1.0" encoding="utf-8"?>
<p:tagLst xmlns:p="http://schemas.openxmlformats.org/presentationml/2006/main">
  <p:tag name="AS_UNIQUEID" val="16"/>
</p:tagLst>
</file>

<file path=ppt/tags/tag14.xml><?xml version="1.0" encoding="utf-8"?>
<p:tagLst xmlns:p="http://schemas.openxmlformats.org/presentationml/2006/main">
  <p:tag name="AS_UNIQUEID" val="16"/>
</p:tagLst>
</file>

<file path=ppt/tags/tag15.xml><?xml version="1.0" encoding="utf-8"?>
<p:tagLst xmlns:p="http://schemas.openxmlformats.org/presentationml/2006/main">
  <p:tag name="AS_UNIQUEID" val="16"/>
</p:tagLst>
</file>

<file path=ppt/tags/tag16.xml><?xml version="1.0" encoding="utf-8"?>
<p:tagLst xmlns:p="http://schemas.openxmlformats.org/presentationml/2006/main">
  <p:tag name="AS_UNIQUEID" val="16"/>
</p:tagLst>
</file>

<file path=ppt/tags/tag17.xml><?xml version="1.0" encoding="utf-8"?>
<p:tagLst xmlns:p="http://schemas.openxmlformats.org/presentationml/2006/main">
  <p:tag name="AS_UNIQUEID" val="16"/>
</p:tagLst>
</file>

<file path=ppt/tags/tag2.xml><?xml version="1.0" encoding="utf-8"?>
<p:tagLst xmlns:p="http://schemas.openxmlformats.org/presentationml/2006/main">
  <p:tag name="AS_UNIQUEID" val="16"/>
</p:tagLst>
</file>

<file path=ppt/tags/tag3.xml><?xml version="1.0" encoding="utf-8"?>
<p:tagLst xmlns:p="http://schemas.openxmlformats.org/presentationml/2006/main">
  <p:tag name="AS_UNIQUEID" val="17"/>
</p:tagLst>
</file>

<file path=ppt/tags/tag4.xml><?xml version="1.0" encoding="utf-8"?>
<p:tagLst xmlns:p="http://schemas.openxmlformats.org/presentationml/2006/main">
  <p:tag name="AS_UNIQUEID" val="16"/>
</p:tagLst>
</file>

<file path=ppt/tags/tag5.xml><?xml version="1.0" encoding="utf-8"?>
<p:tagLst xmlns:p="http://schemas.openxmlformats.org/presentationml/2006/main">
  <p:tag name="AS_UNIQUEID" val="16"/>
</p:tagLst>
</file>

<file path=ppt/tags/tag6.xml><?xml version="1.0" encoding="utf-8"?>
<p:tagLst xmlns:p="http://schemas.openxmlformats.org/presentationml/2006/main">
  <p:tag name="AS_UNIQUEID" val="16"/>
</p:tagLst>
</file>

<file path=ppt/tags/tag7.xml><?xml version="1.0" encoding="utf-8"?>
<p:tagLst xmlns:p="http://schemas.openxmlformats.org/presentationml/2006/main">
  <p:tag name="AS_UNIQUEID" val="16"/>
</p:tagLst>
</file>

<file path=ppt/tags/tag8.xml><?xml version="1.0" encoding="utf-8"?>
<p:tagLst xmlns:p="http://schemas.openxmlformats.org/presentationml/2006/main">
  <p:tag name="AS_UNIQUEID" val="16"/>
</p:tagLst>
</file>

<file path=ppt/tags/tag9.xml><?xml version="1.0" encoding="utf-8"?>
<p:tagLst xmlns:p="http://schemas.openxmlformats.org/presentationml/2006/main">
  <p:tag name="AS_UNIQUEID" val="16"/>
</p:tagLst>
</file>

<file path=ppt/theme/theme1.xml><?xml version="1.0" encoding="utf-8"?>
<a:theme xmlns:a="http://schemas.openxmlformats.org/drawingml/2006/main" name="Office 主题">
  <a:themeElements>
    <a:clrScheme name="自定义 397">
      <a:dk1>
        <a:sysClr val="windowText" lastClr="000000"/>
      </a:dk1>
      <a:lt1>
        <a:sysClr val="window" lastClr="FFFFFF"/>
      </a:lt1>
      <a:dk2>
        <a:srgbClr val="000000"/>
      </a:dk2>
      <a:lt2>
        <a:srgbClr val="E7E6E6"/>
      </a:lt2>
      <a:accent1>
        <a:srgbClr val="F7B63E"/>
      </a:accent1>
      <a:accent2>
        <a:srgbClr val="FF3E3E"/>
      </a:accent2>
      <a:accent3>
        <a:srgbClr val="76AAD8"/>
      </a:accent3>
      <a:accent4>
        <a:srgbClr val="70AD47"/>
      </a:accent4>
      <a:accent5>
        <a:srgbClr val="F7B63E"/>
      </a:accent5>
      <a:accent6>
        <a:srgbClr val="FF3E3E"/>
      </a:accent6>
      <a:hlink>
        <a:srgbClr val="76AAD8"/>
      </a:hlink>
      <a:folHlink>
        <a:srgbClr val="70AD47"/>
      </a:folHlink>
    </a:clrScheme>
    <a:fontScheme name="ytu5o5i4">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7840</Words>
  <Application>WPS 演示</Application>
  <PresentationFormat>宽屏</PresentationFormat>
  <Paragraphs>343</Paragraphs>
  <Slides>20</Slides>
  <Notes>11</Notes>
  <HiddenSlides>0</HiddenSlides>
  <MMClips>2</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20</vt:i4>
      </vt:variant>
    </vt:vector>
  </HeadingPairs>
  <TitlesOfParts>
    <vt:vector size="41" baseType="lpstr">
      <vt:lpstr>Arial</vt:lpstr>
      <vt:lpstr>宋体</vt:lpstr>
      <vt:lpstr>Wingdings</vt:lpstr>
      <vt:lpstr>Calibri Light</vt:lpstr>
      <vt:lpstr>方正宋刻本秀楷简体</vt:lpstr>
      <vt:lpstr>Arial</vt:lpstr>
      <vt:lpstr>等线</vt:lpstr>
      <vt:lpstr>微软雅黑</vt:lpstr>
      <vt:lpstr>经典综艺体简</vt:lpstr>
      <vt:lpstr>Calibri</vt:lpstr>
      <vt:lpstr>Times New Roman</vt:lpstr>
      <vt:lpstr>Aldhabi</vt:lpstr>
      <vt:lpstr>Times New Roman</vt:lpstr>
      <vt:lpstr>Arial Black</vt:lpstr>
      <vt:lpstr>Comic Sans MS</vt:lpstr>
      <vt:lpstr>Helvetica</vt:lpstr>
      <vt:lpstr>Arial Unicode MS</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手绘小人答辩</dc:title>
  <dc:creator>PC</dc:creator>
  <cp:lastModifiedBy>24147</cp:lastModifiedBy>
  <cp:revision>184</cp:revision>
  <dcterms:created xsi:type="dcterms:W3CDTF">2017-04-05T03:07:00Z</dcterms:created>
  <dcterms:modified xsi:type="dcterms:W3CDTF">2022-01-28T08:44:51Z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2505D09C98B54055B2B306921CFE6D2D</vt:lpwstr>
  </property>
</Properties>
</file>