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33.svg" ContentType="image/svg+xml"/>
  <Override PartName="/ppt/media/image34.svg" ContentType="image/svg+xml"/>
  <Override PartName="/ppt/media/image35.svg" ContentType="image/svg+xml"/>
  <Override PartName="/ppt/media/image36.svg" ContentType="image/svg+xml"/>
  <Override PartName="/ppt/media/image37.svg" ContentType="image/svg+xml"/>
  <Override PartName="/ppt/media/image38.svg" ContentType="image/svg+xml"/>
  <Override PartName="/ppt/media/image39.svg" ContentType="image/svg+xml"/>
  <Override PartName="/ppt/media/image4.svg" ContentType="image/svg+xml"/>
  <Override PartName="/ppt/media/image40.svg" ContentType="image/svg+xml"/>
  <Override PartName="/ppt/media/image41.svg" ContentType="image/svg+xml"/>
  <Override PartName="/ppt/media/image42.svg" ContentType="image/svg+xml"/>
  <Override PartName="/ppt/media/image43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3"/>
    <p:sldId id="256" r:id="rId4"/>
    <p:sldId id="257" r:id="rId5"/>
    <p:sldId id="262" r:id="rId6"/>
    <p:sldId id="260" r:id="rId7"/>
    <p:sldId id="258" r:id="rId8"/>
    <p:sldId id="269" r:id="rId9"/>
    <p:sldId id="266" r:id="rId10"/>
    <p:sldId id="261" r:id="rId11"/>
    <p:sldId id="263" r:id="rId12"/>
    <p:sldId id="259" r:id="rId13"/>
    <p:sldId id="264" r:id="rId14"/>
    <p:sldId id="265" r:id="rId15"/>
    <p:sldId id="267" r:id="rId16"/>
    <p:sldId id="268" r:id="rId17"/>
  </p:sldIdLst>
  <p:sldSz cx="18288000" cy="10287000"/>
  <p:notesSz cx="6858000" cy="9144000"/>
  <p:embeddedFontLst>
    <p:embeddedFont>
      <p:font typeface="Eczar Regular Bold" panose="02000603040300000004"/>
      <p:regular r:id="rId21"/>
    </p:embeddedFont>
    <p:embeddedFont>
      <p:font typeface="Eczar Regular" panose="02000603040300000004"/>
      <p:regular r:id="rId22"/>
    </p:embeddedFont>
    <p:embeddedFont>
      <p:font typeface="Eczar SemiBold" panose="02000603040300000004"/>
      <p:bold r:id="rId23"/>
    </p:embeddedFont>
    <p:embeddedFont>
      <p:font typeface="Eczar SemiBold Bold" panose="02000603040300000004"/>
      <p:bold r:id="rId24"/>
    </p:embeddedFont>
    <p:embeddedFont>
      <p:font typeface="Eczar Regular" panose="02000603040300000004" charset="0"/>
      <p:regular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  <p:embeddedFont>
      <p:font typeface="华文新魏" panose="02010800040101010101" pitchFamily="2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8541"/>
    <a:srgbClr val="F9B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F8B8E0-2E3A-4EDF-BAB0-3C2A3D62917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F7E4E95A-F747-40E4-8C51-37891A4D661F}">
      <dgm:prSet phldrT="[文本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0644AB15-962D-4635-9033-9F5EB268A7FF}" cxnId="{81A1AB3D-FEFE-4C5A-B014-88A8EF75C78F}" type="parTrans">
      <dgm:prSet/>
      <dgm:spPr/>
      <dgm:t>
        <a:bodyPr/>
        <a:lstStyle/>
        <a:p>
          <a:endParaRPr lang="zh-CN" altLang="en-US"/>
        </a:p>
      </dgm:t>
    </dgm:pt>
    <dgm:pt modelId="{74D66DA7-B36C-4766-AF2A-324B607AB00C}" cxnId="{81A1AB3D-FEFE-4C5A-B014-88A8EF75C78F}" type="sibTrans">
      <dgm:prSet custT="1"/>
      <dgm:spPr>
        <a:ln w="60325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zh-CN" altLang="en-US" sz="800" b="1"/>
        </a:p>
      </dgm:t>
    </dgm:pt>
    <dgm:pt modelId="{371955EA-0640-4B04-A1FE-13AF408C8249}">
      <dgm:prSet phldrT="[文本]" phldr="1"/>
      <dgm:spPr>
        <a:blipFill rotWithShape="0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551FFE8C-96FF-4A92-A26C-9F89D247AF7E}" cxnId="{59C4A1F3-1A9C-4801-8F0F-85AAE440C931}" type="parTrans">
      <dgm:prSet/>
      <dgm:spPr/>
      <dgm:t>
        <a:bodyPr/>
        <a:lstStyle/>
        <a:p>
          <a:endParaRPr lang="zh-CN" altLang="en-US"/>
        </a:p>
      </dgm:t>
    </dgm:pt>
    <dgm:pt modelId="{C0ED3F5B-1A97-4A25-B81B-4B6BD8C2019E}" cxnId="{59C4A1F3-1A9C-4801-8F0F-85AAE440C931}" type="sibTrans">
      <dgm:prSet/>
      <dgm:spPr>
        <a:ln w="635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CDFEBE4E-53EC-4BDC-ACA9-4272DF03D94B}">
      <dgm:prSet phldrT="[文本]" phldr="1"/>
      <dgm:spPr>
        <a:blipFill rotWithShape="0">
          <a:blip xmlns:r="http://schemas.openxmlformats.org/officeDocument/2006/relationships" r:embed="rId3"/>
          <a:srcRect/>
          <a:stretch>
            <a:fillRect l="-9000" r="-9000"/>
          </a:stretch>
        </a:blipFill>
      </dgm:spPr>
      <dgm:t>
        <a:bodyPr/>
        <a:lstStyle/>
        <a:p>
          <a:endParaRPr lang="zh-CN" altLang="en-US" dirty="0"/>
        </a:p>
      </dgm:t>
    </dgm:pt>
    <dgm:pt modelId="{3734928B-0F97-4784-B11E-B70D10CCCEAD}" cxnId="{00AF2BEB-4F54-4DB3-940C-1E2B025CDF74}" type="parTrans">
      <dgm:prSet/>
      <dgm:spPr/>
      <dgm:t>
        <a:bodyPr/>
        <a:lstStyle/>
        <a:p>
          <a:endParaRPr lang="zh-CN" altLang="en-US"/>
        </a:p>
      </dgm:t>
    </dgm:pt>
    <dgm:pt modelId="{3080100F-881A-4FC9-B76F-E89387CD1BD2}" cxnId="{00AF2BEB-4F54-4DB3-940C-1E2B025CDF74}" type="sibTrans">
      <dgm:prSet/>
      <dgm:spPr>
        <a:solidFill>
          <a:schemeClr val="tx1"/>
        </a:solidFill>
        <a:ln w="635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C137B734-7333-4565-B32D-ADA3A83A3181}">
      <dgm:prSet phldrT="[文本]" phldr="1"/>
      <dgm:spPr>
        <a:blipFill rotWithShape="0">
          <a:blip xmlns:r="http://schemas.openxmlformats.org/officeDocument/2006/relationships" r:embed="rId4"/>
          <a:srcRect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6F1A27D5-7F0B-48F1-943E-3AF231A63324}" cxnId="{B731DF53-4CF8-430C-BCA4-665AC4D86AF5}" type="parTrans">
      <dgm:prSet/>
      <dgm:spPr/>
      <dgm:t>
        <a:bodyPr/>
        <a:lstStyle/>
        <a:p>
          <a:endParaRPr lang="zh-CN" altLang="en-US"/>
        </a:p>
      </dgm:t>
    </dgm:pt>
    <dgm:pt modelId="{F2CF8B61-ACAC-4B23-B014-4FA42668F0EF}" cxnId="{B731DF53-4CF8-430C-BCA4-665AC4D86AF5}" type="sibTrans">
      <dgm:prSet/>
      <dgm:spPr>
        <a:ln w="635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zh-CN" altLang="en-US"/>
        </a:p>
      </dgm:t>
    </dgm:pt>
    <dgm:pt modelId="{D44366D4-12DC-47EB-87E3-A461405BDA1D}">
      <dgm:prSet phldrT="[文本]" phldr="1"/>
      <dgm:spPr>
        <a:blipFill rotWithShape="0">
          <a:blip xmlns:r="http://schemas.openxmlformats.org/officeDocument/2006/relationships" r:embed="rId5"/>
          <a:srcRect/>
          <a:stretch>
            <a:fillRect/>
          </a:stretch>
        </a:blipFill>
      </dgm:spPr>
      <dgm:t>
        <a:bodyPr/>
        <a:lstStyle/>
        <a:p>
          <a:endParaRPr lang="zh-CN" altLang="en-US" dirty="0"/>
        </a:p>
      </dgm:t>
    </dgm:pt>
    <dgm:pt modelId="{255E147A-8F6F-4C13-93F1-7AEEF654FAD3}" cxnId="{37AA882E-83F6-464D-81D0-54D1DE5F2C23}" type="parTrans">
      <dgm:prSet/>
      <dgm:spPr/>
      <dgm:t>
        <a:bodyPr/>
        <a:lstStyle/>
        <a:p>
          <a:endParaRPr lang="zh-CN" altLang="en-US"/>
        </a:p>
      </dgm:t>
    </dgm:pt>
    <dgm:pt modelId="{C5E80FC9-FBCF-4A3A-AD02-4A5F4185F529}" cxnId="{37AA882E-83F6-464D-81D0-54D1DE5F2C23}" type="sibTrans">
      <dgm:prSet/>
      <dgm:spPr>
        <a:solidFill>
          <a:schemeClr val="tx1"/>
        </a:solidFill>
        <a:ln w="63500">
          <a:solidFill>
            <a:schemeClr val="accent2">
              <a:lumMod val="75000"/>
            </a:schemeClr>
          </a:solidFill>
        </a:ln>
      </dgm:spPr>
      <dgm:t>
        <a:bodyPr/>
        <a:lstStyle/>
        <a:p>
          <a:endParaRPr lang="zh-CN" altLang="en-US" b="1"/>
        </a:p>
      </dgm:t>
    </dgm:pt>
    <dgm:pt modelId="{ABB730DC-D8AF-4885-9BE4-7B089084213E}" type="pres">
      <dgm:prSet presAssocID="{3FF8B8E0-2E3A-4EDF-BAB0-3C2A3D629174}" presName="Name0" presStyleCnt="0">
        <dgm:presLayoutVars>
          <dgm:dir/>
          <dgm:resizeHandles val="exact"/>
        </dgm:presLayoutVars>
      </dgm:prSet>
      <dgm:spPr/>
    </dgm:pt>
    <dgm:pt modelId="{8A008FDC-EC6F-48CB-A841-50BA6D108616}" type="pres">
      <dgm:prSet presAssocID="{F7E4E95A-F747-40E4-8C51-37891A4D661F}" presName="node" presStyleLbl="node1" presStyleIdx="0" presStyleCnt="5" custScaleX="99803" custScaleY="149142">
        <dgm:presLayoutVars>
          <dgm:bulletEnabled val="1"/>
        </dgm:presLayoutVars>
      </dgm:prSet>
      <dgm:spPr/>
    </dgm:pt>
    <dgm:pt modelId="{34053D26-1300-4AA3-8F09-A28B8470258C}" type="pres">
      <dgm:prSet presAssocID="{74D66DA7-B36C-4766-AF2A-324B607AB00C}" presName="sibTrans" presStyleLbl="sibTrans1D1" presStyleIdx="0" presStyleCnt="4" custScaleX="402076"/>
      <dgm:spPr/>
    </dgm:pt>
    <dgm:pt modelId="{A21BF61F-7630-4E67-8CD5-E0741EFC09E4}" type="pres">
      <dgm:prSet presAssocID="{74D66DA7-B36C-4766-AF2A-324B607AB00C}" presName="connectorText" presStyleLbl="sibTrans1D1" presStyleIdx="0" presStyleCnt="4"/>
      <dgm:spPr/>
    </dgm:pt>
    <dgm:pt modelId="{81091A0B-9651-4A93-89E4-9F13BDE6BD34}" type="pres">
      <dgm:prSet presAssocID="{371955EA-0640-4B04-A1FE-13AF408C8249}" presName="node" presStyleLbl="node1" presStyleIdx="1" presStyleCnt="5" custScaleX="104511" custScaleY="149471" custLinFactNeighborX="-2621" custLinFactNeighborY="34">
        <dgm:presLayoutVars>
          <dgm:bulletEnabled val="1"/>
        </dgm:presLayoutVars>
      </dgm:prSet>
      <dgm:spPr/>
    </dgm:pt>
    <dgm:pt modelId="{003EE254-FD84-4AF6-8C17-68C458BC4385}" type="pres">
      <dgm:prSet presAssocID="{C0ED3F5B-1A97-4A25-B81B-4B6BD8C2019E}" presName="sibTrans" presStyleLbl="sibTrans1D1" presStyleIdx="1" presStyleCnt="4"/>
      <dgm:spPr/>
    </dgm:pt>
    <dgm:pt modelId="{241B309D-B08E-431C-AC1D-8455D962632B}" type="pres">
      <dgm:prSet presAssocID="{C0ED3F5B-1A97-4A25-B81B-4B6BD8C2019E}" presName="connectorText" presStyleLbl="sibTrans1D1" presStyleIdx="1" presStyleCnt="4"/>
      <dgm:spPr/>
    </dgm:pt>
    <dgm:pt modelId="{A9A16CF0-8620-4AB4-96E7-47586AEB91AF}" type="pres">
      <dgm:prSet presAssocID="{CDFEBE4E-53EC-4BDC-ACA9-4272DF03D94B}" presName="node" presStyleLbl="node1" presStyleIdx="2" presStyleCnt="5" custScaleY="149005" custLinFactX="100000" custLinFactY="-89251" custLinFactNeighborX="144358" custLinFactNeighborY="-100000">
        <dgm:presLayoutVars>
          <dgm:bulletEnabled val="1"/>
        </dgm:presLayoutVars>
      </dgm:prSet>
      <dgm:spPr/>
    </dgm:pt>
    <dgm:pt modelId="{03E10CFC-9C49-42D3-BDD8-AD58A9D13D6C}" type="pres">
      <dgm:prSet presAssocID="{3080100F-881A-4FC9-B76F-E89387CD1BD2}" presName="sibTrans" presStyleLbl="sibTrans1D1" presStyleIdx="2" presStyleCnt="4"/>
      <dgm:spPr/>
    </dgm:pt>
    <dgm:pt modelId="{89CFB0B4-6B20-480E-8333-E07AAED19526}" type="pres">
      <dgm:prSet presAssocID="{3080100F-881A-4FC9-B76F-E89387CD1BD2}" presName="connectorText" presStyleLbl="sibTrans1D1" presStyleIdx="2" presStyleCnt="4"/>
      <dgm:spPr/>
    </dgm:pt>
    <dgm:pt modelId="{503245D7-4240-41A4-BFA7-5AE6D09291A9}" type="pres">
      <dgm:prSet presAssocID="{C137B734-7333-4565-B32D-ADA3A83A3181}" presName="node" presStyleLbl="node1" presStyleIdx="3" presStyleCnt="5" custScaleY="151966" custLinFactNeighborX="-74581" custLinFactNeighborY="13851">
        <dgm:presLayoutVars>
          <dgm:bulletEnabled val="1"/>
        </dgm:presLayoutVars>
      </dgm:prSet>
      <dgm:spPr/>
    </dgm:pt>
    <dgm:pt modelId="{7BCCAFE5-9C0F-4DA0-B1AF-C8AA37F3F05A}" type="pres">
      <dgm:prSet presAssocID="{F2CF8B61-ACAC-4B23-B014-4FA42668F0EF}" presName="sibTrans" presStyleLbl="sibTrans1D1" presStyleIdx="3" presStyleCnt="4"/>
      <dgm:spPr/>
    </dgm:pt>
    <dgm:pt modelId="{E0B0FDCF-D8F2-4C52-A71E-62309458CF9B}" type="pres">
      <dgm:prSet presAssocID="{F2CF8B61-ACAC-4B23-B014-4FA42668F0EF}" presName="connectorText" presStyleLbl="sibTrans1D1" presStyleIdx="3" presStyleCnt="4"/>
      <dgm:spPr/>
    </dgm:pt>
    <dgm:pt modelId="{967D0AC3-7259-48E4-9D0D-F20361630C9E}" type="pres">
      <dgm:prSet presAssocID="{D44366D4-12DC-47EB-87E3-A461405BDA1D}" presName="node" presStyleLbl="node1" presStyleIdx="4" presStyleCnt="5" custScaleX="95345" custScaleY="149277" custLinFactNeighborX="-45115" custLinFactNeighborY="13591">
        <dgm:presLayoutVars>
          <dgm:bulletEnabled val="1"/>
        </dgm:presLayoutVars>
      </dgm:prSet>
      <dgm:spPr/>
    </dgm:pt>
  </dgm:ptLst>
  <dgm:cxnLst>
    <dgm:cxn modelId="{D48EBB1E-099A-4C73-811A-05E869215CFC}" type="presOf" srcId="{F2CF8B61-ACAC-4B23-B014-4FA42668F0EF}" destId="{E0B0FDCF-D8F2-4C52-A71E-62309458CF9B}" srcOrd="1" destOrd="0" presId="urn:microsoft.com/office/officeart/2005/8/layout/bProcess3"/>
    <dgm:cxn modelId="{37AA882E-83F6-464D-81D0-54D1DE5F2C23}" srcId="{3FF8B8E0-2E3A-4EDF-BAB0-3C2A3D629174}" destId="{D44366D4-12DC-47EB-87E3-A461405BDA1D}" srcOrd="4" destOrd="0" parTransId="{255E147A-8F6F-4C13-93F1-7AEEF654FAD3}" sibTransId="{C5E80FC9-FBCF-4A3A-AD02-4A5F4185F529}"/>
    <dgm:cxn modelId="{BA34903A-6D3E-41BF-AA09-F613E74233AD}" type="presOf" srcId="{3080100F-881A-4FC9-B76F-E89387CD1BD2}" destId="{03E10CFC-9C49-42D3-BDD8-AD58A9D13D6C}" srcOrd="0" destOrd="0" presId="urn:microsoft.com/office/officeart/2005/8/layout/bProcess3"/>
    <dgm:cxn modelId="{81A1AB3D-FEFE-4C5A-B014-88A8EF75C78F}" srcId="{3FF8B8E0-2E3A-4EDF-BAB0-3C2A3D629174}" destId="{F7E4E95A-F747-40E4-8C51-37891A4D661F}" srcOrd="0" destOrd="0" parTransId="{0644AB15-962D-4635-9033-9F5EB268A7FF}" sibTransId="{74D66DA7-B36C-4766-AF2A-324B607AB00C}"/>
    <dgm:cxn modelId="{8627D16D-DFD0-426A-B8E3-7ED48CD32486}" type="presOf" srcId="{C0ED3F5B-1A97-4A25-B81B-4B6BD8C2019E}" destId="{241B309D-B08E-431C-AC1D-8455D962632B}" srcOrd="1" destOrd="0" presId="urn:microsoft.com/office/officeart/2005/8/layout/bProcess3"/>
    <dgm:cxn modelId="{5507CF4E-B195-4D49-BDB4-D941EDC9F51E}" type="presOf" srcId="{3080100F-881A-4FC9-B76F-E89387CD1BD2}" destId="{89CFB0B4-6B20-480E-8333-E07AAED19526}" srcOrd="1" destOrd="0" presId="urn:microsoft.com/office/officeart/2005/8/layout/bProcess3"/>
    <dgm:cxn modelId="{B731DF53-4CF8-430C-BCA4-665AC4D86AF5}" srcId="{3FF8B8E0-2E3A-4EDF-BAB0-3C2A3D629174}" destId="{C137B734-7333-4565-B32D-ADA3A83A3181}" srcOrd="3" destOrd="0" parTransId="{6F1A27D5-7F0B-48F1-943E-3AF231A63324}" sibTransId="{F2CF8B61-ACAC-4B23-B014-4FA42668F0EF}"/>
    <dgm:cxn modelId="{52043259-CC5E-44FA-BDD1-1B3D29954B99}" type="presOf" srcId="{D44366D4-12DC-47EB-87E3-A461405BDA1D}" destId="{967D0AC3-7259-48E4-9D0D-F20361630C9E}" srcOrd="0" destOrd="0" presId="urn:microsoft.com/office/officeart/2005/8/layout/bProcess3"/>
    <dgm:cxn modelId="{81AAA49B-B701-4EC6-B193-D7B81FD55214}" type="presOf" srcId="{74D66DA7-B36C-4766-AF2A-324B607AB00C}" destId="{34053D26-1300-4AA3-8F09-A28B8470258C}" srcOrd="0" destOrd="0" presId="urn:microsoft.com/office/officeart/2005/8/layout/bProcess3"/>
    <dgm:cxn modelId="{6E68B49E-0B42-4062-AB5B-4C87E1B6AF56}" type="presOf" srcId="{F7E4E95A-F747-40E4-8C51-37891A4D661F}" destId="{8A008FDC-EC6F-48CB-A841-50BA6D108616}" srcOrd="0" destOrd="0" presId="urn:microsoft.com/office/officeart/2005/8/layout/bProcess3"/>
    <dgm:cxn modelId="{6DD473A9-8167-4AC9-855D-F526552293D2}" type="presOf" srcId="{74D66DA7-B36C-4766-AF2A-324B607AB00C}" destId="{A21BF61F-7630-4E67-8CD5-E0741EFC09E4}" srcOrd="1" destOrd="0" presId="urn:microsoft.com/office/officeart/2005/8/layout/bProcess3"/>
    <dgm:cxn modelId="{CC9967B7-7728-4B06-825A-1C09B8D174B2}" type="presOf" srcId="{C137B734-7333-4565-B32D-ADA3A83A3181}" destId="{503245D7-4240-41A4-BFA7-5AE6D09291A9}" srcOrd="0" destOrd="0" presId="urn:microsoft.com/office/officeart/2005/8/layout/bProcess3"/>
    <dgm:cxn modelId="{592A2DD1-0F7E-417B-84CB-11226B30F799}" type="presOf" srcId="{371955EA-0640-4B04-A1FE-13AF408C8249}" destId="{81091A0B-9651-4A93-89E4-9F13BDE6BD34}" srcOrd="0" destOrd="0" presId="urn:microsoft.com/office/officeart/2005/8/layout/bProcess3"/>
    <dgm:cxn modelId="{2ECA2CD7-5BFB-43AB-BCAF-476EC0144058}" type="presOf" srcId="{3FF8B8E0-2E3A-4EDF-BAB0-3C2A3D629174}" destId="{ABB730DC-D8AF-4885-9BE4-7B089084213E}" srcOrd="0" destOrd="0" presId="urn:microsoft.com/office/officeart/2005/8/layout/bProcess3"/>
    <dgm:cxn modelId="{00AF2BEB-4F54-4DB3-940C-1E2B025CDF74}" srcId="{3FF8B8E0-2E3A-4EDF-BAB0-3C2A3D629174}" destId="{CDFEBE4E-53EC-4BDC-ACA9-4272DF03D94B}" srcOrd="2" destOrd="0" parTransId="{3734928B-0F97-4784-B11E-B70D10CCCEAD}" sibTransId="{3080100F-881A-4FC9-B76F-E89387CD1BD2}"/>
    <dgm:cxn modelId="{C62DCAEF-633B-4A3E-A670-9E9AF4318716}" type="presOf" srcId="{CDFEBE4E-53EC-4BDC-ACA9-4272DF03D94B}" destId="{A9A16CF0-8620-4AB4-96E7-47586AEB91AF}" srcOrd="0" destOrd="0" presId="urn:microsoft.com/office/officeart/2005/8/layout/bProcess3"/>
    <dgm:cxn modelId="{59C4A1F3-1A9C-4801-8F0F-85AAE440C931}" srcId="{3FF8B8E0-2E3A-4EDF-BAB0-3C2A3D629174}" destId="{371955EA-0640-4B04-A1FE-13AF408C8249}" srcOrd="1" destOrd="0" parTransId="{551FFE8C-96FF-4A92-A26C-9F89D247AF7E}" sibTransId="{C0ED3F5B-1A97-4A25-B81B-4B6BD8C2019E}"/>
    <dgm:cxn modelId="{DCB875F4-E542-41EE-8861-4CA33235F7FC}" type="presOf" srcId="{F2CF8B61-ACAC-4B23-B014-4FA42668F0EF}" destId="{7BCCAFE5-9C0F-4DA0-B1AF-C8AA37F3F05A}" srcOrd="0" destOrd="0" presId="urn:microsoft.com/office/officeart/2005/8/layout/bProcess3"/>
    <dgm:cxn modelId="{32B8C3F6-CB0E-43D0-8119-ED4162A2513C}" type="presOf" srcId="{C0ED3F5B-1A97-4A25-B81B-4B6BD8C2019E}" destId="{003EE254-FD84-4AF6-8C17-68C458BC4385}" srcOrd="0" destOrd="0" presId="urn:microsoft.com/office/officeart/2005/8/layout/bProcess3"/>
    <dgm:cxn modelId="{845A1761-6CBB-43ED-ADA2-BB9ED19B8BD4}" type="presParOf" srcId="{ABB730DC-D8AF-4885-9BE4-7B089084213E}" destId="{8A008FDC-EC6F-48CB-A841-50BA6D108616}" srcOrd="0" destOrd="0" presId="urn:microsoft.com/office/officeart/2005/8/layout/bProcess3"/>
    <dgm:cxn modelId="{D35B97A2-5299-44C2-B75F-D548255C90F6}" type="presParOf" srcId="{ABB730DC-D8AF-4885-9BE4-7B089084213E}" destId="{34053D26-1300-4AA3-8F09-A28B8470258C}" srcOrd="1" destOrd="0" presId="urn:microsoft.com/office/officeart/2005/8/layout/bProcess3"/>
    <dgm:cxn modelId="{FC283F19-258D-4B47-B984-C1394AC71445}" type="presParOf" srcId="{34053D26-1300-4AA3-8F09-A28B8470258C}" destId="{A21BF61F-7630-4E67-8CD5-E0741EFC09E4}" srcOrd="0" destOrd="0" presId="urn:microsoft.com/office/officeart/2005/8/layout/bProcess3"/>
    <dgm:cxn modelId="{2C95A275-BCB9-4E2B-BB7D-35C2FF2E88D0}" type="presParOf" srcId="{ABB730DC-D8AF-4885-9BE4-7B089084213E}" destId="{81091A0B-9651-4A93-89E4-9F13BDE6BD34}" srcOrd="2" destOrd="0" presId="urn:microsoft.com/office/officeart/2005/8/layout/bProcess3"/>
    <dgm:cxn modelId="{AC879224-33B6-40EE-864E-56D19FE6EE9E}" type="presParOf" srcId="{ABB730DC-D8AF-4885-9BE4-7B089084213E}" destId="{003EE254-FD84-4AF6-8C17-68C458BC4385}" srcOrd="3" destOrd="0" presId="urn:microsoft.com/office/officeart/2005/8/layout/bProcess3"/>
    <dgm:cxn modelId="{A19BE140-6FCA-48BD-B421-7DF4C53C113B}" type="presParOf" srcId="{003EE254-FD84-4AF6-8C17-68C458BC4385}" destId="{241B309D-B08E-431C-AC1D-8455D962632B}" srcOrd="0" destOrd="0" presId="urn:microsoft.com/office/officeart/2005/8/layout/bProcess3"/>
    <dgm:cxn modelId="{120FF4C1-C634-4669-9ACF-E48326AFC903}" type="presParOf" srcId="{ABB730DC-D8AF-4885-9BE4-7B089084213E}" destId="{A9A16CF0-8620-4AB4-96E7-47586AEB91AF}" srcOrd="4" destOrd="0" presId="urn:microsoft.com/office/officeart/2005/8/layout/bProcess3"/>
    <dgm:cxn modelId="{9547F6A3-288C-4F4F-B824-C0A34FC5A4D1}" type="presParOf" srcId="{ABB730DC-D8AF-4885-9BE4-7B089084213E}" destId="{03E10CFC-9C49-42D3-BDD8-AD58A9D13D6C}" srcOrd="5" destOrd="0" presId="urn:microsoft.com/office/officeart/2005/8/layout/bProcess3"/>
    <dgm:cxn modelId="{5D4EFE2C-0455-4817-B5A1-404725B4A033}" type="presParOf" srcId="{03E10CFC-9C49-42D3-BDD8-AD58A9D13D6C}" destId="{89CFB0B4-6B20-480E-8333-E07AAED19526}" srcOrd="0" destOrd="0" presId="urn:microsoft.com/office/officeart/2005/8/layout/bProcess3"/>
    <dgm:cxn modelId="{71777F9F-9B45-426B-A698-047D57D2F290}" type="presParOf" srcId="{ABB730DC-D8AF-4885-9BE4-7B089084213E}" destId="{503245D7-4240-41A4-BFA7-5AE6D09291A9}" srcOrd="6" destOrd="0" presId="urn:microsoft.com/office/officeart/2005/8/layout/bProcess3"/>
    <dgm:cxn modelId="{F15B6EE8-2819-4ED6-8235-11650193E3CD}" type="presParOf" srcId="{ABB730DC-D8AF-4885-9BE4-7B089084213E}" destId="{7BCCAFE5-9C0F-4DA0-B1AF-C8AA37F3F05A}" srcOrd="7" destOrd="0" presId="urn:microsoft.com/office/officeart/2005/8/layout/bProcess3"/>
    <dgm:cxn modelId="{031EF1C9-4982-409E-9CA4-83E8B1219219}" type="presParOf" srcId="{7BCCAFE5-9C0F-4DA0-B1AF-C8AA37F3F05A}" destId="{E0B0FDCF-D8F2-4C52-A71E-62309458CF9B}" srcOrd="0" destOrd="0" presId="urn:microsoft.com/office/officeart/2005/8/layout/bProcess3"/>
    <dgm:cxn modelId="{10792355-2294-40B4-8E2D-2F95C426A7F5}" type="presParOf" srcId="{ABB730DC-D8AF-4885-9BE4-7B089084213E}" destId="{967D0AC3-7259-48E4-9D0D-F20361630C9E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53D26-1300-4AA3-8F09-A28B8470258C}">
      <dsp:nvSpPr>
        <dsp:cNvPr id="0" name=""/>
        <dsp:cNvSpPr/>
      </dsp:nvSpPr>
      <dsp:spPr>
        <a:xfrm>
          <a:off x="3717620" y="2236722"/>
          <a:ext cx="7267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80479" y="45720"/>
              </a:lnTo>
              <a:lnTo>
                <a:pt x="380479" y="46478"/>
              </a:lnTo>
              <a:lnTo>
                <a:pt x="726758" y="46478"/>
              </a:lnTo>
            </a:path>
          </a:pathLst>
        </a:custGeom>
        <a:noFill/>
        <a:ln w="60325" cap="flat" cmpd="sng" algn="ctr">
          <a:solidFill>
            <a:schemeClr val="accent2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800" b="1" kern="1200"/>
        </a:p>
      </dsp:txBody>
      <dsp:txXfrm>
        <a:off x="4004870" y="2278169"/>
        <a:ext cx="152258" cy="8547"/>
      </dsp:txXfrm>
    </dsp:sp>
    <dsp:sp modelId="{8A008FDC-EC6F-48CB-A841-50BA6D108616}">
      <dsp:nvSpPr>
        <dsp:cNvPr id="0" name=""/>
        <dsp:cNvSpPr/>
      </dsp:nvSpPr>
      <dsp:spPr>
        <a:xfrm>
          <a:off x="10371" y="619642"/>
          <a:ext cx="3709048" cy="3325600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10371" y="619642"/>
        <a:ext cx="3709048" cy="3325600"/>
      </dsp:txXfrm>
    </dsp:sp>
    <dsp:sp modelId="{003EE254-FD84-4AF6-8C17-68C458BC4385}">
      <dsp:nvSpPr>
        <dsp:cNvPr id="0" name=""/>
        <dsp:cNvSpPr/>
      </dsp:nvSpPr>
      <dsp:spPr>
        <a:xfrm>
          <a:off x="8358994" y="2232281"/>
          <a:ext cx="5986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919"/>
              </a:moveTo>
              <a:lnTo>
                <a:pt x="316410" y="50919"/>
              </a:lnTo>
              <a:lnTo>
                <a:pt x="316410" y="45720"/>
              </a:lnTo>
              <a:lnTo>
                <a:pt x="598621" y="45720"/>
              </a:lnTo>
            </a:path>
          </a:pathLst>
        </a:custGeom>
        <a:noFill/>
        <a:ln w="63500" cap="flat" cmpd="sng" algn="ctr">
          <a:solidFill>
            <a:schemeClr val="accent2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8642574" y="2273728"/>
        <a:ext cx="31462" cy="8547"/>
      </dsp:txXfrm>
    </dsp:sp>
    <dsp:sp modelId="{81091A0B-9651-4A93-89E4-9F13BDE6BD34}">
      <dsp:nvSpPr>
        <dsp:cNvPr id="0" name=""/>
        <dsp:cNvSpPr/>
      </dsp:nvSpPr>
      <dsp:spPr>
        <a:xfrm>
          <a:off x="4476779" y="616732"/>
          <a:ext cx="3884015" cy="3332937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4476779" y="616732"/>
        <a:ext cx="3884015" cy="3332937"/>
      </dsp:txXfrm>
    </dsp:sp>
    <dsp:sp modelId="{03E10CFC-9C49-42D3-BDD8-AD58A9D13D6C}">
      <dsp:nvSpPr>
        <dsp:cNvPr id="0" name=""/>
        <dsp:cNvSpPr/>
      </dsp:nvSpPr>
      <dsp:spPr>
        <a:xfrm>
          <a:off x="3667985" y="3937474"/>
          <a:ext cx="7180215" cy="1142654"/>
        </a:xfrm>
        <a:custGeom>
          <a:avLst/>
          <a:gdLst/>
          <a:ahLst/>
          <a:cxnLst/>
          <a:rect l="0" t="0" r="0" b="0"/>
          <a:pathLst>
            <a:path>
              <a:moveTo>
                <a:pt x="7180215" y="0"/>
              </a:moveTo>
              <a:lnTo>
                <a:pt x="7180215" y="588427"/>
              </a:lnTo>
              <a:lnTo>
                <a:pt x="0" y="588427"/>
              </a:lnTo>
              <a:lnTo>
                <a:pt x="0" y="1142654"/>
              </a:lnTo>
            </a:path>
          </a:pathLst>
        </a:custGeom>
        <a:noFill/>
        <a:ln w="63500" cap="flat" cmpd="sng" algn="ctr">
          <a:solidFill>
            <a:schemeClr val="accent2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7076207" y="4504528"/>
        <a:ext cx="363771" cy="8547"/>
      </dsp:txXfrm>
    </dsp:sp>
    <dsp:sp modelId="{A9A16CF0-8620-4AB4-96E7-47586AEB91AF}">
      <dsp:nvSpPr>
        <dsp:cNvPr id="0" name=""/>
        <dsp:cNvSpPr/>
      </dsp:nvSpPr>
      <dsp:spPr>
        <a:xfrm>
          <a:off x="8990016" y="616728"/>
          <a:ext cx="3716369" cy="3322546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8990016" y="616728"/>
        <a:ext cx="3716369" cy="3322546"/>
      </dsp:txXfrm>
    </dsp:sp>
    <dsp:sp modelId="{7BCCAFE5-9C0F-4DA0-B1AF-C8AA37F3F05A}">
      <dsp:nvSpPr>
        <dsp:cNvPr id="0" name=""/>
        <dsp:cNvSpPr/>
      </dsp:nvSpPr>
      <dsp:spPr>
        <a:xfrm>
          <a:off x="5524370" y="6755297"/>
          <a:ext cx="19192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1517"/>
              </a:moveTo>
              <a:lnTo>
                <a:pt x="976715" y="51517"/>
              </a:lnTo>
              <a:lnTo>
                <a:pt x="976715" y="45720"/>
              </a:lnTo>
              <a:lnTo>
                <a:pt x="1919230" y="45720"/>
              </a:lnTo>
            </a:path>
          </a:pathLst>
        </a:custGeom>
        <a:noFill/>
        <a:ln w="63500" cap="flat" cmpd="sng" algn="ctr">
          <a:solidFill>
            <a:schemeClr val="accent2">
              <a:lumMod val="7500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500" kern="1200"/>
        </a:p>
      </dsp:txBody>
      <dsp:txXfrm>
        <a:off x="6435239" y="6796743"/>
        <a:ext cx="97491" cy="8547"/>
      </dsp:txXfrm>
    </dsp:sp>
    <dsp:sp modelId="{503245D7-4240-41A4-BFA7-5AE6D09291A9}">
      <dsp:nvSpPr>
        <dsp:cNvPr id="0" name=""/>
        <dsp:cNvSpPr/>
      </dsp:nvSpPr>
      <dsp:spPr>
        <a:xfrm>
          <a:off x="1809800" y="5112529"/>
          <a:ext cx="3716369" cy="3388571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1809800" y="5112529"/>
        <a:ext cx="3716369" cy="3388571"/>
      </dsp:txXfrm>
    </dsp:sp>
    <dsp:sp modelId="{967D0AC3-7259-48E4-9D0D-F20361630C9E}">
      <dsp:nvSpPr>
        <dsp:cNvPr id="0" name=""/>
        <dsp:cNvSpPr/>
      </dsp:nvSpPr>
      <dsp:spPr>
        <a:xfrm>
          <a:off x="7476001" y="5136711"/>
          <a:ext cx="3543372" cy="3328611"/>
        </a:xfrm>
        <a:prstGeom prst="rect">
          <a:avLst/>
        </a:prstGeom>
        <a:blipFill rotWithShape="0">
          <a:blip xmlns:r="http://schemas.openxmlformats.org/officeDocument/2006/relationships" r:embed="rId5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6500" kern="1200" dirty="0"/>
        </a:p>
      </dsp:txBody>
      <dsp:txXfrm>
        <a:off x="7476001" y="5136711"/>
        <a:ext cx="3543372" cy="33286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bkpt" val="endCnv"/>
          <dgm:param type="contDir" val="sameDir"/>
          <dgm:param type="grDir" val="tL"/>
          <dgm:param type="flowDir" val="row"/>
        </dgm:alg>
      </dgm:if>
      <dgm:else name="Name3">
        <dgm:alg type="snake">
          <dgm:param type="bkpt" val="endCnv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dim" val="1D"/>
                <dgm:param type="connRout" val="bend"/>
                <dgm:param type="begPts" val="midR bCtr"/>
                <dgm:param type="endPts" val="midL tCtr"/>
              </dgm:alg>
            </dgm:if>
            <dgm:else name="Name6">
              <dgm:alg type="conn">
                <dgm:param type="dim" val="1D"/>
                <dgm:param type="connRout" val="ben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779443" y="95250"/>
            <a:ext cx="7353300" cy="238029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sv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svg"/><Relationship Id="rId3" Type="http://schemas.openxmlformats.org/officeDocument/2006/relationships/image" Target="../media/image17.png"/><Relationship Id="rId2" Type="http://schemas.openxmlformats.org/officeDocument/2006/relationships/image" Target="../media/image11.sv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svg"/><Relationship Id="rId3" Type="http://schemas.openxmlformats.org/officeDocument/2006/relationships/image" Target="../media/image19.png"/><Relationship Id="rId2" Type="http://schemas.openxmlformats.org/officeDocument/2006/relationships/image" Target="../media/image13.sv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svg"/><Relationship Id="rId3" Type="http://schemas.openxmlformats.org/officeDocument/2006/relationships/image" Target="../media/image21.png"/><Relationship Id="rId2" Type="http://schemas.openxmlformats.org/officeDocument/2006/relationships/image" Target="../media/image15.sv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svg"/><Relationship Id="rId3" Type="http://schemas.openxmlformats.org/officeDocument/2006/relationships/image" Target="../media/image23.png"/><Relationship Id="rId2" Type="http://schemas.openxmlformats.org/officeDocument/2006/relationships/image" Target="../media/image17.sv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22.svg"/><Relationship Id="rId7" Type="http://schemas.openxmlformats.org/officeDocument/2006/relationships/image" Target="../media/image27.png"/><Relationship Id="rId6" Type="http://schemas.openxmlformats.org/officeDocument/2006/relationships/image" Target="../media/image21.svg"/><Relationship Id="rId51" Type="http://schemas.openxmlformats.org/officeDocument/2006/relationships/slideLayout" Target="../slideLayouts/slideLayout7.xml"/><Relationship Id="rId50" Type="http://schemas.openxmlformats.org/officeDocument/2006/relationships/image" Target="../media/image43.svg"/><Relationship Id="rId5" Type="http://schemas.openxmlformats.org/officeDocument/2006/relationships/image" Target="../media/image26.png"/><Relationship Id="rId49" Type="http://schemas.openxmlformats.org/officeDocument/2006/relationships/image" Target="../media/image48.png"/><Relationship Id="rId48" Type="http://schemas.openxmlformats.org/officeDocument/2006/relationships/image" Target="../media/image42.svg"/><Relationship Id="rId47" Type="http://schemas.openxmlformats.org/officeDocument/2006/relationships/image" Target="../media/image47.png"/><Relationship Id="rId46" Type="http://schemas.openxmlformats.org/officeDocument/2006/relationships/image" Target="../media/image41.svg"/><Relationship Id="rId45" Type="http://schemas.openxmlformats.org/officeDocument/2006/relationships/image" Target="../media/image46.png"/><Relationship Id="rId44" Type="http://schemas.openxmlformats.org/officeDocument/2006/relationships/image" Target="../media/image40.svg"/><Relationship Id="rId43" Type="http://schemas.openxmlformats.org/officeDocument/2006/relationships/image" Target="../media/image45.png"/><Relationship Id="rId42" Type="http://schemas.openxmlformats.org/officeDocument/2006/relationships/image" Target="../media/image39.svg"/><Relationship Id="rId41" Type="http://schemas.openxmlformats.org/officeDocument/2006/relationships/image" Target="../media/image44.png"/><Relationship Id="rId40" Type="http://schemas.openxmlformats.org/officeDocument/2006/relationships/image" Target="../media/image38.svg"/><Relationship Id="rId4" Type="http://schemas.openxmlformats.org/officeDocument/2006/relationships/image" Target="../media/image20.svg"/><Relationship Id="rId39" Type="http://schemas.openxmlformats.org/officeDocument/2006/relationships/image" Target="../media/image43.png"/><Relationship Id="rId38" Type="http://schemas.openxmlformats.org/officeDocument/2006/relationships/image" Target="../media/image37.svg"/><Relationship Id="rId37" Type="http://schemas.openxmlformats.org/officeDocument/2006/relationships/image" Target="../media/image42.png"/><Relationship Id="rId36" Type="http://schemas.openxmlformats.org/officeDocument/2006/relationships/image" Target="../media/image36.svg"/><Relationship Id="rId35" Type="http://schemas.openxmlformats.org/officeDocument/2006/relationships/image" Target="../media/image41.png"/><Relationship Id="rId34" Type="http://schemas.openxmlformats.org/officeDocument/2006/relationships/image" Target="../media/image35.svg"/><Relationship Id="rId33" Type="http://schemas.openxmlformats.org/officeDocument/2006/relationships/image" Target="../media/image40.png"/><Relationship Id="rId32" Type="http://schemas.openxmlformats.org/officeDocument/2006/relationships/image" Target="../media/image34.svg"/><Relationship Id="rId31" Type="http://schemas.openxmlformats.org/officeDocument/2006/relationships/image" Target="../media/image39.png"/><Relationship Id="rId30" Type="http://schemas.openxmlformats.org/officeDocument/2006/relationships/image" Target="../media/image33.svg"/><Relationship Id="rId3" Type="http://schemas.openxmlformats.org/officeDocument/2006/relationships/image" Target="../media/image25.png"/><Relationship Id="rId29" Type="http://schemas.openxmlformats.org/officeDocument/2006/relationships/image" Target="../media/image38.png"/><Relationship Id="rId28" Type="http://schemas.openxmlformats.org/officeDocument/2006/relationships/image" Target="../media/image32.svg"/><Relationship Id="rId27" Type="http://schemas.openxmlformats.org/officeDocument/2006/relationships/image" Target="../media/image37.png"/><Relationship Id="rId26" Type="http://schemas.openxmlformats.org/officeDocument/2006/relationships/image" Target="../media/image31.svg"/><Relationship Id="rId25" Type="http://schemas.openxmlformats.org/officeDocument/2006/relationships/image" Target="../media/image36.png"/><Relationship Id="rId24" Type="http://schemas.openxmlformats.org/officeDocument/2006/relationships/image" Target="../media/image30.svg"/><Relationship Id="rId23" Type="http://schemas.openxmlformats.org/officeDocument/2006/relationships/image" Target="../media/image35.png"/><Relationship Id="rId22" Type="http://schemas.openxmlformats.org/officeDocument/2006/relationships/image" Target="../media/image29.svg"/><Relationship Id="rId21" Type="http://schemas.openxmlformats.org/officeDocument/2006/relationships/image" Target="../media/image34.png"/><Relationship Id="rId20" Type="http://schemas.openxmlformats.org/officeDocument/2006/relationships/image" Target="../media/image28.svg"/><Relationship Id="rId2" Type="http://schemas.openxmlformats.org/officeDocument/2006/relationships/image" Target="../media/image19.svg"/><Relationship Id="rId19" Type="http://schemas.openxmlformats.org/officeDocument/2006/relationships/image" Target="../media/image33.png"/><Relationship Id="rId18" Type="http://schemas.openxmlformats.org/officeDocument/2006/relationships/image" Target="../media/image27.svg"/><Relationship Id="rId17" Type="http://schemas.openxmlformats.org/officeDocument/2006/relationships/image" Target="../media/image32.png"/><Relationship Id="rId16" Type="http://schemas.openxmlformats.org/officeDocument/2006/relationships/image" Target="../media/image26.svg"/><Relationship Id="rId15" Type="http://schemas.openxmlformats.org/officeDocument/2006/relationships/image" Target="../media/image31.png"/><Relationship Id="rId14" Type="http://schemas.openxmlformats.org/officeDocument/2006/relationships/image" Target="../media/image25.svg"/><Relationship Id="rId13" Type="http://schemas.openxmlformats.org/officeDocument/2006/relationships/image" Target="../media/image30.png"/><Relationship Id="rId12" Type="http://schemas.openxmlformats.org/officeDocument/2006/relationships/image" Target="../media/image24.svg"/><Relationship Id="rId11" Type="http://schemas.openxmlformats.org/officeDocument/2006/relationships/image" Target="../media/image29.png"/><Relationship Id="rId10" Type="http://schemas.openxmlformats.org/officeDocument/2006/relationships/image" Target="../media/image23.svg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sv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diagramDrawing" Target="../diagrams/drawing1.xml"/><Relationship Id="rId8" Type="http://schemas.openxmlformats.org/officeDocument/2006/relationships/diagramColors" Target="../diagrams/colors1.xml"/><Relationship Id="rId7" Type="http://schemas.openxmlformats.org/officeDocument/2006/relationships/diagramQuickStyle" Target="../diagrams/quickStyl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svg"/><Relationship Id="rId3" Type="http://schemas.openxmlformats.org/officeDocument/2006/relationships/image" Target="../media/image7.png"/><Relationship Id="rId2" Type="http://schemas.openxmlformats.org/officeDocument/2006/relationships/image" Target="../media/image4.sv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sv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svg"/><Relationship Id="rId3" Type="http://schemas.openxmlformats.org/officeDocument/2006/relationships/image" Target="../media/image10.png"/><Relationship Id="rId2" Type="http://schemas.openxmlformats.org/officeDocument/2006/relationships/image" Target="../media/image7.sv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9.sv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1143000" y="1869758"/>
            <a:ext cx="9807893" cy="747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6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6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6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6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6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6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78" y="3410903"/>
            <a:ext cx="5038727" cy="503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10967086" y="2425067"/>
            <a:ext cx="540543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6000" b="1">
                <a:latin typeface="华文新魏" panose="02010800040101010101" pitchFamily="2" charset="-122"/>
              </a:rPr>
              <a:t>知识产权声明</a:t>
            </a:r>
            <a:endParaRPr lang="zh-CN" altLang="en-US" sz="6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71155"/>
            <a:ext cx="16230600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920"/>
              </a:lnSpc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Reading for Plot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04119" y="2248127"/>
            <a:ext cx="1079801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000" dirty="0">
                <a:solidFill>
                  <a:srgbClr val="320B01"/>
                </a:solidFill>
                <a:latin typeface="Eczar Regular" panose="02000603040300000004"/>
              </a:rPr>
              <a:t>Considering the plots can be quite complex, it's important to consider how they develop throughout a text. </a:t>
            </a:r>
            <a:endParaRPr lang="en-US" sz="30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685800" y="3368037"/>
            <a:ext cx="19507723" cy="1118416"/>
            <a:chOff x="0" y="0"/>
            <a:chExt cx="5137837" cy="2945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7837" cy="294562"/>
            </a:xfrm>
            <a:custGeom>
              <a:avLst/>
              <a:gdLst/>
              <a:ahLst/>
              <a:cxnLst/>
              <a:rect l="l" t="t" r="r" b="b"/>
              <a:pathLst>
                <a:path w="5137837" h="294562">
                  <a:moveTo>
                    <a:pt x="0" y="0"/>
                  </a:moveTo>
                  <a:lnTo>
                    <a:pt x="5137837" y="0"/>
                  </a:lnTo>
                  <a:lnTo>
                    <a:pt x="5137837" y="294562"/>
                  </a:lnTo>
                  <a:lnTo>
                    <a:pt x="0" y="294562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63748" y="3612634"/>
            <a:ext cx="216995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3200" dirty="0">
                <a:solidFill>
                  <a:srgbClr val="320B01"/>
                </a:solidFill>
                <a:latin typeface="Eczar SemiBold Bold" panose="02000603040300000004"/>
              </a:rPr>
              <a:t>Beginning</a:t>
            </a:r>
            <a:endParaRPr lang="en-US" sz="32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69899" y="3612634"/>
            <a:ext cx="2857500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3200" dirty="0">
                <a:solidFill>
                  <a:srgbClr val="320B01"/>
                </a:solidFill>
                <a:latin typeface="Eczar SemiBold Bold" panose="02000603040300000004"/>
              </a:rPr>
              <a:t>Rising</a:t>
            </a:r>
            <a:endParaRPr lang="en-US" sz="32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41799" y="3653901"/>
            <a:ext cx="28575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3200" dirty="0">
                <a:solidFill>
                  <a:srgbClr val="320B01"/>
                </a:solidFill>
                <a:latin typeface="Eczar SemiBold Bold" panose="02000603040300000004"/>
              </a:rPr>
              <a:t>Climbing</a:t>
            </a:r>
            <a:endParaRPr lang="en-US" sz="32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7280" y="4643331"/>
            <a:ext cx="3344120" cy="272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en-US" altLang="zh-CN" sz="2400" dirty="0">
                <a:solidFill>
                  <a:srgbClr val="320B01"/>
                </a:solidFill>
                <a:latin typeface="Eczar Regular" panose="02000603040300000004"/>
              </a:rPr>
              <a:t>I imagine Natalie is smart and snobby and will hate me instantly. </a:t>
            </a:r>
            <a:endParaRPr lang="en-US" altLang="zh-CN" sz="2400" dirty="0">
              <a:solidFill>
                <a:srgbClr val="320B01"/>
              </a:solidFill>
              <a:latin typeface="Eczar Regular" panose="02000603040300000004"/>
            </a:endParaRPr>
          </a:p>
          <a:p>
            <a:pPr marL="0" lvl="0" indent="0">
              <a:lnSpc>
                <a:spcPct val="150000"/>
              </a:lnSpc>
            </a:pPr>
            <a:r>
              <a:rPr lang="en-US" altLang="zh-CN" sz="2400" dirty="0">
                <a:solidFill>
                  <a:srgbClr val="320B01"/>
                </a:solidFill>
                <a:latin typeface="Eczar Regular" panose="02000603040300000004"/>
              </a:rPr>
              <a:t>I know I am going to really dislike Natalie.</a:t>
            </a:r>
            <a:endParaRPr lang="en-US" altLang="zh-CN" sz="24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14800" y="4767824"/>
            <a:ext cx="3124200" cy="1590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120"/>
              </a:lnSpc>
            </a:pPr>
            <a:r>
              <a:rPr lang="en-US" altLang="zh-CN" sz="2600" dirty="0">
                <a:solidFill>
                  <a:srgbClr val="320B01"/>
                </a:solidFill>
                <a:latin typeface="Eczar Regular" panose="02000603040300000004"/>
              </a:rPr>
              <a:t>I know that whatever else happens to me in my life, I want Natalie as a friend.</a:t>
            </a:r>
            <a:endParaRPr lang="en-US" altLang="zh-CN" sz="2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924800" y="4767824"/>
            <a:ext cx="3505200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dirty="0">
                <a:solidFill>
                  <a:srgbClr val="320B01"/>
                </a:solidFill>
                <a:latin typeface="Eczar Regular" panose="02000603040300000004"/>
              </a:rPr>
              <a:t>But I don’t say any of this to Nat, who I’m beginning to like a little less.</a:t>
            </a:r>
            <a:endParaRPr lang="en-US" sz="24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642329" y="484048"/>
            <a:ext cx="4641552" cy="2649904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2039600" y="3641563"/>
            <a:ext cx="1600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3200" dirty="0">
                <a:solidFill>
                  <a:srgbClr val="320B01"/>
                </a:solidFill>
                <a:latin typeface="Eczar SemiBold Bold" panose="02000603040300000004"/>
              </a:rPr>
              <a:t>Climax</a:t>
            </a:r>
            <a:endParaRPr lang="en-US" sz="32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15273998" y="3641563"/>
            <a:ext cx="21336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3200" dirty="0">
                <a:solidFill>
                  <a:srgbClr val="320B01"/>
                </a:solidFill>
                <a:latin typeface="Eczar SemiBold Bold" panose="02000603040300000004"/>
              </a:rPr>
              <a:t>Resolution</a:t>
            </a:r>
            <a:endParaRPr lang="en-US" sz="32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12268200" y="4925171"/>
            <a:ext cx="1304262" cy="4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?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4725650" y="4808986"/>
            <a:ext cx="3386798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400" dirty="0">
                <a:solidFill>
                  <a:srgbClr val="320B01"/>
                </a:solidFill>
                <a:latin typeface="Eczar Regular" panose="02000603040300000004"/>
              </a:rPr>
              <a:t>I sit back and think what it must be like to live in a family like this.</a:t>
            </a:r>
            <a:endParaRPr lang="en-US" sz="24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7" name="任意多边形: 形状 16"/>
          <p:cNvSpPr/>
          <p:nvPr/>
        </p:nvSpPr>
        <p:spPr>
          <a:xfrm>
            <a:off x="2286000" y="6893888"/>
            <a:ext cx="13830300" cy="2749379"/>
          </a:xfrm>
          <a:custGeom>
            <a:avLst/>
            <a:gdLst>
              <a:gd name="connsiteX0" fmla="*/ 0 w 13716000"/>
              <a:gd name="connsiteY0" fmla="*/ 2749379 h 2749379"/>
              <a:gd name="connsiteX1" fmla="*/ 2940908 w 13716000"/>
              <a:gd name="connsiteY1" fmla="*/ 883508 h 2749379"/>
              <a:gd name="connsiteX2" fmla="*/ 6413157 w 13716000"/>
              <a:gd name="connsiteY2" fmla="*/ 2125363 h 2749379"/>
              <a:gd name="connsiteX3" fmla="*/ 9842157 w 13716000"/>
              <a:gd name="connsiteY3" fmla="*/ 1192427 h 2749379"/>
              <a:gd name="connsiteX4" fmla="*/ 13716000 w 13716000"/>
              <a:gd name="connsiteY4" fmla="*/ 0 h 274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16000" h="2749379">
                <a:moveTo>
                  <a:pt x="0" y="2749379"/>
                </a:moveTo>
                <a:cubicBezTo>
                  <a:pt x="936024" y="1868445"/>
                  <a:pt x="1872049" y="987511"/>
                  <a:pt x="2940908" y="883508"/>
                </a:cubicBezTo>
                <a:cubicBezTo>
                  <a:pt x="4009767" y="779505"/>
                  <a:pt x="5262949" y="2073877"/>
                  <a:pt x="6413157" y="2125363"/>
                </a:cubicBezTo>
                <a:cubicBezTo>
                  <a:pt x="7563365" y="2176849"/>
                  <a:pt x="8625017" y="1546654"/>
                  <a:pt x="9842157" y="1192427"/>
                </a:cubicBezTo>
                <a:cubicBezTo>
                  <a:pt x="11059297" y="838200"/>
                  <a:pt x="13146560" y="110181"/>
                  <a:pt x="137160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/>
          <p:cNvSpPr/>
          <p:nvPr/>
        </p:nvSpPr>
        <p:spPr>
          <a:xfrm>
            <a:off x="233814" y="8496300"/>
            <a:ext cx="205565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Eczar Regular" panose="02000603040300000004"/>
              </a:rPr>
              <a:t>Dislike</a:t>
            </a:r>
            <a:endParaRPr lang="zh-CN" altLang="en-US" sz="4400" b="1" dirty="0">
              <a:solidFill>
                <a:schemeClr val="bg1"/>
              </a:solidFill>
              <a:latin typeface="Eczar Regular" panose="02000603040300000004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4169899" y="6638975"/>
            <a:ext cx="26083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Eczar Regular" panose="02000603040300000004"/>
              </a:rPr>
              <a:t>Befriend</a:t>
            </a:r>
            <a:endParaRPr lang="zh-CN" altLang="en-US" sz="4400" b="1" dirty="0">
              <a:solidFill>
                <a:schemeClr val="bg1"/>
              </a:solidFill>
              <a:latin typeface="Eczar Regular" panose="02000603040300000004"/>
            </a:endParaRPr>
          </a:p>
        </p:txBody>
      </p:sp>
      <p:sp>
        <p:nvSpPr>
          <p:cNvPr id="22" name="矩形: 圆角 21"/>
          <p:cNvSpPr/>
          <p:nvPr/>
        </p:nvSpPr>
        <p:spPr>
          <a:xfrm>
            <a:off x="7239000" y="9186067"/>
            <a:ext cx="4267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Eczar Regular" panose="02000603040300000004"/>
              </a:rPr>
              <a:t>Like a little less</a:t>
            </a:r>
            <a:endParaRPr lang="zh-CN" altLang="en-US" sz="4400" b="1" dirty="0">
              <a:solidFill>
                <a:schemeClr val="bg1"/>
              </a:solidFill>
              <a:latin typeface="Eczar Regular" panose="02000603040300000004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14990299" y="7337777"/>
            <a:ext cx="28575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Eczar Regular" panose="02000603040300000004"/>
              </a:rPr>
              <a:t>admire</a:t>
            </a:r>
            <a:endParaRPr lang="zh-CN" altLang="en-US" sz="4400" b="1" dirty="0">
              <a:solidFill>
                <a:schemeClr val="bg1"/>
              </a:solidFill>
              <a:latin typeface="Eczar Regular" panose="02000603040300000004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1479427" y="6689189"/>
            <a:ext cx="21336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latin typeface="Eczar Regular" panose="02000603040300000004"/>
              </a:rPr>
              <a:t>?</a:t>
            </a:r>
            <a:endParaRPr lang="zh-CN" altLang="en-US" sz="4400" b="1" dirty="0">
              <a:solidFill>
                <a:schemeClr val="bg1"/>
              </a:solidFill>
              <a:latin typeface="Eczar Regular" panose="0200060304030000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33402" y="2372970"/>
            <a:ext cx="19507723" cy="1861151"/>
            <a:chOff x="0" y="0"/>
            <a:chExt cx="5137837" cy="490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490180"/>
            </a:xfrm>
            <a:custGeom>
              <a:avLst/>
              <a:gdLst/>
              <a:ahLst/>
              <a:cxnLst/>
              <a:rect l="l" t="t" r="r" b="b"/>
              <a:pathLst>
                <a:path w="5137837" h="490180">
                  <a:moveTo>
                    <a:pt x="0" y="0"/>
                  </a:moveTo>
                  <a:lnTo>
                    <a:pt x="5137837" y="0"/>
                  </a:lnTo>
                  <a:lnTo>
                    <a:pt x="5137837" y="490180"/>
                  </a:lnTo>
                  <a:lnTo>
                    <a:pt x="0" y="490180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35162" y="4705106"/>
            <a:ext cx="5213538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757957" y="2902073"/>
            <a:ext cx="52135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200" b="1" dirty="0">
                <a:solidFill>
                  <a:srgbClr val="320B01"/>
                </a:solidFill>
                <a:latin typeface="Eczar Regular" panose="02000603040300000004"/>
              </a:rPr>
              <a:t> “Investigate yourself,” says Nat.</a:t>
            </a:r>
            <a:endParaRPr lang="en-US" sz="3200" b="1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877800" y="2920358"/>
            <a:ext cx="5213985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600"/>
              </a:lnSpc>
            </a:pPr>
            <a:r>
              <a:rPr lang="en-US" sz="3200" b="1" dirty="0">
                <a:solidFill>
                  <a:srgbClr val="320B01"/>
                </a:solidFill>
                <a:latin typeface="Eczar Regular" panose="02000603040300000004"/>
              </a:rPr>
              <a:t>I’m wrong. She does have ideas. And she’s right.</a:t>
            </a:r>
            <a:endParaRPr lang="en-US" sz="3200" b="1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50620" y="2565011"/>
            <a:ext cx="2004707" cy="13486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34600" y="2615926"/>
            <a:ext cx="2004707" cy="1348621"/>
          </a:xfrm>
          <a:prstGeom prst="rect">
            <a:avLst/>
          </a:prstGeom>
        </p:spPr>
      </p:pic>
      <p:sp>
        <p:nvSpPr>
          <p:cNvPr id="15" name="TextBox 5"/>
          <p:cNvSpPr txBox="1"/>
          <p:nvPr/>
        </p:nvSpPr>
        <p:spPr>
          <a:xfrm>
            <a:off x="3415404" y="5591236"/>
            <a:ext cx="648901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8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320B01"/>
                </a:solidFill>
                <a:latin typeface="Eczar SemiBold Bold" panose="02000603040300000004"/>
              </a:rPr>
              <a:t>Jake can’t speak Greek</a:t>
            </a:r>
            <a:endParaRPr lang="en-US" altLang="zh-CN" sz="3600" dirty="0">
              <a:solidFill>
                <a:srgbClr val="320B01"/>
              </a:solidFill>
              <a:latin typeface="Eczar SemiBold Bold" panose="02000603040300000004"/>
            </a:endParaRPr>
          </a:p>
          <a:p>
            <a:pPr lvl="0">
              <a:lnSpc>
                <a:spcPts val="48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320B01"/>
                </a:solidFill>
                <a:latin typeface="Eczar SemiBold Bold" panose="02000603040300000004"/>
              </a:rPr>
              <a:t>Five years without seeing father </a:t>
            </a:r>
            <a:endParaRPr lang="en-US" altLang="zh-CN" sz="36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10829488" y="5705023"/>
            <a:ext cx="6629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J: Astonished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3391120" y="8724900"/>
            <a:ext cx="521353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Then how?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Taxi company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0771514" y="7149152"/>
            <a:ext cx="285703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J: Hopeful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10770992" y="8801100"/>
            <a:ext cx="332600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J: Inspired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27" name="箭头: 下 26"/>
          <p:cNvSpPr/>
          <p:nvPr/>
        </p:nvSpPr>
        <p:spPr>
          <a:xfrm>
            <a:off x="913985" y="5536406"/>
            <a:ext cx="1357554" cy="44196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/>
              <a:t>1</a:t>
            </a:r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r>
              <a:rPr lang="en-US" altLang="zh-CN" sz="2800" b="1" dirty="0"/>
              <a:t>2</a:t>
            </a:r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endParaRPr lang="en-US" altLang="zh-CN" sz="2800" b="1" dirty="0"/>
          </a:p>
          <a:p>
            <a:pPr algn="ctr"/>
            <a:r>
              <a:rPr lang="en-US" altLang="zh-CN" sz="2800" b="1" dirty="0"/>
              <a:t>3</a:t>
            </a:r>
            <a:endParaRPr lang="zh-CN" altLang="en-US" sz="2800" b="1" dirty="0"/>
          </a:p>
        </p:txBody>
      </p:sp>
      <p:sp>
        <p:nvSpPr>
          <p:cNvPr id="29" name="流程图: 过程 28"/>
          <p:cNvSpPr/>
          <p:nvPr/>
        </p:nvSpPr>
        <p:spPr>
          <a:xfrm>
            <a:off x="4672116" y="4532789"/>
            <a:ext cx="2743200" cy="802568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Eczar SemiBold Bold" panose="02000603040300000004"/>
              </a:rPr>
              <a:t>PLOT</a:t>
            </a:r>
            <a:endParaRPr lang="zh-CN" altLang="en-US" sz="4000" dirty="0">
              <a:solidFill>
                <a:schemeClr val="bg1"/>
              </a:solidFill>
              <a:latin typeface="Eczar SemiBold Bold" panose="02000603040300000004"/>
            </a:endParaRPr>
          </a:p>
        </p:txBody>
      </p:sp>
      <p:sp>
        <p:nvSpPr>
          <p:cNvPr id="30" name="流程图: 过程 29"/>
          <p:cNvSpPr/>
          <p:nvPr/>
        </p:nvSpPr>
        <p:spPr>
          <a:xfrm>
            <a:off x="10879170" y="4535079"/>
            <a:ext cx="2743200" cy="802568"/>
          </a:xfrm>
          <a:prstGeom prst="flowChart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Eczar SemiBold Bold" panose="02000603040300000004"/>
              </a:rPr>
              <a:t>FEELINGS</a:t>
            </a:r>
            <a:endParaRPr lang="zh-CN" altLang="en-US" sz="3600" dirty="0"/>
          </a:p>
        </p:txBody>
      </p:sp>
      <p:sp>
        <p:nvSpPr>
          <p:cNvPr id="6" name="TextBox 2"/>
          <p:cNvSpPr txBox="1"/>
          <p:nvPr/>
        </p:nvSpPr>
        <p:spPr>
          <a:xfrm>
            <a:off x="1028700" y="471155"/>
            <a:ext cx="16230600" cy="1499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920"/>
              </a:lnSpc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Reading for Feelings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3368510" y="7745367"/>
            <a:ext cx="648901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8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rgbClr val="320B01"/>
                </a:solidFill>
                <a:latin typeface="Eczar SemiBold Bold" panose="02000603040300000004"/>
              </a:rPr>
              <a:t>Nat offers help</a:t>
            </a:r>
            <a:endParaRPr lang="en-US" altLang="zh-CN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10823268" y="6283215"/>
            <a:ext cx="6629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N: S</a:t>
            </a:r>
            <a:r>
              <a:rPr lang="en-US" altLang="zh-CN" sz="4000" dirty="0">
                <a:solidFill>
                  <a:srgbClr val="320B01"/>
                </a:solidFill>
                <a:latin typeface="Eczar SemiBold Bold" panose="02000603040300000004"/>
              </a:rPr>
              <a:t>orry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10783349" y="7761325"/>
            <a:ext cx="359974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N: Concerned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10771514" y="9486900"/>
            <a:ext cx="361157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320B01"/>
                </a:solidFill>
                <a:latin typeface="Eczar SemiBold Bold" panose="02000603040300000004"/>
              </a:rPr>
              <a:t>N: Confident </a:t>
            </a:r>
            <a:endParaRPr lang="en-US" sz="4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  <p:bldP spid="22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5400" y="190500"/>
            <a:ext cx="12420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Reading for Language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073242" y="2400300"/>
            <a:ext cx="13039784" cy="7409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20B01"/>
                </a:solidFill>
                <a:latin typeface="Eczar Regular" panose="02000603040300000004"/>
              </a:rPr>
              <a:t>1. </a:t>
            </a:r>
            <a:r>
              <a:rPr lang="en-US" sz="3600" b="1" u="sng" dirty="0">
                <a:solidFill>
                  <a:srgbClr val="320B01"/>
                </a:solidFill>
                <a:latin typeface="Eczar Regular" panose="02000603040300000004"/>
              </a:rPr>
              <a:t>“… ,” I say/ add/ reply/ tell/ continue/begin.</a:t>
            </a:r>
            <a:endParaRPr lang="en-US" sz="3600" b="1" u="sng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	e.g. </a:t>
            </a:r>
            <a:r>
              <a:rPr lang="en-US" altLang="zh-CN" sz="3600" dirty="0">
                <a:solidFill>
                  <a:srgbClr val="320B01"/>
                </a:solidFill>
                <a:latin typeface="Eczar Regular" panose="02000603040300000004"/>
              </a:rPr>
              <a:t>“Um…Natalie…” </a:t>
            </a: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I begin. 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20B01"/>
                </a:solidFill>
                <a:latin typeface="Eczar Regular" panose="02000603040300000004"/>
              </a:rPr>
              <a:t>2. </a:t>
            </a:r>
            <a:r>
              <a:rPr lang="en-US" sz="3600" b="1" u="sng" dirty="0">
                <a:solidFill>
                  <a:srgbClr val="320B01"/>
                </a:solidFill>
                <a:latin typeface="Eczar Regular" panose="02000603040300000004"/>
              </a:rPr>
              <a:t>“… ,” I say as I do.</a:t>
            </a:r>
            <a:endParaRPr lang="en-US" sz="3600" b="1" u="sng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	e.g. “This is…,” Susie continues as she walks, “apart from…”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20B01"/>
                </a:solidFill>
                <a:latin typeface="Eczar Regular" panose="02000603040300000004"/>
              </a:rPr>
              <a:t>3. </a:t>
            </a:r>
            <a:r>
              <a:rPr lang="en-US" sz="3600" b="1" u="sng" dirty="0">
                <a:solidFill>
                  <a:srgbClr val="320B01"/>
                </a:solidFill>
                <a:latin typeface="Eczar Regular" panose="02000603040300000004"/>
              </a:rPr>
              <a:t>“… ,” I say, doing.</a:t>
            </a:r>
            <a:endParaRPr lang="en-US" sz="3600" b="1" u="sng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	e.g. “Of course not,” I say, trying to sound keen and un-puddinglike.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69178" y="-421744"/>
            <a:ext cx="3821154" cy="11130487"/>
            <a:chOff x="0" y="0"/>
            <a:chExt cx="1006394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06394" cy="2931486"/>
            </a:xfrm>
            <a:custGeom>
              <a:avLst/>
              <a:gdLst/>
              <a:ahLst/>
              <a:cxnLst/>
              <a:rect l="l" t="t" r="r" b="b"/>
              <a:pathLst>
                <a:path w="1006394" h="2931486">
                  <a:moveTo>
                    <a:pt x="0" y="0"/>
                  </a:moveTo>
                  <a:lnTo>
                    <a:pt x="1006394" y="0"/>
                  </a:lnTo>
                  <a:lnTo>
                    <a:pt x="1006394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8700" y="7465010"/>
            <a:ext cx="2639102" cy="22072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28700" y="802651"/>
            <a:ext cx="2639102" cy="22072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28700" y="4133831"/>
            <a:ext cx="2639102" cy="220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235" y="1352550"/>
            <a:ext cx="11477362" cy="1745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altLang="zh-CN" sz="10000" dirty="0">
                <a:solidFill>
                  <a:srgbClr val="320B01"/>
                </a:solidFill>
                <a:latin typeface="Bellaboo"/>
              </a:rPr>
              <a:t>Reading for language</a:t>
            </a:r>
            <a:endParaRPr lang="en-US" altLang="zh-CN" sz="10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03246" y="3314700"/>
            <a:ext cx="11029965" cy="5747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320B01"/>
                </a:solidFill>
                <a:latin typeface="Eczar Regular" panose="02000603040300000004"/>
              </a:rPr>
              <a:t>4. </a:t>
            </a:r>
            <a:r>
              <a:rPr lang="en-US" sz="3600" b="1" u="sng" dirty="0">
                <a:solidFill>
                  <a:srgbClr val="320B01"/>
                </a:solidFill>
                <a:latin typeface="Eczar Regular" panose="02000603040300000004"/>
              </a:rPr>
              <a:t>This remark is shouted/yelled/screamed/howled “…”</a:t>
            </a:r>
            <a:endParaRPr lang="en-US" sz="3600" b="1" u="sng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	e.g. This last remark is again shouted over her shoulder. “Ghosts and ghouls…”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5. </a:t>
            </a:r>
            <a:r>
              <a:rPr lang="en-US" sz="3600" b="1" u="sng" dirty="0">
                <a:solidFill>
                  <a:srgbClr val="320B01"/>
                </a:solidFill>
                <a:latin typeface="Eczar Regular" panose="02000603040300000004"/>
              </a:rPr>
              <a:t>“… ,” says a ADJ voice.</a:t>
            </a:r>
            <a:endParaRPr lang="en-US" sz="3600" b="1" u="sng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	e.g. “Is that Jake?”, says a kind, educated voice. “John Parson here.”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69178" y="-421744"/>
            <a:ext cx="2584682" cy="11130487"/>
            <a:chOff x="0" y="0"/>
            <a:chExt cx="680739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80739" cy="2931486"/>
            </a:xfrm>
            <a:custGeom>
              <a:avLst/>
              <a:gdLst/>
              <a:ahLst/>
              <a:cxnLst/>
              <a:rect l="l" t="t" r="r" b="b"/>
              <a:pathLst>
                <a:path w="680739" h="2931486">
                  <a:moveTo>
                    <a:pt x="0" y="0"/>
                  </a:moveTo>
                  <a:lnTo>
                    <a:pt x="680739" y="0"/>
                  </a:lnTo>
                  <a:lnTo>
                    <a:pt x="680739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30490" y="-421744"/>
            <a:ext cx="2584682" cy="11130487"/>
            <a:chOff x="0" y="0"/>
            <a:chExt cx="680739" cy="29314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80739" cy="2931486"/>
            </a:xfrm>
            <a:custGeom>
              <a:avLst/>
              <a:gdLst/>
              <a:ahLst/>
              <a:cxnLst/>
              <a:rect l="l" t="t" r="r" b="b"/>
              <a:pathLst>
                <a:path w="680739" h="2931486">
                  <a:moveTo>
                    <a:pt x="0" y="0"/>
                  </a:moveTo>
                  <a:lnTo>
                    <a:pt x="680739" y="0"/>
                  </a:lnTo>
                  <a:lnTo>
                    <a:pt x="680739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48465" y="7184279"/>
            <a:ext cx="1226108" cy="24884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48465" y="614310"/>
            <a:ext cx="1226108" cy="24884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148465" y="3899295"/>
            <a:ext cx="1226108" cy="24884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5909777" y="7184279"/>
            <a:ext cx="1226108" cy="248841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5909777" y="614310"/>
            <a:ext cx="1226108" cy="248841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09777" y="3899295"/>
            <a:ext cx="1226108" cy="2488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500"/>
            <a:ext cx="162306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Your Turn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34674" y="3818062"/>
            <a:ext cx="14218652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800" dirty="0">
                <a:solidFill>
                  <a:srgbClr val="320B01"/>
                </a:solidFill>
                <a:latin typeface="Eczar Regular" panose="02000603040300000004"/>
              </a:rPr>
              <a:t>Now, let's put these skills into practice by </a:t>
            </a:r>
            <a:r>
              <a:rPr lang="en-US" altLang="zh-CN" sz="4800" dirty="0">
                <a:solidFill>
                  <a:srgbClr val="320B01"/>
                </a:solidFill>
                <a:latin typeface="Eczar Regular" panose="02000603040300000004"/>
              </a:rPr>
              <a:t>refining</a:t>
            </a:r>
            <a:r>
              <a:rPr lang="en-US" sz="4800" dirty="0">
                <a:solidFill>
                  <a:srgbClr val="320B01"/>
                </a:solidFill>
                <a:latin typeface="Eczar Regular" panose="02000603040300000004"/>
              </a:rPr>
              <a:t> your draft. Good luck!</a:t>
            </a:r>
            <a:endParaRPr lang="en-US" sz="48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768384" y="6780860"/>
            <a:ext cx="19507723" cy="2798775"/>
            <a:chOff x="0" y="0"/>
            <a:chExt cx="5137837" cy="7371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37837" cy="737126"/>
            </a:xfrm>
            <a:custGeom>
              <a:avLst/>
              <a:gdLst/>
              <a:ahLst/>
              <a:cxnLst/>
              <a:rect l="l" t="t" r="r" b="b"/>
              <a:pathLst>
                <a:path w="5137837" h="737126">
                  <a:moveTo>
                    <a:pt x="0" y="0"/>
                  </a:moveTo>
                  <a:lnTo>
                    <a:pt x="5137837" y="0"/>
                  </a:lnTo>
                  <a:lnTo>
                    <a:pt x="5137837" y="737126"/>
                  </a:lnTo>
                  <a:lnTo>
                    <a:pt x="0" y="73712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859993" y="7227747"/>
            <a:ext cx="2568015" cy="1905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72420" y="7227747"/>
            <a:ext cx="2568015" cy="1905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47565" y="7227747"/>
            <a:ext cx="2568015" cy="1905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84847" y="7227747"/>
            <a:ext cx="2568015" cy="1905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035138" y="7227747"/>
            <a:ext cx="256801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81500"/>
            <a:ext cx="16230600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Thank you!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7798963" y="3200400"/>
            <a:ext cx="2277717" cy="1905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958809" y="3200400"/>
            <a:ext cx="2568015" cy="1905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37998" y="5249654"/>
            <a:ext cx="2182812" cy="1905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69760" y="7473117"/>
            <a:ext cx="1524000" cy="1905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861561" y="1066800"/>
            <a:ext cx="3336783" cy="1905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233802" y="3200400"/>
            <a:ext cx="1264227" cy="1905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945321" y="5249654"/>
            <a:ext cx="2253226" cy="1905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95890" y="3200400"/>
            <a:ext cx="1392382" cy="1905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004639" y="7473117"/>
            <a:ext cx="938645" cy="1905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485309" y="5249654"/>
            <a:ext cx="3028179" cy="1905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969817" y="7473117"/>
            <a:ext cx="3612931" cy="19050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853240" y="7473117"/>
            <a:ext cx="1991920" cy="1905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323057" y="5249654"/>
            <a:ext cx="2831757" cy="1905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298569" y="1066800"/>
            <a:ext cx="1762991" cy="1905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763372" y="7473117"/>
            <a:ext cx="1246909" cy="19050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0348820" y="3200400"/>
            <a:ext cx="2612843" cy="19050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196309" y="7473117"/>
            <a:ext cx="2407583" cy="19050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0102764" y="7473117"/>
            <a:ext cx="1707573" cy="1905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4770169" y="3200400"/>
            <a:ext cx="2397597" cy="19050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3161784" y="1066800"/>
            <a:ext cx="1416627" cy="190500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5742227" y="7473117"/>
            <a:ext cx="1517073" cy="19050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1095890" y="5249654"/>
            <a:ext cx="2397597" cy="190500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4678635" y="1066800"/>
            <a:ext cx="2580665" cy="19050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3617998" y="5249654"/>
            <a:ext cx="2742801" cy="190500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/>
          <a:stretch>
            <a:fillRect/>
          </a:stretch>
        </p:blipFill>
        <p:spPr>
          <a:xfrm>
            <a:off x="2760411" y="3170115"/>
            <a:ext cx="1926259" cy="19655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12414" y="3366119"/>
            <a:ext cx="9365649" cy="4053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5310"/>
              </a:lnSpc>
            </a:pPr>
            <a:r>
              <a:rPr lang="en-US" sz="17200" dirty="0">
                <a:solidFill>
                  <a:srgbClr val="320B01"/>
                </a:solidFill>
                <a:latin typeface="Bellaboo"/>
              </a:rPr>
              <a:t>Danger in the Sun</a:t>
            </a:r>
            <a:endParaRPr lang="en-US" sz="17200" dirty="0">
              <a:solidFill>
                <a:srgbClr val="320B01"/>
              </a:solidFill>
              <a:latin typeface="Bellaboo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609862" y="8334375"/>
            <a:ext cx="19507723" cy="1343307"/>
            <a:chOff x="0" y="0"/>
            <a:chExt cx="5137837" cy="3537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37837" cy="353793"/>
            </a:xfrm>
            <a:custGeom>
              <a:avLst/>
              <a:gdLst/>
              <a:ahLst/>
              <a:cxnLst/>
              <a:rect l="l" t="t" r="r" b="b"/>
              <a:pathLst>
                <a:path w="5137837" h="353793">
                  <a:moveTo>
                    <a:pt x="0" y="0"/>
                  </a:moveTo>
                  <a:lnTo>
                    <a:pt x="5137837" y="0"/>
                  </a:lnTo>
                  <a:lnTo>
                    <a:pt x="5137837" y="353793"/>
                  </a:lnTo>
                  <a:lnTo>
                    <a:pt x="0" y="353793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812414" y="1474470"/>
            <a:ext cx="9446886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50"/>
              </a:lnSpc>
              <a:spcBef>
                <a:spcPct val="0"/>
              </a:spcBef>
            </a:pPr>
            <a:r>
              <a:rPr lang="en-US" sz="4100" dirty="0">
                <a:solidFill>
                  <a:srgbClr val="320B01"/>
                </a:solidFill>
                <a:latin typeface="Eczar Regular Bold" panose="02000603040300000004"/>
              </a:rPr>
              <a:t>The Whole Book Reading </a:t>
            </a:r>
            <a:endParaRPr lang="en-US" sz="4100" dirty="0">
              <a:solidFill>
                <a:srgbClr val="320B01"/>
              </a:solidFill>
              <a:latin typeface="Eczar Regular Bold" panose="02000603040300000004"/>
            </a:endParaRPr>
          </a:p>
          <a:p>
            <a:pPr marL="0" lvl="0" indent="0" algn="ctr">
              <a:lnSpc>
                <a:spcPts val="6150"/>
              </a:lnSpc>
              <a:spcBef>
                <a:spcPct val="0"/>
              </a:spcBef>
            </a:pPr>
            <a:r>
              <a:rPr lang="en-US" sz="4100" dirty="0">
                <a:solidFill>
                  <a:srgbClr val="320B01"/>
                </a:solidFill>
                <a:latin typeface="Eczar Regular Bold" panose="02000603040300000004"/>
              </a:rPr>
              <a:t>- C</a:t>
            </a:r>
            <a:r>
              <a:rPr lang="en-US" altLang="zh-CN" sz="4100" dirty="0">
                <a:solidFill>
                  <a:srgbClr val="320B01"/>
                </a:solidFill>
                <a:latin typeface="Eczar Regular Bold" panose="02000603040300000004"/>
              </a:rPr>
              <a:t>ontinuous Writing</a:t>
            </a:r>
            <a:endParaRPr lang="en-US" sz="4100" dirty="0">
              <a:solidFill>
                <a:srgbClr val="320B01"/>
              </a:solidFill>
              <a:latin typeface="Eczar Regular Bold" panose="02000603040300000004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-609862" y="1598295"/>
            <a:ext cx="6948601" cy="70904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862" y="6066531"/>
            <a:ext cx="19507723" cy="3168365"/>
            <a:chOff x="0" y="0"/>
            <a:chExt cx="5137837" cy="8344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834467"/>
            </a:xfrm>
            <a:custGeom>
              <a:avLst/>
              <a:gdLst/>
              <a:ahLst/>
              <a:cxnLst/>
              <a:rect l="l" t="t" r="r" b="b"/>
              <a:pathLst>
                <a:path w="5137837" h="834467">
                  <a:moveTo>
                    <a:pt x="0" y="0"/>
                  </a:moveTo>
                  <a:lnTo>
                    <a:pt x="5137837" y="0"/>
                  </a:lnTo>
                  <a:lnTo>
                    <a:pt x="5137837" y="834467"/>
                  </a:lnTo>
                  <a:lnTo>
                    <a:pt x="0" y="834467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44458" y="1019175"/>
            <a:ext cx="9199084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2000" dirty="0">
                <a:solidFill>
                  <a:srgbClr val="320B01"/>
                </a:solidFill>
                <a:latin typeface="Bellaboo"/>
              </a:rPr>
              <a:t>Lesson Objectives</a:t>
            </a:r>
            <a:endParaRPr lang="en-US" sz="120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3433" y="6962436"/>
            <a:ext cx="3333750" cy="1758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Provide an objective summary of the previous text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525000" y="7040706"/>
            <a:ext cx="3333750" cy="1337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Identify two themes explored in the text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79215" y="6979103"/>
            <a:ext cx="3483785" cy="17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Analyze the development of </a:t>
            </a:r>
            <a:r>
              <a:rPr lang="en-US" altLang="zh-CN" sz="3600" dirty="0">
                <a:solidFill>
                  <a:srgbClr val="320B01"/>
                </a:solidFill>
                <a:latin typeface="Eczar Regular" panose="02000603040300000004"/>
              </a:rPr>
              <a:t>plot </a:t>
            </a: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over the course of the text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2080677" y="5472938"/>
            <a:ext cx="1239263" cy="1239263"/>
            <a:chOff x="0" y="0"/>
            <a:chExt cx="1652351" cy="1652351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A0F00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0" y="10835"/>
              <a:ext cx="1652351" cy="1421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420"/>
                </a:lnSpc>
                <a:spcBef>
                  <a:spcPct val="0"/>
                </a:spcBef>
              </a:pPr>
              <a:r>
                <a:rPr lang="en-US" sz="6000" u="none" dirty="0">
                  <a:solidFill>
                    <a:srgbClr val="FFFFFF"/>
                  </a:solidFill>
                  <a:latin typeface="Eczar SemiBold" panose="02000603040300000004"/>
                </a:rPr>
                <a:t>1</a:t>
              </a:r>
              <a:endParaRPr lang="en-US" sz="6000" u="none" dirty="0">
                <a:solidFill>
                  <a:srgbClr val="FFFFFF"/>
                </a:solidFill>
                <a:latin typeface="Eczar SemiBold" panose="02000603040300000004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78049" y="5472938"/>
            <a:ext cx="1239263" cy="1239263"/>
            <a:chOff x="0" y="0"/>
            <a:chExt cx="1652351" cy="16523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A0F0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10835"/>
              <a:ext cx="1652351" cy="1421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420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Eczar SemiBold" panose="02000603040300000004"/>
                </a:rPr>
                <a:t>2</a:t>
              </a:r>
              <a:endParaRPr lang="en-US" sz="6000" u="none">
                <a:solidFill>
                  <a:srgbClr val="FFFFFF"/>
                </a:solidFill>
                <a:latin typeface="Eczar SemiBold" panose="02000603040300000004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675421" y="5472938"/>
            <a:ext cx="1239263" cy="1239263"/>
            <a:chOff x="0" y="0"/>
            <a:chExt cx="1652351" cy="1652351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A0F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0" y="10835"/>
              <a:ext cx="1652351" cy="1421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420"/>
                </a:lnSpc>
                <a:spcBef>
                  <a:spcPct val="0"/>
                </a:spcBef>
              </a:pPr>
              <a:r>
                <a:rPr lang="en-US" sz="6000" u="none">
                  <a:solidFill>
                    <a:srgbClr val="FFFFFF"/>
                  </a:solidFill>
                  <a:latin typeface="Eczar SemiBold" panose="02000603040300000004"/>
                </a:rPr>
                <a:t>3</a:t>
              </a:r>
              <a:endParaRPr lang="en-US" sz="6000" u="none">
                <a:solidFill>
                  <a:srgbClr val="FFFFFF"/>
                </a:solidFill>
                <a:latin typeface="Eczar SemiBold" panose="02000603040300000004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854976" y="3479419"/>
            <a:ext cx="8578048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dirty="0">
                <a:solidFill>
                  <a:srgbClr val="320B01"/>
                </a:solidFill>
                <a:latin typeface="Eczar Regular" panose="02000603040300000004"/>
              </a:rPr>
              <a:t>The following presentation and collection of resources will focus on students developing the skills to achieve the following: </a:t>
            </a:r>
            <a:endParaRPr lang="en-US" sz="30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381571">
            <a:off x="1005673" y="1339713"/>
            <a:ext cx="2115813" cy="289476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83279">
            <a:off x="-86714" y="-301101"/>
            <a:ext cx="2240294" cy="3065078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3620750" y="6944912"/>
            <a:ext cx="3950085" cy="1773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</a:pP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R</a:t>
            </a:r>
            <a:r>
              <a:rPr lang="en-US" altLang="zh-CN" sz="3600" dirty="0">
                <a:solidFill>
                  <a:srgbClr val="320B01"/>
                </a:solidFill>
                <a:latin typeface="Eczar Regular" panose="02000603040300000004"/>
              </a:rPr>
              <a:t>efine your </a:t>
            </a:r>
            <a:r>
              <a:rPr lang="en-US" sz="3600" dirty="0">
                <a:solidFill>
                  <a:srgbClr val="320B01"/>
                </a:solidFill>
                <a:latin typeface="Eczar Regular" panose="02000603040300000004"/>
              </a:rPr>
              <a:t>second piece of continuous writing based on the given context.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4972793" y="5472938"/>
            <a:ext cx="1239263" cy="1239263"/>
            <a:chOff x="0" y="0"/>
            <a:chExt cx="1652351" cy="165235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652351" cy="1652351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A0F00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0" y="10835"/>
              <a:ext cx="1652351" cy="1421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9420"/>
                </a:lnSpc>
                <a:spcBef>
                  <a:spcPct val="0"/>
                </a:spcBef>
              </a:pPr>
              <a:r>
                <a:rPr lang="en-US" sz="6000" dirty="0">
                  <a:solidFill>
                    <a:srgbClr val="FFFFFF"/>
                  </a:solidFill>
                  <a:latin typeface="Eczar SemiBold" panose="02000603040300000004"/>
                </a:rPr>
                <a:t>4</a:t>
              </a:r>
              <a:endParaRPr lang="en-US" sz="6000" dirty="0">
                <a:solidFill>
                  <a:srgbClr val="FFFFFF"/>
                </a:solidFill>
                <a:latin typeface="Eczar SemiBold" panose="02000603040300000004"/>
              </a:endParaRPr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384000" flipH="1">
            <a:off x="15165581" y="1604631"/>
            <a:ext cx="2115813" cy="289476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784000" flipH="1">
            <a:off x="16139153" y="-301030"/>
            <a:ext cx="2240294" cy="3065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" y="-266700"/>
            <a:ext cx="10926994" cy="1745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4400"/>
              </a:lnSpc>
              <a:spcBef>
                <a:spcPct val="0"/>
              </a:spcBef>
            </a:pPr>
            <a:r>
              <a:rPr lang="en-US" sz="9600" dirty="0">
                <a:solidFill>
                  <a:srgbClr val="320B01"/>
                </a:solidFill>
                <a:latin typeface="Bellaboo"/>
              </a:rPr>
              <a:t>Previously on Our Story</a:t>
            </a:r>
            <a:endParaRPr lang="en-US" sz="9600" dirty="0">
              <a:solidFill>
                <a:srgbClr val="320B01"/>
              </a:solidFill>
              <a:latin typeface="Bellabo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3511610" y="-421744"/>
            <a:ext cx="4296504" cy="11130487"/>
            <a:chOff x="0" y="0"/>
            <a:chExt cx="1131590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31590" cy="2931486"/>
            </a:xfrm>
            <a:custGeom>
              <a:avLst/>
              <a:gdLst/>
              <a:ahLst/>
              <a:cxnLst/>
              <a:rect l="l" t="t" r="r" b="b"/>
              <a:pathLst>
                <a:path w="1131590" h="2931486">
                  <a:moveTo>
                    <a:pt x="0" y="0"/>
                  </a:moveTo>
                  <a:lnTo>
                    <a:pt x="1131590" y="0"/>
                  </a:lnTo>
                  <a:lnTo>
                    <a:pt x="1131590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18848" y="7348743"/>
            <a:ext cx="3120978" cy="24797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118848" y="703221"/>
            <a:ext cx="3120978" cy="2479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118848" y="4025982"/>
            <a:ext cx="3120978" cy="2479759"/>
          </a:xfrm>
          <a:prstGeom prst="rect">
            <a:avLst/>
          </a:prstGeom>
        </p:spPr>
      </p:pic>
      <p:graphicFrame>
        <p:nvGraphicFramePr>
          <p:cNvPr id="10" name="内容占位符 4"/>
          <p:cNvGraphicFramePr/>
          <p:nvPr/>
        </p:nvGraphicFramePr>
        <p:xfrm>
          <a:off x="400014" y="1478778"/>
          <a:ext cx="12706386" cy="8808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29200" y="1631178"/>
            <a:ext cx="13182600" cy="8063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Q1. Jake turns to the police office for help, but the policeman seems _____.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A. helpful		B. warm-hearted	C. impatient 	D. reliable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Q2. “I clearly don’t look smart enough to be the kind of person who stays in such a good hotel.” Here “SMART” means _____.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A. brilliant 	B. rich			C. fashionable 	D. pretty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Q3: What does this mean “He sounds as if this is most unlikely”?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He smiles, or at least his mouth smiles. 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His eyes look cold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He looks irritated and rather bored.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15000" y="-114300"/>
            <a:ext cx="11725326" cy="174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9600" dirty="0">
                <a:solidFill>
                  <a:srgbClr val="320B01"/>
                </a:solidFill>
                <a:latin typeface="Bellaboo"/>
              </a:rPr>
              <a:t>Reading for Details</a:t>
            </a:r>
            <a:endParaRPr lang="en-US" sz="9600" dirty="0">
              <a:solidFill>
                <a:srgbClr val="320B01"/>
              </a:solidFill>
              <a:latin typeface="Bellabo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469178" y="-421744"/>
            <a:ext cx="4207376" cy="11130487"/>
            <a:chOff x="0" y="0"/>
            <a:chExt cx="1108116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8116" cy="2931486"/>
            </a:xfrm>
            <a:custGeom>
              <a:avLst/>
              <a:gdLst/>
              <a:ahLst/>
              <a:cxnLst/>
              <a:rect l="l" t="t" r="r" b="b"/>
              <a:pathLst>
                <a:path w="1108116" h="2931486">
                  <a:moveTo>
                    <a:pt x="0" y="0"/>
                  </a:moveTo>
                  <a:lnTo>
                    <a:pt x="1108116" y="0"/>
                  </a:lnTo>
                  <a:lnTo>
                    <a:pt x="1108116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35521" y="7339246"/>
            <a:ext cx="3074689" cy="24429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flipH="1">
            <a:off x="1035521" y="3922010"/>
            <a:ext cx="3074689" cy="24429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35521" y="504774"/>
            <a:ext cx="3074689" cy="2442980"/>
          </a:xfrm>
          <a:prstGeom prst="rect">
            <a:avLst/>
          </a:prstGeom>
        </p:spPr>
      </p:pic>
      <p:sp>
        <p:nvSpPr>
          <p:cNvPr id="10" name="圆: 空心 9"/>
          <p:cNvSpPr/>
          <p:nvPr/>
        </p:nvSpPr>
        <p:spPr>
          <a:xfrm>
            <a:off x="11201400" y="2324100"/>
            <a:ext cx="762000" cy="762000"/>
          </a:xfrm>
          <a:prstGeom prst="donut">
            <a:avLst>
              <a:gd name="adj" fmla="val 1695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圆: 空心 10"/>
          <p:cNvSpPr/>
          <p:nvPr/>
        </p:nvSpPr>
        <p:spPr>
          <a:xfrm>
            <a:off x="7467600" y="5198790"/>
            <a:ext cx="838200" cy="858110"/>
          </a:xfrm>
          <a:prstGeom prst="donut">
            <a:avLst>
              <a:gd name="adj" fmla="val 16953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543300"/>
            <a:ext cx="12268964" cy="10156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400" dirty="0">
                <a:solidFill>
                  <a:srgbClr val="320B01"/>
                </a:solidFill>
                <a:latin typeface="Eczar Regular" panose="02000603040300000004"/>
              </a:rPr>
              <a:t>Q4. What is an ambassador?</a:t>
            </a:r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r>
              <a:rPr lang="en-US" sz="4400" dirty="0">
                <a:solidFill>
                  <a:srgbClr val="320B01"/>
                </a:solidFill>
                <a:latin typeface="Eczar Regular" panose="02000603040300000004"/>
              </a:rPr>
              <a:t>Q5. I explain. Again. So what does Jake explain?</a:t>
            </a:r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r>
              <a:rPr lang="en-US" sz="4400" dirty="0">
                <a:solidFill>
                  <a:srgbClr val="320B01"/>
                </a:solidFill>
                <a:latin typeface="Eczar Regular" panose="02000603040300000004"/>
              </a:rPr>
              <a:t>Q6. Who would you contact if you were in Jake’s situation and reasons?</a:t>
            </a:r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pPr marL="742950" indent="-742950">
              <a:buAutoNum type="alphaUcPeriod"/>
            </a:pPr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  <a:p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019175"/>
            <a:ext cx="10863257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altLang="zh-CN" sz="12000" dirty="0">
                <a:solidFill>
                  <a:srgbClr val="320B01"/>
                </a:solidFill>
                <a:latin typeface="Bellaboo"/>
              </a:rPr>
              <a:t>Reading for Details</a:t>
            </a:r>
            <a:endParaRPr lang="en-US" altLang="zh-CN" sz="12000" dirty="0">
              <a:solidFill>
                <a:srgbClr val="320B01"/>
              </a:solidFill>
              <a:latin typeface="Bellaboo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4046379" y="-421744"/>
            <a:ext cx="3761735" cy="11130487"/>
            <a:chOff x="0" y="0"/>
            <a:chExt cx="990745" cy="293148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90745" cy="2931486"/>
            </a:xfrm>
            <a:custGeom>
              <a:avLst/>
              <a:gdLst/>
              <a:ahLst/>
              <a:cxnLst/>
              <a:rect l="l" t="t" r="r" b="b"/>
              <a:pathLst>
                <a:path w="990745" h="2931486">
                  <a:moveTo>
                    <a:pt x="0" y="0"/>
                  </a:moveTo>
                  <a:lnTo>
                    <a:pt x="990745" y="0"/>
                  </a:lnTo>
                  <a:lnTo>
                    <a:pt x="990745" y="2931486"/>
                  </a:lnTo>
                  <a:lnTo>
                    <a:pt x="0" y="2931486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731638" y="546728"/>
            <a:ext cx="2527662" cy="20000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31638" y="2944572"/>
            <a:ext cx="2527662" cy="20000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4731638" y="5342416"/>
            <a:ext cx="2527662" cy="20000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731638" y="7740259"/>
            <a:ext cx="2527662" cy="20000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863" y="1619298"/>
            <a:ext cx="19507723" cy="1175721"/>
            <a:chOff x="0" y="0"/>
            <a:chExt cx="5137837" cy="309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309655"/>
            </a:xfrm>
            <a:custGeom>
              <a:avLst/>
              <a:gdLst/>
              <a:ahLst/>
              <a:cxnLst/>
              <a:rect l="l" t="t" r="r" b="b"/>
              <a:pathLst>
                <a:path w="5137837" h="309655">
                  <a:moveTo>
                    <a:pt x="0" y="0"/>
                  </a:moveTo>
                  <a:lnTo>
                    <a:pt x="5137837" y="0"/>
                  </a:lnTo>
                  <a:lnTo>
                    <a:pt x="5137837" y="309655"/>
                  </a:lnTo>
                  <a:lnTo>
                    <a:pt x="0" y="309655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64230" y="7115230"/>
            <a:ext cx="28575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  <a:spcBef>
                <a:spcPct val="0"/>
              </a:spcBef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Susie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51994" y="7198562"/>
            <a:ext cx="285750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Natalie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73954" y="7129501"/>
            <a:ext cx="285750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John Parsons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320000">
            <a:off x="-137103" y="11272"/>
            <a:ext cx="2331606" cy="20348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320000" flipH="1">
            <a:off x="16093497" y="11272"/>
            <a:ext cx="2331606" cy="20348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320000">
            <a:off x="2786995" y="-871524"/>
            <a:ext cx="2331606" cy="20348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320000" flipH="1">
            <a:off x="13169399" y="-871524"/>
            <a:ext cx="2331606" cy="203485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87" y="3245601"/>
            <a:ext cx="2756964" cy="36601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463" y="3238224"/>
            <a:ext cx="2857499" cy="3654701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490887" y="1285686"/>
            <a:ext cx="11725326" cy="174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9600" dirty="0">
                <a:solidFill>
                  <a:srgbClr val="320B01"/>
                </a:solidFill>
                <a:latin typeface="Bellaboo"/>
              </a:rPr>
              <a:t>Reading for New Characters</a:t>
            </a:r>
            <a:endParaRPr lang="en-US" sz="96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3078" y="442932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u="sng" dirty="0">
                <a:latin typeface="Eczar Regular" panose="02000603040300000004" charset="0"/>
                <a:cs typeface="Eczar Regular" panose="02000603040300000004" charset="0"/>
              </a:rPr>
              <a:t>Characters</a:t>
            </a:r>
            <a:endParaRPr lang="zh-CN" altLang="en-US" sz="3200" b="1" u="sng" dirty="0">
              <a:latin typeface="Eczar Regular" panose="02000603040300000004" charset="0"/>
              <a:cs typeface="Eczar Regular" panose="020006030403000000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r="10793"/>
          <a:stretch>
            <a:fillRect/>
          </a:stretch>
        </p:blipFill>
        <p:spPr>
          <a:xfrm>
            <a:off x="8839799" y="3238225"/>
            <a:ext cx="2514906" cy="37760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862" y="4872293"/>
            <a:ext cx="19507723" cy="1296672"/>
            <a:chOff x="0" y="0"/>
            <a:chExt cx="5137837" cy="3415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341510"/>
            </a:xfrm>
            <a:custGeom>
              <a:avLst/>
              <a:gdLst/>
              <a:ahLst/>
              <a:cxnLst/>
              <a:rect l="l" t="t" r="r" b="b"/>
              <a:pathLst>
                <a:path w="5137837" h="341510">
                  <a:moveTo>
                    <a:pt x="0" y="0"/>
                  </a:moveTo>
                  <a:lnTo>
                    <a:pt x="5137837" y="0"/>
                  </a:lnTo>
                  <a:lnTo>
                    <a:pt x="5137837" y="341510"/>
                  </a:lnTo>
                  <a:lnTo>
                    <a:pt x="0" y="341510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3400" y="5212852"/>
            <a:ext cx="7620000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400" dirty="0">
                <a:solidFill>
                  <a:srgbClr val="320B01"/>
                </a:solidFill>
                <a:latin typeface="Eczar SemiBold Bold" panose="02000603040300000004"/>
              </a:rPr>
              <a:t>Friendship</a:t>
            </a:r>
            <a:endParaRPr lang="en-US" sz="44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53727" y="5197889"/>
            <a:ext cx="7620000" cy="63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800"/>
              </a:lnSpc>
              <a:spcBef>
                <a:spcPct val="0"/>
              </a:spcBef>
            </a:pPr>
            <a:r>
              <a:rPr lang="en-US" sz="4400" dirty="0">
                <a:solidFill>
                  <a:srgbClr val="320B01"/>
                </a:solidFill>
                <a:latin typeface="Eczar SemiBold Bold" panose="02000603040300000004"/>
              </a:rPr>
              <a:t>Family Love</a:t>
            </a:r>
            <a:endParaRPr lang="en-US" sz="44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0490" y="6362700"/>
            <a:ext cx="7353300" cy="3352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This theme might be explored through characters who work together and support one another in pursuit of a common goal. 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ts val="3120"/>
              </a:lnSpc>
            </a:pP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220200" y="6362700"/>
            <a:ext cx="8531968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This theme can highlight the importance of forgiveness, understanding and emphasizes the idea that family members should always be there for each other, no matter what happens.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4610" y="2910948"/>
            <a:ext cx="16138845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altLang="zh-CN" sz="4400" dirty="0">
                <a:solidFill>
                  <a:srgbClr val="320B01"/>
                </a:solidFill>
                <a:latin typeface="Eczar Regular" panose="02000603040300000004"/>
              </a:rPr>
              <a:t>Human and Nature / Human and Society / Human and Self</a:t>
            </a:r>
            <a:endParaRPr lang="en-US" sz="44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3810000" y="495300"/>
            <a:ext cx="11725326" cy="1882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13800" dirty="0">
                <a:solidFill>
                  <a:srgbClr val="320B01"/>
                </a:solidFill>
                <a:latin typeface="Bellaboo"/>
              </a:rPr>
              <a:t>Reading for Themes</a:t>
            </a:r>
            <a:endParaRPr lang="en-US" sz="138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9" name="图文框 8"/>
          <p:cNvSpPr/>
          <p:nvPr/>
        </p:nvSpPr>
        <p:spPr>
          <a:xfrm>
            <a:off x="6477000" y="2522399"/>
            <a:ext cx="5257800" cy="1401901"/>
          </a:xfrm>
          <a:prstGeom prst="fra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箭头: 下 11"/>
          <p:cNvSpPr/>
          <p:nvPr/>
        </p:nvSpPr>
        <p:spPr>
          <a:xfrm rot="13828895">
            <a:off x="5286800" y="3753520"/>
            <a:ext cx="990600" cy="1491269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箭头: 下 12"/>
          <p:cNvSpPr/>
          <p:nvPr/>
        </p:nvSpPr>
        <p:spPr>
          <a:xfrm rot="8037109">
            <a:off x="11822168" y="3722818"/>
            <a:ext cx="990600" cy="1491269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9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863" y="1619298"/>
            <a:ext cx="19507723" cy="1175721"/>
            <a:chOff x="0" y="0"/>
            <a:chExt cx="5137837" cy="3096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37837" cy="309655"/>
            </a:xfrm>
            <a:custGeom>
              <a:avLst/>
              <a:gdLst/>
              <a:ahLst/>
              <a:cxnLst/>
              <a:rect l="l" t="t" r="r" b="b"/>
              <a:pathLst>
                <a:path w="5137837" h="309655">
                  <a:moveTo>
                    <a:pt x="0" y="0"/>
                  </a:moveTo>
                  <a:lnTo>
                    <a:pt x="5137837" y="0"/>
                  </a:lnTo>
                  <a:lnTo>
                    <a:pt x="5137837" y="309655"/>
                  </a:lnTo>
                  <a:lnTo>
                    <a:pt x="0" y="309655"/>
                  </a:lnTo>
                  <a:close/>
                </a:path>
              </a:pathLst>
            </a:custGeom>
            <a:solidFill>
              <a:srgbClr val="F9B299"/>
            </a:solidFill>
            <a:ln w="38100">
              <a:solidFill>
                <a:srgbClr val="320B0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64230" y="7115230"/>
            <a:ext cx="285750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00"/>
              </a:lnSpc>
              <a:spcBef>
                <a:spcPct val="0"/>
              </a:spcBef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Susie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48838" y="7532011"/>
            <a:ext cx="5580762" cy="15908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320B01"/>
                </a:solidFill>
                <a:latin typeface="Eczar Regular" panose="02000603040300000004"/>
              </a:rPr>
              <a:t>Tall/ slim/ in a ponytail</a:t>
            </a: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320B01"/>
                </a:solidFill>
                <a:latin typeface="Eczar Regular" panose="02000603040300000004"/>
              </a:rPr>
              <a:t>with a pair of very grubby jeans</a:t>
            </a: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320B01"/>
                </a:solidFill>
                <a:latin typeface="Eczar Regular" panose="02000603040300000004"/>
              </a:rPr>
              <a:t>a huge white shirt covered in smears of red mud</a:t>
            </a: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651994" y="7198562"/>
            <a:ext cx="285750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Natalie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310169" y="7686796"/>
            <a:ext cx="4386147" cy="1193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320B01"/>
                </a:solidFill>
                <a:latin typeface="Eczar Regular" panose="02000603040300000004"/>
              </a:rPr>
              <a:t>Like a race horse walk into a paddock</a:t>
            </a: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320B01"/>
                </a:solidFill>
                <a:latin typeface="Eczar Regular" panose="02000603040300000004"/>
              </a:rPr>
              <a:t>Perfect/ beautiful/graceful</a:t>
            </a:r>
            <a:endParaRPr lang="en-US" sz="2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73954" y="7129501"/>
            <a:ext cx="2857500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00"/>
              </a:lnSpc>
            </a:pPr>
            <a:r>
              <a:rPr lang="en-US" sz="3000" dirty="0">
                <a:solidFill>
                  <a:srgbClr val="320B01"/>
                </a:solidFill>
                <a:latin typeface="Eczar SemiBold Bold" panose="02000603040300000004"/>
              </a:rPr>
              <a:t>John Parsons</a:t>
            </a:r>
            <a:endParaRPr lang="en-US" sz="3000" dirty="0">
              <a:solidFill>
                <a:srgbClr val="320B01"/>
              </a:solidFill>
              <a:latin typeface="Eczar SemiBold Bold" panose="020006030403000000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541187" y="9065442"/>
            <a:ext cx="2286000" cy="818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Kind 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  <a:p>
            <a:pPr>
              <a:lnSpc>
                <a:spcPts val="312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Educated 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320000">
            <a:off x="-137103" y="11272"/>
            <a:ext cx="2331606" cy="203485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320000" flipH="1">
            <a:off x="16093497" y="11272"/>
            <a:ext cx="2331606" cy="203485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-1320000">
            <a:off x="2786995" y="-871524"/>
            <a:ext cx="2331606" cy="20348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320000" flipH="1">
            <a:off x="13169399" y="-871524"/>
            <a:ext cx="2331606" cy="203485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887" y="3245601"/>
            <a:ext cx="2756964" cy="36601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463" y="3238224"/>
            <a:ext cx="2857499" cy="3654701"/>
          </a:xfrm>
          <a:prstGeom prst="rect">
            <a:avLst/>
          </a:prstGeom>
        </p:spPr>
      </p:pic>
      <p:sp>
        <p:nvSpPr>
          <p:cNvPr id="14" name="TextBox 3"/>
          <p:cNvSpPr txBox="1"/>
          <p:nvPr/>
        </p:nvSpPr>
        <p:spPr>
          <a:xfrm>
            <a:off x="3490887" y="1285686"/>
            <a:ext cx="11725326" cy="1745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9600" dirty="0">
                <a:solidFill>
                  <a:srgbClr val="320B01"/>
                </a:solidFill>
                <a:latin typeface="Bellaboo"/>
              </a:rPr>
              <a:t>Reading for New Characters</a:t>
            </a:r>
            <a:endParaRPr lang="en-US" sz="9600" dirty="0">
              <a:solidFill>
                <a:srgbClr val="320B01"/>
              </a:solidFill>
              <a:latin typeface="Bellaboo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3490887" y="7887819"/>
            <a:ext cx="5267325" cy="436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altLang="zh-CN" sz="3600" dirty="0">
                <a:solidFill>
                  <a:srgbClr val="320B01"/>
                </a:solidFill>
                <a:latin typeface="Eczar Regular" panose="02000603040300000004"/>
              </a:rPr>
              <a:t> Not mentioned</a:t>
            </a:r>
            <a:endParaRPr lang="en-US" sz="36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3078" y="7686796"/>
            <a:ext cx="22942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latin typeface="Eczar Regular" panose="02000603040300000004" charset="0"/>
                <a:cs typeface="Eczar Regular" panose="02000603040300000004" charset="0"/>
              </a:rPr>
              <a:t>Appearance</a:t>
            </a:r>
            <a:endParaRPr lang="zh-CN" altLang="en-US" sz="3200" dirty="0">
              <a:latin typeface="Eczar Regular" panose="02000603040300000004" charset="0"/>
              <a:cs typeface="Eczar Regular" panose="020006030403000000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3400" y="9104993"/>
            <a:ext cx="2286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Eczar Regular" panose="02000603040300000004" charset="0"/>
                <a:cs typeface="Eczar Regular" panose="02000603040300000004" charset="0"/>
              </a:rPr>
              <a:t>Personality</a:t>
            </a:r>
            <a:endParaRPr lang="zh-CN" altLang="en-US" sz="3200" dirty="0">
              <a:latin typeface="Eczar Regular" panose="02000603040300000004" charset="0"/>
              <a:cs typeface="Eczar Regular" panose="02000603040300000004" charset="0"/>
            </a:endParaRPr>
          </a:p>
          <a:p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553078" y="4429323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u="sng" dirty="0">
                <a:latin typeface="Eczar Regular" panose="02000603040300000004" charset="0"/>
                <a:cs typeface="Eczar Regular" panose="02000603040300000004" charset="0"/>
              </a:rPr>
              <a:t>Characters</a:t>
            </a:r>
            <a:endParaRPr lang="zh-CN" altLang="en-US" sz="3200" b="1" u="sng" dirty="0">
              <a:latin typeface="Eczar Regular" panose="02000603040300000004" charset="0"/>
              <a:cs typeface="Eczar Regular" panose="0200060304030000000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r="10793"/>
          <a:stretch>
            <a:fillRect/>
          </a:stretch>
        </p:blipFill>
        <p:spPr>
          <a:xfrm>
            <a:off x="8839799" y="3238225"/>
            <a:ext cx="2514906" cy="3776084"/>
          </a:xfrm>
          <a:prstGeom prst="rect">
            <a:avLst/>
          </a:prstGeom>
        </p:spPr>
      </p:pic>
      <p:sp>
        <p:nvSpPr>
          <p:cNvPr id="24" name="TextBox 9"/>
          <p:cNvSpPr txBox="1"/>
          <p:nvPr/>
        </p:nvSpPr>
        <p:spPr>
          <a:xfrm>
            <a:off x="7455185" y="9336787"/>
            <a:ext cx="4267200" cy="421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Friendly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13344036" y="9275756"/>
            <a:ext cx="4267200" cy="421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3200" dirty="0">
                <a:solidFill>
                  <a:srgbClr val="320B01"/>
                </a:solidFill>
                <a:latin typeface="Eczar Regular" panose="02000603040300000004"/>
              </a:rPr>
              <a:t>Snobby/ friendly?</a:t>
            </a:r>
            <a:endParaRPr lang="en-US" sz="3200" dirty="0">
              <a:solidFill>
                <a:srgbClr val="320B01"/>
              </a:solidFill>
              <a:latin typeface="Eczar Regular" panose="020006030403000000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5" grpId="0"/>
      <p:bldP spid="24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3352</Words>
  <Application>WPS 演示</Application>
  <PresentationFormat>Custom</PresentationFormat>
  <Paragraphs>218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宋体</vt:lpstr>
      <vt:lpstr>Wingdings</vt:lpstr>
      <vt:lpstr>Bellaboo</vt:lpstr>
      <vt:lpstr>Eczar Regular Bold</vt:lpstr>
      <vt:lpstr>Eczar Regular</vt:lpstr>
      <vt:lpstr>Eczar SemiBold</vt:lpstr>
      <vt:lpstr>Eczar SemiBold Bold</vt:lpstr>
      <vt:lpstr>Eczar Regular</vt:lpstr>
      <vt:lpstr>微软雅黑</vt:lpstr>
      <vt:lpstr>Arial Unicode MS</vt:lpstr>
      <vt:lpstr>Calibri</vt:lpstr>
      <vt:lpstr>Times New Roman</vt:lpstr>
      <vt:lpstr>HelveticaNeue</vt:lpstr>
      <vt:lpstr>NumberOnly</vt:lpstr>
      <vt:lpstr>华文新魏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Analysing Themes and Ideas Presentation Beige Pink Lined Style</dc:title>
  <dc:creator/>
  <cp:lastModifiedBy>南山有谷堆</cp:lastModifiedBy>
  <cp:revision>103</cp:revision>
  <dcterms:created xsi:type="dcterms:W3CDTF">2006-08-16T00:00:00Z</dcterms:created>
  <dcterms:modified xsi:type="dcterms:W3CDTF">2023-07-31T01:25:39Z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