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Lst>
  <p:notesMasterIdLst>
    <p:notesMasterId r:id="rId20"/>
  </p:notesMasterIdLst>
  <p:sldIdLst>
    <p:sldId id="299" r:id="rId5"/>
    <p:sldId id="262" r:id="rId6"/>
    <p:sldId id="259" r:id="rId7"/>
    <p:sldId id="264" r:id="rId8"/>
    <p:sldId id="275" r:id="rId9"/>
    <p:sldId id="277" r:id="rId10"/>
    <p:sldId id="287" r:id="rId11"/>
    <p:sldId id="276" r:id="rId12"/>
    <p:sldId id="265" r:id="rId13"/>
    <p:sldId id="266" r:id="rId14"/>
    <p:sldId id="268" r:id="rId15"/>
    <p:sldId id="260" r:id="rId16"/>
    <p:sldId id="261" r:id="rId17"/>
    <p:sldId id="263" r:id="rId18"/>
    <p:sldId id="267" r:id="rId19"/>
    <p:sldId id="297" r:id="rId21"/>
    <p:sldId id="29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6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2.png"/><Relationship Id="rId24" Type="http://schemas.openxmlformats.org/officeDocument/2006/relationships/tags" Target="../tags/tag82.xml"/><Relationship Id="rId23" Type="http://schemas.openxmlformats.org/officeDocument/2006/relationships/tags" Target="../tags/tag81.xml"/><Relationship Id="rId22" Type="http://schemas.openxmlformats.org/officeDocument/2006/relationships/tags" Target="../tags/tag80.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tags" Target="../tags/tag62.xml"/><Relationship Id="rId19" Type="http://schemas.openxmlformats.org/officeDocument/2006/relationships/tags" Target="../tags/tag77.xml"/><Relationship Id="rId18" Type="http://schemas.openxmlformats.org/officeDocument/2006/relationships/image" Target="../media/image3.emf"/><Relationship Id="rId17" Type="http://schemas.openxmlformats.org/officeDocument/2006/relationships/tags" Target="../tags/tag76.xml"/><Relationship Id="rId16" Type="http://schemas.openxmlformats.org/officeDocument/2006/relationships/tags" Target="../tags/tag75.xml"/><Relationship Id="rId15" Type="http://schemas.openxmlformats.org/officeDocument/2006/relationships/tags" Target="../tags/tag74.xml"/><Relationship Id="rId14" Type="http://schemas.openxmlformats.org/officeDocument/2006/relationships/tags" Target="../tags/tag73.xml"/><Relationship Id="rId13" Type="http://schemas.openxmlformats.org/officeDocument/2006/relationships/tags" Target="../tags/tag72.xml"/><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5.png"/><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4.png"/><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4.png"/><Relationship Id="rId2" Type="http://schemas.openxmlformats.org/officeDocument/2006/relationships/tags" Target="../tags/tag105.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image" Target="../media/image6.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4.png"/><Relationship Id="rId2" Type="http://schemas.openxmlformats.org/officeDocument/2006/relationships/tags" Target="../tags/tag12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image" Target="../media/image8.png"/><Relationship Id="rId6" Type="http://schemas.openxmlformats.org/officeDocument/2006/relationships/tags" Target="../tags/tag134.xml"/><Relationship Id="rId5" Type="http://schemas.openxmlformats.org/officeDocument/2006/relationships/image" Target="../media/image7.png"/><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image" Target="../media/image8.png"/><Relationship Id="rId6"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image" Target="../media/image3.emf"/><Relationship Id="rId5" Type="http://schemas.openxmlformats.org/officeDocument/2006/relationships/tags" Target="../tags/tag150.xml"/><Relationship Id="rId4" Type="http://schemas.openxmlformats.org/officeDocument/2006/relationships/image" Target="../media/image2.png"/><Relationship Id="rId3" Type="http://schemas.openxmlformats.org/officeDocument/2006/relationships/tags" Target="../tags/tag149.xml"/><Relationship Id="rId23" Type="http://schemas.openxmlformats.org/officeDocument/2006/relationships/tags" Target="../tags/tag167.xml"/><Relationship Id="rId22" Type="http://schemas.openxmlformats.org/officeDocument/2006/relationships/tags" Target="../tags/tag166.xml"/><Relationship Id="rId21" Type="http://schemas.openxmlformats.org/officeDocument/2006/relationships/tags" Target="../tags/tag165.xml"/><Relationship Id="rId20" Type="http://schemas.openxmlformats.org/officeDocument/2006/relationships/tags" Target="../tags/tag164.xml"/><Relationship Id="rId2" Type="http://schemas.openxmlformats.org/officeDocument/2006/relationships/tags" Target="../tags/tag148.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4.png"/><Relationship Id="rId2" Type="http://schemas.openxmlformats.org/officeDocument/2006/relationships/tags" Target="../tags/tag16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image" Target="../media/image8.png"/><Relationship Id="rId5" Type="http://schemas.openxmlformats.org/officeDocument/2006/relationships/tags" Target="../tags/tag175.xml"/><Relationship Id="rId4" Type="http://schemas.openxmlformats.org/officeDocument/2006/relationships/image" Target="../media/image7.png"/><Relationship Id="rId3" Type="http://schemas.openxmlformats.org/officeDocument/2006/relationships/tags" Target="../tags/tag174.xml"/><Relationship Id="rId2" Type="http://schemas.openxmlformats.org/officeDocument/2006/relationships/tags" Target="../tags/tag173.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image" Target="../media/image9.png"/><Relationship Id="rId3" Type="http://schemas.openxmlformats.org/officeDocument/2006/relationships/tags" Target="../tags/tag182.xml"/><Relationship Id="rId2" Type="http://schemas.openxmlformats.org/officeDocument/2006/relationships/tags" Target="../tags/tag181.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image" Target="../media/image10.png"/><Relationship Id="rId3" Type="http://schemas.openxmlformats.org/officeDocument/2006/relationships/tags" Target="../tags/tag190.xml"/><Relationship Id="rId2" Type="http://schemas.openxmlformats.org/officeDocument/2006/relationships/tags" Target="../tags/tag189.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image" Target="../media/image11.png"/><Relationship Id="rId3" Type="http://schemas.openxmlformats.org/officeDocument/2006/relationships/tags" Target="../tags/tag198.xml"/><Relationship Id="rId2" Type="http://schemas.openxmlformats.org/officeDocument/2006/relationships/tags" Target="../tags/tag197.xml"/><Relationship Id="rId10" Type="http://schemas.openxmlformats.org/officeDocument/2006/relationships/tags" Target="../tags/tag20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image" Target="../media/image12.png"/><Relationship Id="rId2" Type="http://schemas.openxmlformats.org/officeDocument/2006/relationships/tags" Target="../tags/tag20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image" Target="../media/image14.png"/><Relationship Id="rId5" Type="http://schemas.openxmlformats.org/officeDocument/2006/relationships/tags" Target="../tags/tag217.xml"/><Relationship Id="rId4" Type="http://schemas.openxmlformats.org/officeDocument/2006/relationships/image" Target="../media/image13.png"/><Relationship Id="rId3" Type="http://schemas.openxmlformats.org/officeDocument/2006/relationships/tags" Target="../tags/tag216.xml"/><Relationship Id="rId2" Type="http://schemas.openxmlformats.org/officeDocument/2006/relationships/tags" Target="../tags/tag215.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image" Target="../media/image2.png"/><Relationship Id="rId24" Type="http://schemas.openxmlformats.org/officeDocument/2006/relationships/tags" Target="../tags/tag249.xml"/><Relationship Id="rId23" Type="http://schemas.openxmlformats.org/officeDocument/2006/relationships/tags" Target="../tags/tag248.xml"/><Relationship Id="rId22" Type="http://schemas.openxmlformats.org/officeDocument/2006/relationships/tags" Target="../tags/tag247.xml"/><Relationship Id="rId21" Type="http://schemas.openxmlformats.org/officeDocument/2006/relationships/tags" Target="../tags/tag246.xml"/><Relationship Id="rId20" Type="http://schemas.openxmlformats.org/officeDocument/2006/relationships/tags" Target="../tags/tag245.xml"/><Relationship Id="rId2" Type="http://schemas.openxmlformats.org/officeDocument/2006/relationships/tags" Target="../tags/tag229.xml"/><Relationship Id="rId19" Type="http://schemas.openxmlformats.org/officeDocument/2006/relationships/tags" Target="../tags/tag244.xml"/><Relationship Id="rId18" Type="http://schemas.openxmlformats.org/officeDocument/2006/relationships/image" Target="../media/image3.emf"/><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image" Target="../media/image5.png"/><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image" Target="../media/image4.png"/><Relationship Id="rId2" Type="http://schemas.openxmlformats.org/officeDocument/2006/relationships/tags" Target="../tags/tag265.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image" Target="../media/image4.png"/><Relationship Id="rId2" Type="http://schemas.openxmlformats.org/officeDocument/2006/relationships/tags" Target="../tags/tag272.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image" Target="../media/image6.png"/><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tags" Target="../tags/tag296.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image" Target="../media/image4.png"/><Relationship Id="rId2" Type="http://schemas.openxmlformats.org/officeDocument/2006/relationships/tags" Target="../tags/tag29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image" Target="../media/image8.png"/><Relationship Id="rId6" Type="http://schemas.openxmlformats.org/officeDocument/2006/relationships/tags" Target="../tags/tag301.xml"/><Relationship Id="rId5" Type="http://schemas.openxmlformats.org/officeDocument/2006/relationships/image" Target="../media/image7.png"/><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image" Target="../media/image8.png"/><Relationship Id="rId6" Type="http://schemas.openxmlformats.org/officeDocument/2006/relationships/tags" Target="../tags/tag310.xml"/><Relationship Id="rId5" Type="http://schemas.openxmlformats.org/officeDocument/2006/relationships/image" Target="../media/image7.png"/><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tags" Target="../tags/tag319.xml"/><Relationship Id="rId7" Type="http://schemas.openxmlformats.org/officeDocument/2006/relationships/tags" Target="../tags/tag318.xml"/><Relationship Id="rId6" Type="http://schemas.openxmlformats.org/officeDocument/2006/relationships/image" Target="../media/image3.emf"/><Relationship Id="rId5" Type="http://schemas.openxmlformats.org/officeDocument/2006/relationships/tags" Target="../tags/tag317.xml"/><Relationship Id="rId4" Type="http://schemas.openxmlformats.org/officeDocument/2006/relationships/image" Target="../media/image2.png"/><Relationship Id="rId3" Type="http://schemas.openxmlformats.org/officeDocument/2006/relationships/tags" Target="../tags/tag316.xml"/><Relationship Id="rId23" Type="http://schemas.openxmlformats.org/officeDocument/2006/relationships/tags" Target="../tags/tag334.xml"/><Relationship Id="rId22" Type="http://schemas.openxmlformats.org/officeDocument/2006/relationships/tags" Target="../tags/tag333.xml"/><Relationship Id="rId21" Type="http://schemas.openxmlformats.org/officeDocument/2006/relationships/tags" Target="../tags/tag332.xml"/><Relationship Id="rId20" Type="http://schemas.openxmlformats.org/officeDocument/2006/relationships/tags" Target="../tags/tag331.xml"/><Relationship Id="rId2" Type="http://schemas.openxmlformats.org/officeDocument/2006/relationships/tags" Target="../tags/tag315.xml"/><Relationship Id="rId19" Type="http://schemas.openxmlformats.org/officeDocument/2006/relationships/tags" Target="../tags/tag330.xml"/><Relationship Id="rId18" Type="http://schemas.openxmlformats.org/officeDocument/2006/relationships/tags" Target="../tags/tag329.xml"/><Relationship Id="rId17" Type="http://schemas.openxmlformats.org/officeDocument/2006/relationships/tags" Target="../tags/tag328.xml"/><Relationship Id="rId16" Type="http://schemas.openxmlformats.org/officeDocument/2006/relationships/tags" Target="../tags/tag327.xml"/><Relationship Id="rId15" Type="http://schemas.openxmlformats.org/officeDocument/2006/relationships/tags" Target="../tags/tag326.xml"/><Relationship Id="rId14" Type="http://schemas.openxmlformats.org/officeDocument/2006/relationships/tags" Target="../tags/tag325.xml"/><Relationship Id="rId13" Type="http://schemas.openxmlformats.org/officeDocument/2006/relationships/tags" Target="../tags/tag324.xml"/><Relationship Id="rId12" Type="http://schemas.openxmlformats.org/officeDocument/2006/relationships/tags" Target="../tags/tag323.xml"/><Relationship Id="rId11" Type="http://schemas.openxmlformats.org/officeDocument/2006/relationships/tags" Target="../tags/tag322.xml"/><Relationship Id="rId10" Type="http://schemas.openxmlformats.org/officeDocument/2006/relationships/tags" Target="../tags/tag321.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image" Target="../media/image4.png"/><Relationship Id="rId2" Type="http://schemas.openxmlformats.org/officeDocument/2006/relationships/tags" Target="../tags/tag335.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image" Target="../media/image8.png"/><Relationship Id="rId5" Type="http://schemas.openxmlformats.org/officeDocument/2006/relationships/tags" Target="../tags/tag342.xml"/><Relationship Id="rId4" Type="http://schemas.openxmlformats.org/officeDocument/2006/relationships/image" Target="../media/image7.png"/><Relationship Id="rId3" Type="http://schemas.openxmlformats.org/officeDocument/2006/relationships/tags" Target="../tags/tag341.xml"/><Relationship Id="rId2" Type="http://schemas.openxmlformats.org/officeDocument/2006/relationships/tags" Target="../tags/tag340.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54.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image" Target="../media/image9.png"/><Relationship Id="rId3" Type="http://schemas.openxmlformats.org/officeDocument/2006/relationships/tags" Target="../tags/tag349.xml"/><Relationship Id="rId2" Type="http://schemas.openxmlformats.org/officeDocument/2006/relationships/tags" Target="../tags/tag348.xml"/><Relationship Id="rId10" Type="http://schemas.openxmlformats.org/officeDocument/2006/relationships/tags" Target="../tags/tag355.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image" Target="../media/image10.png"/><Relationship Id="rId3" Type="http://schemas.openxmlformats.org/officeDocument/2006/relationships/tags" Target="../tags/tag357.xml"/><Relationship Id="rId2" Type="http://schemas.openxmlformats.org/officeDocument/2006/relationships/tags" Target="../tags/tag356.xml"/><Relationship Id="rId10" Type="http://schemas.openxmlformats.org/officeDocument/2006/relationships/tags" Target="../tags/tag36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image" Target="../media/image11.png"/><Relationship Id="rId3" Type="http://schemas.openxmlformats.org/officeDocument/2006/relationships/tags" Target="../tags/tag365.xml"/><Relationship Id="rId2" Type="http://schemas.openxmlformats.org/officeDocument/2006/relationships/tags" Target="../tags/tag364.xml"/><Relationship Id="rId10" Type="http://schemas.openxmlformats.org/officeDocument/2006/relationships/tags" Target="../tags/tag371.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image" Target="../media/image12.png"/><Relationship Id="rId2" Type="http://schemas.openxmlformats.org/officeDocument/2006/relationships/tags" Target="../tags/tag372.xml"/><Relationship Id="rId12" Type="http://schemas.openxmlformats.org/officeDocument/2006/relationships/tags" Target="../tags/tag381.xml"/><Relationship Id="rId11" Type="http://schemas.openxmlformats.org/officeDocument/2006/relationships/tags" Target="../tags/tag380.xml"/><Relationship Id="rId10" Type="http://schemas.openxmlformats.org/officeDocument/2006/relationships/tags" Target="../tags/tag379.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image" Target="../media/image14.png"/><Relationship Id="rId5" Type="http://schemas.openxmlformats.org/officeDocument/2006/relationships/tags" Target="../tags/tag384.xml"/><Relationship Id="rId4" Type="http://schemas.openxmlformats.org/officeDocument/2006/relationships/image" Target="../media/image13.png"/><Relationship Id="rId3" Type="http://schemas.openxmlformats.org/officeDocument/2006/relationships/tags" Target="../tags/tag383.xml"/><Relationship Id="rId2" Type="http://schemas.openxmlformats.org/officeDocument/2006/relationships/tags" Target="../tags/tag382.xml"/><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grpSp>
        <p:nvGrpSpPr>
          <p:cNvPr id="10" name="Group 4"/>
          <p:cNvGrpSpPr>
            <a:grpSpLocks noChangeAspect="1"/>
          </p:cNvGrpSpPr>
          <p:nvPr>
            <p:custDataLst>
              <p:tags r:id="rId4"/>
            </p:custDataLst>
          </p:nvPr>
        </p:nvGrpSpPr>
        <p:grpSpPr bwMode="auto">
          <a:xfrm>
            <a:off x="8436670" y="0"/>
            <a:ext cx="3755330" cy="3074187"/>
            <a:chOff x="2" y="0"/>
            <a:chExt cx="623" cy="510"/>
          </a:xfrm>
        </p:grpSpPr>
        <p:sp>
          <p:nvSpPr>
            <p:cNvPr id="13" name="Freeform 5"/>
            <p:cNvSpPr/>
            <p:nvPr>
              <p:custDataLst>
                <p:tags r:id="rId5"/>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6"/>
            <p:cNvSpPr/>
            <p:nvPr>
              <p:custDataLst>
                <p:tags r:id="rId6"/>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Oval 7"/>
            <p:cNvSpPr>
              <a:spLocks noChangeArrowheads="1"/>
            </p:cNvSpPr>
            <p:nvPr>
              <p:custDataLst>
                <p:tags r:id="rId7"/>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custDataLst>
                <p:tags r:id="rId8"/>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custDataLst>
                <p:tags r:id="rId9"/>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custDataLst>
                <p:tags r:id="rId10"/>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custDataLst>
                <p:tags r:id="rId11"/>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custDataLst>
                <p:tags r:id="rId12"/>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custDataLst>
                <p:tags r:id="rId13"/>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custDataLst>
                <p:tags r:id="rId14"/>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5"/>
            <p:cNvSpPr/>
            <p:nvPr>
              <p:custDataLst>
                <p:tags r:id="rId15"/>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userDrawn="1">
            <p:custDataLst>
              <p:tags r:id="rId16"/>
            </p:custDataLst>
          </p:nvPr>
        </p:nvGrpSpPr>
        <p:grpSpPr>
          <a:xfrm>
            <a:off x="5973200" y="2262375"/>
            <a:ext cx="1159321" cy="630329"/>
            <a:chOff x="7598597" y="2305571"/>
            <a:chExt cx="1159321" cy="630329"/>
          </a:xfrm>
        </p:grpSpPr>
        <p:pic>
          <p:nvPicPr>
            <p:cNvPr id="9" name="图片 8"/>
            <p:cNvPicPr>
              <a:picLocks noChangeAspect="1"/>
            </p:cNvPicPr>
            <p:nvPr>
              <p:custDataLst>
                <p:tags r:id="rId17"/>
              </p:custDataLst>
            </p:nvPr>
          </p:nvPicPr>
          <p:blipFill>
            <a:blip r:embed="rId18"/>
            <a:stretch>
              <a:fillRect/>
            </a:stretch>
          </p:blipFill>
          <p:spPr>
            <a:xfrm rot="20757455">
              <a:off x="7598597" y="2305571"/>
              <a:ext cx="1021202" cy="429590"/>
            </a:xfrm>
            <a:prstGeom prst="rect">
              <a:avLst/>
            </a:prstGeom>
          </p:spPr>
        </p:pic>
        <p:sp>
          <p:nvSpPr>
            <p:cNvPr id="11" name="Freeform 17"/>
            <p:cNvSpPr/>
            <p:nvPr>
              <p:custDataLst>
                <p:tags r:id="rId19"/>
              </p:custDataLst>
            </p:nvPr>
          </p:nvSpPr>
          <p:spPr bwMode="auto">
            <a:xfrm>
              <a:off x="7675527" y="2764648"/>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2" name="Freeform 17"/>
            <p:cNvSpPr/>
            <p:nvPr>
              <p:custDataLst>
                <p:tags r:id="rId20"/>
              </p:custDataLst>
            </p:nvPr>
          </p:nvSpPr>
          <p:spPr bwMode="auto">
            <a:xfrm>
              <a:off x="8430983" y="2593396"/>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16" name="日期占位符 15"/>
          <p:cNvSpPr>
            <a:spLocks noGrp="1"/>
          </p:cNvSpPr>
          <p:nvPr userDrawn="1">
            <p:ph type="dt" sz="half" idx="10"/>
            <p:custDataLst>
              <p:tags r:id="rId21"/>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22"/>
            </p:custDataLst>
          </p:nvPr>
        </p:nvSpPr>
        <p:spPr/>
        <p:txBody>
          <a:bodyPr/>
          <a:lstStyle/>
          <a:p>
            <a:endParaRPr lang="zh-CN" altLang="en-US" dirty="0"/>
          </a:p>
        </p:txBody>
      </p:sp>
      <p:sp>
        <p:nvSpPr>
          <p:cNvPr id="18" name="灯片编号占位符 17"/>
          <p:cNvSpPr>
            <a:spLocks noGrp="1"/>
          </p:cNvSpPr>
          <p:nvPr userDrawn="1">
            <p:ph type="sldNum" sz="quarter" idx="12"/>
            <p:custDataLst>
              <p:tags r:id="rId23"/>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24"/>
            </p:custDataLst>
          </p:nvPr>
        </p:nvSpPr>
        <p:spPr>
          <a:xfrm>
            <a:off x="6540500" y="2930167"/>
            <a:ext cx="5398331" cy="2262972"/>
          </a:xfrm>
        </p:spPr>
        <p:txBody>
          <a:bodyPr lIns="90000" tIns="46800" rIns="90000" bIns="0" anchor="t" anchorCtr="0">
            <a:normAutofit/>
          </a:bodyPr>
          <a:lstStyle>
            <a:lvl1pPr algn="l">
              <a:defRPr sz="6000" b="0" spc="600" baseline="0">
                <a:solidFill>
                  <a:schemeClr val="tx1">
                    <a:lumMod val="85000"/>
                    <a:lumOff val="15000"/>
                  </a:schemeClr>
                </a:solidFill>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rotWithShape="1">
          <a:blip r:embed="rId8"/>
          <a:srcRect/>
          <a:stretch>
            <a:fillRect/>
          </a:stretch>
        </p:blipFill>
        <p:spPr>
          <a:xfrm flipH="1">
            <a:off x="10923036" y="4826000"/>
            <a:ext cx="1162130" cy="19304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422450" y="673438"/>
            <a:ext cx="7919290" cy="4506095"/>
            <a:chOff x="2422450" y="673438"/>
            <a:chExt cx="7919290" cy="4506095"/>
          </a:xfrm>
        </p:grpSpPr>
        <p:sp>
          <p:nvSpPr>
            <p:cNvPr id="8" name="矩形 7"/>
            <p:cNvSpPr/>
            <p:nvPr>
              <p:custDataLst>
                <p:tags r:id="rId3"/>
              </p:custDataLst>
            </p:nvPr>
          </p:nvSpPr>
          <p:spPr>
            <a:xfrm>
              <a:off x="2422450" y="1678466"/>
              <a:ext cx="7347099" cy="350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2879651" y="1997525"/>
              <a:ext cx="6432697" cy="2862949"/>
            </a:xfrm>
            <a:prstGeom prst="rect">
              <a:avLst/>
            </a:prstGeom>
            <a:noFill/>
            <a:ln w="50800" cap="rnd">
              <a:solidFill>
                <a:schemeClr val="tx2"/>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p:custDataLst>
                <p:tags r:id="rId5"/>
              </p:custDataLst>
            </p:nvPr>
          </p:nvPicPr>
          <p:blipFill rotWithShape="1">
            <a:blip r:embed="rId6"/>
            <a:srcRect/>
            <a:stretch>
              <a:fillRect/>
            </a:stretch>
          </p:blipFill>
          <p:spPr>
            <a:xfrm>
              <a:off x="6522670" y="673438"/>
              <a:ext cx="3819070" cy="4230962"/>
            </a:xfrm>
            <a:prstGeom prst="rect">
              <a:avLst/>
            </a:prstGeom>
          </p:spPr>
        </p:pic>
      </p:gr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917444" y="2929107"/>
            <a:ext cx="4357112" cy="674472"/>
          </a:xfrm>
        </p:spPr>
        <p:txBody>
          <a:bodyPr lIns="90000" tIns="46800" rIns="90000" bIns="0" anchor="b"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1"/>
            </p:custDataLst>
          </p:nvPr>
        </p:nvSpPr>
        <p:spPr>
          <a:xfrm>
            <a:off x="3917444" y="3640772"/>
            <a:ext cx="4357112" cy="931582"/>
          </a:xfrm>
        </p:spPr>
        <p:txBody>
          <a:bodyPr lIns="90000" tIns="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774700" y="-223520"/>
            <a:ext cx="11320780" cy="6471920"/>
            <a:chOff x="774700" y="-223520"/>
            <a:chExt cx="11320780" cy="6471920"/>
          </a:xfrm>
        </p:grpSpPr>
        <p:sp>
          <p:nvSpPr>
            <p:cNvPr id="7" name="矩形 6"/>
            <p:cNvSpPr/>
            <p:nvPr>
              <p:custDataLst>
                <p:tags r:id="rId3"/>
              </p:custDataLst>
            </p:nvPr>
          </p:nvSpPr>
          <p:spPr>
            <a:xfrm>
              <a:off x="774700" y="609600"/>
              <a:ext cx="10642600" cy="563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4"/>
              </p:custDataLst>
            </p:nvPr>
          </p:nvPicPr>
          <p:blipFill rotWithShape="1">
            <a:blip r:embed="rId5"/>
            <a:srcRect/>
            <a:stretch>
              <a:fillRect/>
            </a:stretch>
          </p:blipFill>
          <p:spPr>
            <a:xfrm>
              <a:off x="7601736" y="-223520"/>
              <a:ext cx="4493744" cy="4978400"/>
            </a:xfrm>
            <a:prstGeom prst="rect">
              <a:avLst/>
            </a:prstGeom>
          </p:spPr>
        </p:pic>
      </p:grpSp>
      <p:sp>
        <p:nvSpPr>
          <p:cNvPr id="2" name="标题 1"/>
          <p:cNvSpPr>
            <a:spLocks noGrp="1"/>
          </p:cNvSpPr>
          <p:nvPr>
            <p:ph type="title"/>
            <p:custDataLst>
              <p:tags r:id="rId6"/>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2206" y="0"/>
            <a:ext cx="12152737" cy="6832600"/>
            <a:chOff x="-42206" y="0"/>
            <a:chExt cx="12152737" cy="6832600"/>
          </a:xfrm>
        </p:grpSpPr>
        <p:sp>
          <p:nvSpPr>
            <p:cNvPr id="9" name="矩形 8"/>
            <p:cNvSpPr/>
            <p:nvPr userDrawn="1">
              <p:custDataLst>
                <p:tags r:id="rId3"/>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a:off x="-42206" y="0"/>
              <a:ext cx="1780186" cy="1146147"/>
            </a:xfrm>
            <a:prstGeom prst="rect">
              <a:avLst/>
            </a:prstGeom>
          </p:spPr>
        </p:pic>
      </p:grpSp>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2206" y="0"/>
            <a:ext cx="12152737" cy="6832600"/>
            <a:chOff x="-42206" y="0"/>
            <a:chExt cx="12152737" cy="6832600"/>
          </a:xfrm>
        </p:grpSpPr>
        <p:sp>
          <p:nvSpPr>
            <p:cNvPr id="9" name="矩形 8"/>
            <p:cNvSpPr/>
            <p:nvPr userDrawn="1">
              <p:custDataLst>
                <p:tags r:id="rId3"/>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a:off x="-42206" y="0"/>
              <a:ext cx="1780186" cy="1146147"/>
            </a:xfrm>
            <a:prstGeom prst="rect">
              <a:avLst/>
            </a:prstGeom>
          </p:spPr>
        </p:pic>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solidFill>
                  <a:schemeClr val="tx1">
                    <a:lumMod val="85000"/>
                    <a:lumOff val="15000"/>
                  </a:schemeClr>
                </a:solidFill>
                <a:ea typeface="幼圆" panose="02010509060101010101" pitchFamily="49" charset="-122"/>
              </a:defRPr>
            </a:lvl1pPr>
            <a:lvl2pPr>
              <a:defRPr baseline="0">
                <a:solidFill>
                  <a:schemeClr val="tx1">
                    <a:lumMod val="85000"/>
                    <a:lumOff val="15000"/>
                  </a:schemeClr>
                </a:solidFill>
                <a:ea typeface="幼圆" panose="02010509060101010101" pitchFamily="49" charset="-122"/>
              </a:defRPr>
            </a:lvl2pPr>
            <a:lvl3pPr>
              <a:defRPr baseline="0">
                <a:solidFill>
                  <a:schemeClr val="tx1">
                    <a:lumMod val="85000"/>
                    <a:lumOff val="15000"/>
                  </a:schemeClr>
                </a:solidFill>
                <a:ea typeface="幼圆" panose="02010509060101010101" pitchFamily="49" charset="-122"/>
              </a:defRPr>
            </a:lvl3pPr>
            <a:lvl4pPr>
              <a:defRPr baseline="0">
                <a:solidFill>
                  <a:schemeClr val="tx1">
                    <a:lumMod val="85000"/>
                    <a:lumOff val="15000"/>
                  </a:schemeClr>
                </a:solidFill>
                <a:ea typeface="幼圆" panose="02010509060101010101" pitchFamily="49" charset="-122"/>
              </a:defRPr>
            </a:lvl4pPr>
            <a:lvl5pPr>
              <a:defRPr baseline="0">
                <a:solidFill>
                  <a:schemeClr val="tx1">
                    <a:lumMod val="85000"/>
                    <a:lumOff val="15000"/>
                  </a:schemeClr>
                </a:solidFill>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0"/>
            <a:ext cx="12192000" cy="6858000"/>
            <a:chOff x="0" y="0"/>
            <a:chExt cx="12192000" cy="6858000"/>
          </a:xfrm>
        </p:grpSpPr>
        <p:pic>
          <p:nvPicPr>
            <p:cNvPr id="7" name="图片 6"/>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pic>
          <p:nvPicPr>
            <p:cNvPr id="8" name="图片 7"/>
            <p:cNvPicPr>
              <a:picLocks noChangeAspect="1"/>
            </p:cNvPicPr>
            <p:nvPr>
              <p:custDataLst>
                <p:tags r:id="rId5"/>
              </p:custDataLst>
            </p:nvPr>
          </p:nvPicPr>
          <p:blipFill>
            <a:blip r:embed="rId6"/>
            <a:stretch>
              <a:fillRect/>
            </a:stretch>
          </p:blipFill>
          <p:spPr>
            <a:xfrm rot="20757455">
              <a:off x="7075583" y="2603315"/>
              <a:ext cx="1021202" cy="429590"/>
            </a:xfrm>
            <a:prstGeom prst="rect">
              <a:avLst/>
            </a:prstGeom>
          </p:spPr>
        </p:pic>
        <p:grpSp>
          <p:nvGrpSpPr>
            <p:cNvPr id="9" name="Group 4"/>
            <p:cNvGrpSpPr>
              <a:grpSpLocks noChangeAspect="1"/>
            </p:cNvGrpSpPr>
            <p:nvPr/>
          </p:nvGrpSpPr>
          <p:grpSpPr bwMode="auto">
            <a:xfrm>
              <a:off x="8436670" y="0"/>
              <a:ext cx="3755330" cy="3074187"/>
              <a:chOff x="2" y="0"/>
              <a:chExt cx="623" cy="510"/>
            </a:xfrm>
          </p:grpSpPr>
          <p:sp>
            <p:nvSpPr>
              <p:cNvPr id="12" name="Freeform 5"/>
              <p:cNvSpPr/>
              <p:nvPr>
                <p:custDataLst>
                  <p:tags r:id="rId7"/>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6"/>
              <p:cNvSpPr/>
              <p:nvPr>
                <p:custDataLst>
                  <p:tags r:id="rId8"/>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Oval 7"/>
              <p:cNvSpPr>
                <a:spLocks noChangeArrowheads="1"/>
              </p:cNvSpPr>
              <p:nvPr>
                <p:custDataLst>
                  <p:tags r:id="rId9"/>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custDataLst>
                  <p:tags r:id="rId10"/>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custDataLst>
                  <p:tags r:id="rId11"/>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custDataLst>
                  <p:tags r:id="rId12"/>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custDataLst>
                  <p:tags r:id="rId13"/>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custDataLst>
                  <p:tags r:id="rId14"/>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custDataLst>
                  <p:tags r:id="rId15"/>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custDataLst>
                  <p:tags r:id="rId16"/>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custDataLst>
                  <p:tags r:id="rId17"/>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Freeform 17"/>
            <p:cNvSpPr/>
            <p:nvPr>
              <p:custDataLst>
                <p:tags r:id="rId18"/>
              </p:custDataLst>
            </p:nvPr>
          </p:nvSpPr>
          <p:spPr bwMode="auto">
            <a:xfrm>
              <a:off x="7152513" y="3062392"/>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1" name="Freeform 17"/>
            <p:cNvSpPr/>
            <p:nvPr>
              <p:custDataLst>
                <p:tags r:id="rId19"/>
              </p:custDataLst>
            </p:nvPr>
          </p:nvSpPr>
          <p:spPr bwMode="auto">
            <a:xfrm>
              <a:off x="7907969" y="2891140"/>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2" name="标题 1"/>
          <p:cNvSpPr>
            <a:spLocks noGrp="1"/>
          </p:cNvSpPr>
          <p:nvPr>
            <p:ph type="title" hasCustomPrompt="1"/>
            <p:custDataLst>
              <p:tags r:id="rId20"/>
            </p:custDataLst>
          </p:nvPr>
        </p:nvSpPr>
        <p:spPr>
          <a:xfrm>
            <a:off x="7252335" y="2865120"/>
            <a:ext cx="4530090" cy="142367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2"/>
            </p:custDataLst>
          </p:nvPr>
        </p:nvSpPr>
        <p:spPr/>
        <p:txBody>
          <a:bodyPr/>
          <a:lstStyle/>
          <a:p>
            <a:endParaRPr lang="zh-CN" altLang="en-US"/>
          </a:p>
        </p:txBody>
      </p:sp>
      <p:sp>
        <p:nvSpPr>
          <p:cNvPr id="5" name="灯片编号占位符 4"/>
          <p:cNvSpPr>
            <a:spLocks noGrp="1"/>
          </p:cNvSpPr>
          <p:nvPr>
            <p:ph type="sldNum" sz="quarter" idx="12"/>
            <p:custDataLst>
              <p:tags r:id="rId2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normAutofit/>
          </a:bodyPr>
          <a:lstStyle/>
          <a:p>
            <a:r>
              <a:rPr lang="zh-CN" altLang="en-US" dirty="0"/>
              <a:t>单击此处编辑母版标题样式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3"/>
            </p:custDataLst>
          </p:nvPr>
        </p:nvPicPr>
        <p:blipFill rotWithShape="1">
          <a:blip r:embed="rId4"/>
          <a:srcRect/>
          <a:stretch>
            <a:fillRect/>
          </a:stretch>
        </p:blipFill>
        <p:spPr>
          <a:xfrm>
            <a:off x="11064240" y="4966335"/>
            <a:ext cx="1045845" cy="1866265"/>
          </a:xfrm>
          <a:prstGeom prst="rect">
            <a:avLst/>
          </a:prstGeom>
        </p:spPr>
      </p:pic>
      <p:pic>
        <p:nvPicPr>
          <p:cNvPr id="9" name="图片 8"/>
          <p:cNvPicPr>
            <a:picLocks noChangeAspect="1"/>
          </p:cNvPicPr>
          <p:nvPr userDrawn="1">
            <p:custDataLst>
              <p:tags r:id="rId5"/>
            </p:custDataLst>
          </p:nvPr>
        </p:nvPicPr>
        <p:blipFill>
          <a:blip r:embed="rId6"/>
          <a:stretch>
            <a:fillRect/>
          </a:stretch>
        </p:blipFill>
        <p:spPr>
          <a:xfrm>
            <a:off x="-41910" y="0"/>
            <a:ext cx="1779905" cy="1146175"/>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lIns="91440" tIns="45720" rIns="91440" bIns="45720" anchor="ctr">
            <a:normAutofit/>
          </a:bodyP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3" name="图片 12"/>
          <p:cNvPicPr>
            <a:picLocks noChangeAspect="1"/>
          </p:cNvPicPr>
          <p:nvPr userDrawn="1">
            <p:custDataLst>
              <p:tags r:id="rId3"/>
            </p:custDataLst>
          </p:nvPr>
        </p:nvPicPr>
        <p:blipFill>
          <a:blip r:embed="rId4"/>
          <a:stretch>
            <a:fillRect/>
          </a:stretch>
        </p:blipFill>
        <p:spPr>
          <a:xfrm rot="2134898">
            <a:off x="11072053" y="67852"/>
            <a:ext cx="942547" cy="912218"/>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lIns="91440" tIns="45720" rIns="91440" bIns="45720" anchor="ctr">
            <a:normAutofit/>
          </a:bodyP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3"/>
            </p:custDataLst>
          </p:nvPr>
        </p:nvPicPr>
        <p:blipFill rotWithShape="1">
          <a:blip r:embed="rId4"/>
          <a:srcRect/>
          <a:stretch>
            <a:fillRect/>
          </a:stretch>
        </p:blipFill>
        <p:spPr>
          <a:xfrm flipH="1">
            <a:off x="10980562" y="5448600"/>
            <a:ext cx="1211437" cy="125640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lIns="91440" tIns="45720" rIns="91440" bIns="45720" anchor="ctr">
            <a:normAutofit/>
          </a:bodyP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3"/>
            </p:custDataLst>
          </p:nvPr>
        </p:nvPicPr>
        <p:blipFill rotWithShape="1">
          <a:blip r:embed="rId4"/>
          <a:srcRect/>
          <a:stretch>
            <a:fillRect/>
          </a:stretch>
        </p:blipFill>
        <p:spPr>
          <a:xfrm>
            <a:off x="10243544" y="5865185"/>
            <a:ext cx="1886656" cy="1001422"/>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lIns="91440" tIns="45720" rIns="91440" bIns="45720" anchor="ctr">
            <a:normAutofit/>
          </a:bodyP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lIns="91440" tIns="45720" rIns="91440" bIns="45720">
            <a:normAutofit/>
          </a:bodyPr>
          <a:lstStyle>
            <a:lvl1pPr marL="0" indent="0">
              <a:buNone/>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custDataLst>
              <p:tags r:id="rId2"/>
            </p:custDataLst>
          </p:nvPr>
        </p:nvPicPr>
        <p:blipFill rotWithShape="1">
          <a:blip r:embed="rId3"/>
          <a:srcRect/>
          <a:stretch>
            <a:fillRect/>
          </a:stretch>
        </p:blipFill>
        <p:spPr>
          <a:xfrm flipH="1">
            <a:off x="11086747" y="5594400"/>
            <a:ext cx="1296437" cy="1256400"/>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userDrawn="1">
            <p:custDataLst>
              <p:tags r:id="rId3"/>
            </p:custDataLst>
          </p:nvPr>
        </p:nvPicPr>
        <p:blipFill rotWithShape="1">
          <a:blip r:embed="rId4"/>
          <a:srcRect/>
          <a:stretch>
            <a:fillRect/>
          </a:stretch>
        </p:blipFill>
        <p:spPr>
          <a:xfrm rot="4145365" flipH="1">
            <a:off x="-1005205" y="2551430"/>
            <a:ext cx="2595880" cy="1639570"/>
          </a:xfrm>
          <a:prstGeom prst="foldedCorner">
            <a:avLst/>
          </a:prstGeom>
        </p:spPr>
      </p:pic>
      <p:pic>
        <p:nvPicPr>
          <p:cNvPr id="15" name="图片 14"/>
          <p:cNvPicPr>
            <a:picLocks noChangeAspect="1"/>
          </p:cNvPicPr>
          <p:nvPr userDrawn="1">
            <p:custDataLst>
              <p:tags r:id="rId5"/>
            </p:custDataLst>
          </p:nvPr>
        </p:nvPicPr>
        <p:blipFill rotWithShape="1">
          <a:blip r:embed="rId6"/>
          <a:srcRect/>
          <a:stretch>
            <a:fillRect/>
          </a:stretch>
        </p:blipFill>
        <p:spPr>
          <a:xfrm rot="17454635">
            <a:off x="10747375" y="2439035"/>
            <a:ext cx="2609850" cy="196977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lIns="91440" tIns="45720" rIns="91440" bIns="45720" anchor="b">
            <a:normAutofit/>
          </a:bodyPr>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grpSp>
        <p:nvGrpSpPr>
          <p:cNvPr id="10" name="Group 4"/>
          <p:cNvGrpSpPr>
            <a:grpSpLocks noChangeAspect="1"/>
          </p:cNvGrpSpPr>
          <p:nvPr>
            <p:custDataLst>
              <p:tags r:id="rId4"/>
            </p:custDataLst>
          </p:nvPr>
        </p:nvGrpSpPr>
        <p:grpSpPr bwMode="auto">
          <a:xfrm>
            <a:off x="8436670" y="0"/>
            <a:ext cx="3755330" cy="3074187"/>
            <a:chOff x="2" y="0"/>
            <a:chExt cx="623" cy="510"/>
          </a:xfrm>
        </p:grpSpPr>
        <p:sp>
          <p:nvSpPr>
            <p:cNvPr id="13" name="Freeform 5"/>
            <p:cNvSpPr/>
            <p:nvPr>
              <p:custDataLst>
                <p:tags r:id="rId5"/>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6"/>
            <p:cNvSpPr/>
            <p:nvPr>
              <p:custDataLst>
                <p:tags r:id="rId6"/>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Oval 7"/>
            <p:cNvSpPr>
              <a:spLocks noChangeArrowheads="1"/>
            </p:cNvSpPr>
            <p:nvPr>
              <p:custDataLst>
                <p:tags r:id="rId7"/>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custDataLst>
                <p:tags r:id="rId8"/>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custDataLst>
                <p:tags r:id="rId9"/>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custDataLst>
                <p:tags r:id="rId10"/>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custDataLst>
                <p:tags r:id="rId11"/>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custDataLst>
                <p:tags r:id="rId12"/>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custDataLst>
                <p:tags r:id="rId13"/>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custDataLst>
                <p:tags r:id="rId14"/>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5"/>
            <p:cNvSpPr/>
            <p:nvPr>
              <p:custDataLst>
                <p:tags r:id="rId15"/>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userDrawn="1">
            <p:custDataLst>
              <p:tags r:id="rId16"/>
            </p:custDataLst>
          </p:nvPr>
        </p:nvGrpSpPr>
        <p:grpSpPr>
          <a:xfrm>
            <a:off x="5973200" y="2262375"/>
            <a:ext cx="1159321" cy="630329"/>
            <a:chOff x="7598597" y="2305571"/>
            <a:chExt cx="1159321" cy="630329"/>
          </a:xfrm>
        </p:grpSpPr>
        <p:pic>
          <p:nvPicPr>
            <p:cNvPr id="9" name="图片 8"/>
            <p:cNvPicPr>
              <a:picLocks noChangeAspect="1"/>
            </p:cNvPicPr>
            <p:nvPr>
              <p:custDataLst>
                <p:tags r:id="rId17"/>
              </p:custDataLst>
            </p:nvPr>
          </p:nvPicPr>
          <p:blipFill>
            <a:blip r:embed="rId18"/>
            <a:stretch>
              <a:fillRect/>
            </a:stretch>
          </p:blipFill>
          <p:spPr>
            <a:xfrm rot="20757455">
              <a:off x="7598597" y="2305571"/>
              <a:ext cx="1021202" cy="429590"/>
            </a:xfrm>
            <a:prstGeom prst="rect">
              <a:avLst/>
            </a:prstGeom>
          </p:spPr>
        </p:pic>
        <p:sp>
          <p:nvSpPr>
            <p:cNvPr id="11" name="Freeform 17"/>
            <p:cNvSpPr/>
            <p:nvPr>
              <p:custDataLst>
                <p:tags r:id="rId19"/>
              </p:custDataLst>
            </p:nvPr>
          </p:nvSpPr>
          <p:spPr bwMode="auto">
            <a:xfrm>
              <a:off x="7675527" y="2764648"/>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2" name="Freeform 17"/>
            <p:cNvSpPr/>
            <p:nvPr>
              <p:custDataLst>
                <p:tags r:id="rId20"/>
              </p:custDataLst>
            </p:nvPr>
          </p:nvSpPr>
          <p:spPr bwMode="auto">
            <a:xfrm>
              <a:off x="8430983" y="2593396"/>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16" name="日期占位符 15"/>
          <p:cNvSpPr>
            <a:spLocks noGrp="1"/>
          </p:cNvSpPr>
          <p:nvPr userDrawn="1">
            <p:ph type="dt" sz="half" idx="10"/>
            <p:custDataLst>
              <p:tags r:id="rId21"/>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22"/>
            </p:custDataLst>
          </p:nvPr>
        </p:nvSpPr>
        <p:spPr/>
        <p:txBody>
          <a:bodyPr/>
          <a:lstStyle/>
          <a:p>
            <a:endParaRPr lang="zh-CN" altLang="en-US" dirty="0"/>
          </a:p>
        </p:txBody>
      </p:sp>
      <p:sp>
        <p:nvSpPr>
          <p:cNvPr id="18" name="灯片编号占位符 17"/>
          <p:cNvSpPr>
            <a:spLocks noGrp="1"/>
          </p:cNvSpPr>
          <p:nvPr userDrawn="1">
            <p:ph type="sldNum" sz="quarter" idx="12"/>
            <p:custDataLst>
              <p:tags r:id="rId23"/>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24"/>
            </p:custDataLst>
          </p:nvPr>
        </p:nvSpPr>
        <p:spPr>
          <a:xfrm>
            <a:off x="6540500" y="2930167"/>
            <a:ext cx="5398331" cy="2262972"/>
          </a:xfrm>
        </p:spPr>
        <p:txBody>
          <a:bodyPr lIns="90000" tIns="46800" rIns="90000" bIns="0" anchor="t" anchorCtr="0">
            <a:normAutofit/>
          </a:bodyPr>
          <a:lstStyle>
            <a:lvl1pPr algn="l">
              <a:defRPr sz="6000" b="0" spc="600" baseline="0">
                <a:solidFill>
                  <a:schemeClr val="tx1">
                    <a:lumMod val="85000"/>
                    <a:lumOff val="15000"/>
                  </a:schemeClr>
                </a:solidFill>
                <a:ea typeface="汉仪乐喵体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rotWithShape="1">
          <a:blip r:embed="rId8"/>
          <a:srcRect/>
          <a:stretch>
            <a:fillRect/>
          </a:stretch>
        </p:blipFill>
        <p:spPr>
          <a:xfrm flipH="1">
            <a:off x="10923036" y="4826000"/>
            <a:ext cx="1162130" cy="19304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422450" y="673438"/>
            <a:ext cx="7919290" cy="4506095"/>
            <a:chOff x="2422450" y="673438"/>
            <a:chExt cx="7919290" cy="4506095"/>
          </a:xfrm>
        </p:grpSpPr>
        <p:sp>
          <p:nvSpPr>
            <p:cNvPr id="8" name="矩形 7"/>
            <p:cNvSpPr/>
            <p:nvPr>
              <p:custDataLst>
                <p:tags r:id="rId3"/>
              </p:custDataLst>
            </p:nvPr>
          </p:nvSpPr>
          <p:spPr>
            <a:xfrm>
              <a:off x="2422450" y="1678466"/>
              <a:ext cx="7347099" cy="350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2879651" y="1997525"/>
              <a:ext cx="6432697" cy="2862949"/>
            </a:xfrm>
            <a:prstGeom prst="rect">
              <a:avLst/>
            </a:prstGeom>
            <a:noFill/>
            <a:ln w="50800" cap="rnd">
              <a:solidFill>
                <a:schemeClr val="tx2"/>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p:custDataLst>
                <p:tags r:id="rId5"/>
              </p:custDataLst>
            </p:nvPr>
          </p:nvPicPr>
          <p:blipFill rotWithShape="1">
            <a:blip r:embed="rId6"/>
            <a:srcRect/>
            <a:stretch>
              <a:fillRect/>
            </a:stretch>
          </p:blipFill>
          <p:spPr>
            <a:xfrm>
              <a:off x="6522670" y="673438"/>
              <a:ext cx="3819070" cy="4230962"/>
            </a:xfrm>
            <a:prstGeom prst="rect">
              <a:avLst/>
            </a:prstGeom>
          </p:spPr>
        </p:pic>
      </p:gr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917444" y="2929107"/>
            <a:ext cx="4357112" cy="674472"/>
          </a:xfrm>
        </p:spPr>
        <p:txBody>
          <a:bodyPr lIns="90000" tIns="46800" rIns="90000" bIns="0" anchor="b"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1"/>
            </p:custDataLst>
          </p:nvPr>
        </p:nvSpPr>
        <p:spPr>
          <a:xfrm>
            <a:off x="3917444" y="3640772"/>
            <a:ext cx="4357112" cy="931582"/>
          </a:xfrm>
        </p:spPr>
        <p:txBody>
          <a:bodyPr lIns="90000" tIns="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774700" y="-223520"/>
            <a:ext cx="11320780" cy="6471920"/>
            <a:chOff x="774700" y="-223520"/>
            <a:chExt cx="11320780" cy="6471920"/>
          </a:xfrm>
        </p:grpSpPr>
        <p:sp>
          <p:nvSpPr>
            <p:cNvPr id="7" name="矩形 6"/>
            <p:cNvSpPr/>
            <p:nvPr>
              <p:custDataLst>
                <p:tags r:id="rId3"/>
              </p:custDataLst>
            </p:nvPr>
          </p:nvSpPr>
          <p:spPr>
            <a:xfrm>
              <a:off x="774700" y="609600"/>
              <a:ext cx="10642600" cy="563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4"/>
              </p:custDataLst>
            </p:nvPr>
          </p:nvPicPr>
          <p:blipFill rotWithShape="1">
            <a:blip r:embed="rId5"/>
            <a:srcRect/>
            <a:stretch>
              <a:fillRect/>
            </a:stretch>
          </p:blipFill>
          <p:spPr>
            <a:xfrm>
              <a:off x="7601736" y="-223520"/>
              <a:ext cx="4493744" cy="4978400"/>
            </a:xfrm>
            <a:prstGeom prst="rect">
              <a:avLst/>
            </a:prstGeom>
          </p:spPr>
        </p:pic>
      </p:grpSp>
      <p:sp>
        <p:nvSpPr>
          <p:cNvPr id="2" name="标题 1"/>
          <p:cNvSpPr>
            <a:spLocks noGrp="1"/>
          </p:cNvSpPr>
          <p:nvPr>
            <p:ph type="title"/>
            <p:custDataLst>
              <p:tags r:id="rId6"/>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2206" y="0"/>
            <a:ext cx="12152737" cy="6832600"/>
            <a:chOff x="-42206" y="0"/>
            <a:chExt cx="12152737" cy="6832600"/>
          </a:xfrm>
        </p:grpSpPr>
        <p:sp>
          <p:nvSpPr>
            <p:cNvPr id="9" name="矩形 8"/>
            <p:cNvSpPr/>
            <p:nvPr userDrawn="1">
              <p:custDataLst>
                <p:tags r:id="rId3"/>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a:off x="-42206" y="0"/>
              <a:ext cx="1780186" cy="1146147"/>
            </a:xfrm>
            <a:prstGeom prst="rect">
              <a:avLst/>
            </a:prstGeom>
          </p:spPr>
        </p:pic>
      </p:grpSp>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2206" y="0"/>
            <a:ext cx="12152737" cy="6832600"/>
            <a:chOff x="-42206" y="0"/>
            <a:chExt cx="12152737" cy="6832600"/>
          </a:xfrm>
        </p:grpSpPr>
        <p:sp>
          <p:nvSpPr>
            <p:cNvPr id="9" name="矩形 8"/>
            <p:cNvSpPr/>
            <p:nvPr userDrawn="1">
              <p:custDataLst>
                <p:tags r:id="rId3"/>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6"/>
              </p:custDataLst>
            </p:nvPr>
          </p:nvPicPr>
          <p:blipFill>
            <a:blip r:embed="rId7"/>
            <a:stretch>
              <a:fillRect/>
            </a:stretch>
          </p:blipFill>
          <p:spPr>
            <a:xfrm>
              <a:off x="-42206" y="0"/>
              <a:ext cx="1780186" cy="1146147"/>
            </a:xfrm>
            <a:prstGeom prst="rect">
              <a:avLst/>
            </a:prstGeom>
          </p:spPr>
        </p:pic>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solidFill>
                  <a:schemeClr val="tx1">
                    <a:lumMod val="85000"/>
                    <a:lumOff val="15000"/>
                  </a:schemeClr>
                </a:solidFill>
                <a:ea typeface="幼圆" panose="02010509060101010101" pitchFamily="49" charset="-122"/>
              </a:defRPr>
            </a:lvl1pPr>
            <a:lvl2pPr>
              <a:defRPr baseline="0">
                <a:solidFill>
                  <a:schemeClr val="tx1">
                    <a:lumMod val="85000"/>
                    <a:lumOff val="15000"/>
                  </a:schemeClr>
                </a:solidFill>
                <a:ea typeface="幼圆" panose="02010509060101010101" pitchFamily="49" charset="-122"/>
              </a:defRPr>
            </a:lvl2pPr>
            <a:lvl3pPr>
              <a:defRPr baseline="0">
                <a:solidFill>
                  <a:schemeClr val="tx1">
                    <a:lumMod val="85000"/>
                    <a:lumOff val="15000"/>
                  </a:schemeClr>
                </a:solidFill>
                <a:ea typeface="幼圆" panose="02010509060101010101" pitchFamily="49" charset="-122"/>
              </a:defRPr>
            </a:lvl3pPr>
            <a:lvl4pPr>
              <a:defRPr baseline="0">
                <a:solidFill>
                  <a:schemeClr val="tx1">
                    <a:lumMod val="85000"/>
                    <a:lumOff val="15000"/>
                  </a:schemeClr>
                </a:solidFill>
                <a:ea typeface="幼圆" panose="02010509060101010101" pitchFamily="49" charset="-122"/>
              </a:defRPr>
            </a:lvl4pPr>
            <a:lvl5pPr>
              <a:defRPr baseline="0">
                <a:solidFill>
                  <a:schemeClr val="tx1">
                    <a:lumMod val="85000"/>
                    <a:lumOff val="15000"/>
                  </a:schemeClr>
                </a:solidFill>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0"/>
            <a:ext cx="12192000" cy="6858000"/>
            <a:chOff x="0" y="0"/>
            <a:chExt cx="12192000" cy="6858000"/>
          </a:xfrm>
        </p:grpSpPr>
        <p:pic>
          <p:nvPicPr>
            <p:cNvPr id="7" name="图片 6"/>
            <p:cNvPicPr>
              <a:picLocks noChangeAspect="1"/>
            </p:cNvPicPr>
            <p:nvPr>
              <p:custDataLst>
                <p:tags r:id="rId3"/>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pic>
          <p:nvPicPr>
            <p:cNvPr id="8" name="图片 7"/>
            <p:cNvPicPr>
              <a:picLocks noChangeAspect="1"/>
            </p:cNvPicPr>
            <p:nvPr>
              <p:custDataLst>
                <p:tags r:id="rId5"/>
              </p:custDataLst>
            </p:nvPr>
          </p:nvPicPr>
          <p:blipFill>
            <a:blip r:embed="rId6"/>
            <a:stretch>
              <a:fillRect/>
            </a:stretch>
          </p:blipFill>
          <p:spPr>
            <a:xfrm rot="20757455">
              <a:off x="7075583" y="2603315"/>
              <a:ext cx="1021202" cy="429590"/>
            </a:xfrm>
            <a:prstGeom prst="rect">
              <a:avLst/>
            </a:prstGeom>
          </p:spPr>
        </p:pic>
        <p:grpSp>
          <p:nvGrpSpPr>
            <p:cNvPr id="9" name="Group 4"/>
            <p:cNvGrpSpPr>
              <a:grpSpLocks noChangeAspect="1"/>
            </p:cNvGrpSpPr>
            <p:nvPr/>
          </p:nvGrpSpPr>
          <p:grpSpPr bwMode="auto">
            <a:xfrm>
              <a:off x="8436670" y="0"/>
              <a:ext cx="3755330" cy="3074187"/>
              <a:chOff x="2" y="0"/>
              <a:chExt cx="623" cy="510"/>
            </a:xfrm>
          </p:grpSpPr>
          <p:sp>
            <p:nvSpPr>
              <p:cNvPr id="12" name="Freeform 5"/>
              <p:cNvSpPr/>
              <p:nvPr>
                <p:custDataLst>
                  <p:tags r:id="rId7"/>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6"/>
              <p:cNvSpPr/>
              <p:nvPr>
                <p:custDataLst>
                  <p:tags r:id="rId8"/>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Oval 7"/>
              <p:cNvSpPr>
                <a:spLocks noChangeArrowheads="1"/>
              </p:cNvSpPr>
              <p:nvPr>
                <p:custDataLst>
                  <p:tags r:id="rId9"/>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custDataLst>
                  <p:tags r:id="rId10"/>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custDataLst>
                  <p:tags r:id="rId11"/>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custDataLst>
                  <p:tags r:id="rId12"/>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custDataLst>
                  <p:tags r:id="rId13"/>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custDataLst>
                  <p:tags r:id="rId14"/>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custDataLst>
                  <p:tags r:id="rId15"/>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custDataLst>
                  <p:tags r:id="rId16"/>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custDataLst>
                  <p:tags r:id="rId17"/>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Freeform 17"/>
            <p:cNvSpPr/>
            <p:nvPr>
              <p:custDataLst>
                <p:tags r:id="rId18"/>
              </p:custDataLst>
            </p:nvPr>
          </p:nvSpPr>
          <p:spPr bwMode="auto">
            <a:xfrm>
              <a:off x="7152513" y="3062392"/>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1" name="Freeform 17"/>
            <p:cNvSpPr/>
            <p:nvPr>
              <p:custDataLst>
                <p:tags r:id="rId19"/>
              </p:custDataLst>
            </p:nvPr>
          </p:nvSpPr>
          <p:spPr bwMode="auto">
            <a:xfrm>
              <a:off x="7907969" y="2891140"/>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2" name="标题 1"/>
          <p:cNvSpPr>
            <a:spLocks noGrp="1"/>
          </p:cNvSpPr>
          <p:nvPr>
            <p:ph type="title" hasCustomPrompt="1"/>
            <p:custDataLst>
              <p:tags r:id="rId20"/>
            </p:custDataLst>
          </p:nvPr>
        </p:nvSpPr>
        <p:spPr>
          <a:xfrm>
            <a:off x="7252335" y="2865120"/>
            <a:ext cx="4530090" cy="142367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2"/>
            </p:custDataLst>
          </p:nvPr>
        </p:nvSpPr>
        <p:spPr/>
        <p:txBody>
          <a:bodyPr/>
          <a:lstStyle/>
          <a:p>
            <a:endParaRPr lang="zh-CN" altLang="en-US"/>
          </a:p>
        </p:txBody>
      </p:sp>
      <p:sp>
        <p:nvSpPr>
          <p:cNvPr id="5" name="灯片编号占位符 4"/>
          <p:cNvSpPr>
            <a:spLocks noGrp="1"/>
          </p:cNvSpPr>
          <p:nvPr>
            <p:ph type="sldNum" sz="quarter" idx="12"/>
            <p:custDataLst>
              <p:tags r:id="rId2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flipH="1">
            <a:off x="10923036" y="4826000"/>
            <a:ext cx="1162130" cy="1930400"/>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normAutofit/>
          </a:bodyPr>
          <a:lstStyle/>
          <a:p>
            <a:r>
              <a:rPr lang="zh-CN" altLang="en-US" dirty="0"/>
              <a:t>单击此处编辑母版标题样式</a:t>
            </a:r>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3"/>
            </p:custDataLst>
          </p:nvPr>
        </p:nvPicPr>
        <p:blipFill rotWithShape="1">
          <a:blip r:embed="rId4"/>
          <a:srcRect/>
          <a:stretch>
            <a:fillRect/>
          </a:stretch>
        </p:blipFill>
        <p:spPr>
          <a:xfrm>
            <a:off x="11064240" y="4966335"/>
            <a:ext cx="1045845" cy="1866265"/>
          </a:xfrm>
          <a:prstGeom prst="rect">
            <a:avLst/>
          </a:prstGeom>
        </p:spPr>
      </p:pic>
      <p:pic>
        <p:nvPicPr>
          <p:cNvPr id="9" name="图片 8"/>
          <p:cNvPicPr>
            <a:picLocks noChangeAspect="1"/>
          </p:cNvPicPr>
          <p:nvPr userDrawn="1">
            <p:custDataLst>
              <p:tags r:id="rId5"/>
            </p:custDataLst>
          </p:nvPr>
        </p:nvPicPr>
        <p:blipFill>
          <a:blip r:embed="rId6"/>
          <a:stretch>
            <a:fillRect/>
          </a:stretch>
        </p:blipFill>
        <p:spPr>
          <a:xfrm>
            <a:off x="-41910" y="0"/>
            <a:ext cx="1779905" cy="1146175"/>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lIns="91440" tIns="45720" rIns="91440" bIns="45720" anchor="ctr">
            <a:normAutofit/>
          </a:bodyP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3" name="图片 12"/>
          <p:cNvPicPr>
            <a:picLocks noChangeAspect="1"/>
          </p:cNvPicPr>
          <p:nvPr userDrawn="1">
            <p:custDataLst>
              <p:tags r:id="rId3"/>
            </p:custDataLst>
          </p:nvPr>
        </p:nvPicPr>
        <p:blipFill>
          <a:blip r:embed="rId4"/>
          <a:stretch>
            <a:fillRect/>
          </a:stretch>
        </p:blipFill>
        <p:spPr>
          <a:xfrm rot="2134898">
            <a:off x="11072053" y="67852"/>
            <a:ext cx="942547" cy="912218"/>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lIns="91440" tIns="45720" rIns="91440" bIns="45720" anchor="ctr">
            <a:normAutofit/>
          </a:bodyP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3"/>
            </p:custDataLst>
          </p:nvPr>
        </p:nvPicPr>
        <p:blipFill rotWithShape="1">
          <a:blip r:embed="rId4"/>
          <a:srcRect/>
          <a:stretch>
            <a:fillRect/>
          </a:stretch>
        </p:blipFill>
        <p:spPr>
          <a:xfrm flipH="1">
            <a:off x="10980562" y="5448600"/>
            <a:ext cx="1211437" cy="125640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lIns="91440" tIns="45720" rIns="91440" bIns="45720" anchor="ctr">
            <a:normAutofit/>
          </a:bodyP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3"/>
            </p:custDataLst>
          </p:nvPr>
        </p:nvPicPr>
        <p:blipFill rotWithShape="1">
          <a:blip r:embed="rId4"/>
          <a:srcRect/>
          <a:stretch>
            <a:fillRect/>
          </a:stretch>
        </p:blipFill>
        <p:spPr>
          <a:xfrm>
            <a:off x="10243544" y="5865185"/>
            <a:ext cx="1886656" cy="1001422"/>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lIns="91440" tIns="45720" rIns="91440" bIns="45720" anchor="ctr">
            <a:normAutofit/>
          </a:bodyP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lIns="91440" tIns="45720" rIns="91440" bIns="45720">
            <a:normAutofit/>
          </a:bodyPr>
          <a:lstStyle>
            <a:lvl1pPr marL="0" indent="0">
              <a:buNone/>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custDataLst>
              <p:tags r:id="rId2"/>
            </p:custDataLst>
          </p:nvPr>
        </p:nvPicPr>
        <p:blipFill rotWithShape="1">
          <a:blip r:embed="rId3"/>
          <a:srcRect/>
          <a:stretch>
            <a:fillRect/>
          </a:stretch>
        </p:blipFill>
        <p:spPr>
          <a:xfrm flipH="1">
            <a:off x="11086747" y="5594400"/>
            <a:ext cx="1296437" cy="1256400"/>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userDrawn="1">
            <p:custDataLst>
              <p:tags r:id="rId3"/>
            </p:custDataLst>
          </p:nvPr>
        </p:nvPicPr>
        <p:blipFill rotWithShape="1">
          <a:blip r:embed="rId4"/>
          <a:srcRect/>
          <a:stretch>
            <a:fillRect/>
          </a:stretch>
        </p:blipFill>
        <p:spPr>
          <a:xfrm rot="4145365" flipH="1">
            <a:off x="-1005205" y="2551430"/>
            <a:ext cx="2595880" cy="1639570"/>
          </a:xfrm>
          <a:prstGeom prst="foldedCorner">
            <a:avLst/>
          </a:prstGeom>
        </p:spPr>
      </p:pic>
      <p:pic>
        <p:nvPicPr>
          <p:cNvPr id="15" name="图片 14"/>
          <p:cNvPicPr>
            <a:picLocks noChangeAspect="1"/>
          </p:cNvPicPr>
          <p:nvPr userDrawn="1">
            <p:custDataLst>
              <p:tags r:id="rId5"/>
            </p:custDataLst>
          </p:nvPr>
        </p:nvPicPr>
        <p:blipFill rotWithShape="1">
          <a:blip r:embed="rId6"/>
          <a:srcRect/>
          <a:stretch>
            <a:fillRect/>
          </a:stretch>
        </p:blipFill>
        <p:spPr>
          <a:xfrm rot="17454635">
            <a:off x="10747375" y="2439035"/>
            <a:ext cx="2609850" cy="196977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lIns="91440" tIns="45720" rIns="91440" bIns="45720" anchor="b">
            <a:normAutofit/>
          </a:bodyPr>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image" Target="../media/image1.png"/><Relationship Id="rId25" Type="http://schemas.openxmlformats.org/officeDocument/2006/relationships/tags" Target="../tags/tag228.xml"/><Relationship Id="rId24" Type="http://schemas.openxmlformats.org/officeDocument/2006/relationships/tags" Target="../tags/tag227.xml"/><Relationship Id="rId23" Type="http://schemas.openxmlformats.org/officeDocument/2006/relationships/tags" Target="../tags/tag226.xml"/><Relationship Id="rId22" Type="http://schemas.openxmlformats.org/officeDocument/2006/relationships/tags" Target="../tags/tag225.xml"/><Relationship Id="rId21" Type="http://schemas.openxmlformats.org/officeDocument/2006/relationships/tags" Target="../tags/tag224.xml"/><Relationship Id="rId20" Type="http://schemas.openxmlformats.org/officeDocument/2006/relationships/tags" Target="../tags/tag223.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6" Type="http://schemas.openxmlformats.org/officeDocument/2006/relationships/theme" Target="../theme/theme3.xml"/><Relationship Id="rId25" Type="http://schemas.openxmlformats.org/officeDocument/2006/relationships/image" Target="../media/image1.png"/><Relationship Id="rId24" Type="http://schemas.openxmlformats.org/officeDocument/2006/relationships/tags" Target="../tags/tag395.xml"/><Relationship Id="rId23" Type="http://schemas.openxmlformats.org/officeDocument/2006/relationships/tags" Target="../tags/tag394.xml"/><Relationship Id="rId22" Type="http://schemas.openxmlformats.org/officeDocument/2006/relationships/tags" Target="../tags/tag393.xml"/><Relationship Id="rId21" Type="http://schemas.openxmlformats.org/officeDocument/2006/relationships/tags" Target="../tags/tag392.xml"/><Relationship Id="rId20" Type="http://schemas.openxmlformats.org/officeDocument/2006/relationships/tags" Target="../tags/tag391.xml"/><Relationship Id="rId2" Type="http://schemas.openxmlformats.org/officeDocument/2006/relationships/slideLayout" Target="../slideLayouts/slideLayout32.xml"/><Relationship Id="rId19" Type="http://schemas.openxmlformats.org/officeDocument/2006/relationships/tags" Target="../tags/tag390.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1" descr="水印"/>
          <p:cNvPicPr>
            <a:picLocks noChangeAspect="1"/>
          </p:cNvPicPr>
          <p:nvPr userDrawn="1"/>
        </p:nvPicPr>
        <p:blipFill>
          <a:blip r:embed="rId2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15.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46.xml"/><Relationship Id="rId6" Type="http://schemas.openxmlformats.org/officeDocument/2006/relationships/tags" Target="../tags/tag431.xml"/><Relationship Id="rId5" Type="http://schemas.openxmlformats.org/officeDocument/2006/relationships/tags" Target="../tags/tag430.xml"/><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37.xml"/><Relationship Id="rId6" Type="http://schemas.openxmlformats.org/officeDocument/2006/relationships/tags" Target="../tags/tag436.xml"/><Relationship Id="rId5" Type="http://schemas.openxmlformats.org/officeDocument/2006/relationships/tags" Target="../tags/tag435.xml"/><Relationship Id="rId4" Type="http://schemas.openxmlformats.org/officeDocument/2006/relationships/tags" Target="../tags/tag434.xml"/><Relationship Id="rId3" Type="http://schemas.openxmlformats.org/officeDocument/2006/relationships/tags" Target="../tags/tag433.xml"/><Relationship Id="rId2" Type="http://schemas.openxmlformats.org/officeDocument/2006/relationships/image" Target="../media/image4.png"/><Relationship Id="rId1" Type="http://schemas.openxmlformats.org/officeDocument/2006/relationships/tags" Target="../tags/tag43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tags" Target="../tags/tag43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tags" Target="../tags/tag44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47.xml"/><Relationship Id="rId1" Type="http://schemas.openxmlformats.org/officeDocument/2006/relationships/tags" Target="../tags/tag446.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7.xml"/><Relationship Id="rId3" Type="http://schemas.openxmlformats.org/officeDocument/2006/relationships/tags" Target="../tags/tag449.xml"/><Relationship Id="rId2" Type="http://schemas.openxmlformats.org/officeDocument/2006/relationships/image" Target="../media/image20.png"/><Relationship Id="rId1" Type="http://schemas.openxmlformats.org/officeDocument/2006/relationships/tags" Target="../tags/tag448.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7.xml"/><Relationship Id="rId2" Type="http://schemas.openxmlformats.org/officeDocument/2006/relationships/tags" Target="../tags/tag451.xml"/><Relationship Id="rId1" Type="http://schemas.openxmlformats.org/officeDocument/2006/relationships/tags" Target="../tags/tag450.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2.xml"/><Relationship Id="rId5" Type="http://schemas.openxmlformats.org/officeDocument/2006/relationships/tags" Target="../tags/tag456.xml"/><Relationship Id="rId4" Type="http://schemas.openxmlformats.org/officeDocument/2006/relationships/tags" Target="../tags/tag455.xml"/><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397.xml"/><Relationship Id="rId1" Type="http://schemas.openxmlformats.org/officeDocument/2006/relationships/tags" Target="../tags/tag39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image" Target="../media/image4.png"/><Relationship Id="rId1" Type="http://schemas.openxmlformats.org/officeDocument/2006/relationships/tags" Target="../tags/tag39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4.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44.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4.xml"/><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4.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45.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tags" Target="../tags/tag423.xml"/><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tags" Target="../tags/tag4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59410" y="675005"/>
            <a:ext cx="10815955" cy="1383665"/>
          </a:xfrm>
          <a:prstGeom prst="rect">
            <a:avLst/>
          </a:prstGeom>
          <a:noFill/>
        </p:spPr>
        <p:txBody>
          <a:bodyPr wrap="square" rtlCol="0">
            <a:spAutoFit/>
          </a:bodyPr>
          <a:p>
            <a:r>
              <a:rPr lang="en-US" altLang="zh-CN" sz="2800" i="1"/>
              <a:t>1. </a:t>
            </a:r>
            <a:r>
              <a:rPr lang="zh-CN" altLang="en-US" sz="2800" i="1"/>
              <a:t>重点描写放在某一无名的学生</a:t>
            </a:r>
            <a:endParaRPr lang="zh-CN" altLang="en-US" sz="2800" i="1"/>
          </a:p>
          <a:p>
            <a:r>
              <a:rPr lang="en-US" altLang="zh-CN" sz="2800" i="1">
                <a:solidFill>
                  <a:schemeClr val="tx2">
                    <a:lumMod val="25000"/>
                  </a:schemeClr>
                </a:solidFill>
              </a:rPr>
              <a:t>Suddenly the toy frog that on the floor was noticed by a cowardly little girl.</a:t>
            </a:r>
            <a:endParaRPr lang="en-US" altLang="zh-CN" sz="2800" i="1">
              <a:solidFill>
                <a:schemeClr val="tx2">
                  <a:lumMod val="25000"/>
                </a:schemeClr>
              </a:solidFill>
            </a:endParaRPr>
          </a:p>
        </p:txBody>
      </p:sp>
      <p:sp>
        <p:nvSpPr>
          <p:cNvPr id="3" name="文本框 2"/>
          <p:cNvSpPr txBox="1"/>
          <p:nvPr>
            <p:custDataLst>
              <p:tags r:id="rId2"/>
            </p:custDataLst>
          </p:nvPr>
        </p:nvSpPr>
        <p:spPr>
          <a:xfrm>
            <a:off x="359410" y="2106295"/>
            <a:ext cx="11713210" cy="1814830"/>
          </a:xfrm>
          <a:prstGeom prst="rect">
            <a:avLst/>
          </a:prstGeom>
          <a:noFill/>
        </p:spPr>
        <p:txBody>
          <a:bodyPr wrap="square" rtlCol="0">
            <a:spAutoFit/>
          </a:bodyPr>
          <a:p>
            <a:r>
              <a:rPr lang="en-US" altLang="zh-CN" sz="2800" i="1"/>
              <a:t>2. Mr. Lopez</a:t>
            </a:r>
            <a:r>
              <a:rPr lang="zh-CN" altLang="en-US" sz="2800" i="1"/>
              <a:t>出场的过早（形象过差）</a:t>
            </a:r>
            <a:endParaRPr lang="zh-CN" altLang="en-US" sz="2800" i="1"/>
          </a:p>
          <a:p>
            <a:r>
              <a:rPr lang="en-US" altLang="zh-CN" sz="2800" i="1">
                <a:solidFill>
                  <a:schemeClr val="tx2">
                    <a:lumMod val="25000"/>
                  </a:schemeClr>
                </a:solidFill>
              </a:rPr>
              <a:t>para1. Looking at the chaoic classroom, the teacher sighed, walked into the classroom with great courage. She calmed girls who were crying...</a:t>
            </a:r>
            <a:endParaRPr lang="en-US" altLang="zh-CN" sz="2800" i="1">
              <a:solidFill>
                <a:schemeClr val="tx2">
                  <a:lumMod val="25000"/>
                </a:schemeClr>
              </a:solidFill>
            </a:endParaRPr>
          </a:p>
          <a:p>
            <a:r>
              <a:rPr lang="en-US" altLang="zh-CN" sz="2800" i="1">
                <a:solidFill>
                  <a:schemeClr val="tx2">
                    <a:lumMod val="25000"/>
                  </a:schemeClr>
                </a:solidFill>
              </a:rPr>
              <a:t>“Who opened the lid of the....?” full of anger in her voice.</a:t>
            </a:r>
            <a:endParaRPr lang="en-US" altLang="zh-CN" sz="2800" i="1">
              <a:solidFill>
                <a:schemeClr val="tx2">
                  <a:lumMod val="25000"/>
                </a:schemeClr>
              </a:solidFill>
            </a:endParaRPr>
          </a:p>
        </p:txBody>
      </p:sp>
      <p:sp>
        <p:nvSpPr>
          <p:cNvPr id="6" name="文本框 5"/>
          <p:cNvSpPr txBox="1"/>
          <p:nvPr>
            <p:custDataLst>
              <p:tags r:id="rId3"/>
            </p:custDataLst>
          </p:nvPr>
        </p:nvSpPr>
        <p:spPr>
          <a:xfrm>
            <a:off x="359410" y="4161790"/>
            <a:ext cx="10815955" cy="953135"/>
          </a:xfrm>
          <a:prstGeom prst="rect">
            <a:avLst/>
          </a:prstGeom>
          <a:noFill/>
        </p:spPr>
        <p:txBody>
          <a:bodyPr wrap="square" rtlCol="0">
            <a:spAutoFit/>
          </a:bodyPr>
          <a:p>
            <a:r>
              <a:rPr lang="en-US" altLang="zh-CN" sz="2800" i="1"/>
              <a:t>3. </a:t>
            </a:r>
            <a:r>
              <a:rPr lang="zh-CN" altLang="en-US" sz="2800" i="1"/>
              <a:t>两段之间的衔接</a:t>
            </a:r>
            <a:endParaRPr lang="zh-CN" altLang="en-US" sz="2800" i="1"/>
          </a:p>
          <a:p>
            <a:endParaRPr lang="en-US" altLang="zh-CN" sz="2800" i="1">
              <a:solidFill>
                <a:schemeClr val="tx2">
                  <a:lumMod val="25000"/>
                </a:schemeClr>
              </a:solidFill>
            </a:endParaRPr>
          </a:p>
        </p:txBody>
      </p:sp>
      <p:sp>
        <p:nvSpPr>
          <p:cNvPr id="7" name="文本框 6"/>
          <p:cNvSpPr txBox="1"/>
          <p:nvPr>
            <p:custDataLst>
              <p:tags r:id="rId4"/>
            </p:custDataLst>
          </p:nvPr>
        </p:nvSpPr>
        <p:spPr>
          <a:xfrm>
            <a:off x="359410" y="4934585"/>
            <a:ext cx="10815955" cy="1383665"/>
          </a:xfrm>
          <a:prstGeom prst="rect">
            <a:avLst/>
          </a:prstGeom>
          <a:noFill/>
        </p:spPr>
        <p:txBody>
          <a:bodyPr wrap="square" rtlCol="0">
            <a:spAutoFit/>
          </a:bodyPr>
          <a:p>
            <a:r>
              <a:rPr lang="zh-CN" altLang="en-US" sz="2800" i="1"/>
              <a:t>4. plot设计(原文没有给出任何线索)</a:t>
            </a:r>
            <a:endParaRPr lang="zh-CN" altLang="en-US" sz="2800" i="1"/>
          </a:p>
          <a:p>
            <a:r>
              <a:rPr lang="en-US" altLang="zh-CN" sz="2800" i="1">
                <a:solidFill>
                  <a:schemeClr val="tx2">
                    <a:lumMod val="25000"/>
                  </a:schemeClr>
                </a:solidFill>
              </a:rPr>
              <a:t>Stacey也准备了假青蛙吓Nat</a:t>
            </a:r>
            <a:endParaRPr lang="en-US" altLang="zh-CN" sz="2800" i="1">
              <a:solidFill>
                <a:schemeClr val="tx2">
                  <a:lumMod val="25000"/>
                </a:schemeClr>
              </a:solidFill>
            </a:endParaRPr>
          </a:p>
          <a:p>
            <a:endParaRPr lang="en-US" altLang="zh-CN" sz="2800" i="1">
              <a:solidFill>
                <a:schemeClr val="tx2">
                  <a:lumMod val="25000"/>
                </a:schemeClr>
              </a:solidFill>
            </a:endParaRPr>
          </a:p>
        </p:txBody>
      </p:sp>
      <p:sp>
        <p:nvSpPr>
          <p:cNvPr id="5" name="文本框 4"/>
          <p:cNvSpPr txBox="1"/>
          <p:nvPr>
            <p:custDataLst>
              <p:tags r:id="rId5"/>
            </p:custDataLst>
          </p:nvPr>
        </p:nvSpPr>
        <p:spPr>
          <a:xfrm>
            <a:off x="191770" y="85725"/>
            <a:ext cx="2256155" cy="583565"/>
          </a:xfrm>
          <a:prstGeom prst="rect">
            <a:avLst/>
          </a:prstGeom>
          <a:noFill/>
          <a:ln w="47625" cmpd="sng">
            <a:solidFill>
              <a:schemeClr val="accent1">
                <a:lumMod val="50000"/>
              </a:schemeClr>
            </a:solidFill>
            <a:prstDash val="solid"/>
          </a:ln>
        </p:spPr>
        <p:txBody>
          <a:bodyPr wrap="square" rtlCol="0">
            <a:spAutoFit/>
          </a:bodyPr>
          <a:p>
            <a:pPr algn="ctr"/>
            <a:r>
              <a:rPr lang="en-US" altLang="zh-CN" sz="3200" b="1">
                <a:sym typeface="+mn-ea"/>
              </a:rPr>
              <a:t>problems</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8" name="标题 7"/>
          <p:cNvSpPr/>
          <p:nvPr>
            <p:ph type="title"/>
          </p:nvPr>
        </p:nvSpPr>
        <p:spPr/>
        <p:txBody>
          <a:bodyPr/>
          <a:p>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linds(horizont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blinds(horizontal)">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8" name="图片 7"/>
          <p:cNvPicPr>
            <a:picLocks noChangeAspect="1"/>
          </p:cNvPicPr>
          <p:nvPr userDrawn="1">
            <p:custDataLst>
              <p:tags r:id="rId1"/>
            </p:custDataLst>
          </p:nvPr>
        </p:nvPicPr>
        <p:blipFill rotWithShape="1">
          <a:blip r:embed="rId2"/>
          <a:srcRect/>
          <a:stretch>
            <a:fillRect/>
          </a:stretch>
        </p:blipFill>
        <p:spPr>
          <a:xfrm flipH="1">
            <a:off x="10923036" y="4826000"/>
            <a:ext cx="1162130" cy="1930400"/>
          </a:xfrm>
          <a:prstGeom prst="rect">
            <a:avLst/>
          </a:prstGeom>
        </p:spPr>
      </p:pic>
      <p:sp>
        <p:nvSpPr>
          <p:cNvPr id="6" name="文本框 5"/>
          <p:cNvSpPr txBox="1"/>
          <p:nvPr>
            <p:custDataLst>
              <p:tags r:id="rId3"/>
            </p:custDataLst>
          </p:nvPr>
        </p:nvSpPr>
        <p:spPr>
          <a:xfrm>
            <a:off x="245745" y="852170"/>
            <a:ext cx="9897745" cy="2553335"/>
          </a:xfrm>
          <a:prstGeom prst="rect">
            <a:avLst/>
          </a:prstGeom>
          <a:noFill/>
        </p:spPr>
        <p:txBody>
          <a:bodyPr wrap="square" rtlCol="0">
            <a:spAutoFit/>
          </a:bodyPr>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搞恶作剧</a:t>
            </a:r>
            <a:endPar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play/pull a (funny) prank</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be up to sth.</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be off doing sth. (be off pulling a funny prank) </a:t>
            </a:r>
            <a:r>
              <a:rPr lang="zh-CN" altLang="en-US" sz="3200">
                <a:solidFill>
                  <a:srgbClr val="000000"/>
                </a:solidFill>
                <a:latin typeface="Arial" panose="020B0604020202020204" pitchFamily="34" charset="0"/>
                <a:ea typeface="幼圆" panose="02010509060101010101" pitchFamily="49" charset="-122"/>
                <a:cs typeface="Arial" panose="020B0604020202020204" pitchFamily="34" charset="0"/>
              </a:rPr>
              <a:t>不做</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2" name="文本框 1"/>
          <p:cNvSpPr txBox="1"/>
          <p:nvPr>
            <p:custDataLst>
              <p:tags r:id="rId4"/>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3" name="文本框 2"/>
          <p:cNvSpPr txBox="1"/>
          <p:nvPr>
            <p:custDataLst>
              <p:tags r:id="rId5"/>
            </p:custDataLst>
          </p:nvPr>
        </p:nvSpPr>
        <p:spPr>
          <a:xfrm>
            <a:off x="293370" y="3641725"/>
            <a:ext cx="9897745" cy="1383665"/>
          </a:xfrm>
          <a:prstGeom prst="rect">
            <a:avLst/>
          </a:prstGeom>
          <a:noFill/>
        </p:spPr>
        <p:txBody>
          <a:bodyPr wrap="square" rtlCol="0">
            <a:spAutoFit/>
          </a:bodyPr>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突然大笑起来：</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burst into laughter/laughing?</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burst out laughter/laughing?</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4" name="文本框 3"/>
          <p:cNvSpPr txBox="1"/>
          <p:nvPr>
            <p:custDataLst>
              <p:tags r:id="rId6"/>
            </p:custDataLst>
          </p:nvPr>
        </p:nvSpPr>
        <p:spPr>
          <a:xfrm>
            <a:off x="293370" y="5194935"/>
            <a:ext cx="9897745" cy="1076325"/>
          </a:xfrm>
          <a:prstGeom prst="rect">
            <a:avLst/>
          </a:prstGeom>
          <a:noFill/>
        </p:spPr>
        <p:txBody>
          <a:bodyPr wrap="square" rtlCol="0">
            <a:spAutoFit/>
          </a:bodyPr>
          <a:p>
            <a:pPr algn="l">
              <a:buClrTx/>
              <a:buSzTx/>
              <a:buNone/>
            </a:pPr>
            <a:r>
              <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rPr>
              <a:t>burst into laughter/tears/song</a:t>
            </a:r>
            <a:endPar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endParaRPr>
          </a:p>
          <a:p>
            <a:pPr algn="l">
              <a:buClrTx/>
              <a:buSzTx/>
              <a:buNone/>
            </a:pPr>
            <a:r>
              <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rPr>
              <a:t>burst out laughing/crying</a:t>
            </a:r>
            <a:endPar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rotWithShape="1">
          <a:blip r:embed="rId2"/>
          <a:srcRect/>
          <a:stretch>
            <a:fillRect/>
          </a:stretch>
        </p:blipFill>
        <p:spPr>
          <a:xfrm flipH="1">
            <a:off x="10923036" y="4826000"/>
            <a:ext cx="1162130" cy="1930400"/>
          </a:xfrm>
          <a:prstGeom prst="rect">
            <a:avLst/>
          </a:prstGeom>
        </p:spPr>
      </p:pic>
      <p:pic>
        <p:nvPicPr>
          <p:cNvPr id="5" name="图片 4" descr="ca9c8688265ab79dea03f776c1083b6"/>
          <p:cNvPicPr>
            <a:picLocks noChangeAspect="1"/>
          </p:cNvPicPr>
          <p:nvPr/>
        </p:nvPicPr>
        <p:blipFill>
          <a:blip r:embed="rId3"/>
          <a:stretch>
            <a:fillRect/>
          </a:stretch>
        </p:blipFill>
        <p:spPr>
          <a:xfrm>
            <a:off x="198120" y="831850"/>
            <a:ext cx="4340225" cy="5810250"/>
          </a:xfrm>
          <a:prstGeom prst="rect">
            <a:avLst/>
          </a:prstGeom>
        </p:spPr>
      </p:pic>
      <p:sp>
        <p:nvSpPr>
          <p:cNvPr id="6" name="文本框 5"/>
          <p:cNvSpPr txBox="1"/>
          <p:nvPr/>
        </p:nvSpPr>
        <p:spPr>
          <a:xfrm>
            <a:off x="4987925" y="831850"/>
            <a:ext cx="4821555" cy="1076325"/>
          </a:xfrm>
          <a:prstGeom prst="rect">
            <a:avLst/>
          </a:prstGeom>
          <a:noFill/>
        </p:spPr>
        <p:txBody>
          <a:bodyPr wrap="square" rtlCol="0">
            <a:spAutoFit/>
          </a:bodyPr>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hop away</a:t>
            </a:r>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sym typeface="+mn-ea"/>
              </a:rPr>
              <a:t>-pp</a:t>
            </a:r>
            <a:endPar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endParaRPr>
          </a:p>
          <a:p>
            <a:endPar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7" name="文本框 6"/>
          <p:cNvSpPr txBox="1"/>
          <p:nvPr/>
        </p:nvSpPr>
        <p:spPr>
          <a:xfrm>
            <a:off x="4854575" y="1538605"/>
            <a:ext cx="6810375" cy="4461510"/>
          </a:xfrm>
          <a:prstGeom prst="rect">
            <a:avLst/>
          </a:prstGeom>
          <a:noFill/>
        </p:spPr>
        <p:txBody>
          <a:bodyPr wrap="square" rtlCol="0">
            <a:spAutoFit/>
          </a:bodyPr>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1.（鸟、兽或昆虫）蹦跳</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The rabbit/bird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hopped across</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the grass.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兔子／鸟蹦跳着穿过草地。</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a:p>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2. to jump on one foot or to move about in this way 单脚跳</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I tried to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hop on my good foot</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while holding onto Jim.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我抓住吉姆，并用我的那只好脚努力向前跳。</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2" name="文本框 1"/>
          <p:cNvSpPr txBox="1"/>
          <p:nvPr>
            <p:custDataLst>
              <p:tags r:id="rId4"/>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linds(horizontal)">
                                      <p:cBhvr>
                                        <p:cTn id="20" dur="500"/>
                                        <p:tgtEl>
                                          <p:spTgt spid="7">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linds(horizontal)">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8" name="图片 7"/>
          <p:cNvPicPr>
            <a:picLocks noChangeAspect="1"/>
          </p:cNvPicPr>
          <p:nvPr userDrawn="1">
            <p:custDataLst>
              <p:tags r:id="rId1"/>
            </p:custDataLst>
          </p:nvPr>
        </p:nvPicPr>
        <p:blipFill rotWithShape="1">
          <a:blip r:embed="rId2"/>
          <a:srcRect/>
          <a:stretch>
            <a:fillRect/>
          </a:stretch>
        </p:blipFill>
        <p:spPr>
          <a:xfrm flipH="1">
            <a:off x="10923036" y="4826000"/>
            <a:ext cx="1162130" cy="1930400"/>
          </a:xfrm>
          <a:prstGeom prst="rect">
            <a:avLst/>
          </a:prstGeom>
        </p:spPr>
      </p:pic>
      <p:pic>
        <p:nvPicPr>
          <p:cNvPr id="104" name="图片 103"/>
          <p:cNvPicPr/>
          <p:nvPr/>
        </p:nvPicPr>
        <p:blipFill>
          <a:blip r:embed="rId3"/>
          <a:stretch>
            <a:fillRect/>
          </a:stretch>
        </p:blipFill>
        <p:spPr>
          <a:xfrm>
            <a:off x="460375" y="852170"/>
            <a:ext cx="2741295" cy="2063750"/>
          </a:xfrm>
          <a:prstGeom prst="rect">
            <a:avLst/>
          </a:prstGeom>
          <a:noFill/>
          <a:ln w="9525">
            <a:noFill/>
          </a:ln>
        </p:spPr>
      </p:pic>
      <p:sp>
        <p:nvSpPr>
          <p:cNvPr id="6" name="文本框 5"/>
          <p:cNvSpPr txBox="1"/>
          <p:nvPr>
            <p:custDataLst>
              <p:tags r:id="rId4"/>
            </p:custDataLst>
          </p:nvPr>
        </p:nvSpPr>
        <p:spPr>
          <a:xfrm>
            <a:off x="3480435" y="852170"/>
            <a:ext cx="6663055" cy="1568450"/>
          </a:xfrm>
          <a:prstGeom prst="rect">
            <a:avLst/>
          </a:prstGeom>
          <a:noFill/>
        </p:spPr>
        <p:txBody>
          <a:bodyPr wrap="square" rtlCol="0">
            <a:spAutoFit/>
          </a:bodyPr>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扑通一声跳回水中</a:t>
            </a:r>
            <a:endParaRPr lang="en-US" altLang="zh-CN"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plop into the water</a:t>
            </a:r>
            <a:endPar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endParaRPr>
          </a:p>
          <a:p>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rPr>
              <a:t>-pp</a:t>
            </a:r>
            <a:endPar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2" name="文本框 1"/>
          <p:cNvSpPr txBox="1"/>
          <p:nvPr>
            <p:custDataLst>
              <p:tags r:id="rId5"/>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3" name="文本框 2"/>
          <p:cNvSpPr txBox="1"/>
          <p:nvPr>
            <p:custDataLst>
              <p:tags r:id="rId6"/>
            </p:custDataLst>
          </p:nvPr>
        </p:nvSpPr>
        <p:spPr>
          <a:xfrm>
            <a:off x="211455" y="3138805"/>
            <a:ext cx="11874500" cy="2061210"/>
          </a:xfrm>
          <a:prstGeom prst="rect">
            <a:avLst/>
          </a:prstGeom>
          <a:noFill/>
        </p:spPr>
        <p:txBody>
          <a:bodyPr wrap="square" rtlCol="0">
            <a:spAutoFit/>
          </a:bodyPr>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呱呱叫</a:t>
            </a:r>
            <a:endParaRPr lang="en-US" altLang="zh-CN"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croak n./v /kroʊk/</a:t>
            </a:r>
            <a:endPar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Thousands of frogs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croaked</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in the reeds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芦苇</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by the riverbank.</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...the guttural ( /ˈɡʌt.ər.əl/</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喉咙里发出的</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croak</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of the frogs</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225" y="886460"/>
            <a:ext cx="11400155" cy="1076325"/>
          </a:xfrm>
          <a:prstGeom prst="rect">
            <a:avLst/>
          </a:prstGeom>
          <a:noFill/>
        </p:spPr>
        <p:txBody>
          <a:bodyPr wrap="square" rtlCol="0" anchor="t">
            <a:spAutoFit/>
          </a:bodyPr>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1. A frog has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smooth</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moist </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skin and big,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bulging</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[ˈbʌldʒɪŋ]鼓起的；隆起的</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eyes.</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3" name="文本框 2"/>
          <p:cNvSpPr txBox="1"/>
          <p:nvPr>
            <p:custDataLst>
              <p:tags r:id="rId1"/>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青蛙小常识</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4" name="文本框 3"/>
          <p:cNvSpPr txBox="1"/>
          <p:nvPr/>
        </p:nvSpPr>
        <p:spPr>
          <a:xfrm>
            <a:off x="606425" y="2019935"/>
            <a:ext cx="11347450" cy="953135"/>
          </a:xfrm>
          <a:prstGeom prst="rect">
            <a:avLst/>
          </a:prstGeom>
          <a:noFill/>
        </p:spPr>
        <p:txBody>
          <a:bodyPr wrap="square" rtlCol="0" anchor="t">
            <a:spAutoFit/>
          </a:bodyPr>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e.g. Suddenly, Nat touched something smooth, something different, something unexpected!</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5" name="文本框 4"/>
          <p:cNvSpPr txBox="1"/>
          <p:nvPr/>
        </p:nvSpPr>
        <p:spPr>
          <a:xfrm>
            <a:off x="403225" y="3186430"/>
            <a:ext cx="11551285" cy="1076325"/>
          </a:xfrm>
          <a:prstGeom prst="rect">
            <a:avLst/>
          </a:prstGeom>
          <a:noFill/>
        </p:spPr>
        <p:txBody>
          <a:bodyPr wrap="square" rtlCol="0" anchor="t">
            <a:spAutoFit/>
          </a:bodyPr>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2. A frog catches prey by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flicking out</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(猛然伸出)</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its long, sticky tongue.</a:t>
            </a:r>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286865" y="237600"/>
            <a:ext cx="11037600" cy="441964"/>
          </a:xfrm>
        </p:spPr>
        <p:txBody>
          <a:bodyPr>
            <a:noAutofit/>
          </a:bodyPr>
          <a:lstStyle/>
          <a:p>
            <a:r>
              <a:rPr lang="en-US" altLang="zh-CN"/>
              <a:t>possible version</a:t>
            </a:r>
            <a:endParaRPr lang="en-US" altLang="zh-CN"/>
          </a:p>
        </p:txBody>
      </p:sp>
      <p:sp>
        <p:nvSpPr>
          <p:cNvPr id="2" name="文本框 1"/>
          <p:cNvSpPr txBox="1"/>
          <p:nvPr/>
        </p:nvSpPr>
        <p:spPr>
          <a:xfrm>
            <a:off x="287655" y="953135"/>
            <a:ext cx="11516360" cy="4831080"/>
          </a:xfrm>
          <a:prstGeom prst="rect">
            <a:avLst/>
          </a:prstGeom>
          <a:noFill/>
        </p:spPr>
        <p:txBody>
          <a:bodyPr wrap="square" rtlCol="0" anchor="t">
            <a:spAutoFit/>
          </a:bodyPr>
          <a:p>
            <a:pPr indent="457200" algn="just"/>
            <a:r>
              <a:rPr lang="en-US" altLang="zh-CN" sz="2800" i="1">
                <a:solidFill>
                  <a:srgbClr val="000000"/>
                </a:solidFill>
                <a:latin typeface="Arial" panose="020B0604020202020204" pitchFamily="34" charset="0"/>
                <a:ea typeface="幼圆" panose="02010509060101010101" pitchFamily="49" charset="-122"/>
                <a:cs typeface="Arial" panose="020B0604020202020204" pitchFamily="34" charset="0"/>
                <a:sym typeface="+mn-ea"/>
              </a:rPr>
              <a:t>When the students got back to class, no one noticed the toy frogs at first.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“OH MY GOD!” A screaming from Stacey </a:t>
            </a:r>
            <a:r>
              <a:rPr sz="2600" b="1">
                <a:solidFill>
                  <a:schemeClr val="tx2">
                    <a:lumMod val="10000"/>
                  </a:schemeClr>
                </a:solidFill>
                <a:sym typeface="+mn-ea"/>
              </a:rPr>
              <a:t>shatter</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ed (打破) the students’ laughing and talking, after which another scream arrived from the direction where the other frog was. Immediately, the whole classroom was tossed in an uproar(骚动). Looking at the big play he directed, Nat beamed with a </a:t>
            </a:r>
            <a:r>
              <a:rPr sz="2600" b="1">
                <a:solidFill>
                  <a:schemeClr val="tx2">
                    <a:lumMod val="10000"/>
                  </a:schemeClr>
                </a:solidFill>
                <a:sym typeface="+mn-ea"/>
              </a:rPr>
              <a:t>wicked (顽皮的；恶作剧的) glint</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(/ɡlɪnt/</a:t>
            </a:r>
            <a:r>
              <a:rPr lang="zh-CN" altLang="en-US"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光芒</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in his eyes, and then he shouted satisfactorily, “Happy April Fools’ Day!” “Nat, it’s coming to you!” Stacey’s voice answered him. “No way! This is your trick for me this year?” Just then, he saw something greenish streaking away. </a:t>
            </a:r>
            <a:r>
              <a:rPr lang="en-US" altLang="zh-CN" sz="2800" b="1">
                <a:solidFill>
                  <a:srgbClr val="C00000"/>
                </a:solidFill>
                <a:latin typeface="Arial" panose="020B0604020202020204" pitchFamily="34" charset="0"/>
                <a:ea typeface="幼圆" panose="02010509060101010101" pitchFamily="49" charset="-122"/>
                <a:cs typeface="Arial" panose="020B0604020202020204" pitchFamily="34" charset="0"/>
                <a:sym typeface="+mn-ea"/>
              </a:rPr>
              <a:t>Eyes following, finally he met a pair of bulging eyes, whose owner then greeted him with a croak. “OH MY GOD!”</a:t>
            </a:r>
            <a:endParaRPr lang="en-US" altLang="zh-CN" sz="2800" b="1">
              <a:solidFill>
                <a:srgbClr val="C00000"/>
              </a:solidFill>
              <a:latin typeface="Arial" panose="020B0604020202020204" pitchFamily="34" charset="0"/>
              <a:ea typeface="幼圆" panose="02010509060101010101" pitchFamily="49" charset="-122"/>
              <a:cs typeface="Arial" panose="020B0604020202020204" pitchFamily="34" charset="0"/>
              <a:sym typeface="+mn-ea"/>
            </a:endParaRPr>
          </a:p>
        </p:txBody>
      </p:sp>
      <p:pic>
        <p:nvPicPr>
          <p:cNvPr id="3" name="图片 2"/>
          <p:cNvPicPr>
            <a:picLocks noChangeAspect="1"/>
          </p:cNvPicPr>
          <p:nvPr/>
        </p:nvPicPr>
        <p:blipFill>
          <a:blip r:embed="rId2"/>
          <a:stretch>
            <a:fillRect/>
          </a:stretch>
        </p:blipFill>
        <p:spPr>
          <a:xfrm>
            <a:off x="3432175" y="237490"/>
            <a:ext cx="5921375" cy="386080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286865" y="237600"/>
            <a:ext cx="11037600" cy="441964"/>
          </a:xfrm>
        </p:spPr>
        <p:txBody>
          <a:bodyPr>
            <a:noAutofit/>
          </a:bodyPr>
          <a:lstStyle/>
          <a:p>
            <a:r>
              <a:rPr lang="en-US" altLang="zh-CN"/>
              <a:t>possible version</a:t>
            </a:r>
            <a:endParaRPr lang="en-US" altLang="zh-CN"/>
          </a:p>
        </p:txBody>
      </p:sp>
      <p:sp>
        <p:nvSpPr>
          <p:cNvPr id="2" name="文本框 1"/>
          <p:cNvSpPr txBox="1"/>
          <p:nvPr/>
        </p:nvSpPr>
        <p:spPr>
          <a:xfrm>
            <a:off x="287655" y="953135"/>
            <a:ext cx="11678920" cy="5262245"/>
          </a:xfrm>
          <a:prstGeom prst="rect">
            <a:avLst/>
          </a:prstGeom>
          <a:noFill/>
        </p:spPr>
        <p:txBody>
          <a:bodyPr wrap="square" rtlCol="0" anchor="t">
            <a:spAutoFit/>
          </a:bodyPr>
          <a:p>
            <a:pPr indent="457200"/>
            <a:r>
              <a:rPr lang="en-US" altLang="zh-CN" sz="2800" i="1">
                <a:solidFill>
                  <a:srgbClr val="000000"/>
                </a:solidFill>
                <a:latin typeface="Arial" panose="020B0604020202020204" pitchFamily="34" charset="0"/>
                <a:ea typeface="幼圆" panose="02010509060101010101" pitchFamily="49" charset="-122"/>
                <a:cs typeface="Arial" panose="020B0604020202020204" pitchFamily="34" charset="0"/>
                <a:sym typeface="+mn-ea"/>
              </a:rPr>
              <a:t>Nat realized that he had opened the lid of the terrarium.</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a:t>
            </a:r>
            <a:r>
              <a:rPr lang="en-US" altLang="zh-CN" sz="2800" b="1">
                <a:solidFill>
                  <a:srgbClr val="C00000"/>
                </a:solidFill>
                <a:latin typeface="Arial" panose="020B0604020202020204" pitchFamily="34" charset="0"/>
                <a:ea typeface="幼圆" panose="02010509060101010101" pitchFamily="49" charset="-122"/>
                <a:cs typeface="Arial" panose="020B0604020202020204" pitchFamily="34" charset="0"/>
                <a:sym typeface="+mn-ea"/>
              </a:rPr>
              <a:t>It was Nat’s turn to scream.</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Some “frog-resistant” students had begun their “pursue and capture” while some ran for their savior, Ms. Lopez. After a great work, Ms.Lopez closed the lid of the terrarium in which </a:t>
            </a:r>
            <a:r>
              <a:rPr lang="en-US" altLang="zh-CN" sz="2800" b="1">
                <a:solidFill>
                  <a:srgbClr val="C00000"/>
                </a:solidFill>
                <a:latin typeface="Arial" panose="020B0604020202020204" pitchFamily="34" charset="0"/>
                <a:ea typeface="幼圆" panose="02010509060101010101" pitchFamily="49" charset="-122"/>
                <a:cs typeface="Arial" panose="020B0604020202020204" pitchFamily="34" charset="0"/>
                <a:sym typeface="+mn-ea"/>
              </a:rPr>
              <a:t>all the three frogs were taking a rest</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The “survivors” turned to the “</a:t>
            </a:r>
            <a:r>
              <a:rPr sz="2600" b="1">
                <a:solidFill>
                  <a:schemeClr val="tx2">
                    <a:lumMod val="10000"/>
                  </a:schemeClr>
                </a:solidFill>
                <a:sym typeface="+mn-ea"/>
              </a:rPr>
              <a:t>culprit</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”(/ˈkʌl.prɪt/肇事者，罪魁祸首), who lowered his head like a </a:t>
            </a:r>
            <a:r>
              <a:rPr sz="2600" b="1">
                <a:solidFill>
                  <a:schemeClr val="tx2">
                    <a:lumMod val="10000"/>
                  </a:schemeClr>
                </a:solidFill>
                <a:sym typeface="+mn-ea"/>
              </a:rPr>
              <a:t>wilted flower</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“What are you thinking?” Stacey’s voice sounded strange due to the former scream. “I just want to make everyone laugh.” Ms. Lopez paused, and said, “But you should place the trick within the safe line.” Then Nat apologized for his misbehavior. Stacey waved her hand generously, “What a ‘Frogs’ Day’!” They looked at each other, and then burst into laughter simultaneously, “Happy April Frogs’ Day!”</a:t>
            </a:r>
            <a:endPar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225" y="886460"/>
            <a:ext cx="11400155" cy="829945"/>
          </a:xfrm>
          <a:prstGeom prst="rect">
            <a:avLst/>
          </a:prstGeom>
          <a:noFill/>
        </p:spPr>
        <p:txBody>
          <a:bodyPr wrap="square" rtlCol="0" anchor="t">
            <a:spAutoFit/>
          </a:bodyPr>
          <a:p>
            <a:r>
              <a:rPr lang="en-US" altLang="zh-CN" sz="2400">
                <a:latin typeface="Arial" panose="020B0604020202020204" pitchFamily="34" charset="0"/>
                <a:ea typeface="幼圆" panose="02010509060101010101" pitchFamily="49" charset="-122"/>
                <a:cs typeface="Arial" panose="020B0604020202020204" pitchFamily="34" charset="0"/>
              </a:rPr>
              <a:t>一声尖叫(high-pitched scream) 刺破了教室的安静(pierce)，伴随着大家的视线都被吸引到(with...arrested to) 惊慌失措的(panic)Stacey身上。</a:t>
            </a:r>
            <a:endParaRPr lang="en-US" altLang="zh-CN" sz="2400">
              <a:latin typeface="Arial" panose="020B0604020202020204" pitchFamily="34" charset="0"/>
              <a:ea typeface="幼圆" panose="02010509060101010101" pitchFamily="49" charset="-122"/>
              <a:cs typeface="Arial" panose="020B0604020202020204" pitchFamily="34" charset="0"/>
            </a:endParaRPr>
          </a:p>
        </p:txBody>
      </p:sp>
      <p:sp>
        <p:nvSpPr>
          <p:cNvPr id="3" name="文本框 2"/>
          <p:cNvSpPr txBox="1"/>
          <p:nvPr>
            <p:custDataLst>
              <p:tags r:id="rId1"/>
            </p:custDataLst>
          </p:nvPr>
        </p:nvSpPr>
        <p:spPr>
          <a:xfrm>
            <a:off x="293370" y="94615"/>
            <a:ext cx="3235960" cy="583565"/>
          </a:xfrm>
          <a:prstGeom prst="rect">
            <a:avLst/>
          </a:prstGeom>
          <a:noFill/>
          <a:ln w="47625" cmpd="sng">
            <a:solidFill>
              <a:schemeClr val="accent1">
                <a:lumMod val="50000"/>
              </a:schemeClr>
            </a:solidFill>
            <a:prstDash val="solid"/>
          </a:ln>
        </p:spPr>
        <p:txBody>
          <a:bodyPr wrap="square" rtlCol="0">
            <a:spAutoFit/>
          </a:bodyPr>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参考语料及句型</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4" name="文本框 3"/>
          <p:cNvSpPr txBox="1"/>
          <p:nvPr/>
        </p:nvSpPr>
        <p:spPr>
          <a:xfrm>
            <a:off x="82550" y="1716405"/>
            <a:ext cx="12109450" cy="891540"/>
          </a:xfrm>
          <a:prstGeom prst="rect">
            <a:avLst/>
          </a:prstGeom>
          <a:noFill/>
        </p:spPr>
        <p:txBody>
          <a:bodyPr wrap="square" rtlCol="0" anchor="t">
            <a:spAutoFit/>
          </a:bodyPr>
          <a:p>
            <a:r>
              <a:rPr sz="2600" b="1">
                <a:solidFill>
                  <a:schemeClr val="tx2">
                    <a:lumMod val="25000"/>
                  </a:schemeClr>
                </a:solidFill>
              </a:rPr>
              <a:t>A high-pitched scream pierced the silence of the room, with everyone’s attention/ sight </a:t>
            </a:r>
            <a:r>
              <a:rPr sz="2600" b="1">
                <a:solidFill>
                  <a:schemeClr val="tx2">
                    <a:lumMod val="10000"/>
                  </a:schemeClr>
                </a:solidFill>
              </a:rPr>
              <a:t>arrest</a:t>
            </a:r>
            <a:r>
              <a:rPr sz="2600" b="1">
                <a:solidFill>
                  <a:schemeClr val="tx2">
                    <a:lumMod val="25000"/>
                  </a:schemeClr>
                </a:solidFill>
              </a:rPr>
              <a:t>ed to the Stacey who was in a total panic.</a:t>
            </a:r>
            <a:endParaRPr sz="2600" b="1">
              <a:solidFill>
                <a:schemeClr val="tx2">
                  <a:lumMod val="25000"/>
                </a:schemeClr>
              </a:solidFill>
            </a:endParaRPr>
          </a:p>
        </p:txBody>
      </p:sp>
      <p:sp>
        <p:nvSpPr>
          <p:cNvPr id="5" name="文本框 4"/>
          <p:cNvSpPr txBox="1"/>
          <p:nvPr/>
        </p:nvSpPr>
        <p:spPr>
          <a:xfrm>
            <a:off x="403225" y="2607945"/>
            <a:ext cx="11551285" cy="829945"/>
          </a:xfrm>
          <a:prstGeom prst="rect">
            <a:avLst/>
          </a:prstGeom>
          <a:noFill/>
        </p:spPr>
        <p:txBody>
          <a:bodyPr wrap="square" rtlCol="0" anchor="t">
            <a:spAutoFit/>
          </a:bodyPr>
          <a:p>
            <a:r>
              <a:rPr lang="en-US" altLang="zh-CN" sz="2400">
                <a:latin typeface="Arial" panose="020B0604020202020204" pitchFamily="34" charset="0"/>
                <a:ea typeface="幼圆" panose="02010509060101010101" pitchFamily="49" charset="-122"/>
                <a:cs typeface="Arial" panose="020B0604020202020204" pitchFamily="34" charset="0"/>
              </a:rPr>
              <a:t>僵了(stiffened/ rooted to the spot like a statue)几秒钟之后，人群因惊恐而爆发出(explode)大叫声，整个班级处于一片混乱(in chaos)。</a:t>
            </a:r>
            <a:endParaRPr lang="en-US" altLang="zh-CN" sz="2400">
              <a:latin typeface="Arial" panose="020B0604020202020204" pitchFamily="34" charset="0"/>
              <a:ea typeface="幼圆" panose="02010509060101010101" pitchFamily="49" charset="-122"/>
              <a:cs typeface="Arial" panose="020B0604020202020204" pitchFamily="34" charset="0"/>
            </a:endParaRPr>
          </a:p>
        </p:txBody>
      </p:sp>
      <p:sp>
        <p:nvSpPr>
          <p:cNvPr id="6" name="文本框 5"/>
          <p:cNvSpPr txBox="1"/>
          <p:nvPr>
            <p:custDataLst>
              <p:tags r:id="rId2"/>
            </p:custDataLst>
          </p:nvPr>
        </p:nvSpPr>
        <p:spPr>
          <a:xfrm>
            <a:off x="530225" y="4329430"/>
            <a:ext cx="11551285" cy="1198880"/>
          </a:xfrm>
          <a:prstGeom prst="rect">
            <a:avLst/>
          </a:prstGeom>
          <a:noFill/>
        </p:spPr>
        <p:txBody>
          <a:bodyPr wrap="square" rtlCol="0" anchor="t">
            <a:spAutoFit/>
          </a:bodyPr>
          <a:p>
            <a:r>
              <a:rPr lang="en-US" altLang="zh-CN" sz="2400">
                <a:latin typeface="Arial" panose="020B0604020202020204" pitchFamily="34" charset="0"/>
                <a:ea typeface="幼圆" panose="02010509060101010101" pitchFamily="49" charset="-122"/>
                <a:cs typeface="Arial" panose="020B0604020202020204" pitchFamily="34" charset="0"/>
              </a:rPr>
              <a:t>Nat难以置信地(in disbelief)快速扫了一眼(cast a quick glance at)乱糟糟的教室，不敢相信自己的恶作剧竟然如此成功</a:t>
            </a:r>
            <a:r>
              <a:rPr lang="zh-CN" altLang="en-US" sz="2400">
                <a:latin typeface="Arial" panose="020B0604020202020204" pitchFamily="34" charset="0"/>
                <a:ea typeface="幼圆" panose="02010509060101010101" pitchFamily="49" charset="-122"/>
                <a:cs typeface="Arial" panose="020B0604020202020204" pitchFamily="34" charset="0"/>
              </a:rPr>
              <a:t>。他立即咬住</a:t>
            </a:r>
            <a:r>
              <a:rPr lang="en-US" altLang="zh-CN" sz="2400">
                <a:latin typeface="Arial" panose="020B0604020202020204" pitchFamily="34" charset="0"/>
                <a:ea typeface="幼圆" panose="02010509060101010101" pitchFamily="49" charset="-122"/>
                <a:cs typeface="Arial" panose="020B0604020202020204" pitchFamily="34" charset="0"/>
                <a:sym typeface="+mn-ea"/>
              </a:rPr>
              <a:t>(nibble)</a:t>
            </a:r>
            <a:r>
              <a:rPr lang="zh-CN" altLang="en-US" sz="2400">
                <a:latin typeface="Arial" panose="020B0604020202020204" pitchFamily="34" charset="0"/>
                <a:ea typeface="幼圆" panose="02010509060101010101" pitchFamily="49" charset="-122"/>
                <a:cs typeface="Arial" panose="020B0604020202020204" pitchFamily="34" charset="0"/>
              </a:rPr>
              <a:t>自己的下唇，以抑制即将爆发的笑声</a:t>
            </a:r>
            <a:r>
              <a:rPr lang="en-US" altLang="zh-CN" sz="2400">
                <a:latin typeface="Arial" panose="020B0604020202020204" pitchFamily="34" charset="0"/>
                <a:ea typeface="幼圆" panose="02010509060101010101" pitchFamily="49" charset="-122"/>
                <a:cs typeface="Arial" panose="020B0604020202020204" pitchFamily="34" charset="0"/>
              </a:rPr>
              <a:t>(threaten to erupt)。</a:t>
            </a:r>
            <a:endParaRPr lang="en-US" altLang="zh-CN" sz="2400">
              <a:latin typeface="Arial" panose="020B0604020202020204" pitchFamily="34" charset="0"/>
              <a:ea typeface="幼圆" panose="02010509060101010101" pitchFamily="49" charset="-122"/>
              <a:cs typeface="Arial" panose="020B0604020202020204" pitchFamily="34" charset="0"/>
            </a:endParaRPr>
          </a:p>
        </p:txBody>
      </p:sp>
      <p:sp>
        <p:nvSpPr>
          <p:cNvPr id="7" name="文本框 6"/>
          <p:cNvSpPr txBox="1"/>
          <p:nvPr>
            <p:custDataLst>
              <p:tags r:id="rId3"/>
            </p:custDataLst>
          </p:nvPr>
        </p:nvSpPr>
        <p:spPr>
          <a:xfrm>
            <a:off x="82550" y="3484245"/>
            <a:ext cx="12109450" cy="891540"/>
          </a:xfrm>
          <a:prstGeom prst="rect">
            <a:avLst/>
          </a:prstGeom>
          <a:noFill/>
        </p:spPr>
        <p:txBody>
          <a:bodyPr wrap="square" rtlCol="0" anchor="t">
            <a:spAutoFit/>
          </a:bodyPr>
          <a:p>
            <a:r>
              <a:rPr sz="2600" b="1">
                <a:solidFill>
                  <a:schemeClr val="tx2">
                    <a:lumMod val="10000"/>
                  </a:schemeClr>
                </a:solidFill>
              </a:rPr>
              <a:t>Stiffen</a:t>
            </a:r>
            <a:r>
              <a:rPr sz="2600" b="1">
                <a:solidFill>
                  <a:schemeClr val="tx2">
                    <a:lumMod val="25000"/>
                  </a:schemeClr>
                </a:solidFill>
              </a:rPr>
              <a:t>ed to the spot like a statue for several seconds, the crowd exploded with a burst of cry, the whole class being in a total chaos.</a:t>
            </a:r>
            <a:endParaRPr sz="2600" b="1">
              <a:solidFill>
                <a:schemeClr val="tx2">
                  <a:lumMod val="25000"/>
                </a:schemeClr>
              </a:solidFill>
            </a:endParaRPr>
          </a:p>
        </p:txBody>
      </p:sp>
      <p:sp>
        <p:nvSpPr>
          <p:cNvPr id="8" name="文本框 7"/>
          <p:cNvSpPr txBox="1"/>
          <p:nvPr>
            <p:custDataLst>
              <p:tags r:id="rId4"/>
            </p:custDataLst>
          </p:nvPr>
        </p:nvSpPr>
        <p:spPr>
          <a:xfrm>
            <a:off x="82550" y="5474335"/>
            <a:ext cx="12109450" cy="1291590"/>
          </a:xfrm>
          <a:prstGeom prst="rect">
            <a:avLst/>
          </a:prstGeom>
          <a:noFill/>
        </p:spPr>
        <p:txBody>
          <a:bodyPr wrap="square" rtlCol="0" anchor="t">
            <a:spAutoFit/>
          </a:bodyPr>
          <a:p>
            <a:r>
              <a:rPr sz="2600" b="1">
                <a:solidFill>
                  <a:schemeClr val="tx2">
                    <a:lumMod val="25000"/>
                  </a:schemeClr>
                </a:solidFill>
              </a:rPr>
              <a:t>Nat cast a quick glance at the </a:t>
            </a:r>
            <a:r>
              <a:rPr sz="2600" b="1">
                <a:solidFill>
                  <a:schemeClr val="tx2">
                    <a:lumMod val="10000"/>
                  </a:schemeClr>
                </a:solidFill>
              </a:rPr>
              <a:t>messy</a:t>
            </a:r>
            <a:r>
              <a:rPr sz="2600" b="1">
                <a:solidFill>
                  <a:schemeClr val="tx2">
                    <a:lumMod val="25000"/>
                  </a:schemeClr>
                </a:solidFill>
              </a:rPr>
              <a:t> room in disbelief, unable to convince himself of the success. </a:t>
            </a:r>
            <a:r>
              <a:rPr lang="en-US" sz="2600" b="1">
                <a:solidFill>
                  <a:schemeClr val="tx2">
                    <a:lumMod val="25000"/>
                  </a:schemeClr>
                </a:solidFill>
              </a:rPr>
              <a:t>He nibbled at his lower lip right away to hold back the laughter that was threatening to erupt</a:t>
            </a:r>
            <a:r>
              <a:rPr sz="2600" b="1">
                <a:solidFill>
                  <a:schemeClr val="tx2">
                    <a:lumMod val="25000"/>
                  </a:schemeClr>
                </a:solidFill>
              </a:rPr>
              <a:t>.</a:t>
            </a:r>
            <a:endParaRPr sz="2600" b="1">
              <a:solidFill>
                <a:schemeClr val="tx2">
                  <a:lumMod val="25000"/>
                </a:schemeClr>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
        <p:cNvGrpSpPr/>
        <p:nvPr/>
      </p:nvGrpSpPr>
      <p:grpSpPr>
        <a:xfrm>
          <a:off x="0" y="0"/>
          <a:ext cx="0" cy="0"/>
          <a:chOff x="0" y="0"/>
          <a:chExt cx="0" cy="0"/>
        </a:xfrm>
      </p:grpSpPr>
      <p:sp>
        <p:nvSpPr>
          <p:cNvPr id="28" name="标题 27"/>
          <p:cNvSpPr>
            <a:spLocks noGrp="1"/>
          </p:cNvSpPr>
          <p:nvPr>
            <p:ph type="ctrTitle"/>
            <p:custDataLst>
              <p:tags r:id="rId1"/>
            </p:custDataLst>
          </p:nvPr>
        </p:nvSpPr>
        <p:spPr>
          <a:xfrm>
            <a:off x="6292215" y="2929890"/>
            <a:ext cx="5852795" cy="2263140"/>
          </a:xfrm>
        </p:spPr>
        <p:txBody>
          <a:bodyPr/>
          <a:lstStyle/>
          <a:p>
            <a:pPr algn="ctr"/>
            <a:r>
              <a:rPr lang="en-US" altLang="zh-CN" sz="4400" b="1">
                <a:solidFill>
                  <a:schemeClr val="accent1">
                    <a:lumMod val="50000"/>
                  </a:schemeClr>
                </a:solidFill>
                <a:ea typeface="幼圆" panose="02010509060101010101" pitchFamily="49" charset="-122"/>
                <a:cs typeface="Arial" panose="020B0604020202020204" pitchFamily="34" charset="0"/>
                <a:sym typeface="+mn-ea"/>
              </a:rPr>
              <a:t>2023</a:t>
            </a:r>
            <a:r>
              <a:rPr lang="zh-CN" altLang="en-US" sz="4400" b="1">
                <a:solidFill>
                  <a:schemeClr val="accent1">
                    <a:lumMod val="50000"/>
                  </a:schemeClr>
                </a:solidFill>
                <a:ea typeface="幼圆" panose="02010509060101010101" pitchFamily="49" charset="-122"/>
                <a:cs typeface="Arial" panose="020B0604020202020204" pitchFamily="34" charset="0"/>
                <a:sym typeface="+mn-ea"/>
              </a:rPr>
              <a:t>届十校联考</a:t>
            </a:r>
            <a:br>
              <a:rPr lang="zh-CN" altLang="en-US" sz="4400" b="1">
                <a:solidFill>
                  <a:schemeClr val="accent1">
                    <a:lumMod val="50000"/>
                  </a:schemeClr>
                </a:solidFill>
                <a:ea typeface="幼圆" panose="02010509060101010101" pitchFamily="49" charset="-122"/>
                <a:cs typeface="Arial" panose="020B0604020202020204" pitchFamily="34" charset="0"/>
                <a:sym typeface="+mn-ea"/>
              </a:rPr>
            </a:br>
            <a:r>
              <a:rPr lang="zh-CN" altLang="en-US" sz="4400" b="1">
                <a:solidFill>
                  <a:schemeClr val="accent1">
                    <a:lumMod val="50000"/>
                  </a:schemeClr>
                </a:solidFill>
                <a:ea typeface="幼圆" panose="02010509060101010101" pitchFamily="49" charset="-122"/>
                <a:cs typeface="Arial" panose="020B0604020202020204" pitchFamily="34" charset="0"/>
                <a:sym typeface="+mn-ea"/>
              </a:rPr>
              <a:t>读后续写</a:t>
            </a:r>
            <a:br>
              <a:rPr lang="zh-CN" altLang="en-US" sz="4400" b="1">
                <a:solidFill>
                  <a:schemeClr val="accent1">
                    <a:lumMod val="50000"/>
                  </a:schemeClr>
                </a:solidFill>
                <a:ea typeface="幼圆" panose="02010509060101010101" pitchFamily="49" charset="-122"/>
                <a:cs typeface="Arial" panose="020B0604020202020204" pitchFamily="34" charset="0"/>
                <a:sym typeface="+mn-ea"/>
              </a:rPr>
            </a:br>
            <a:r>
              <a:rPr lang="zh-CN" altLang="en-US" sz="4400" b="1">
                <a:solidFill>
                  <a:schemeClr val="accent1">
                    <a:lumMod val="50000"/>
                  </a:schemeClr>
                </a:solidFill>
                <a:ea typeface="幼圆" panose="02010509060101010101" pitchFamily="49" charset="-122"/>
                <a:cs typeface="Arial" panose="020B0604020202020204" pitchFamily="34" charset="0"/>
                <a:sym typeface="+mn-ea"/>
              </a:rPr>
              <a:t>April Fools</a:t>
            </a:r>
            <a:r>
              <a:rPr lang="en-US" altLang="zh-CN" sz="4400" b="1">
                <a:solidFill>
                  <a:schemeClr val="accent1">
                    <a:lumMod val="50000"/>
                  </a:schemeClr>
                </a:solidFill>
                <a:ea typeface="幼圆" panose="02010509060101010101" pitchFamily="49" charset="-122"/>
                <a:cs typeface="Arial" panose="020B0604020202020204" pitchFamily="34" charset="0"/>
                <a:sym typeface="+mn-ea"/>
              </a:rPr>
              <a:t>’ </a:t>
            </a:r>
            <a:r>
              <a:rPr lang="zh-CN" altLang="en-US" sz="4400" b="1">
                <a:solidFill>
                  <a:schemeClr val="accent1">
                    <a:lumMod val="50000"/>
                  </a:schemeClr>
                </a:solidFill>
                <a:ea typeface="幼圆" panose="02010509060101010101" pitchFamily="49" charset="-122"/>
                <a:cs typeface="Arial" panose="020B0604020202020204" pitchFamily="34" charset="0"/>
                <a:sym typeface="+mn-ea"/>
              </a:rPr>
              <a:t>Day</a:t>
            </a:r>
            <a:endParaRPr lang="zh-CN" altLang="en-US" sz="4400" b="1" dirty="0">
              <a:solidFill>
                <a:schemeClr val="accent1">
                  <a:lumMod val="50000"/>
                </a:schemeClr>
              </a:solidFill>
              <a:ea typeface="幼圆" panose="02010509060101010101" pitchFamily="49" charset="-122"/>
              <a:cs typeface="Arial" panose="020B0604020202020204" pitchFamily="34" charset="0"/>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p:pic>
        <p:nvPicPr>
          <p:cNvPr id="8" name="图片 7"/>
          <p:cNvPicPr>
            <a:picLocks noChangeAspect="1"/>
          </p:cNvPicPr>
          <p:nvPr userDrawn="1">
            <p:custDataLst>
              <p:tags r:id="rId1"/>
            </p:custDataLst>
          </p:nvPr>
        </p:nvPicPr>
        <p:blipFill rotWithShape="1">
          <a:blip r:embed="rId2"/>
          <a:srcRect/>
          <a:stretch>
            <a:fillRect/>
          </a:stretch>
        </p:blipFill>
        <p:spPr>
          <a:xfrm flipH="1">
            <a:off x="10923036" y="4826000"/>
            <a:ext cx="1162130" cy="1930400"/>
          </a:xfrm>
          <a:prstGeom prst="rect">
            <a:avLst/>
          </a:prstGeom>
        </p:spPr>
      </p:pic>
      <p:sp>
        <p:nvSpPr>
          <p:cNvPr id="4" name="文本框 3"/>
          <p:cNvSpPr txBox="1"/>
          <p:nvPr>
            <p:custDataLst>
              <p:tags r:id="rId3"/>
            </p:custDataLst>
          </p:nvPr>
        </p:nvSpPr>
        <p:spPr>
          <a:xfrm>
            <a:off x="0" y="41910"/>
            <a:ext cx="12052300" cy="6816090"/>
          </a:xfrm>
          <a:prstGeom prst="rect">
            <a:avLst/>
          </a:prstGeom>
          <a:noFill/>
        </p:spPr>
        <p:txBody>
          <a:bodyPr wrap="square" rtlCol="0">
            <a:spAutoFit/>
          </a:bodyPr>
          <a:p>
            <a:pPr algn="ctr"/>
            <a:r>
              <a:rPr lang="zh-CN" altLang="en-US" sz="1900">
                <a:solidFill>
                  <a:schemeClr val="dk1"/>
                </a:solidFill>
                <a:latin typeface="Calibri" panose="020F0502020204030204" charset="0"/>
                <a:ea typeface="幼圆" panose="02010509060101010101" pitchFamily="49" charset="-122"/>
                <a:cs typeface="Calibri" panose="020F0502020204030204" charset="0"/>
              </a:rPr>
              <a:t>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woke early and jumped out of bed. Today was the best day of the year for him. Nat loved to play tricks, and today was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Some of Nat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tricks were big hits. Last year, he short-sheeted his sister</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bed. She couldn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understand what was going on and started to think that her legs must have grown much longer during the day. When she realized what had happened, she laughed her head off. </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Some of Nat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tricks were not so successful. Mom didn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think finding a furry toy mouse in the fridge was humorous at all. After she calmed down a bit, she said, </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That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it! There</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a ban on Nat tricks for two weeks.</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 </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was also the class clown. He was always making jokes in class. He liked it when he made the other kids laugh. Since it was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 Day, he felt like he had to come up with something really good to provide his classmates with some really good entertainment.</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For that, Nat thought long and hard before he came up with his brilliant idea. He bought two toy frogs which were made out of green plastic and looked very realistic. Nat knew just the trick he would play on his classmates. </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arrived at school early. To succeed in his plan, he needed to get into the classroom before anyone else. Nat's class had a rainforest terrarium</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(饲养皿). It had plants, insects, and three frogs in it. Nat's idea was to pretend that the frogs had escaped. He knew that Ms. Lopez, his teacher,wasn't afraid of frogs but several of his classmates, including himself, were.</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slipped into the classroom. Good! There was nobody here. He put one of the toy frogs on the floor, near the terrarium and the other on his friend Stacey</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desk. Nat knew that Stacey really didn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like frogs. Also, she played a great trick on him last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 To make his trick more convincing, Nat pushed the lid of the terrarium open. Then he rushed off to morning gathering.</a:t>
            </a:r>
            <a:endParaRPr lang="zh-CN" altLang="en-US"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en-US" altLang="zh-CN" sz="1900">
                <a:solidFill>
                  <a:schemeClr val="dk1"/>
                </a:solidFill>
                <a:latin typeface="Calibri" panose="020F0502020204030204" charset="0"/>
                <a:ea typeface="幼圆" panose="02010509060101010101" pitchFamily="49" charset="-122"/>
                <a:cs typeface="Calibri" panose="020F0502020204030204" charset="0"/>
              </a:rPr>
              <a:t>para1. When the students got back to class, no one noticed the toy frogs at first.</a:t>
            </a:r>
            <a:endParaRPr lang="en-US" altLang="zh-CN" sz="1900">
              <a:solidFill>
                <a:schemeClr val="dk1"/>
              </a:solidFill>
              <a:latin typeface="Calibri" panose="020F0502020204030204" charset="0"/>
              <a:ea typeface="幼圆" panose="02010509060101010101" pitchFamily="49" charset="-122"/>
              <a:cs typeface="Calibri" panose="020F0502020204030204" charset="0"/>
            </a:endParaRPr>
          </a:p>
          <a:p>
            <a:pPr indent="457200"/>
            <a:r>
              <a:rPr lang="en-US" altLang="zh-CN" sz="1900">
                <a:solidFill>
                  <a:schemeClr val="dk1"/>
                </a:solidFill>
                <a:latin typeface="Calibri" panose="020F0502020204030204" charset="0"/>
                <a:ea typeface="幼圆" panose="02010509060101010101" pitchFamily="49" charset="-122"/>
                <a:cs typeface="Calibri" panose="020F0502020204030204" charset="0"/>
              </a:rPr>
              <a:t>para2. Nat realized that he had opened the lid of the terrarium.</a:t>
            </a:r>
            <a:endParaRPr lang="en-US" altLang="zh-CN" sz="1900">
              <a:solidFill>
                <a:schemeClr val="dk1"/>
              </a:solidFill>
              <a:latin typeface="Calibri" panose="020F0502020204030204" charset="0"/>
              <a:ea typeface="幼圆" panose="02010509060101010101" pitchFamily="49" charset="-122"/>
              <a:cs typeface="Calibri" panose="020F0502020204030204" charset="0"/>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0495" y="-159240"/>
            <a:ext cx="3960000" cy="882000"/>
          </a:xfrm>
        </p:spPr>
        <p:txBody>
          <a:bodyPr>
            <a:normAutofit fontScale="90000"/>
          </a:bodyPr>
          <a:lstStyle/>
          <a:p>
            <a:r>
              <a:rPr lang="en-US" altLang="zh-CN"/>
              <a:t>Questions</a:t>
            </a:r>
            <a:endParaRPr lang="en-US" altLang="zh-CN"/>
          </a:p>
        </p:txBody>
      </p:sp>
      <p:sp>
        <p:nvSpPr>
          <p:cNvPr id="5" name="文本占位符 4"/>
          <p:cNvSpPr>
            <a:spLocks noGrp="1"/>
          </p:cNvSpPr>
          <p:nvPr>
            <p:ph type="body" sz="quarter" idx="13"/>
            <p:custDataLst>
              <p:tags r:id="rId2"/>
            </p:custDataLst>
          </p:nvPr>
        </p:nvSpPr>
        <p:spPr>
          <a:xfrm>
            <a:off x="0" y="410210"/>
            <a:ext cx="4803140" cy="4093210"/>
          </a:xfrm>
        </p:spPr>
        <p:txBody>
          <a:bodyPr>
            <a:noAutofit/>
          </a:bodyPr>
          <a:lstStyle/>
          <a:p>
            <a:pPr marL="0" indent="0">
              <a:buNone/>
            </a:pPr>
            <a:r>
              <a:rPr lang="zh-CN" altLang="en-US" sz="2000" b="1">
                <a:solidFill>
                  <a:srgbClr val="C00000"/>
                </a:solidFill>
              </a:rPr>
              <a:t>1. 本文的主要人物有哪些？从原文对人物的描述可以推出他们的性格是什么？</a:t>
            </a:r>
            <a:r>
              <a:rPr lang="zh-CN" altLang="en-US" sz="2000" b="1">
                <a:solidFill>
                  <a:srgbClr val="C00000"/>
                </a:solidFill>
                <a:sym typeface="+mn-ea"/>
              </a:rPr>
              <a:t>有任何伏笔吗？</a:t>
            </a:r>
            <a:endParaRPr lang="zh-CN" altLang="en-US" sz="2000" b="1">
              <a:solidFill>
                <a:srgbClr val="C00000"/>
              </a:solidFill>
            </a:endParaRPr>
          </a:p>
          <a:p>
            <a:pPr marL="0" indent="0">
              <a:buNone/>
            </a:pPr>
            <a:r>
              <a:rPr lang="en-US" altLang="zh-CN" sz="2000"/>
              <a:t>2. </a:t>
            </a:r>
            <a:r>
              <a:rPr lang="zh-CN" altLang="en-US" sz="2000"/>
              <a:t>文中一共出现几只青蛙？几只真几只假？</a:t>
            </a:r>
            <a:endParaRPr lang="zh-CN" altLang="en-US" sz="2000"/>
          </a:p>
          <a:p>
            <a:pPr marL="0" indent="0">
              <a:buNone/>
            </a:pPr>
            <a:r>
              <a:rPr lang="en-US" altLang="zh-CN" sz="2000"/>
              <a:t>3</a:t>
            </a:r>
            <a:r>
              <a:rPr lang="zh-CN" altLang="en-US" sz="2000"/>
              <a:t>. 从第一段</a:t>
            </a:r>
            <a:r>
              <a:rPr lang="zh-CN" altLang="en-US" sz="2000">
                <a:sym typeface="+mn-ea"/>
              </a:rPr>
              <a:t>段首</a:t>
            </a:r>
            <a:r>
              <a:rPr lang="zh-CN" altLang="en-US" sz="2000"/>
              <a:t>句可以推出第一段的情节是什么？</a:t>
            </a:r>
            <a:endParaRPr lang="zh-CN" altLang="en-US" sz="2000"/>
          </a:p>
          <a:p>
            <a:pPr marL="0" indent="0">
              <a:buNone/>
            </a:pPr>
            <a:r>
              <a:rPr lang="en-US" altLang="zh-CN" sz="2000"/>
              <a:t>4</a:t>
            </a:r>
            <a:r>
              <a:rPr lang="zh-CN" altLang="en-US" sz="2000"/>
              <a:t>. 原文最后一段“Nat pushed the lid of the terrarium open”和第二段段首句可以推出第一段结尾应该停在什么地方？</a:t>
            </a:r>
            <a:endParaRPr lang="zh-CN" altLang="en-US" sz="2000"/>
          </a:p>
          <a:p>
            <a:pPr marL="0" indent="0">
              <a:buNone/>
            </a:pPr>
            <a:r>
              <a:rPr lang="en-US" altLang="zh-CN" sz="2000"/>
              <a:t>5</a:t>
            </a:r>
            <a:r>
              <a:rPr lang="zh-CN" altLang="en-US" sz="2000"/>
              <a:t>. 班级里这场恶作剧是如何收场的？</a:t>
            </a:r>
            <a:endParaRPr lang="zh-CN" altLang="en-US" sz="2000"/>
          </a:p>
          <a:p>
            <a:pPr marL="0" indent="0">
              <a:buNone/>
            </a:pPr>
            <a:r>
              <a:rPr lang="en-US" altLang="zh-CN" sz="2000"/>
              <a:t>6</a:t>
            </a:r>
            <a:r>
              <a:rPr lang="zh-CN" altLang="en-US" sz="2000"/>
              <a:t>. Nat通过这次事件明白了什么？</a:t>
            </a:r>
            <a:r>
              <a:rPr lang="en-US" altLang="zh-CN" sz="2000"/>
              <a:t>/ending</a:t>
            </a:r>
            <a:r>
              <a:rPr lang="zh-CN" altLang="en-US" sz="2000"/>
              <a:t>？</a:t>
            </a:r>
            <a:endParaRPr lang="zh-CN" altLang="en-US" sz="2000"/>
          </a:p>
        </p:txBody>
      </p:sp>
      <p:sp>
        <p:nvSpPr>
          <p:cNvPr id="6" name="文本框 5"/>
          <p:cNvSpPr txBox="1"/>
          <p:nvPr/>
        </p:nvSpPr>
        <p:spPr>
          <a:xfrm>
            <a:off x="4951095" y="79375"/>
            <a:ext cx="6668135" cy="6554470"/>
          </a:xfrm>
          <a:prstGeom prst="rect">
            <a:avLst/>
          </a:prstGeom>
          <a:noFill/>
        </p:spPr>
        <p:txBody>
          <a:bodyPr wrap="square" rtlCol="0" anchor="t">
            <a:spAutoFit/>
          </a:bodyPr>
          <a:p>
            <a:pPr indent="457200"/>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Nat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woke early and jumped out of bed. Today was the best day of the year for him. </a:t>
            </a:r>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Nat loved to play tricks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and today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Nat was also the class clown. He was always making jokes in class. He liked it when he made the other kids laugh.</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Since it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Day, he felt like he had to come up with something really good to provide his classmates with some really good entertainment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For that, Nat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thought long</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and hard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before he came up with his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brilliant idea</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knew that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Ms. Lopez</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his teacher,wasn't afraid of frogs but several of his classmates, </a:t>
            </a:r>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including himself, were</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 knew that</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 Stacey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really didn</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t like frogs. Also, she played a great trick on him last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2" name="文本框 1"/>
          <p:cNvSpPr txBox="1"/>
          <p:nvPr/>
        </p:nvSpPr>
        <p:spPr>
          <a:xfrm>
            <a:off x="4862195" y="4503420"/>
            <a:ext cx="7265670" cy="1198880"/>
          </a:xfrm>
          <a:prstGeom prst="rect">
            <a:avLst/>
          </a:prstGeom>
          <a:solidFill>
            <a:schemeClr val="accent2">
              <a:lumMod val="20000"/>
              <a:lumOff val="80000"/>
            </a:schemeClr>
          </a:solidFill>
        </p:spPr>
        <p:txBody>
          <a:bodyPr wrap="square" rtlCol="0" anchor="t">
            <a:spAutoFit/>
          </a:bodyPr>
          <a:p>
            <a:pPr indent="266700" algn="just"/>
            <a:r>
              <a:rPr lang="zh-CN" altLang="en-US" sz="2400" b="1" i="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伏笔：</a:t>
            </a:r>
            <a:endParaRPr lang="zh-CN" altLang="en-US" sz="2400" b="1" i="1">
              <a:solidFill>
                <a:schemeClr val="tx2">
                  <a:lumMod val="25000"/>
                </a:schemeClr>
              </a:solidFill>
              <a:latin typeface="Calibri" panose="020F0502020204030204" charset="0"/>
              <a:ea typeface="幼圆" panose="02010509060101010101" pitchFamily="49" charset="-122"/>
              <a:cs typeface="Calibri" panose="020F0502020204030204" charset="0"/>
              <a:sym typeface="+mn-ea"/>
            </a:endParaRPr>
          </a:p>
          <a:p>
            <a:pPr indent="266700" algn="just"/>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himself：最后“弄巧成拙”，搬起石头砸自己的脚</a:t>
            </a:r>
            <a:endParaRPr lang="zh-CN" altLang="en-US" sz="2400">
              <a:solidFill>
                <a:schemeClr val="dk1"/>
              </a:solidFill>
              <a:latin typeface="Calibri" panose="020F0502020204030204" charset="0"/>
              <a:ea typeface="幼圆" panose="02010509060101010101" pitchFamily="49" charset="-122"/>
              <a:cs typeface="Calibri" panose="020F0502020204030204" charset="0"/>
            </a:endParaRPr>
          </a:p>
          <a:p>
            <a:pPr indent="266700" algn="just"/>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Ms. Lopez：不怕青蛙，可以安排收拾残局</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0495" y="-159240"/>
            <a:ext cx="3960000" cy="882000"/>
          </a:xfrm>
        </p:spPr>
        <p:txBody>
          <a:bodyPr>
            <a:normAutofit fontScale="90000"/>
          </a:bodyPr>
          <a:lstStyle/>
          <a:p>
            <a:r>
              <a:rPr lang="en-US" altLang="zh-CN"/>
              <a:t>Questions</a:t>
            </a:r>
            <a:endParaRPr lang="en-US" altLang="zh-CN"/>
          </a:p>
        </p:txBody>
      </p:sp>
      <p:sp>
        <p:nvSpPr>
          <p:cNvPr id="5" name="文本占位符 4"/>
          <p:cNvSpPr>
            <a:spLocks noGrp="1"/>
          </p:cNvSpPr>
          <p:nvPr>
            <p:ph type="body" sz="quarter" idx="13"/>
            <p:custDataLst>
              <p:tags r:id="rId2"/>
            </p:custDataLst>
          </p:nvPr>
        </p:nvSpPr>
        <p:spPr>
          <a:xfrm>
            <a:off x="0" y="410210"/>
            <a:ext cx="4803140" cy="4093210"/>
          </a:xfrm>
        </p:spPr>
        <p:txBody>
          <a:bodyPr>
            <a:noAutofit/>
          </a:bodyPr>
          <a:lstStyle/>
          <a:p>
            <a:pPr marL="0" indent="0">
              <a:buNone/>
            </a:pPr>
            <a:r>
              <a:rPr lang="zh-CN" altLang="en-US" sz="2000"/>
              <a:t>1. 本文的主要人物有哪些？从原文对人物的描述可以推出他们的性格是什么？</a:t>
            </a:r>
            <a:r>
              <a:rPr lang="zh-CN" altLang="en-US" sz="2000">
                <a:sym typeface="+mn-ea"/>
              </a:rPr>
              <a:t>有任何伏笔吗？</a:t>
            </a:r>
            <a:endParaRPr lang="zh-CN" altLang="en-US" sz="2000"/>
          </a:p>
          <a:p>
            <a:pPr marL="0" indent="0">
              <a:buNone/>
            </a:pPr>
            <a:r>
              <a:rPr lang="en-US" altLang="zh-CN" sz="2000" b="1">
                <a:solidFill>
                  <a:srgbClr val="C00000"/>
                </a:solidFill>
              </a:rPr>
              <a:t>2. </a:t>
            </a:r>
            <a:r>
              <a:rPr lang="zh-CN" altLang="en-US" sz="2000" b="1">
                <a:solidFill>
                  <a:srgbClr val="C00000"/>
                </a:solidFill>
              </a:rPr>
              <a:t>文中一共出现几只青蛙？几只真几只假？</a:t>
            </a:r>
            <a:endParaRPr lang="zh-CN" altLang="en-US" sz="2000" b="1">
              <a:solidFill>
                <a:srgbClr val="C00000"/>
              </a:solidFill>
            </a:endParaRPr>
          </a:p>
          <a:p>
            <a:pPr marL="0" indent="0">
              <a:buNone/>
            </a:pPr>
            <a:r>
              <a:rPr lang="en-US" altLang="zh-CN" sz="2000"/>
              <a:t>3</a:t>
            </a:r>
            <a:r>
              <a:rPr lang="zh-CN" altLang="en-US" sz="2000"/>
              <a:t>. 从第一段</a:t>
            </a:r>
            <a:r>
              <a:rPr lang="zh-CN" altLang="en-US" sz="2000">
                <a:sym typeface="+mn-ea"/>
              </a:rPr>
              <a:t>段首</a:t>
            </a:r>
            <a:r>
              <a:rPr lang="zh-CN" altLang="en-US" sz="2000"/>
              <a:t>句可以推出第一段的情节是什么？</a:t>
            </a:r>
            <a:endParaRPr lang="zh-CN" altLang="en-US" sz="2000"/>
          </a:p>
          <a:p>
            <a:pPr marL="0" indent="0">
              <a:buNone/>
            </a:pPr>
            <a:r>
              <a:rPr lang="en-US" altLang="zh-CN" sz="2000"/>
              <a:t>4</a:t>
            </a:r>
            <a:r>
              <a:rPr lang="zh-CN" altLang="en-US" sz="2000"/>
              <a:t>. 原文最后一段“Nat pushed the lid of the terrarium open”和第二段</a:t>
            </a:r>
            <a:r>
              <a:rPr lang="zh-CN" altLang="en-US" sz="2000">
                <a:sym typeface="+mn-ea"/>
              </a:rPr>
              <a:t>段首</a:t>
            </a:r>
            <a:r>
              <a:rPr lang="zh-CN" altLang="en-US" sz="2000"/>
              <a:t>句可以推出第一段结尾应该停在什么地方？</a:t>
            </a:r>
            <a:endParaRPr lang="zh-CN" altLang="en-US" sz="2000"/>
          </a:p>
          <a:p>
            <a:pPr marL="0" indent="0">
              <a:buNone/>
            </a:pPr>
            <a:r>
              <a:rPr lang="en-US" altLang="zh-CN" sz="2000"/>
              <a:t>5</a:t>
            </a:r>
            <a:r>
              <a:rPr lang="zh-CN" altLang="en-US" sz="2000"/>
              <a:t>. 班级里这场恶作剧是如何收场的？</a:t>
            </a:r>
            <a:endParaRPr lang="zh-CN" altLang="en-US" sz="2000"/>
          </a:p>
          <a:p>
            <a:pPr marL="0" indent="0">
              <a:buNone/>
            </a:pPr>
            <a:r>
              <a:rPr lang="en-US" altLang="zh-CN" sz="2000"/>
              <a:t>6</a:t>
            </a:r>
            <a:r>
              <a:rPr lang="zh-CN" altLang="en-US" sz="2000"/>
              <a:t>. Nat通过这次事件明白了什么？</a:t>
            </a:r>
            <a:r>
              <a:rPr lang="en-US" altLang="zh-CN" sz="2000"/>
              <a:t>/ending</a:t>
            </a:r>
            <a:r>
              <a:rPr lang="zh-CN" altLang="en-US" sz="2000"/>
              <a:t>？</a:t>
            </a:r>
            <a:endParaRPr lang="zh-CN" altLang="en-US" sz="2000"/>
          </a:p>
        </p:txBody>
      </p:sp>
      <p:sp>
        <p:nvSpPr>
          <p:cNvPr id="6" name="文本框 5"/>
          <p:cNvSpPr txBox="1"/>
          <p:nvPr/>
        </p:nvSpPr>
        <p:spPr>
          <a:xfrm>
            <a:off x="4941570" y="1042035"/>
            <a:ext cx="6668135" cy="1938020"/>
          </a:xfrm>
          <a:prstGeom prst="rect">
            <a:avLst/>
          </a:prstGeom>
          <a:noFill/>
        </p:spPr>
        <p:txBody>
          <a:bodyPr wrap="square" rtlCol="0" anchor="t">
            <a:spAutoFit/>
          </a:bodyPr>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bought </a:t>
            </a:r>
            <a:r>
              <a:rPr lang="zh-CN" altLang="en-US" sz="2400" b="1">
                <a:solidFill>
                  <a:srgbClr val="C00000"/>
                </a:solidFill>
                <a:latin typeface="Calibri" panose="020F0502020204030204" charset="0"/>
                <a:ea typeface="幼圆" panose="02010509060101010101" pitchFamily="49" charset="-122"/>
                <a:cs typeface="Calibri" panose="020F0502020204030204" charset="0"/>
                <a:sym typeface="+mn-ea"/>
              </a:rPr>
              <a:t>two toy frogs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which were made out of green plastic and looked very realistic.</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s class had a rainforest terrarium</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(/təˈreə.ri.əm/饲养皿). It had plants, insects, and </a:t>
            </a:r>
            <a:r>
              <a:rPr lang="zh-CN" altLang="en-US" sz="2400" b="1">
                <a:solidFill>
                  <a:srgbClr val="C00000"/>
                </a:solidFill>
                <a:latin typeface="Calibri" panose="020F0502020204030204" charset="0"/>
                <a:ea typeface="幼圆" panose="02010509060101010101" pitchFamily="49" charset="-122"/>
                <a:cs typeface="Calibri" panose="020F0502020204030204" charset="0"/>
                <a:sym typeface="+mn-ea"/>
              </a:rPr>
              <a:t>three frogs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in it.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0495" y="-159240"/>
            <a:ext cx="3960000" cy="882000"/>
          </a:xfrm>
        </p:spPr>
        <p:txBody>
          <a:bodyPr>
            <a:normAutofit/>
          </a:bodyPr>
          <a:lstStyle/>
          <a:p>
            <a:r>
              <a:rPr lang="en-US" altLang="zh-CN"/>
              <a:t>Questions</a:t>
            </a:r>
            <a:endParaRPr lang="en-US" altLang="zh-CN"/>
          </a:p>
        </p:txBody>
      </p:sp>
      <p:sp>
        <p:nvSpPr>
          <p:cNvPr id="5" name="文本占位符 4"/>
          <p:cNvSpPr>
            <a:spLocks noGrp="1"/>
          </p:cNvSpPr>
          <p:nvPr>
            <p:ph type="body" sz="quarter" idx="13"/>
            <p:custDataLst>
              <p:tags r:id="rId2"/>
            </p:custDataLst>
          </p:nvPr>
        </p:nvSpPr>
        <p:spPr>
          <a:xfrm>
            <a:off x="0" y="410210"/>
            <a:ext cx="4803140" cy="4093210"/>
          </a:xfrm>
        </p:spPr>
        <p:txBody>
          <a:bodyPr>
            <a:noAutofit/>
          </a:bodyPr>
          <a:lstStyle/>
          <a:p>
            <a:pPr marL="0" indent="0">
              <a:buNone/>
            </a:pPr>
            <a:r>
              <a:rPr lang="zh-CN" altLang="en-US" sz="2000"/>
              <a:t>1. 本文的主要人物有哪些？从原文对人物的描述可以推出他们的性格是什么？有任何伏笔吗？</a:t>
            </a:r>
            <a:endParaRPr lang="zh-CN" altLang="en-US" sz="2000"/>
          </a:p>
          <a:p>
            <a:pPr marL="0" indent="0">
              <a:buNone/>
            </a:pPr>
            <a:r>
              <a:rPr lang="zh-CN" altLang="en-US" sz="2000"/>
              <a:t>2. 文中一共出现几只青蛙？几只真几只假？</a:t>
            </a:r>
            <a:endParaRPr lang="zh-CN" altLang="en-US" sz="2000"/>
          </a:p>
          <a:p>
            <a:pPr marL="0" indent="0">
              <a:buNone/>
            </a:pPr>
            <a:r>
              <a:rPr lang="en-US" altLang="zh-CN" sz="2000" b="1">
                <a:solidFill>
                  <a:srgbClr val="C00000"/>
                </a:solidFill>
              </a:rPr>
              <a:t>3</a:t>
            </a:r>
            <a:r>
              <a:rPr lang="zh-CN" altLang="en-US" sz="2000" b="1">
                <a:solidFill>
                  <a:srgbClr val="C00000"/>
                </a:solidFill>
              </a:rPr>
              <a:t>. 从第一段</a:t>
            </a:r>
            <a:r>
              <a:rPr lang="zh-CN" altLang="en-US" sz="2000" b="1">
                <a:solidFill>
                  <a:srgbClr val="C00000"/>
                </a:solidFill>
                <a:sym typeface="+mn-ea"/>
              </a:rPr>
              <a:t>段首</a:t>
            </a:r>
            <a:r>
              <a:rPr lang="zh-CN" altLang="en-US" sz="2000" b="1">
                <a:solidFill>
                  <a:srgbClr val="C00000"/>
                </a:solidFill>
              </a:rPr>
              <a:t>句可以推出第一段的情节是什么？</a:t>
            </a:r>
            <a:endParaRPr lang="zh-CN" altLang="en-US" sz="2000" b="1">
              <a:solidFill>
                <a:srgbClr val="C00000"/>
              </a:solidFill>
            </a:endParaRPr>
          </a:p>
          <a:p>
            <a:pPr marL="0" indent="0">
              <a:buNone/>
            </a:pPr>
            <a:r>
              <a:rPr lang="en-US" altLang="zh-CN" sz="2000" b="1">
                <a:solidFill>
                  <a:srgbClr val="C00000"/>
                </a:solidFill>
              </a:rPr>
              <a:t>4</a:t>
            </a:r>
            <a:r>
              <a:rPr lang="zh-CN" altLang="en-US" sz="2000" b="1">
                <a:solidFill>
                  <a:srgbClr val="C00000"/>
                </a:solidFill>
              </a:rPr>
              <a:t>. 原文最后一段“Nat pushed the lid of the terrarium open”和第二段</a:t>
            </a:r>
            <a:r>
              <a:rPr lang="zh-CN" altLang="en-US" sz="2000" b="1">
                <a:solidFill>
                  <a:srgbClr val="C00000"/>
                </a:solidFill>
                <a:sym typeface="+mn-ea"/>
              </a:rPr>
              <a:t>段首</a:t>
            </a:r>
            <a:r>
              <a:rPr lang="zh-CN" altLang="en-US" sz="2000" b="1">
                <a:solidFill>
                  <a:srgbClr val="C00000"/>
                </a:solidFill>
              </a:rPr>
              <a:t>句可以推出第一段结尾应该停在什么地方？</a:t>
            </a:r>
            <a:endParaRPr lang="zh-CN" altLang="en-US" sz="2000" b="1">
              <a:solidFill>
                <a:srgbClr val="C00000"/>
              </a:solidFill>
            </a:endParaRPr>
          </a:p>
          <a:p>
            <a:pPr marL="0" indent="0">
              <a:buNone/>
            </a:pPr>
            <a:endParaRPr lang="zh-CN" altLang="en-US" sz="2000"/>
          </a:p>
        </p:txBody>
      </p:sp>
      <p:sp>
        <p:nvSpPr>
          <p:cNvPr id="6" name="文本框 5"/>
          <p:cNvSpPr txBox="1"/>
          <p:nvPr/>
        </p:nvSpPr>
        <p:spPr>
          <a:xfrm>
            <a:off x="4941570" y="1016000"/>
            <a:ext cx="7018655" cy="1568450"/>
          </a:xfrm>
          <a:prstGeom prst="rect">
            <a:avLst/>
          </a:prstGeom>
          <a:noFill/>
        </p:spPr>
        <p:txBody>
          <a:bodyPr wrap="square" rtlCol="0" anchor="t">
            <a:spAutoFit/>
          </a:bodyPr>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para1. When the students got back to class, </a:t>
            </a:r>
            <a:r>
              <a:rPr lang="en-US" altLang="zh-CN" sz="2400" b="1">
                <a:solidFill>
                  <a:srgbClr val="C00000"/>
                </a:solidFill>
                <a:latin typeface="Calibri" panose="020F0502020204030204" charset="0"/>
                <a:ea typeface="幼圆" panose="02010509060101010101" pitchFamily="49" charset="-122"/>
                <a:cs typeface="Calibri" panose="020F0502020204030204" charset="0"/>
                <a:sym typeface="+mn-ea"/>
              </a:rPr>
              <a:t>no one noticed the toy frogs at first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en-US" altLang="zh-CN" sz="2400">
              <a:solidFill>
                <a:schemeClr val="dk1"/>
              </a:solidFill>
              <a:latin typeface="Calibri" panose="020F0502020204030204" charset="0"/>
              <a:ea typeface="幼圆" panose="02010509060101010101" pitchFamily="49" charset="-122"/>
              <a:cs typeface="Calibri" panose="020F0502020204030204" charset="0"/>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para2. Nat </a:t>
            </a:r>
            <a:r>
              <a:rPr lang="en-US" altLang="zh-CN" sz="2400" b="1">
                <a:solidFill>
                  <a:srgbClr val="C00000"/>
                </a:solidFill>
                <a:latin typeface="Calibri" panose="020F0502020204030204" charset="0"/>
                <a:ea typeface="幼圆" panose="02010509060101010101" pitchFamily="49" charset="-122"/>
                <a:cs typeface="Calibri" panose="020F0502020204030204" charset="0"/>
                <a:sym typeface="+mn-ea"/>
              </a:rPr>
              <a:t>realized</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that he had opened the lid of the terrarium.</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2" name="文本框 1"/>
          <p:cNvSpPr txBox="1"/>
          <p:nvPr>
            <p:custDataLst>
              <p:tags r:id="rId3"/>
            </p:custDataLst>
          </p:nvPr>
        </p:nvSpPr>
        <p:spPr>
          <a:xfrm>
            <a:off x="5068570" y="2934970"/>
            <a:ext cx="7018655" cy="2676525"/>
          </a:xfrm>
          <a:prstGeom prst="rect">
            <a:avLst/>
          </a:prstGeom>
          <a:noFill/>
        </p:spPr>
        <p:txBody>
          <a:bodyPr wrap="square" rtlCol="0" anchor="t">
            <a:spAutoFit/>
          </a:bodyPr>
          <a:p>
            <a:pPr indent="457200"/>
            <a:r>
              <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rPr>
              <a:t>para1. main plots</a:t>
            </a:r>
            <a:endPar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Stacey was scared.</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Nat with a smug expression</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shoot himself in the foot</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3" name="下箭头 2"/>
          <p:cNvSpPr/>
          <p:nvPr/>
        </p:nvSpPr>
        <p:spPr>
          <a:xfrm>
            <a:off x="6419215" y="3709035"/>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下箭头 6"/>
          <p:cNvSpPr/>
          <p:nvPr/>
        </p:nvSpPr>
        <p:spPr>
          <a:xfrm>
            <a:off x="6419215" y="444754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4"/>
            </p:custDataLst>
          </p:nvPr>
        </p:nvSpPr>
        <p:spPr>
          <a:xfrm>
            <a:off x="-41910" y="5396230"/>
            <a:ext cx="6017895" cy="1260475"/>
          </a:xfrm>
          <a:prstGeom prst="rect">
            <a:avLst/>
          </a:prstGeom>
          <a:noFill/>
        </p:spPr>
        <p:txBody>
          <a:bodyPr wrap="square" rtlCol="0" anchor="t">
            <a:spAutoFit/>
          </a:bodyPr>
          <a:p>
            <a:pPr indent="457200" algn="ctr"/>
            <a:r>
              <a:rPr lang="zh-CN" altLang="en-US" sz="2400" b="1">
                <a:solidFill>
                  <a:srgbClr val="7030A0"/>
                </a:solidFill>
                <a:latin typeface="Calibri" panose="020F0502020204030204" charset="0"/>
                <a:ea typeface="幼圆" panose="02010509060101010101" pitchFamily="49" charset="-122"/>
                <a:cs typeface="Calibri" panose="020F0502020204030204" charset="0"/>
                <a:sym typeface="+mn-ea"/>
              </a:rPr>
              <a:t>停留在</a:t>
            </a:r>
            <a:r>
              <a:rPr lang="en-US" altLang="zh-CN" sz="2400" b="1">
                <a:solidFill>
                  <a:srgbClr val="7030A0"/>
                </a:solidFill>
                <a:latin typeface="Calibri" panose="020F0502020204030204" charset="0"/>
                <a:ea typeface="幼圆" panose="02010509060101010101" pitchFamily="49" charset="-122"/>
                <a:cs typeface="Calibri" panose="020F0502020204030204" charset="0"/>
                <a:sym typeface="+mn-ea"/>
              </a:rPr>
              <a:t>scared的</a:t>
            </a:r>
            <a:r>
              <a:rPr lang="zh-CN" altLang="en-US" sz="2400" b="1">
                <a:solidFill>
                  <a:srgbClr val="7030A0"/>
                </a:solidFill>
                <a:latin typeface="Calibri" panose="020F0502020204030204" charset="0"/>
                <a:ea typeface="幼圆" panose="02010509060101010101" pitchFamily="49" charset="-122"/>
                <a:cs typeface="Calibri" panose="020F0502020204030204" charset="0"/>
                <a:sym typeface="+mn-ea"/>
              </a:rPr>
              <a:t>那一刻，意识到不对劲的那一秒</a:t>
            </a:r>
            <a:endParaRPr lang="zh-CN" altLang="en-US" sz="2400" b="1">
              <a:solidFill>
                <a:srgbClr val="7030A0"/>
              </a:solidFill>
              <a:latin typeface="Calibri" panose="020F0502020204030204" charset="0"/>
              <a:ea typeface="幼圆" panose="02010509060101010101" pitchFamily="49" charset="-122"/>
              <a:cs typeface="Calibri" panose="020F0502020204030204" charset="0"/>
              <a:sym typeface="+mn-ea"/>
            </a:endParaRPr>
          </a:p>
          <a:p>
            <a:pPr indent="457200" algn="ctr"/>
            <a:r>
              <a:rPr lang="en-US" altLang="zh-CN" sz="2800" b="1">
                <a:solidFill>
                  <a:srgbClr val="C00000"/>
                </a:solidFill>
                <a:latin typeface="Calibri" panose="020F0502020204030204" charset="0"/>
                <a:ea typeface="幼圆" panose="02010509060101010101" pitchFamily="49" charset="-122"/>
                <a:cs typeface="Calibri" panose="020F0502020204030204" charset="0"/>
                <a:sym typeface="+mn-ea"/>
              </a:rPr>
              <a:t>“</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惊悚定格</a:t>
            </a:r>
            <a:r>
              <a:rPr lang="en-US" altLang="zh-CN" sz="2800" b="1">
                <a:solidFill>
                  <a:srgbClr val="C00000"/>
                </a:solidFill>
                <a:latin typeface="Calibri" panose="020F0502020204030204" charset="0"/>
                <a:ea typeface="幼圆" panose="02010509060101010101" pitchFamily="49" charset="-122"/>
                <a:cs typeface="Calibri" panose="020F0502020204030204" charset="0"/>
                <a:sym typeface="+mn-ea"/>
              </a:rPr>
              <a:t>”</a:t>
            </a:r>
            <a:endParaRPr lang="en-US" altLang="zh-CN" sz="2800" b="1">
              <a:solidFill>
                <a:srgbClr val="C00000"/>
              </a:solidFill>
              <a:latin typeface="Calibri" panose="020F0502020204030204" charset="0"/>
              <a:ea typeface="幼圆" panose="02010509060101010101" pitchFamily="49" charset="-122"/>
              <a:cs typeface="Calibri" panose="020F0502020204030204" charset="0"/>
              <a:sym typeface="+mn-ea"/>
            </a:endParaRPr>
          </a:p>
        </p:txBody>
      </p:sp>
      <p:sp>
        <p:nvSpPr>
          <p:cNvPr id="9" name="文本框 8"/>
          <p:cNvSpPr txBox="1"/>
          <p:nvPr>
            <p:custDataLst>
              <p:tags r:id="rId5"/>
            </p:custDataLst>
          </p:nvPr>
        </p:nvSpPr>
        <p:spPr>
          <a:xfrm>
            <a:off x="6268720" y="5513705"/>
            <a:ext cx="5552440" cy="829945"/>
          </a:xfrm>
          <a:prstGeom prst="rect">
            <a:avLst/>
          </a:prstGeom>
          <a:noFill/>
        </p:spPr>
        <p:txBody>
          <a:bodyPr wrap="square" rtlCol="0" anchor="t">
            <a:spAutoFit/>
          </a:bodyPr>
          <a:p>
            <a:pPr indent="457200"/>
            <a:r>
              <a:rPr lang="en-US" altLang="zh-CN" sz="2400" b="1">
                <a:solidFill>
                  <a:srgbClr val="7030A0"/>
                </a:solidFill>
                <a:latin typeface="Calibri" panose="020F0502020204030204" charset="0"/>
                <a:ea typeface="幼圆" panose="02010509060101010101" pitchFamily="49" charset="-122"/>
                <a:cs typeface="Calibri" panose="020F0502020204030204" charset="0"/>
                <a:sym typeface="+mn-ea"/>
              </a:rPr>
              <a:t>....“A toy?” Everyone stopped laughing after noticing it, including Nat.</a:t>
            </a:r>
            <a:endParaRPr lang="en-US" altLang="zh-CN" sz="2400" b="1">
              <a:solidFill>
                <a:srgbClr val="7030A0"/>
              </a:solidFill>
              <a:latin typeface="Calibri" panose="020F0502020204030204" charset="0"/>
              <a:ea typeface="幼圆" panose="02010509060101010101" pitchFamily="49" charset="-122"/>
              <a:cs typeface="Calibri" panose="020F0502020204030204" charset="0"/>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P spid="9" grpId="0"/>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1130" y="145"/>
            <a:ext cx="3960000" cy="882000"/>
          </a:xfrm>
        </p:spPr>
        <p:txBody>
          <a:bodyPr>
            <a:normAutofit/>
          </a:bodyPr>
          <a:lstStyle/>
          <a:p>
            <a:r>
              <a:rPr lang="en-US" altLang="zh-CN"/>
              <a:t>plots in para2.</a:t>
            </a:r>
            <a:endParaRPr lang="en-US" altLang="zh-CN"/>
          </a:p>
        </p:txBody>
      </p:sp>
      <p:sp>
        <p:nvSpPr>
          <p:cNvPr id="2" name="文本框 1"/>
          <p:cNvSpPr txBox="1"/>
          <p:nvPr>
            <p:custDataLst>
              <p:tags r:id="rId2"/>
            </p:custDataLst>
          </p:nvPr>
        </p:nvSpPr>
        <p:spPr>
          <a:xfrm>
            <a:off x="297815" y="984885"/>
            <a:ext cx="4526280" cy="3907790"/>
          </a:xfrm>
          <a:prstGeom prst="rect">
            <a:avLst/>
          </a:prstGeom>
          <a:noFill/>
        </p:spPr>
        <p:txBody>
          <a:bodyPr wrap="square" rtlCol="0" anchor="t">
            <a:spAutoFit/>
          </a:bodyPr>
          <a:p>
            <a:pPr indent="457200"/>
            <a:r>
              <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rPr>
              <a:t>para2. main plots</a:t>
            </a:r>
            <a:endPar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Nat was scared.</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Ms. Lopez</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appeared as if she was a savior (Nat was tricked by Stacey again</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也可</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注意描写的合理性</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3200" b="1">
                <a:solidFill>
                  <a:srgbClr val="C00000"/>
                </a:solidFill>
                <a:latin typeface="Calibri" panose="020F0502020204030204" charset="0"/>
                <a:ea typeface="幼圆" panose="02010509060101010101" pitchFamily="49" charset="-122"/>
                <a:cs typeface="Calibri" panose="020F0502020204030204" charset="0"/>
                <a:sym typeface="+mn-ea"/>
              </a:rPr>
              <a:t>ending/theme</a:t>
            </a:r>
            <a:endParaRPr lang="en-US" altLang="zh-CN" sz="3200" b="1">
              <a:solidFill>
                <a:srgbClr val="C00000"/>
              </a:solidFill>
              <a:latin typeface="Calibri" panose="020F0502020204030204" charset="0"/>
              <a:ea typeface="幼圆" panose="02010509060101010101" pitchFamily="49" charset="-122"/>
              <a:cs typeface="Calibri" panose="020F0502020204030204" charset="0"/>
              <a:sym typeface="+mn-ea"/>
            </a:endParaRPr>
          </a:p>
        </p:txBody>
      </p:sp>
      <p:sp>
        <p:nvSpPr>
          <p:cNvPr id="3" name="下箭头 2"/>
          <p:cNvSpPr/>
          <p:nvPr/>
        </p:nvSpPr>
        <p:spPr>
          <a:xfrm>
            <a:off x="1648460" y="175895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下箭头 6"/>
          <p:cNvSpPr/>
          <p:nvPr>
            <p:custDataLst>
              <p:tags r:id="rId3"/>
            </p:custDataLst>
          </p:nvPr>
        </p:nvSpPr>
        <p:spPr>
          <a:xfrm>
            <a:off x="1648460" y="380365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4"/>
            </p:custDataLst>
          </p:nvPr>
        </p:nvSpPr>
        <p:spPr>
          <a:xfrm>
            <a:off x="5077460" y="4229100"/>
            <a:ext cx="6668135" cy="1198880"/>
          </a:xfrm>
          <a:prstGeom prst="rect">
            <a:avLst/>
          </a:prstGeom>
          <a:noFill/>
        </p:spPr>
        <p:txBody>
          <a:bodyPr wrap="square" rtlCol="0" anchor="t">
            <a:spAutoFit/>
          </a:bodyPr>
          <a:p>
            <a:pPr indent="0">
              <a:buFont typeface="Wingdings" panose="05000000000000000000" charset="0"/>
              <a:buNone/>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主题不可忽视，不可虎头蛇尾</a:t>
            </a: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a:p>
            <a:pPr indent="0">
              <a:buFont typeface="Wingdings" panose="05000000000000000000" charset="0"/>
              <a:buNone/>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较少有续写无主题</a:t>
            </a: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a:p>
            <a:pPr indent="0">
              <a:buFont typeface="Wingdings" panose="05000000000000000000" charset="0"/>
              <a:buNone/>
            </a:pP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530495" y="-159240"/>
            <a:ext cx="3960000" cy="882000"/>
          </a:xfrm>
        </p:spPr>
        <p:txBody>
          <a:bodyPr>
            <a:normAutofit/>
          </a:bodyPr>
          <a:lstStyle/>
          <a:p>
            <a:r>
              <a:rPr lang="en-US" altLang="zh-CN"/>
              <a:t>Questions</a:t>
            </a:r>
            <a:endParaRPr lang="en-US" altLang="zh-CN"/>
          </a:p>
        </p:txBody>
      </p:sp>
      <p:sp>
        <p:nvSpPr>
          <p:cNvPr id="5" name="文本占位符 4"/>
          <p:cNvSpPr>
            <a:spLocks noGrp="1"/>
          </p:cNvSpPr>
          <p:nvPr>
            <p:ph type="body" sz="quarter" idx="13"/>
            <p:custDataLst>
              <p:tags r:id="rId2"/>
            </p:custDataLst>
          </p:nvPr>
        </p:nvSpPr>
        <p:spPr>
          <a:xfrm>
            <a:off x="0" y="410210"/>
            <a:ext cx="4803140" cy="4093210"/>
          </a:xfrm>
        </p:spPr>
        <p:txBody>
          <a:bodyPr>
            <a:noAutofit/>
          </a:bodyPr>
          <a:lstStyle/>
          <a:p>
            <a:pPr marL="0" indent="0">
              <a:buNone/>
            </a:pPr>
            <a:r>
              <a:rPr lang="zh-CN" altLang="en-US" sz="2000">
                <a:solidFill>
                  <a:schemeClr val="tx1"/>
                </a:solidFill>
              </a:rPr>
              <a:t>1. 本文的主要人物有哪些？从原文对人物的描述可以推出他们的性格是什么？</a:t>
            </a:r>
            <a:r>
              <a:rPr lang="zh-CN" altLang="en-US" sz="2000">
                <a:sym typeface="+mn-ea"/>
              </a:rPr>
              <a:t>有任何伏笔吗？</a:t>
            </a:r>
            <a:endParaRPr lang="zh-CN" altLang="en-US" sz="2000"/>
          </a:p>
          <a:p>
            <a:pPr marL="0" indent="0">
              <a:buNone/>
            </a:pPr>
            <a:r>
              <a:rPr lang="en-US" altLang="zh-CN" sz="2000"/>
              <a:t>2. </a:t>
            </a:r>
            <a:r>
              <a:rPr lang="zh-CN" altLang="en-US" sz="2000"/>
              <a:t>文中一共出现几只青蛙？几只真几只假？</a:t>
            </a:r>
            <a:endParaRPr lang="zh-CN" altLang="en-US" sz="2000"/>
          </a:p>
          <a:p>
            <a:pPr marL="0" indent="0">
              <a:buNone/>
            </a:pPr>
            <a:r>
              <a:rPr lang="en-US" altLang="zh-CN" sz="2000"/>
              <a:t>3</a:t>
            </a:r>
            <a:r>
              <a:rPr lang="zh-CN" altLang="en-US" sz="2000"/>
              <a:t>. 从第一段开头句可以推出第一段的情节是什么？</a:t>
            </a:r>
            <a:endParaRPr lang="zh-CN" altLang="en-US" sz="2000"/>
          </a:p>
          <a:p>
            <a:pPr marL="0" indent="0">
              <a:buNone/>
            </a:pPr>
            <a:r>
              <a:rPr lang="en-US" altLang="zh-CN" sz="2000"/>
              <a:t>4</a:t>
            </a:r>
            <a:r>
              <a:rPr lang="zh-CN" altLang="en-US" sz="2000"/>
              <a:t>. 原文最后一段“Nat pushed the lid of the terrarium open”和第二段段首句可以推出第一段结尾应该停在什么地方？</a:t>
            </a:r>
            <a:endParaRPr lang="zh-CN" altLang="en-US" sz="2000"/>
          </a:p>
          <a:p>
            <a:pPr marL="0" indent="0">
              <a:buNone/>
            </a:pPr>
            <a:r>
              <a:rPr lang="en-US" altLang="zh-CN" sz="2000" b="1">
                <a:solidFill>
                  <a:srgbClr val="C00000"/>
                </a:solidFill>
              </a:rPr>
              <a:t>5</a:t>
            </a:r>
            <a:r>
              <a:rPr lang="zh-CN" altLang="en-US" sz="2000" b="1">
                <a:solidFill>
                  <a:srgbClr val="C00000"/>
                </a:solidFill>
              </a:rPr>
              <a:t>. 班级里这场恶作剧是如何收场的？</a:t>
            </a:r>
            <a:endParaRPr lang="zh-CN" altLang="en-US" sz="2000" b="1">
              <a:solidFill>
                <a:srgbClr val="C00000"/>
              </a:solidFill>
            </a:endParaRPr>
          </a:p>
          <a:p>
            <a:pPr marL="0" indent="0">
              <a:buNone/>
            </a:pPr>
            <a:r>
              <a:rPr lang="en-US" altLang="zh-CN" sz="2000" b="1">
                <a:solidFill>
                  <a:srgbClr val="C00000"/>
                </a:solidFill>
              </a:rPr>
              <a:t>6</a:t>
            </a:r>
            <a:r>
              <a:rPr lang="zh-CN" altLang="en-US" sz="2000" b="1">
                <a:solidFill>
                  <a:srgbClr val="C00000"/>
                </a:solidFill>
              </a:rPr>
              <a:t>. Nat通过这次事件明白了什么？</a:t>
            </a:r>
            <a:r>
              <a:rPr lang="en-US" altLang="zh-CN" sz="2000" b="1">
                <a:solidFill>
                  <a:srgbClr val="C00000"/>
                </a:solidFill>
              </a:rPr>
              <a:t>/ending</a:t>
            </a:r>
            <a:r>
              <a:rPr lang="zh-CN" altLang="en-US" sz="2000" b="1">
                <a:solidFill>
                  <a:srgbClr val="C00000"/>
                </a:solidFill>
              </a:rPr>
              <a:t>？</a:t>
            </a:r>
            <a:endParaRPr lang="zh-CN" altLang="en-US" sz="2000" b="1">
              <a:solidFill>
                <a:srgbClr val="C00000"/>
              </a:solidFill>
            </a:endParaRPr>
          </a:p>
        </p:txBody>
      </p:sp>
      <p:sp>
        <p:nvSpPr>
          <p:cNvPr id="6" name="文本框 5"/>
          <p:cNvSpPr txBox="1"/>
          <p:nvPr/>
        </p:nvSpPr>
        <p:spPr>
          <a:xfrm>
            <a:off x="4941570" y="79375"/>
            <a:ext cx="6668135" cy="1938020"/>
          </a:xfrm>
          <a:prstGeom prst="rect">
            <a:avLst/>
          </a:prstGeom>
          <a:noFill/>
        </p:spPr>
        <p:txBody>
          <a:bodyPr wrap="square" rtlCol="0" anchor="t">
            <a:spAutoFit/>
          </a:bodyPr>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woke early and jumped out of bed</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liked it when he made the other kids laugh. Since it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 he felt like he had to come up with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something really good</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to provide his classmates with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some really good entertainment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2" name="文本框 1"/>
          <p:cNvSpPr txBox="1"/>
          <p:nvPr>
            <p:custDataLst>
              <p:tags r:id="rId3"/>
            </p:custDataLst>
          </p:nvPr>
        </p:nvSpPr>
        <p:spPr>
          <a:xfrm>
            <a:off x="4941570" y="2144395"/>
            <a:ext cx="6668135" cy="1938020"/>
          </a:xfrm>
          <a:prstGeom prst="rect">
            <a:avLst/>
          </a:prstGeom>
          <a:noFill/>
        </p:spPr>
        <p:txBody>
          <a:bodyPr wrap="square" rtlCol="0" anchor="t">
            <a:spAutoFit/>
          </a:bodyPr>
          <a:p>
            <a:pPr marL="342900" indent="-342900">
              <a:buFont typeface="Wingdings" panose="05000000000000000000" charset="0"/>
              <a:buChar char="l"/>
            </a:pPr>
            <a:r>
              <a:rPr lang="zh-CN" sz="2400">
                <a:solidFill>
                  <a:srgbClr val="C00000"/>
                </a:solidFill>
                <a:latin typeface="Calibri" panose="020F0502020204030204" charset="0"/>
                <a:ea typeface="幼圆" panose="02010509060101010101" pitchFamily="49" charset="-122"/>
                <a:cs typeface="Calibri" panose="020F0502020204030204" charset="0"/>
                <a:sym typeface="+mn-ea"/>
              </a:rPr>
              <a:t>出发点是好的</a:t>
            </a:r>
            <a:endParaRPr lang="zh-CN" sz="2400">
              <a:solidFill>
                <a:srgbClr val="C00000"/>
              </a:solidFill>
              <a:latin typeface="Calibri" panose="020F0502020204030204" charset="0"/>
              <a:ea typeface="幼圆" panose="02010509060101010101" pitchFamily="49" charset="-122"/>
              <a:cs typeface="Calibri" panose="020F0502020204030204" charset="0"/>
              <a:sym typeface="+mn-ea"/>
            </a:endParaRPr>
          </a:p>
          <a:p>
            <a:pPr marL="342900" indent="-342900">
              <a:buFont typeface="Wingdings" panose="05000000000000000000" charset="0"/>
              <a:buChar char="l"/>
            </a:pPr>
            <a:r>
              <a:rPr lang="en-US" altLang="zh-CN" sz="2400">
                <a:solidFill>
                  <a:srgbClr val="C00000"/>
                </a:solidFill>
                <a:latin typeface="Calibri" panose="020F0502020204030204" charset="0"/>
                <a:ea typeface="幼圆" panose="02010509060101010101" pitchFamily="49" charset="-122"/>
                <a:cs typeface="Calibri" panose="020F0502020204030204" charset="0"/>
                <a:sym typeface="+mn-ea"/>
              </a:rPr>
              <a:t>happy ending or bad ending?</a:t>
            </a:r>
            <a:endParaRPr lang="en-US" altLang="zh-CN" sz="2400">
              <a:solidFill>
                <a:srgbClr val="C00000"/>
              </a:solidFill>
              <a:latin typeface="Calibri" panose="020F0502020204030204" charset="0"/>
              <a:ea typeface="幼圆" panose="02010509060101010101" pitchFamily="49" charset="-122"/>
              <a:cs typeface="Calibri" panose="020F0502020204030204" charset="0"/>
              <a:sym typeface="+mn-ea"/>
            </a:endParaRPr>
          </a:p>
          <a:p>
            <a:pPr marL="342900" indent="-342900">
              <a:buFont typeface="Wingdings" panose="05000000000000000000" charset="0"/>
              <a:buChar char="l"/>
            </a:pPr>
            <a:r>
              <a:rPr lang="en-US" altLang="zh-CN" sz="2400">
                <a:solidFill>
                  <a:srgbClr val="C00000"/>
                </a:solidFill>
                <a:latin typeface="Calibri" panose="020F0502020204030204" charset="0"/>
                <a:ea typeface="幼圆" panose="02010509060101010101" pitchFamily="49" charset="-122"/>
                <a:cs typeface="Calibri" panose="020F0502020204030204" charset="0"/>
                <a:sym typeface="+mn-ea"/>
              </a:rPr>
              <a:t>what’s the role of the teacher? (a role to apply punishment?)</a:t>
            </a:r>
            <a:endParaRPr lang="en-US" altLang="zh-CN" sz="2400">
              <a:solidFill>
                <a:srgbClr val="C00000"/>
              </a:solidFill>
              <a:latin typeface="Calibri" panose="020F0502020204030204" charset="0"/>
              <a:ea typeface="幼圆" panose="02010509060101010101" pitchFamily="49" charset="-122"/>
              <a:cs typeface="Calibri" panose="020F0502020204030204" charset="0"/>
              <a:sym typeface="+mn-ea"/>
            </a:endParaRPr>
          </a:p>
          <a:p>
            <a:pPr marL="342900" indent="-342900">
              <a:buFont typeface="Wingdings" panose="05000000000000000000" charset="0"/>
              <a:buChar char="l"/>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是否能和前文进行协同？</a:t>
            </a: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p:txBody>
      </p:sp>
      <p:sp>
        <p:nvSpPr>
          <p:cNvPr id="3" name="文本框 2"/>
          <p:cNvSpPr txBox="1"/>
          <p:nvPr/>
        </p:nvSpPr>
        <p:spPr>
          <a:xfrm>
            <a:off x="4941570" y="4209415"/>
            <a:ext cx="7075805" cy="2306955"/>
          </a:xfrm>
          <a:prstGeom prst="rect">
            <a:avLst/>
          </a:prstGeom>
          <a:noFill/>
        </p:spPr>
        <p:txBody>
          <a:bodyPr wrap="square" rtlCol="0" anchor="t">
            <a:spAutoFit/>
          </a:bodyPr>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On this April Fools’ Day, everyone gained a wonderfully playful experience...</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“Ha, what a magic!” Ms. Lopez smiled, realizing what had happened. </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“It was still a successful trick, though a bit terrifying.” Nat thought....</a:t>
            </a:r>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567550" y="150"/>
            <a:ext cx="10976400" cy="626400"/>
          </a:xfrm>
        </p:spPr>
        <p:txBody>
          <a:bodyPr>
            <a:normAutofit fontScale="90000"/>
          </a:bodyPr>
          <a:lstStyle/>
          <a:p>
            <a:r>
              <a:rPr lang="en-US" altLang="zh-CN"/>
              <a:t>How does the story end?</a:t>
            </a:r>
            <a:endParaRPr lang="en-US" altLang="zh-CN"/>
          </a:p>
        </p:txBody>
      </p:sp>
      <p:pic>
        <p:nvPicPr>
          <p:cNvPr id="2" name="图片 1" descr="efaa64a849c7be4c0617fd52524a3d3"/>
          <p:cNvPicPr>
            <a:picLocks noChangeAspect="1"/>
          </p:cNvPicPr>
          <p:nvPr/>
        </p:nvPicPr>
        <p:blipFill>
          <a:blip r:embed="rId2"/>
          <a:srcRect l="70604" t="2444" r="8646" b="1389"/>
          <a:stretch>
            <a:fillRect/>
          </a:stretch>
        </p:blipFill>
        <p:spPr>
          <a:xfrm rot="5400000">
            <a:off x="4582795" y="-3315970"/>
            <a:ext cx="3109595" cy="10811510"/>
          </a:xfrm>
          <a:prstGeom prst="rect">
            <a:avLst/>
          </a:prstGeom>
        </p:spPr>
      </p:pic>
      <p:pic>
        <p:nvPicPr>
          <p:cNvPr id="3" name="图片 2"/>
          <p:cNvPicPr>
            <a:picLocks noChangeAspect="1"/>
          </p:cNvPicPr>
          <p:nvPr/>
        </p:nvPicPr>
        <p:blipFill>
          <a:blip r:embed="rId3"/>
          <a:stretch>
            <a:fillRect/>
          </a:stretch>
        </p:blipFill>
        <p:spPr>
          <a:xfrm>
            <a:off x="567690" y="3769995"/>
            <a:ext cx="10790555" cy="2402205"/>
          </a:xfrm>
          <a:prstGeom prst="rect">
            <a:avLst/>
          </a:prstGeom>
        </p:spPr>
      </p:pic>
      <p:sp>
        <p:nvSpPr>
          <p:cNvPr id="4" name="文本框 3"/>
          <p:cNvSpPr txBox="1"/>
          <p:nvPr/>
        </p:nvSpPr>
        <p:spPr>
          <a:xfrm>
            <a:off x="3147060" y="6172200"/>
            <a:ext cx="6163310" cy="521970"/>
          </a:xfrm>
          <a:prstGeom prst="rect">
            <a:avLst/>
          </a:prstGeom>
          <a:noFill/>
        </p:spPr>
        <p:txBody>
          <a:bodyPr wrap="square" rtlCol="0">
            <a:spAutoFit/>
          </a:bodyPr>
          <a:p>
            <a:r>
              <a:rPr lang="en-US" altLang="zh-CN" sz="2800" i="1"/>
              <a:t>How do you think of the ending above?</a:t>
            </a:r>
            <a:endParaRPr lang="en-US" altLang="zh-CN" sz="2800" i="1"/>
          </a:p>
        </p:txBody>
      </p:sp>
      <p:sp>
        <p:nvSpPr>
          <p:cNvPr id="6" name="文本框 5"/>
          <p:cNvSpPr txBox="1"/>
          <p:nvPr>
            <p:custDataLst>
              <p:tags r:id="rId4"/>
            </p:custDataLst>
          </p:nvPr>
        </p:nvSpPr>
        <p:spPr>
          <a:xfrm>
            <a:off x="731520" y="4064000"/>
            <a:ext cx="10234295" cy="1814830"/>
          </a:xfrm>
          <a:prstGeom prst="rect">
            <a:avLst/>
          </a:prstGeom>
          <a:solidFill>
            <a:schemeClr val="accent2">
              <a:lumMod val="20000"/>
              <a:lumOff val="80000"/>
            </a:schemeClr>
          </a:solidFill>
        </p:spPr>
        <p:txBody>
          <a:bodyPr wrap="square" rtlCol="0">
            <a:spAutoFit/>
          </a:bodyPr>
          <a:p>
            <a:pPr indent="457200"/>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Some of Nat</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 tricks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were not so successful</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 Mom didn</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t think finding a furry toy mouse in the fridge was humorous at all. After she calmed down a bit, she said, </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That</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 it!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There</a:t>
            </a:r>
            <a:r>
              <a:rPr lang="en-US" altLang="zh-CN" sz="2800" b="1">
                <a:solidFill>
                  <a:srgbClr val="C00000"/>
                </a:solidFill>
                <a:latin typeface="Calibri" panose="020F0502020204030204" charset="0"/>
                <a:ea typeface="幼圆" panose="02010509060101010101" pitchFamily="49" charset="-122"/>
                <a:cs typeface="Calibri" panose="020F0502020204030204" charset="0"/>
                <a:sym typeface="+mn-ea"/>
              </a:rPr>
              <a:t>’</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s a ban </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on Nat tricks for two weeks.</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（可参照原文） </a:t>
            </a:r>
            <a:endParaRPr lang="en-US" altLang="zh-CN" sz="2800" i="1"/>
          </a:p>
        </p:txBody>
      </p:sp>
      <p:sp>
        <p:nvSpPr>
          <p:cNvPr id="7" name="文本框 6"/>
          <p:cNvSpPr txBox="1"/>
          <p:nvPr>
            <p:custDataLst>
              <p:tags r:id="rId5"/>
            </p:custDataLst>
          </p:nvPr>
        </p:nvSpPr>
        <p:spPr>
          <a:xfrm>
            <a:off x="4166235" y="3016885"/>
            <a:ext cx="6163310" cy="521970"/>
          </a:xfrm>
          <a:prstGeom prst="rect">
            <a:avLst/>
          </a:prstGeom>
          <a:solidFill>
            <a:schemeClr val="accent5">
              <a:lumMod val="20000"/>
              <a:lumOff val="80000"/>
            </a:schemeClr>
          </a:solidFill>
        </p:spPr>
        <p:txBody>
          <a:bodyPr wrap="square" rtlCol="0">
            <a:spAutoFit/>
          </a:bodyPr>
          <a:p>
            <a:r>
              <a:rPr lang="zh-CN" altLang="en-US" sz="2800" i="1">
                <a:solidFill>
                  <a:schemeClr val="accent1">
                    <a:lumMod val="50000"/>
                  </a:schemeClr>
                </a:solidFill>
              </a:rPr>
              <a:t>一颗冉冉升起的开心果星在此陨落</a:t>
            </a:r>
            <a:endParaRPr lang="zh-CN" altLang="en-US" sz="2800" i="1">
              <a:solidFill>
                <a:schemeClr val="accent1">
                  <a:lumMod val="50000"/>
                </a:schemeClr>
              </a:solidFill>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10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12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1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1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1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1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2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2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8.xml><?xml version="1.0" encoding="utf-8"?>
<p:tagLst xmlns:p="http://schemas.openxmlformats.org/presentationml/2006/main">
  <p:tag name="KSO_WM_TEMPLATE_SUBCATEGORY" val="0"/>
  <p:tag name="KSO_WM_TEMPLATE_COLOR_TYPE" val="1"/>
  <p:tag name="KSO_WM_TEMPLATE_THUMBS_INDEX" val="1、4、7、8、10、11、12、13、15"/>
  <p:tag name="KSO_WM_TAG_VERSION" val="1.0"/>
  <p:tag name="KSO_WM_BEAUTIFY_FLAG" val="#wm#"/>
  <p:tag name="KSO_WM_TEMPLATE_CATEGORY" val="custom"/>
  <p:tag name="KSO_WM_TEMPLATE_INDEX" val="20202659"/>
  <p:tag name="KSO_WM_TEMPLATE_MASTER_TYPE" val="1"/>
  <p:tag name="KSO_WM_TEMPLATE_MASTER_THUMB_INDEX" val="1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26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27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1.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292.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3.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4.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5.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6.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7.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33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3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3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3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3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3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3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3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3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5.xml><?xml version="1.0" encoding="utf-8"?>
<p:tagLst xmlns:p="http://schemas.openxmlformats.org/presentationml/2006/main">
  <p:tag name="KSO_WM_TEMPLATE_SUBCATEGORY" val="0"/>
  <p:tag name="KSO_WM_TEMPLATE_COLOR_TYPE" val="1"/>
  <p:tag name="KSO_WM_TEMPLATE_THUMBS_INDEX" val="1、4、7、8、10、11、12、13、15"/>
  <p:tag name="KSO_WM_TAG_VERSION" val="1.0"/>
  <p:tag name="KSO_WM_BEAUTIFY_FLAG" val="#wm#"/>
  <p:tag name="KSO_WM_TEMPLATE_CATEGORY" val="custom"/>
  <p:tag name="KSO_WM_TEMPLATE_INDEX" val="20202659"/>
  <p:tag name="KSO_WM_TEMPLATE_MASTER_TYPE" val="1"/>
  <p:tag name="KSO_WM_TEMPLATE_MASTER_THUMB_INDEX" val="12"/>
</p:tagLst>
</file>

<file path=ppt/tags/tag396.xml><?xml version="1.0" encoding="utf-8"?>
<p:tagLst xmlns:p="http://schemas.openxmlformats.org/presentationml/2006/main">
  <p:tag name="KSO_WM_UNIT_ISCONTENTSTITLE" val="0"/>
  <p:tag name="KSO_WM_UNIT_PRESET_TEXT" val="卡通模板PPT"/>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659_1*a*1"/>
  <p:tag name="KSO_WM_TEMPLATE_CATEGORY" val="custom"/>
  <p:tag name="KSO_WM_TEMPLATE_INDEX" val="20202659"/>
  <p:tag name="KSO_WM_UNIT_LAYERLEVEL" val="1"/>
  <p:tag name="KSO_WM_TAG_VERSION" val="1.0"/>
  <p:tag name="KSO_WM_BEAUTIFY_FLAG" val="#wm#"/>
  <p:tag name="KSO_WM_UNIT_ISNUMDGMTITLE" val="0"/>
</p:tagLst>
</file>

<file path=ppt/tags/tag397.xml><?xml version="1.0" encoding="utf-8"?>
<p:tagLst xmlns:p="http://schemas.openxmlformats.org/presentationml/2006/main">
  <p:tag name="KSO_WM_TEMPLATE_THUMBS_INDEX" val="1、4、7、8、10、11、12、13、15"/>
  <p:tag name="KSO_WM_SLIDE_ID" val="custom20202659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59"/>
  <p:tag name="KSO_WM_SLIDE_LAYOUT" val="a"/>
  <p:tag name="KSO_WM_SLIDE_LAYOUT_CNT" val="1"/>
</p:tagLst>
</file>

<file path=ppt/tags/tag3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01.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02.xml><?xml version="1.0" encoding="utf-8"?>
<p:tagLst xmlns:p="http://schemas.openxmlformats.org/presentationml/2006/main">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03.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04.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05.xml><?xml version="1.0" encoding="utf-8"?>
<p:tagLst xmlns:p="http://schemas.openxmlformats.org/presentationml/2006/main">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06.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07.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08.xml><?xml version="1.0" encoding="utf-8"?>
<p:tagLst xmlns:p="http://schemas.openxmlformats.org/presentationml/2006/main">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13.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18.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19.xml><?xml version="1.0" encoding="utf-8"?>
<p:tagLst xmlns:p="http://schemas.openxmlformats.org/presentationml/2006/main">
  <p:tag name="KSO_WM_UNIT_PRESET_TEXT" val="点击此处添加正文，文字是您思想的提炼，为了演示发布的良好效果，请言简意赅的阐述您的观点。&#13;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22.xml><?xml version="1.0" encoding="utf-8"?>
<p:tagLst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59_11*a*1"/>
  <p:tag name="KSO_WM_TEMPLATE_CATEGORY" val="custom"/>
  <p:tag name="KSO_WM_TEMPLATE_INDEX" val="20202659"/>
  <p:tag name="KSO_WM_UNIT_LAYERLEVEL" val="1"/>
  <p:tag name="KSO_WM_TAG_VERSION" val="1.0"/>
  <p:tag name="KSO_WM_BEAUTIFY_FLAG" val="#wm#"/>
  <p:tag name="KSO_WM_UNIT_ISNUMDGMTITLE" val="0"/>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SLIDE_ID" val="custom20202659_11"/>
  <p:tag name="KSO_WM_TEMPLATE_SUBCATEGORY" val="0"/>
  <p:tag name="KSO_WM_TEMPLATE_MASTER_TYPE" val="1"/>
  <p:tag name="KSO_WM_TEMPLATE_COLOR_TYPE" val="1"/>
  <p:tag name="KSO_WM_SLIDE_TYPE" val="text"/>
  <p:tag name="KSO_WM_SLIDE_SUBTYPE" val="picTxt"/>
  <p:tag name="KSO_WM_SLIDE_ITEM_CNT" val="0"/>
  <p:tag name="KSO_WM_SLIDE_INDEX" val="11"/>
  <p:tag name="KSO_WM_SLIDE_SIZE" val="864*430"/>
  <p:tag name="KSO_WM_SLIDE_POSITION" val="48*61"/>
  <p:tag name="KSO_WM_TAG_VERSION" val="1.0"/>
  <p:tag name="KSO_WM_BEAUTIFY_FLAG" val="#wm#"/>
  <p:tag name="KSO_WM_TEMPLATE_CATEGORY" val="custom"/>
  <p:tag name="KSO_WM_TEMPLATE_INDEX" val="20202659"/>
  <p:tag name="KSO_WM_SLIDE_LAYOUT" val="a_d_f"/>
  <p:tag name="KSO_WM_SLIDE_LAYOUT_CNT" val="1_1_1"/>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SLIDE_ID" val="custom20202659_12"/>
  <p:tag name="KSO_WM_TEMPLATE_SUBCATEGORY" val="0"/>
  <p:tag name="KSO_WM_TEMPLATE_MASTER_TYPE" val="1"/>
  <p:tag name="KSO_WM_TEMPLATE_COLOR_TYPE" val="1"/>
  <p:tag name="KSO_WM_SLIDE_TYPE" val="text"/>
  <p:tag name="KSO_WM_SLIDE_SUBTYPE" val="picTxt"/>
  <p:tag name="KSO_WM_SLIDE_ITEM_CNT" val="0"/>
  <p:tag name="KSO_WM_SLIDE_INDEX" val="12"/>
  <p:tag name="KSO_WM_SLIDE_SIZE" val="866*434"/>
  <p:tag name="KSO_WM_SLIDE_POSITION" val="46*52"/>
  <p:tag name="KSO_WM_TAG_VERSION" val="1.0"/>
  <p:tag name="KSO_WM_BEAUTIFY_FLAG" val="#wm#"/>
  <p:tag name="KSO_WM_TEMPLATE_CATEGORY" val="custom"/>
  <p:tag name="KSO_WM_TEMPLATE_INDEX" val="20202659"/>
  <p:tag name="KSO_WM_SLIDE_LAYOUT" val="a_d_f"/>
  <p:tag name="KSO_WM_SLIDE_LAYOUT_CNT" val="1_1_1"/>
</p:tagLst>
</file>

<file path=ppt/tags/tag4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Lst>
</file>

<file path=ppt/tags/tag4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SLIDE_ID" val="custom20202659_8"/>
  <p:tag name="KSO_WM_TEMPLATE_SUBCATEGORY" val="0"/>
  <p:tag name="KSO_WM_TEMPLATE_MASTER_TYPE" val="1"/>
  <p:tag name="KSO_WM_TEMPLATE_COLOR_TYPE" val="1"/>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659"/>
  <p:tag name="KSO_WM_SLIDE_LAYOUT" val="a_d_f"/>
  <p:tag name="KSO_WM_SLIDE_LAYOUT_CNT" val="1_1_1"/>
</p:tagLst>
</file>

<file path=ppt/tags/tag448.xml><?xml version="1.0" encoding="utf-8"?>
<p:tagLst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59_13*a*1"/>
  <p:tag name="KSO_WM_TEMPLATE_CATEGORY" val="custom"/>
  <p:tag name="KSO_WM_TEMPLATE_INDEX" val="20202659"/>
  <p:tag name="KSO_WM_UNIT_LAYERLEVEL" val="1"/>
  <p:tag name="KSO_WM_TAG_VERSION" val="1.0"/>
  <p:tag name="KSO_WM_BEAUTIFY_FLAG" val="#wm#"/>
  <p:tag name="KSO_WM_UNIT_ISNUMDGMTITLE" val="0"/>
</p:tagLst>
</file>

<file path=ppt/tags/tag449.xml><?xml version="1.0" encoding="utf-8"?>
<p:tagLst xmlns:p="http://schemas.openxmlformats.org/presentationml/2006/main">
  <p:tag name="KSO_WM_SLIDE_ID" val="custom20202659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202659"/>
  <p:tag name="KSO_WM_SLIDE_LAYOUT" val="a_d_f"/>
  <p:tag name="KSO_WM_SLIDE_LAYOUT_CNT" val="1_2_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59_13*a*1"/>
  <p:tag name="KSO_WM_TEMPLATE_CATEGORY" val="custom"/>
  <p:tag name="KSO_WM_TEMPLATE_INDEX" val="20202659"/>
  <p:tag name="KSO_WM_UNIT_LAYERLEVEL" val="1"/>
  <p:tag name="KSO_WM_TAG_VERSION" val="1.0"/>
  <p:tag name="KSO_WM_BEAUTIFY_FLAG" val="#wm#"/>
  <p:tag name="KSO_WM_UNIT_ISNUMDGMTITLE" val="0"/>
</p:tagLst>
</file>

<file path=ppt/tags/tag451.xml><?xml version="1.0" encoding="utf-8"?>
<p:tagLst xmlns:p="http://schemas.openxmlformats.org/presentationml/2006/main">
  <p:tag name="KSO_WM_SLIDE_ID" val="custom20202659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202659"/>
  <p:tag name="KSO_WM_SLIDE_LAYOUT" val="a_d_f"/>
  <p:tag name="KSO_WM_SLIDE_LAYOUT_CNT" val="1_2_2"/>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SLIDE_ID" val="custom20202659_8"/>
  <p:tag name="KSO_WM_TEMPLATE_SUBCATEGORY" val="0"/>
  <p:tag name="KSO_WM_TEMPLATE_MASTER_TYPE" val="1"/>
  <p:tag name="KSO_WM_TEMPLATE_COLOR_TYPE" val="1"/>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659"/>
  <p:tag name="KSO_WM_SLIDE_LAYOUT" val="a_d_f"/>
  <p:tag name="KSO_WM_SLIDE_LAYOUT_CNT" val="1_1_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99.xml><?xml version="1.0" encoding="utf-8"?>
<p:tagLst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63">
      <a:dk1>
        <a:srgbClr val="000000"/>
      </a:dk1>
      <a:lt1>
        <a:srgbClr val="FFFFFF"/>
      </a:lt1>
      <a:dk2>
        <a:srgbClr val="FFF4EA"/>
      </a:dk2>
      <a:lt2>
        <a:srgbClr val="FFFFFF"/>
      </a:lt2>
      <a:accent1>
        <a:srgbClr val="EAB447"/>
      </a:accent1>
      <a:accent2>
        <a:srgbClr val="E3BC53"/>
      </a:accent2>
      <a:accent3>
        <a:srgbClr val="DEC660"/>
      </a:accent3>
      <a:accent4>
        <a:srgbClr val="D6CD6A"/>
      </a:accent4>
      <a:accent5>
        <a:srgbClr val="CFD676"/>
      </a:accent5>
      <a:accent6>
        <a:srgbClr val="CADF84"/>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63">
      <a:dk1>
        <a:srgbClr val="000000"/>
      </a:dk1>
      <a:lt1>
        <a:srgbClr val="FFFFFF"/>
      </a:lt1>
      <a:dk2>
        <a:srgbClr val="FFF4EA"/>
      </a:dk2>
      <a:lt2>
        <a:srgbClr val="FFFFFF"/>
      </a:lt2>
      <a:accent1>
        <a:srgbClr val="EAB447"/>
      </a:accent1>
      <a:accent2>
        <a:srgbClr val="E3BC53"/>
      </a:accent2>
      <a:accent3>
        <a:srgbClr val="DEC660"/>
      </a:accent3>
      <a:accent4>
        <a:srgbClr val="D6CD6A"/>
      </a:accent4>
      <a:accent5>
        <a:srgbClr val="CFD676"/>
      </a:accent5>
      <a:accent6>
        <a:srgbClr val="CADF84"/>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8869</Words>
  <Application>WPS 演示</Application>
  <PresentationFormat>宽屏</PresentationFormat>
  <Paragraphs>201</Paragraphs>
  <Slides>17</Slides>
  <Notes>4</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17</vt:i4>
      </vt:variant>
    </vt:vector>
  </HeadingPairs>
  <TitlesOfParts>
    <vt:vector size="33" baseType="lpstr">
      <vt:lpstr>Arial</vt:lpstr>
      <vt:lpstr>宋体</vt:lpstr>
      <vt:lpstr>Wingdings</vt:lpstr>
      <vt:lpstr>Wingdings</vt:lpstr>
      <vt:lpstr>微软雅黑</vt:lpstr>
      <vt:lpstr>汉仪乐喵体W</vt:lpstr>
      <vt:lpstr>幼圆</vt:lpstr>
      <vt:lpstr>Calibri</vt:lpstr>
      <vt:lpstr>Arial Unicode MS</vt:lpstr>
      <vt:lpstr>Times New Roman</vt:lpstr>
      <vt:lpstr>HelveticaNeue</vt:lpstr>
      <vt:lpstr>Corbel</vt:lpstr>
      <vt:lpstr>华文新魏</vt:lpstr>
      <vt:lpstr>Office 主题​​</vt:lpstr>
      <vt:lpstr>3_Office 主题​​</vt:lpstr>
      <vt:lpstr>1_Office 主题​​</vt:lpstr>
      <vt:lpstr>PowerPoint 演示文稿</vt:lpstr>
      <vt:lpstr>2023届十校联考 读后续写 April Fools’ Day</vt:lpstr>
      <vt:lpstr>PowerPoint 演示文稿</vt:lpstr>
      <vt:lpstr>Questions</vt:lpstr>
      <vt:lpstr>Questions</vt:lpstr>
      <vt:lpstr>Questions</vt:lpstr>
      <vt:lpstr>plots in para2.</vt:lpstr>
      <vt:lpstr>Questions</vt:lpstr>
      <vt:lpstr>How does the story end?</vt:lpstr>
      <vt:lpstr>PowerPoint 演示文稿</vt:lpstr>
      <vt:lpstr>PowerPoint 演示文稿</vt:lpstr>
      <vt:lpstr>PowerPoint 演示文稿</vt:lpstr>
      <vt:lpstr>PowerPoint 演示文稿</vt:lpstr>
      <vt:lpstr>PowerPoint 演示文稿</vt:lpstr>
      <vt:lpstr>possible version</vt:lpstr>
      <vt:lpstr>possible version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24147</cp:lastModifiedBy>
  <cp:revision>216</cp:revision>
  <dcterms:created xsi:type="dcterms:W3CDTF">2019-06-19T02:08:00Z</dcterms:created>
  <dcterms:modified xsi:type="dcterms:W3CDTF">2023-03-06T09:07:59Z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88FCD591D0CF4366BF5E3CC72A0FE47D</vt:lpwstr>
  </property>
</Properties>
</file>