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2" r:id="rId3"/>
  </p:sldMasterIdLst>
  <p:notesMasterIdLst>
    <p:notesMasterId r:id="rId22"/>
  </p:notesMasterIdLst>
  <p:handoutMasterIdLst>
    <p:handoutMasterId r:id="rId23"/>
  </p:handoutMasterIdLst>
  <p:sldIdLst>
    <p:sldId id="565" r:id="rId4"/>
    <p:sldId id="490" r:id="rId5"/>
    <p:sldId id="529" r:id="rId6"/>
    <p:sldId id="550" r:id="rId7"/>
    <p:sldId id="551" r:id="rId8"/>
    <p:sldId id="552" r:id="rId9"/>
    <p:sldId id="292" r:id="rId10"/>
    <p:sldId id="530" r:id="rId11"/>
    <p:sldId id="293" r:id="rId12"/>
    <p:sldId id="554" r:id="rId13"/>
    <p:sldId id="555" r:id="rId14"/>
    <p:sldId id="556" r:id="rId15"/>
    <p:sldId id="557" r:id="rId16"/>
    <p:sldId id="558" r:id="rId17"/>
    <p:sldId id="549" r:id="rId18"/>
    <p:sldId id="559" r:id="rId19"/>
    <p:sldId id="560" r:id="rId20"/>
    <p:sldId id="533" r:id="rId21"/>
  </p:sldIdLst>
  <p:sldSz cx="12192000" cy="6858000"/>
  <p:notesSz cx="6858000" cy="9144000"/>
  <p:embeddedFontLst>
    <p:embeddedFont>
      <p:font typeface="思源黑体 CN Normal" panose="020B0400000000000000" pitchFamily="34" charset="-122"/>
      <p:regular r:id="rId27"/>
    </p:embeddedFont>
    <p:embeddedFont>
      <p:font typeface="华文新魏" panose="02010800040101010101" pitchFamily="2" charset="-122"/>
      <p:regular r:id="rId28"/>
    </p:embeddedFont>
    <p:embeddedFont>
      <p:font typeface="优设标题黑" panose="00000500000000000000" pitchFamily="2" charset="-122"/>
      <p:regular r:id="rId29"/>
    </p:embeddedFont>
    <p:embeddedFont>
      <p:font typeface="华文行楷" panose="02010800040101010101" charset="-122"/>
      <p:regular r:id="rId30"/>
    </p:embeddedFont>
    <p:embeddedFont>
      <p:font typeface="华文楷体" panose="02010600040101010101" pitchFamily="2" charset="-122"/>
      <p:regular r:id="rId31"/>
    </p:embeddedFont>
    <p:embeddedFont>
      <p:font typeface="华文琥珀" panose="02010800040101010101" charset="-122"/>
      <p:regular r:id="rId32"/>
    </p:embeddedFont>
    <p:embeddedFont>
      <p:font typeface="华文仿宋" panose="02010600040101010101" charset="-122"/>
      <p:regular r:id="rId33"/>
    </p:embeddedFont>
  </p:embeddedFontLst>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521415D9-36F7-43E2-AB2F-B90AF26B5E84}">
      <p14:sectionLst xmlns:p14="http://schemas.microsoft.com/office/powerpoint/2010/main">
        <p14:section name="默认节" id="{25CC8CC7-5BE2-4E92-8C5E-4BA97DE731D3}">
          <p14:sldIdLst>
            <p14:sldId id="565"/>
            <p14:sldId id="490"/>
            <p14:sldId id="529"/>
            <p14:sldId id="550"/>
            <p14:sldId id="551"/>
            <p14:sldId id="552"/>
            <p14:sldId id="292"/>
          </p14:sldIdLst>
        </p14:section>
        <p14:section name="全部倒装" id="{4301ABBF-1F42-44F9-8ED8-C259F5D36421}">
          <p14:sldIdLst>
            <p14:sldId id="530"/>
            <p14:sldId id="293"/>
            <p14:sldId id="554"/>
            <p14:sldId id="555"/>
            <p14:sldId id="556"/>
            <p14:sldId id="557"/>
            <p14:sldId id="558"/>
            <p14:sldId id="549"/>
            <p14:sldId id="559"/>
            <p14:sldId id="560"/>
            <p14:sldId id="53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920092"/>
    <a:srgbClr val="680068"/>
    <a:srgbClr val="FF00FF"/>
    <a:srgbClr val="FF66FF"/>
    <a:srgbClr val="F9D7DE"/>
    <a:srgbClr val="FBDDE3"/>
    <a:srgbClr val="FF99FF"/>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75" autoAdjust="0"/>
    <p:restoredTop sz="94630" autoAdjust="0"/>
  </p:normalViewPr>
  <p:slideViewPr>
    <p:cSldViewPr snapToGrid="0" showGuides="1">
      <p:cViewPr varScale="1">
        <p:scale>
          <a:sx n="87" d="100"/>
          <a:sy n="87" d="100"/>
        </p:scale>
        <p:origin x="1120" y="184"/>
      </p:cViewPr>
      <p:guideLst>
        <p:guide pos="383"/>
        <p:guide pos="7260"/>
        <p:guide orient="horz" pos="724"/>
        <p:guide orient="horz" pos="389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6468"/>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3" Type="http://schemas.openxmlformats.org/officeDocument/2006/relationships/font" Target="fonts/font7.fntdata"/><Relationship Id="rId32" Type="http://schemas.openxmlformats.org/officeDocument/2006/relationships/font" Target="fonts/font6.fntdata"/><Relationship Id="rId31" Type="http://schemas.openxmlformats.org/officeDocument/2006/relationships/font" Target="fonts/font5.fntdata"/><Relationship Id="rId30" Type="http://schemas.openxmlformats.org/officeDocument/2006/relationships/font" Target="fonts/font4.fntdata"/><Relationship Id="rId3" Type="http://schemas.openxmlformats.org/officeDocument/2006/relationships/slideMaster" Target="slideMasters/slideMaster2.xml"/><Relationship Id="rId29" Type="http://schemas.openxmlformats.org/officeDocument/2006/relationships/font" Target="fonts/font3.fntdata"/><Relationship Id="rId28" Type="http://schemas.openxmlformats.org/officeDocument/2006/relationships/font" Target="fonts/font2.fntdata"/><Relationship Id="rId27" Type="http://schemas.openxmlformats.org/officeDocument/2006/relationships/font" Target="fonts/font1.fntdata"/><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handoutMaster" Target="handoutMasters/handoutMaster1.xml"/><Relationship Id="rId22" Type="http://schemas.openxmlformats.org/officeDocument/2006/relationships/notesMaster" Target="notesMasters/notesMaster1.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Normal" panose="020B0400000000000000" pitchFamily="34" charset="-122"/>
              <a:ea typeface="思源黑体 CN Normal" panose="020B0400000000000000" pitchFamily="34" charset="-122"/>
              <a:cs typeface="思源黑体 CN Normal" panose="020B0400000000000000"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思源黑体 CN Normal" panose="020B0400000000000000" pitchFamily="34" charset="-122"/>
                <a:cs typeface="思源黑体 CN Normal" panose="020B0400000000000000" pitchFamily="34" charset="-122"/>
              </a:rPr>
            </a:fld>
            <a:endParaRPr lang="zh-CN" altLang="en-US">
              <a:latin typeface="思源黑体 CN Normal" panose="020B0400000000000000" pitchFamily="34" charset="-122"/>
              <a:cs typeface="思源黑体 CN Normal" panose="020B0400000000000000"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Normal" panose="020B0400000000000000" pitchFamily="34" charset="-122"/>
              <a:ea typeface="思源黑体 CN Normal" panose="020B0400000000000000" pitchFamily="34" charset="-122"/>
              <a:cs typeface="思源黑体 CN Normal" panose="020B0400000000000000"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思源黑体 CN Normal" panose="020B0400000000000000" pitchFamily="34" charset="-122"/>
                <a:cs typeface="思源黑体 CN Normal" panose="020B0400000000000000" pitchFamily="34" charset="-122"/>
              </a:rPr>
            </a:fld>
            <a:endParaRPr lang="zh-CN" altLang="en-US">
              <a:latin typeface="思源黑体 CN Normal" panose="020B0400000000000000" pitchFamily="34" charset="-122"/>
              <a:cs typeface="思源黑体 CN Normal" panose="020B0400000000000000"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74" name="页眉占位符 1"/>
          <p:cNvSpPr>
            <a:spLocks noGrp="1" noChangeArrowheads="1"/>
          </p:cNvSpPr>
          <p:nvPr>
            <p:ph type="hdr" sz="quarter"/>
          </p:nvPr>
        </p:nvSpPr>
        <p:spPr bwMode="auto">
          <a:xfrm>
            <a:off x="0" y="0"/>
            <a:ext cx="2971800" cy="457200"/>
          </a:xfrm>
          <a:prstGeom prst="rect">
            <a:avLst/>
          </a:prstGeom>
          <a:noFill/>
          <a:ln w="9525">
            <a:noFill/>
            <a:miter lim="800000"/>
          </a:ln>
        </p:spPr>
        <p:txBody>
          <a:bodyPr vert="horz" wrap="square" lIns="91440" tIns="45720" rIns="91440" bIns="45720" numCol="1" anchor="t" anchorCtr="0" compatLnSpc="1"/>
          <a:lstStyle>
            <a:lvl1pPr>
              <a:defRPr sz="1200">
                <a:latin typeface="思源黑体 CN Normal" panose="020B0400000000000000" pitchFamily="34" charset="-122"/>
                <a:ea typeface="思源黑体 CN Normal" panose="020B0400000000000000" pitchFamily="34" charset="-122"/>
                <a:cs typeface="思源黑体 CN Normal" panose="020B0400000000000000" pitchFamily="34" charset="-122"/>
              </a:defRPr>
            </a:lvl1pPr>
          </a:lstStyle>
          <a:p>
            <a:pPr>
              <a:defRPr/>
            </a:pPr>
            <a:endParaRPr lang="zh-CN" altLang="en-US" dirty="0"/>
          </a:p>
        </p:txBody>
      </p:sp>
      <p:sp>
        <p:nvSpPr>
          <p:cNvPr id="3075" name="日期占位符 2"/>
          <p:cNvSpPr>
            <a:spLocks noGrp="1" noChangeArrowheads="1"/>
          </p:cNvSpPr>
          <p:nvPr>
            <p:ph type="dt" idx="1"/>
          </p:nvPr>
        </p:nvSpPr>
        <p:spPr bwMode="auto">
          <a:xfrm>
            <a:off x="3884613" y="0"/>
            <a:ext cx="2971800" cy="457200"/>
          </a:xfrm>
          <a:prstGeom prst="rect">
            <a:avLst/>
          </a:prstGeom>
          <a:noFill/>
          <a:ln w="9525">
            <a:noFill/>
            <a:miter lim="800000"/>
          </a:ln>
        </p:spPr>
        <p:txBody>
          <a:bodyPr vert="horz" wrap="square" lIns="91440" tIns="45720" rIns="91440" bIns="45720" numCol="1" anchor="t" anchorCtr="0" compatLnSpc="1"/>
          <a:lstStyle>
            <a:lvl1pPr algn="r">
              <a:defRPr sz="1200">
                <a:latin typeface="思源黑体 CN Normal" panose="020B0400000000000000" pitchFamily="34" charset="-122"/>
                <a:ea typeface="思源黑体 CN Normal" panose="020B0400000000000000" pitchFamily="34" charset="-122"/>
                <a:cs typeface="思源黑体 CN Normal" panose="020B0400000000000000" pitchFamily="34" charset="-122"/>
              </a:defRPr>
            </a:lvl1pPr>
          </a:lstStyle>
          <a:p>
            <a:pPr>
              <a:defRPr/>
            </a:pPr>
            <a:fld id="{61D1541F-B8DF-4308-8AE0-CDEF3C99CAC3}" type="datetimeFigureOut">
              <a:rPr lang="zh-CN" altLang="en-US" smtClean="0"/>
            </a:fld>
            <a:endParaRPr lang="en-US" dirty="0"/>
          </a:p>
        </p:txBody>
      </p:sp>
      <p:sp>
        <p:nvSpPr>
          <p:cNvPr id="107524" name="幻灯片图像占位符 3"/>
          <p:cNvSpPr>
            <a:spLocks noGrp="1" noRot="1" noChangeAspect="1" noChangeArrowheads="1"/>
          </p:cNvSpPr>
          <p:nvPr>
            <p:ph type="sldImg" idx="2"/>
          </p:nvPr>
        </p:nvSpPr>
        <p:spPr bwMode="auto">
          <a:xfrm>
            <a:off x="381000" y="68580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3077" name="备注占位符 4"/>
          <p:cNvSpPr>
            <a:spLocks noGrp="1" noChangeArrowheads="1"/>
          </p:cNvSpPr>
          <p:nvPr>
            <p:ph type="body" sz="quarter" idx="3"/>
          </p:nvPr>
        </p:nvSpPr>
        <p:spPr bwMode="auto">
          <a:xfrm>
            <a:off x="685800" y="4343400"/>
            <a:ext cx="5486400" cy="4114800"/>
          </a:xfrm>
          <a:prstGeom prst="rect">
            <a:avLst/>
          </a:prstGeom>
          <a:noFill/>
          <a:ln w="9525">
            <a:noFill/>
            <a:miter lim="800000"/>
          </a:ln>
        </p:spPr>
        <p:txBody>
          <a:bodyPr vert="horz" wrap="square" lIns="91440" tIns="45720" rIns="91440" bIns="45720" numCol="1" anchor="ctr" anchorCtr="0" compatLnSpc="1"/>
          <a:lstStyle/>
          <a:p>
            <a:pPr lvl="0"/>
            <a:r>
              <a:rPr lang="zh-CN" altLang="en-US" noProof="0" dirty="0"/>
              <a:t>单击此处编辑母版文本样式</a:t>
            </a:r>
            <a:endParaRPr lang="zh-CN" altLang="en-US" noProof="0" dirty="0"/>
          </a:p>
          <a:p>
            <a:pPr lvl="1"/>
            <a:r>
              <a:rPr lang="zh-CN" altLang="en-US" noProof="0" dirty="0"/>
              <a:t>第二级</a:t>
            </a:r>
            <a:endParaRPr lang="zh-CN" altLang="en-US" noProof="0" dirty="0"/>
          </a:p>
          <a:p>
            <a:pPr lvl="2"/>
            <a:r>
              <a:rPr lang="zh-CN" altLang="en-US" noProof="0" dirty="0"/>
              <a:t>第三级</a:t>
            </a:r>
            <a:endParaRPr lang="zh-CN" altLang="en-US" noProof="0" dirty="0"/>
          </a:p>
          <a:p>
            <a:pPr lvl="3"/>
            <a:r>
              <a:rPr lang="zh-CN" altLang="en-US" noProof="0" dirty="0"/>
              <a:t>第四级</a:t>
            </a:r>
            <a:endParaRPr lang="zh-CN" altLang="en-US" noProof="0" dirty="0"/>
          </a:p>
          <a:p>
            <a:pPr lvl="4"/>
            <a:r>
              <a:rPr lang="zh-CN" altLang="en-US" noProof="0" dirty="0"/>
              <a:t>第五级</a:t>
            </a:r>
            <a:endParaRPr lang="zh-CN" altLang="en-US" noProof="0" dirty="0"/>
          </a:p>
        </p:txBody>
      </p:sp>
      <p:sp>
        <p:nvSpPr>
          <p:cNvPr id="3078" name="页脚占位符 5"/>
          <p:cNvSpPr>
            <a:spLocks noGrp="1" noChangeArrowheads="1"/>
          </p:cNvSpPr>
          <p:nvPr>
            <p:ph type="ftr" sz="quarter" idx="4"/>
          </p:nvPr>
        </p:nvSpPr>
        <p:spPr bwMode="auto">
          <a:xfrm>
            <a:off x="0" y="8685213"/>
            <a:ext cx="2971800" cy="457200"/>
          </a:xfrm>
          <a:prstGeom prst="rect">
            <a:avLst/>
          </a:prstGeom>
          <a:noFill/>
          <a:ln w="9525">
            <a:noFill/>
            <a:miter lim="800000"/>
          </a:ln>
        </p:spPr>
        <p:txBody>
          <a:bodyPr vert="horz" wrap="square" lIns="91440" tIns="45720" rIns="91440" bIns="45720" numCol="1" anchor="b" anchorCtr="0" compatLnSpc="1"/>
          <a:lstStyle>
            <a:lvl1pPr>
              <a:defRPr sz="1200">
                <a:latin typeface="思源黑体 CN Normal" panose="020B0400000000000000" pitchFamily="34" charset="-122"/>
                <a:ea typeface="思源黑体 CN Normal" panose="020B0400000000000000" pitchFamily="34" charset="-122"/>
                <a:cs typeface="思源黑体 CN Normal" panose="020B0400000000000000" pitchFamily="34" charset="-122"/>
              </a:defRPr>
            </a:lvl1pPr>
          </a:lstStyle>
          <a:p>
            <a:pPr>
              <a:defRPr/>
            </a:pPr>
            <a:endParaRPr lang="zh-CN" altLang="en-US" dirty="0"/>
          </a:p>
        </p:txBody>
      </p:sp>
      <p:sp>
        <p:nvSpPr>
          <p:cNvPr id="3079" name="灯片编号占位符 6"/>
          <p:cNvSpPr>
            <a:spLocks noGrp="1" noChangeArrowheads="1"/>
          </p:cNvSpPr>
          <p:nvPr>
            <p:ph type="sldNum" sz="quarter" idx="5"/>
          </p:nvPr>
        </p:nvSpPr>
        <p:spPr bwMode="auto">
          <a:xfrm>
            <a:off x="3884613" y="8685213"/>
            <a:ext cx="2971800" cy="457200"/>
          </a:xfrm>
          <a:prstGeom prst="rect">
            <a:avLst/>
          </a:prstGeom>
          <a:noFill/>
          <a:ln w="9525">
            <a:noFill/>
            <a:miter lim="800000"/>
          </a:ln>
        </p:spPr>
        <p:txBody>
          <a:bodyPr vert="horz" wrap="square" lIns="91440" tIns="45720" rIns="91440" bIns="45720" numCol="1" anchor="b" anchorCtr="0" compatLnSpc="1"/>
          <a:lstStyle>
            <a:lvl1pPr algn="r">
              <a:defRPr sz="1200">
                <a:latin typeface="思源黑体 CN Normal" panose="020B0400000000000000" pitchFamily="34" charset="-122"/>
                <a:ea typeface="思源黑体 CN Normal" panose="020B0400000000000000" pitchFamily="34" charset="-122"/>
                <a:cs typeface="思源黑体 CN Normal" panose="020B0400000000000000" pitchFamily="34" charset="-122"/>
              </a:defRPr>
            </a:lvl1pPr>
          </a:lstStyle>
          <a:p>
            <a:fld id="{9C104ABD-9310-4057-B007-CE9E1F87B9DB}" type="slidenum">
              <a:rPr lang="zh-CN" altLang="en-US" smtClean="0"/>
            </a:fld>
            <a:endParaRPr lang="en-US" altLang="zh-CN"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思源黑体 CN Normal" panose="020B0400000000000000" pitchFamily="34" charset="-122"/>
        <a:ea typeface="思源黑体 CN Normal" panose="020B0400000000000000" pitchFamily="34" charset="-122"/>
        <a:cs typeface="思源黑体 CN Normal" panose="020B0400000000000000" pitchFamily="34" charset="-122"/>
      </a:defRPr>
    </a:lvl1pPr>
    <a:lvl2pPr marL="457200" algn="l" rtl="0" eaLnBrk="0" fontAlgn="base" hangingPunct="0">
      <a:spcBef>
        <a:spcPct val="30000"/>
      </a:spcBef>
      <a:spcAft>
        <a:spcPct val="0"/>
      </a:spcAft>
      <a:defRPr sz="1200" kern="1200">
        <a:solidFill>
          <a:schemeClr val="tx1"/>
        </a:solidFill>
        <a:latin typeface="思源黑体 CN Normal" panose="020B0400000000000000" pitchFamily="34" charset="-122"/>
        <a:ea typeface="思源黑体 CN Normal" panose="020B0400000000000000" pitchFamily="34" charset="-122"/>
        <a:cs typeface="思源黑体 CN Normal" panose="020B0400000000000000" pitchFamily="34" charset="-122"/>
      </a:defRPr>
    </a:lvl2pPr>
    <a:lvl3pPr marL="914400" algn="l" rtl="0" eaLnBrk="0" fontAlgn="base" hangingPunct="0">
      <a:spcBef>
        <a:spcPct val="30000"/>
      </a:spcBef>
      <a:spcAft>
        <a:spcPct val="0"/>
      </a:spcAft>
      <a:defRPr sz="1200" kern="1200">
        <a:solidFill>
          <a:schemeClr val="tx1"/>
        </a:solidFill>
        <a:latin typeface="思源黑体 CN Normal" panose="020B0400000000000000" pitchFamily="34" charset="-122"/>
        <a:ea typeface="思源黑体 CN Normal" panose="020B0400000000000000" pitchFamily="34" charset="-122"/>
        <a:cs typeface="思源黑体 CN Normal" panose="020B0400000000000000" pitchFamily="34" charset="-122"/>
      </a:defRPr>
    </a:lvl3pPr>
    <a:lvl4pPr marL="1371600" algn="l" rtl="0" eaLnBrk="0" fontAlgn="base" hangingPunct="0">
      <a:spcBef>
        <a:spcPct val="30000"/>
      </a:spcBef>
      <a:spcAft>
        <a:spcPct val="0"/>
      </a:spcAft>
      <a:defRPr sz="1200" kern="1200">
        <a:solidFill>
          <a:schemeClr val="tx1"/>
        </a:solidFill>
        <a:latin typeface="思源黑体 CN Normal" panose="020B0400000000000000" pitchFamily="34" charset="-122"/>
        <a:ea typeface="思源黑体 CN Normal" panose="020B0400000000000000" pitchFamily="34" charset="-122"/>
        <a:cs typeface="思源黑体 CN Normal" panose="020B0400000000000000" pitchFamily="34" charset="-122"/>
      </a:defRPr>
    </a:lvl4pPr>
    <a:lvl5pPr marL="1828800" algn="l" rtl="0" eaLnBrk="0" fontAlgn="base" hangingPunct="0">
      <a:spcBef>
        <a:spcPct val="30000"/>
      </a:spcBef>
      <a:spcAft>
        <a:spcPct val="0"/>
      </a:spcAft>
      <a:defRPr sz="1200" kern="1200">
        <a:solidFill>
          <a:schemeClr val="tx1"/>
        </a:solidFill>
        <a:latin typeface="思源黑体 CN Normal" panose="020B0400000000000000" pitchFamily="34" charset="-122"/>
        <a:ea typeface="思源黑体 CN Normal" panose="020B0400000000000000" pitchFamily="34" charset="-122"/>
        <a:cs typeface="思源黑体 CN Normal" panose="020B0400000000000000" pitchFamily="34"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052" name="Rectangle 4"/>
          <p:cNvSpPr>
            <a:spLocks noGrp="1" noChangeArrowheads="1"/>
          </p:cNvSpPr>
          <p:nvPr>
            <p:ph type="ctrTitle"/>
          </p:nvPr>
        </p:nvSpPr>
        <p:spPr>
          <a:xfrm>
            <a:off x="2360084" y="2323376"/>
            <a:ext cx="8921749" cy="707886"/>
          </a:xfrm>
        </p:spPr>
        <p:txBody>
          <a:bodyPr/>
          <a:lstStyle>
            <a:lvl1pPr algn="r">
              <a:defRPr/>
            </a:lvl1pPr>
          </a:lstStyle>
          <a:p>
            <a:r>
              <a:rPr lang="zh-CN" altLang="en-US"/>
              <a:t>单击此处编辑母版标题样式</a:t>
            </a:r>
            <a:endParaRPr lang="zh-CN" altLang="en-US"/>
          </a:p>
        </p:txBody>
      </p:sp>
      <p:sp>
        <p:nvSpPr>
          <p:cNvPr id="2053" name="Rectangle 5"/>
          <p:cNvSpPr>
            <a:spLocks noGrp="1" noChangeArrowheads="1"/>
          </p:cNvSpPr>
          <p:nvPr>
            <p:ph type="subTitle" idx="1"/>
          </p:nvPr>
        </p:nvSpPr>
        <p:spPr>
          <a:xfrm>
            <a:off x="4436533" y="3048001"/>
            <a:ext cx="6851651" cy="396875"/>
          </a:xfrm>
        </p:spPr>
        <p:txBody>
          <a:bodyPr>
            <a:spAutoFit/>
          </a:bodyPr>
          <a:lstStyle>
            <a:lvl1pPr marL="0" indent="0" algn="r">
              <a:buFont typeface="Arial" panose="020B0604020202020204" pitchFamily="34" charset="0"/>
              <a:buNone/>
              <a:defRPr sz="2000">
                <a:ea typeface="思源黑体 CN Normal" panose="020B0400000000000000" pitchFamily="34" charset="-122"/>
              </a:defRPr>
            </a:lvl1pPr>
          </a:lstStyle>
          <a:p>
            <a:r>
              <a:rPr lang="zh-CN" altLang="en-US" dirty="0"/>
              <a:t>单击此处编辑母版副标题样式</a:t>
            </a:r>
            <a:endParaRPr lang="zh-CN" altLang="en-US" dirty="0"/>
          </a:p>
        </p:txBody>
      </p:sp>
      <p:sp>
        <p:nvSpPr>
          <p:cNvPr id="48" name="Rectangle 6"/>
          <p:cNvSpPr>
            <a:spLocks noGrp="1" noChangeArrowheads="1"/>
          </p:cNvSpPr>
          <p:nvPr>
            <p:ph type="dt" sz="half" idx="10"/>
          </p:nvPr>
        </p:nvSpPr>
        <p:spPr>
          <a:xfrm>
            <a:off x="609600" y="6245225"/>
            <a:ext cx="2844800" cy="476250"/>
          </a:xfrm>
        </p:spPr>
        <p:txBody>
          <a:bodyPr/>
          <a:lstStyle>
            <a:lvl1pPr eaLnBrk="0" hangingPunct="0">
              <a:defRPr sz="1400">
                <a:solidFill>
                  <a:schemeClr val="tx1"/>
                </a:solidFill>
                <a:latin typeface="思源黑体 CN Normal" panose="020B0400000000000000" pitchFamily="34" charset="-122"/>
              </a:defRPr>
            </a:lvl1pPr>
          </a:lstStyle>
          <a:p>
            <a:pPr>
              <a:defRPr/>
            </a:pPr>
            <a:fld id="{0E8E3D63-B0E1-4941-95CB-9185F55B1F47}" type="datetimeFigureOut">
              <a:rPr lang="zh-CN" altLang="en-US" smtClean="0"/>
            </a:fld>
            <a:endParaRPr lang="en-US" altLang="zh-CN" dirty="0"/>
          </a:p>
        </p:txBody>
      </p:sp>
      <p:sp>
        <p:nvSpPr>
          <p:cNvPr id="49" name="Rectangle 7"/>
          <p:cNvSpPr>
            <a:spLocks noGrp="1" noChangeArrowheads="1"/>
          </p:cNvSpPr>
          <p:nvPr>
            <p:ph type="ftr" sz="quarter" idx="11"/>
          </p:nvPr>
        </p:nvSpPr>
        <p:spPr>
          <a:xfrm>
            <a:off x="4165600" y="6245225"/>
            <a:ext cx="3860800" cy="476250"/>
          </a:xfrm>
        </p:spPr>
        <p:txBody>
          <a:bodyPr/>
          <a:lstStyle>
            <a:lvl1pPr eaLnBrk="0" hangingPunct="0">
              <a:defRPr sz="1400">
                <a:solidFill>
                  <a:schemeClr val="tx1"/>
                </a:solidFill>
                <a:latin typeface="思源黑体 CN Normal" panose="020B0400000000000000" pitchFamily="34" charset="-122"/>
              </a:defRPr>
            </a:lvl1pPr>
          </a:lstStyle>
          <a:p>
            <a:pPr>
              <a:defRPr/>
            </a:pPr>
            <a:endParaRPr lang="en-US" altLang="zh-CN" dirty="0"/>
          </a:p>
        </p:txBody>
      </p:sp>
      <p:sp>
        <p:nvSpPr>
          <p:cNvPr id="50" name="Rectangle 8"/>
          <p:cNvSpPr>
            <a:spLocks noGrp="1" noChangeArrowheads="1"/>
          </p:cNvSpPr>
          <p:nvPr>
            <p:ph type="sldNum" sz="quarter" idx="12"/>
          </p:nvPr>
        </p:nvSpPr>
        <p:spPr>
          <a:xfrm>
            <a:off x="8737600" y="6245225"/>
            <a:ext cx="2844800" cy="476250"/>
          </a:xfrm>
        </p:spPr>
        <p:txBody>
          <a:bodyPr/>
          <a:lstStyle>
            <a:lvl1pPr eaLnBrk="0" hangingPunct="0">
              <a:defRPr sz="1400">
                <a:solidFill>
                  <a:schemeClr val="tx1"/>
                </a:solidFill>
                <a:latin typeface="思源黑体 CN Normal" panose="020B0400000000000000" pitchFamily="34" charset="-122"/>
              </a:defRPr>
            </a:lvl1pPr>
          </a:lstStyle>
          <a:p>
            <a:fld id="{9AA2B3C1-6B36-4D1B-BB1D-C4E5EB210902}" type="slidenum">
              <a:rPr lang="zh-CN" altLang="en-US" smtClean="0"/>
            </a:fld>
            <a:endParaRPr lang="en-US" altLang="zh-CN"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lvl1pPr>
              <a:defRPr>
                <a:solidFill>
                  <a:schemeClr val="accent5">
                    <a:lumMod val="100000"/>
                    <a:tint val="75000"/>
                  </a:schemeClr>
                </a:solidFill>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lvl1pPr>
              <a:defRPr>
                <a:solidFill>
                  <a:schemeClr val="accent5">
                    <a:lumMod val="100000"/>
                    <a:tint val="75000"/>
                  </a:schemeClr>
                </a:solidFill>
              </a:defRPr>
            </a:lvl1pPr>
          </a:lstStyle>
          <a:p>
            <a:fld id="{49AE70B2-8BF9-45C0-BB95-33D1B9D3A854}"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solidFill>
                  <a:schemeClr val="accent5">
                    <a:lumMod val="65000"/>
                    <a:lumOff val="35000"/>
                  </a:schemeClr>
                </a:solidFill>
              </a:defRPr>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lvl1pPr>
              <a:defRPr>
                <a:solidFill>
                  <a:schemeClr val="accent5">
                    <a:lumMod val="100000"/>
                    <a:tint val="75000"/>
                  </a:schemeClr>
                </a:solidFill>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lvl1pPr>
              <a:defRPr>
                <a:solidFill>
                  <a:schemeClr val="accent5">
                    <a:lumMod val="100000"/>
                    <a:tint val="75000"/>
                  </a:schemeClr>
                </a:solidFill>
              </a:defRPr>
            </a:lvl1p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lvl1pPr>
              <a:defRPr>
                <a:solidFill>
                  <a:schemeClr val="accent5">
                    <a:lumMod val="85000"/>
                    <a:lumOff val="15000"/>
                  </a:schemeClr>
                </a:solidFill>
              </a:defRPr>
            </a:lvl1pPr>
          </a:lstStyle>
          <a:p>
            <a:r>
              <a:rPr lang="zh-CN" altLang="en-US"/>
              <a:t>单击此处编辑母版标题样式</a:t>
            </a:r>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solidFill>
                  <a:schemeClr val="accent5">
                    <a:lumMod val="85000"/>
                    <a:lumOff val="15000"/>
                  </a:schemeClr>
                </a:solidFill>
              </a:defRPr>
            </a:lvl1pPr>
          </a:lstStyle>
          <a:p>
            <a:pPr lvl="0"/>
            <a:r>
              <a:rPr lang="zh-CN" altLang="en-US"/>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solidFill>
                  <a:schemeClr val="accent5">
                    <a:lumMod val="65000"/>
                    <a:lumOff val="35000"/>
                  </a:schemeClr>
                </a:solidFill>
              </a:defRPr>
            </a:lvl1pPr>
            <a:lvl2pPr marL="685800" indent="-228600">
              <a:defRPr spc="300">
                <a:solidFill>
                  <a:schemeClr val="accent5">
                    <a:lumMod val="65000"/>
                    <a:lumOff val="35000"/>
                  </a:schemeClr>
                </a:solidFill>
              </a:defRPr>
            </a:lvl2pPr>
            <a:lvl3pPr marL="1143000" indent="-228600">
              <a:defRPr spc="300">
                <a:solidFill>
                  <a:schemeClr val="accent5">
                    <a:lumMod val="65000"/>
                    <a:lumOff val="35000"/>
                  </a:schemeClr>
                </a:solidFill>
              </a:defRPr>
            </a:lvl3pPr>
            <a:lvl4pPr marL="1600200" indent="-228600">
              <a:defRPr spc="300">
                <a:solidFill>
                  <a:schemeClr val="accent5">
                    <a:lumMod val="65000"/>
                    <a:lumOff val="35000"/>
                  </a:schemeClr>
                </a:solidFill>
              </a:defRPr>
            </a:lvl4pPr>
            <a:lvl5pPr marL="2057400" indent="-228600">
              <a:defRPr spc="300">
                <a:solidFill>
                  <a:schemeClr val="accent5">
                    <a:lumMod val="65000"/>
                    <a:lumOff val="3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lvl1pPr>
              <a:defRPr>
                <a:solidFill>
                  <a:schemeClr val="accent5">
                    <a:lumMod val="100000"/>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lvl1pPr>
              <a:defRPr>
                <a:solidFill>
                  <a:schemeClr val="accent5">
                    <a:lumMod val="100000"/>
                    <a:tint val="75000"/>
                  </a:schemeClr>
                </a:solidFill>
              </a:defRPr>
            </a:lvl1pPr>
          </a:lstStyle>
          <a:p>
            <a:fld id="{49AE70B2-8BF9-45C0-BB95-33D1B9D3A854}"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lvl1pPr>
              <a:defRPr>
                <a:solidFill>
                  <a:schemeClr val="accent5">
                    <a:lumMod val="100000"/>
                    <a:tint val="75000"/>
                  </a:schemeClr>
                </a:solidFill>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lvl1pPr>
              <a:defRPr>
                <a:solidFill>
                  <a:schemeClr val="accent5">
                    <a:lumMod val="100000"/>
                    <a:tint val="75000"/>
                  </a:schemeClr>
                </a:solidFill>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a:defRPr>
                <a:solidFill>
                  <a:schemeClr val="accent5">
                    <a:lumMod val="65000"/>
                    <a:lumOff val="35000"/>
                  </a:schemeClr>
                </a:solidFill>
              </a:defRPr>
            </a:lvl1pPr>
            <a:lvl2pPr>
              <a:defRPr>
                <a:solidFill>
                  <a:schemeClr val="accent5">
                    <a:lumMod val="65000"/>
                    <a:lumOff val="35000"/>
                  </a:schemeClr>
                </a:solidFill>
              </a:defRPr>
            </a:lvl2pPr>
            <a:lvl3pPr>
              <a:defRPr>
                <a:solidFill>
                  <a:schemeClr val="accent5">
                    <a:lumMod val="65000"/>
                    <a:lumOff val="35000"/>
                  </a:schemeClr>
                </a:solidFill>
              </a:defRPr>
            </a:lvl3pPr>
            <a:lvl4pPr>
              <a:defRPr>
                <a:solidFill>
                  <a:schemeClr val="accent5">
                    <a:lumMod val="65000"/>
                    <a:lumOff val="35000"/>
                  </a:schemeClr>
                </a:solidFill>
              </a:defRPr>
            </a:lvl4pPr>
            <a:lvl5pPr>
              <a:defRPr>
                <a:solidFill>
                  <a:schemeClr val="accent5">
                    <a:lumMod val="65000"/>
                    <a:lumOff val="3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lvl1pPr>
              <a:defRPr>
                <a:solidFill>
                  <a:schemeClr val="accent5">
                    <a:lumMod val="100000"/>
                    <a:tint val="75000"/>
                  </a:schemeClr>
                </a:solidFill>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lvl1pPr>
              <a:defRPr>
                <a:solidFill>
                  <a:schemeClr val="accent5">
                    <a:lumMod val="100000"/>
                    <a:tint val="75000"/>
                  </a:schemeClr>
                </a:solidFill>
              </a:defRPr>
            </a:lvl1p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solidFill>
                  <a:schemeClr val="accent5">
                    <a:lumMod val="85000"/>
                    <a:lumOff val="15000"/>
                  </a:schemeClr>
                </a:solidFill>
              </a:defRPr>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solidFill>
                  <a:schemeClr val="accent5">
                    <a:lumMod val="65000"/>
                    <a:lumOff val="35000"/>
                  </a:schemeClr>
                </a:solidFill>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noChangeArrowheads="1"/>
          </p:cNvSpPr>
          <p:nvPr>
            <p:ph type="dt" sz="half" idx="10"/>
          </p:nvPr>
        </p:nvSpPr>
        <p:spPr/>
        <p:txBody>
          <a:bodyPr/>
          <a:lstStyle>
            <a:lvl1pPr>
              <a:defRPr>
                <a:solidFill>
                  <a:schemeClr val="accent2"/>
                </a:solidFill>
              </a:defRPr>
            </a:lvl1pPr>
          </a:lstStyle>
          <a:p>
            <a:pPr>
              <a:defRPr/>
            </a:pPr>
            <a:fld id="{67840C52-9B54-4575-AB98-30F627231970}" type="datetimeFigureOut">
              <a:rPr lang="zh-CN" altLang="en-US" smtClean="0"/>
            </a:fld>
            <a:endParaRPr lang="en-US"/>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solidFill>
                  <a:schemeClr val="accent2"/>
                </a:solidFill>
              </a:defRPr>
            </a:lvl1pPr>
          </a:lstStyle>
          <a:p>
            <a:fld id="{8FE3B794-9710-456E-B543-A34C60F80E55}" type="slidenum">
              <a:rPr lang="zh-CN" altLang="en-US" smtClean="0"/>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p:txBody>
          <a:bodyPr/>
          <a:lstStyle>
            <a:lvl1pPr>
              <a:defRPr>
                <a:solidFill>
                  <a:schemeClr val="accent2"/>
                </a:solidFill>
              </a:defRPr>
            </a:lvl1pPr>
          </a:lstStyle>
          <a:p>
            <a:pPr>
              <a:defRPr/>
            </a:pPr>
            <a:fld id="{FE452F2F-EE49-4745-80FC-BFAB01472DF6}" type="datetimeFigureOut">
              <a:rPr lang="zh-CN" altLang="en-US" smtClean="0"/>
            </a:fld>
            <a:endParaRPr lang="en-US"/>
          </a:p>
        </p:txBody>
      </p:sp>
      <p:sp>
        <p:nvSpPr>
          <p:cNvPr id="3"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4" name="灯片编号占位符 5"/>
          <p:cNvSpPr>
            <a:spLocks noGrp="1" noChangeArrowheads="1"/>
          </p:cNvSpPr>
          <p:nvPr>
            <p:ph type="sldNum" sz="quarter" idx="12"/>
          </p:nvPr>
        </p:nvSpPr>
        <p:spPr/>
        <p:txBody>
          <a:bodyPr/>
          <a:lstStyle>
            <a:lvl1pPr>
              <a:defRPr>
                <a:solidFill>
                  <a:schemeClr val="accent2"/>
                </a:solidFill>
              </a:defRPr>
            </a:lvl1pPr>
          </a:lstStyle>
          <a:p>
            <a:fld id="{8B7F1F34-1C20-4BF0-8CF0-9778DFDDFCAA}" type="slidenum">
              <a:rPr lang="zh-CN" altLang="en-US" smtClean="0"/>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solidFill>
                  <a:schemeClr val="accent5">
                    <a:lumMod val="85000"/>
                    <a:lumOff val="15000"/>
                  </a:schemeClr>
                </a:solidFill>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solidFill>
                  <a:schemeClr val="accent5">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lvl1pPr>
              <a:defRPr>
                <a:solidFill>
                  <a:schemeClr val="accent5">
                    <a:lumMod val="100000"/>
                    <a:tint val="75000"/>
                  </a:schemeClr>
                </a:solidFill>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lvl1pPr>
              <a:defRPr>
                <a:solidFill>
                  <a:schemeClr val="accent5">
                    <a:lumMod val="100000"/>
                    <a:tint val="75000"/>
                  </a:schemeClr>
                </a:solidFill>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a:defRPr>
                <a:solidFill>
                  <a:schemeClr val="accent5">
                    <a:lumMod val="85000"/>
                    <a:lumOff val="15000"/>
                  </a:schemeClr>
                </a:solidFill>
              </a:defRPr>
            </a:lvl1pPr>
          </a:lstStyle>
          <a:p>
            <a:pPr lvl="0"/>
            <a:r>
              <a:rPr lang="zh-CN" altLang="en-US" dirty="0"/>
              <a:t>单击此处编辑母版标题样式</a:t>
            </a:r>
            <a:endParaRPr lang="zh-CN" altLang="en-US" dirty="0"/>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lvl1pPr>
              <a:defRPr>
                <a:solidFill>
                  <a:schemeClr val="accent5">
                    <a:lumMod val="65000"/>
                    <a:lumOff val="35000"/>
                  </a:schemeClr>
                </a:solidFill>
              </a:defRPr>
            </a:lvl1pPr>
            <a:lvl2pPr>
              <a:defRPr>
                <a:solidFill>
                  <a:schemeClr val="accent5">
                    <a:lumMod val="65000"/>
                    <a:lumOff val="35000"/>
                  </a:schemeClr>
                </a:solidFill>
              </a:defRPr>
            </a:lvl2pPr>
            <a:lvl3pPr>
              <a:defRPr>
                <a:solidFill>
                  <a:schemeClr val="accent5">
                    <a:lumMod val="65000"/>
                    <a:lumOff val="35000"/>
                  </a:schemeClr>
                </a:solidFill>
              </a:defRPr>
            </a:lvl3pPr>
            <a:lvl4pPr>
              <a:defRPr>
                <a:solidFill>
                  <a:schemeClr val="accent5">
                    <a:lumMod val="65000"/>
                    <a:lumOff val="35000"/>
                  </a:schemeClr>
                </a:solidFill>
              </a:defRPr>
            </a:lvl4pPr>
            <a:lvl5pPr>
              <a:defRPr>
                <a:solidFill>
                  <a:schemeClr val="accent5">
                    <a:lumMod val="65000"/>
                    <a:lumOff val="35000"/>
                  </a:schemeClr>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lvl1pPr>
              <a:defRPr>
                <a:solidFill>
                  <a:schemeClr val="accent5">
                    <a:lumMod val="100000"/>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lvl1pPr>
              <a:defRPr>
                <a:solidFill>
                  <a:schemeClr val="accent5">
                    <a:lumMod val="100000"/>
                    <a:tint val="75000"/>
                  </a:schemeClr>
                </a:solidFill>
              </a:defRPr>
            </a:lvl1p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solidFill>
                  <a:schemeClr val="accent5">
                    <a:lumMod val="85000"/>
                    <a:lumOff val="15000"/>
                  </a:schemeClr>
                </a:solidFill>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accent5">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lvl1pPr>
              <a:defRPr>
                <a:solidFill>
                  <a:schemeClr val="accent5">
                    <a:lumMod val="100000"/>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lvl1pPr>
              <a:defRPr>
                <a:solidFill>
                  <a:schemeClr val="accent5">
                    <a:lumMod val="100000"/>
                    <a:tint val="75000"/>
                  </a:schemeClr>
                </a:solidFill>
              </a:defRPr>
            </a:lvl1p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a:defRPr>
                <a:solidFill>
                  <a:schemeClr val="accent5">
                    <a:lumMod val="85000"/>
                    <a:lumOff val="15000"/>
                  </a:schemeClr>
                </a:solidFill>
              </a:defRPr>
            </a:lvl1pPr>
          </a:lstStyle>
          <a:p>
            <a:pPr lvl="0"/>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lvl1pPr>
              <a:defRPr>
                <a:solidFill>
                  <a:schemeClr val="accent5">
                    <a:lumMod val="65000"/>
                    <a:lumOff val="35000"/>
                  </a:schemeClr>
                </a:solidFill>
              </a:defRPr>
            </a:lvl1pPr>
            <a:lvl2pPr>
              <a:defRPr>
                <a:solidFill>
                  <a:schemeClr val="accent5">
                    <a:lumMod val="65000"/>
                    <a:lumOff val="35000"/>
                  </a:schemeClr>
                </a:solidFill>
              </a:defRPr>
            </a:lvl2pPr>
            <a:lvl3pPr>
              <a:defRPr>
                <a:solidFill>
                  <a:schemeClr val="accent5">
                    <a:lumMod val="65000"/>
                    <a:lumOff val="35000"/>
                  </a:schemeClr>
                </a:solidFill>
              </a:defRPr>
            </a:lvl3pPr>
            <a:lvl4pPr>
              <a:defRPr>
                <a:solidFill>
                  <a:schemeClr val="accent5">
                    <a:lumMod val="65000"/>
                    <a:lumOff val="35000"/>
                  </a:schemeClr>
                </a:solidFill>
              </a:defRPr>
            </a:lvl4pPr>
            <a:lvl5pPr>
              <a:defRPr>
                <a:solidFill>
                  <a:schemeClr val="accent5">
                    <a:lumMod val="65000"/>
                    <a:lumOff val="35000"/>
                  </a:schemeClr>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lvl1pPr>
              <a:defRPr>
                <a:solidFill>
                  <a:schemeClr val="accent5">
                    <a:lumMod val="65000"/>
                    <a:lumOff val="35000"/>
                  </a:schemeClr>
                </a:solidFill>
              </a:defRPr>
            </a:lvl1pPr>
            <a:lvl2pPr>
              <a:defRPr>
                <a:solidFill>
                  <a:schemeClr val="accent5">
                    <a:lumMod val="65000"/>
                    <a:lumOff val="35000"/>
                  </a:schemeClr>
                </a:solidFill>
              </a:defRPr>
            </a:lvl2pPr>
            <a:lvl3pPr>
              <a:defRPr>
                <a:solidFill>
                  <a:schemeClr val="accent5">
                    <a:lumMod val="65000"/>
                    <a:lumOff val="35000"/>
                  </a:schemeClr>
                </a:solidFill>
              </a:defRPr>
            </a:lvl3pPr>
            <a:lvl4pPr>
              <a:defRPr>
                <a:solidFill>
                  <a:schemeClr val="accent5">
                    <a:lumMod val="65000"/>
                    <a:lumOff val="35000"/>
                  </a:schemeClr>
                </a:solidFill>
              </a:defRPr>
            </a:lvl4pPr>
            <a:lvl5pPr>
              <a:defRPr>
                <a:solidFill>
                  <a:schemeClr val="accent5">
                    <a:lumMod val="65000"/>
                    <a:lumOff val="3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lvl1pPr>
              <a:defRPr>
                <a:solidFill>
                  <a:schemeClr val="accent5">
                    <a:lumMod val="100000"/>
                    <a:tint val="75000"/>
                  </a:schemeClr>
                </a:solidFill>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lvl1pPr>
              <a:defRPr>
                <a:solidFill>
                  <a:schemeClr val="accent5">
                    <a:lumMod val="100000"/>
                    <a:tint val="75000"/>
                  </a:schemeClr>
                </a:solidFill>
              </a:defRPr>
            </a:lvl1p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a:defRPr>
                <a:solidFill>
                  <a:schemeClr val="accent5">
                    <a:lumMod val="85000"/>
                    <a:lumOff val="15000"/>
                  </a:schemeClr>
                </a:solidFill>
              </a:defRPr>
            </a:lvl1p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accent5">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a:defRPr>
                <a:solidFill>
                  <a:schemeClr val="accent5">
                    <a:lumMod val="65000"/>
                    <a:lumOff val="35000"/>
                  </a:schemeClr>
                </a:solidFill>
              </a:defRPr>
            </a:lvl1pPr>
            <a:lvl2pPr>
              <a:defRPr>
                <a:solidFill>
                  <a:schemeClr val="accent5">
                    <a:lumMod val="65000"/>
                    <a:lumOff val="35000"/>
                  </a:schemeClr>
                </a:solidFill>
              </a:defRPr>
            </a:lvl2pPr>
            <a:lvl3pPr>
              <a:defRPr>
                <a:solidFill>
                  <a:schemeClr val="accent5">
                    <a:lumMod val="65000"/>
                    <a:lumOff val="35000"/>
                  </a:schemeClr>
                </a:solidFill>
              </a:defRPr>
            </a:lvl3pPr>
            <a:lvl4pPr>
              <a:defRPr>
                <a:solidFill>
                  <a:schemeClr val="accent5">
                    <a:lumMod val="65000"/>
                    <a:lumOff val="35000"/>
                  </a:schemeClr>
                </a:solidFill>
              </a:defRPr>
            </a:lvl4pPr>
            <a:lvl5pPr>
              <a:defRPr>
                <a:solidFill>
                  <a:schemeClr val="accent5">
                    <a:lumMod val="65000"/>
                    <a:lumOff val="35000"/>
                  </a:schemeClr>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accent5">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a:defRPr>
                <a:solidFill>
                  <a:schemeClr val="accent5">
                    <a:lumMod val="65000"/>
                    <a:lumOff val="35000"/>
                  </a:schemeClr>
                </a:solidFill>
              </a:defRPr>
            </a:lvl1pPr>
            <a:lvl2pPr>
              <a:defRPr>
                <a:solidFill>
                  <a:schemeClr val="accent5">
                    <a:lumMod val="65000"/>
                    <a:lumOff val="35000"/>
                  </a:schemeClr>
                </a:solidFill>
              </a:defRPr>
            </a:lvl2pPr>
            <a:lvl3pPr>
              <a:defRPr>
                <a:solidFill>
                  <a:schemeClr val="accent5">
                    <a:lumMod val="65000"/>
                    <a:lumOff val="35000"/>
                  </a:schemeClr>
                </a:solidFill>
              </a:defRPr>
            </a:lvl3pPr>
            <a:lvl4pPr>
              <a:defRPr>
                <a:solidFill>
                  <a:schemeClr val="accent5">
                    <a:lumMod val="65000"/>
                    <a:lumOff val="35000"/>
                  </a:schemeClr>
                </a:solidFill>
              </a:defRPr>
            </a:lvl4pPr>
            <a:lvl5pPr>
              <a:defRPr>
                <a:solidFill>
                  <a:schemeClr val="accent5">
                    <a:lumMod val="65000"/>
                    <a:lumOff val="35000"/>
                  </a:schemeClr>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lvl1pPr>
              <a:defRPr>
                <a:solidFill>
                  <a:schemeClr val="accent5">
                    <a:lumMod val="100000"/>
                    <a:tint val="75000"/>
                  </a:schemeClr>
                </a:solidFill>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lvl1pPr>
              <a:defRPr>
                <a:solidFill>
                  <a:schemeClr val="accent5">
                    <a:lumMod val="100000"/>
                    <a:tint val="75000"/>
                  </a:schemeClr>
                </a:solidFill>
              </a:defRPr>
            </a:lvl1pPr>
          </a:lstStyle>
          <a:p>
            <a:fld id="{49AE70B2-8BF9-45C0-BB95-33D1B9D3A854}"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a:defRPr>
                <a:solidFill>
                  <a:schemeClr val="accent5">
                    <a:lumMod val="85000"/>
                    <a:lumOff val="15000"/>
                  </a:schemeClr>
                </a:solidFill>
              </a:defRPr>
            </a:lvl1pPr>
          </a:lstStyle>
          <a:p>
            <a:pPr lvl="0"/>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lvl1pPr>
              <a:defRPr>
                <a:solidFill>
                  <a:schemeClr val="accent5">
                    <a:lumMod val="100000"/>
                    <a:tint val="75000"/>
                  </a:schemeClr>
                </a:solidFill>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lvl1pPr>
              <a:defRPr>
                <a:solidFill>
                  <a:schemeClr val="accent5">
                    <a:lumMod val="100000"/>
                    <a:tint val="75000"/>
                  </a:schemeClr>
                </a:solidFill>
              </a:defRPr>
            </a:lvl1p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image" Target="../media/image1.png"/><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slideLayout" Target="../slideLayouts/slideLayout11.xml"/><Relationship Id="rId7" Type="http://schemas.openxmlformats.org/officeDocument/2006/relationships/slideLayout" Target="../slideLayouts/slideLayout10.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3" Type="http://schemas.openxmlformats.org/officeDocument/2006/relationships/slideLayout" Target="../slideLayouts/slideLayout6.xml"/><Relationship Id="rId2" Type="http://schemas.openxmlformats.org/officeDocument/2006/relationships/slideLayout" Target="../slideLayouts/slideLayout5.xml"/><Relationship Id="rId18" Type="http://schemas.openxmlformats.org/officeDocument/2006/relationships/theme" Target="../theme/theme2.xml"/><Relationship Id="rId17" Type="http://schemas.openxmlformats.org/officeDocument/2006/relationships/image" Target="../media/image1.png"/><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4.xml"/><Relationship Id="rId10" Type="http://schemas.openxmlformats.org/officeDocument/2006/relationships/slideLayout" Target="../slideLayouts/slideLayout13.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accent1"/>
        </a:solidFill>
        <a:effectLst/>
      </p:bgPr>
    </p:bg>
    <p:spTree>
      <p:nvGrpSpPr>
        <p:cNvPr id="1" name=""/>
        <p:cNvGrpSpPr/>
        <p:nvPr/>
      </p:nvGrpSpPr>
      <p:grpSpPr>
        <a:xfrm>
          <a:off x="0" y="0"/>
          <a:ext cx="0" cy="0"/>
          <a:chOff x="0" y="0"/>
          <a:chExt cx="0" cy="0"/>
        </a:xfrm>
      </p:grpSpPr>
      <p:sp>
        <p:nvSpPr>
          <p:cNvPr id="1028" name="标题占位符 1"/>
          <p:cNvSpPr>
            <a:spLocks noGrp="1" noChangeArrowheads="1"/>
          </p:cNvSpPr>
          <p:nvPr>
            <p:ph type="title"/>
          </p:nvPr>
        </p:nvSpPr>
        <p:spPr bwMode="auto">
          <a:xfrm>
            <a:off x="632884" y="213590"/>
            <a:ext cx="10972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spAutoFit/>
          </a:bodyPr>
          <a:lstStyle/>
          <a:p>
            <a:pPr lvl="0"/>
            <a:r>
              <a:rPr lang="zh-CN" altLang="en-US" dirty="0"/>
              <a:t>单击此处编辑母版标题样式</a:t>
            </a:r>
            <a:endParaRPr lang="zh-CN" altLang="en-US" dirty="0"/>
          </a:p>
        </p:txBody>
      </p:sp>
      <p:sp>
        <p:nvSpPr>
          <p:cNvPr id="1029" name="文本占位符 2"/>
          <p:cNvSpPr>
            <a:spLocks noGrp="1" noChangeArrowheads="1"/>
          </p:cNvSpPr>
          <p:nvPr>
            <p:ph type="body" idx="1"/>
          </p:nvPr>
        </p:nvSpPr>
        <p:spPr bwMode="auto">
          <a:xfrm>
            <a:off x="609600" y="1203326"/>
            <a:ext cx="1097280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30" name="日期占位符 3"/>
          <p:cNvSpPr>
            <a:spLocks noGrp="1" noChangeArrowheads="1"/>
          </p:cNvSpPr>
          <p:nvPr>
            <p:ph type="dt" sz="half" idx="2"/>
          </p:nvPr>
        </p:nvSpPr>
        <p:spPr bwMode="auto">
          <a:xfrm>
            <a:off x="609600" y="6356351"/>
            <a:ext cx="2844800" cy="365125"/>
          </a:xfrm>
          <a:prstGeom prst="rect">
            <a:avLst/>
          </a:prstGeom>
          <a:noFill/>
          <a:ln w="9525">
            <a:noFill/>
            <a:miter lim="800000"/>
          </a:ln>
        </p:spPr>
        <p:txBody>
          <a:bodyPr vert="horz" wrap="square" lIns="91440" tIns="45720" rIns="91440" bIns="45720" numCol="1" anchor="ctr" anchorCtr="0" compatLnSpc="1"/>
          <a:lstStyle>
            <a:lvl1pPr>
              <a:defRPr sz="1200">
                <a:solidFill>
                  <a:schemeClr val="accent2"/>
                </a:solidFill>
                <a:latin typeface="思源黑体 CN Normal" panose="020B0400000000000000" pitchFamily="34" charset="-122"/>
                <a:ea typeface="思源黑体 CN Normal" panose="020B0400000000000000" pitchFamily="34" charset="-122"/>
                <a:cs typeface="思源黑体 CN Normal" panose="020B0400000000000000" pitchFamily="34" charset="-122"/>
              </a:defRPr>
            </a:lvl1pPr>
          </a:lstStyle>
          <a:p>
            <a:pPr>
              <a:defRPr/>
            </a:pPr>
            <a:fld id="{7F38997A-AB77-49B9-886D-DAFFEA149D0B}" type="datetimeFigureOut">
              <a:rPr lang="zh-CN" altLang="en-US" smtClean="0"/>
            </a:fld>
            <a:endParaRPr lang="en-US"/>
          </a:p>
        </p:txBody>
      </p:sp>
      <p:sp>
        <p:nvSpPr>
          <p:cNvPr id="1031" name="页脚占位符 4"/>
          <p:cNvSpPr>
            <a:spLocks noGrp="1" noChangeArrowheads="1"/>
          </p:cNvSpPr>
          <p:nvPr>
            <p:ph type="ftr" sz="quarter" idx="3"/>
          </p:nvPr>
        </p:nvSpPr>
        <p:spPr bwMode="auto">
          <a:xfrm>
            <a:off x="4165600" y="6356351"/>
            <a:ext cx="3860800" cy="365125"/>
          </a:xfrm>
          <a:prstGeom prst="rect">
            <a:avLst/>
          </a:prstGeom>
          <a:noFill/>
          <a:ln w="9525">
            <a:noFill/>
            <a:miter lim="800000"/>
          </a:ln>
        </p:spPr>
        <p:txBody>
          <a:bodyPr vert="horz" wrap="square" lIns="91440" tIns="45720" rIns="91440" bIns="45720" numCol="1" anchor="ctr" anchorCtr="0" compatLnSpc="1"/>
          <a:lstStyle>
            <a:lvl1pPr algn="ctr">
              <a:defRPr sz="1200">
                <a:solidFill>
                  <a:srgbClr val="898989"/>
                </a:solidFill>
                <a:latin typeface="思源黑体 CN Normal" panose="020B0400000000000000" pitchFamily="34" charset="-122"/>
                <a:ea typeface="思源黑体 CN Normal" panose="020B0400000000000000" pitchFamily="34" charset="-122"/>
                <a:cs typeface="思源黑体 CN Normal" panose="020B0400000000000000" pitchFamily="34" charset="-122"/>
              </a:defRPr>
            </a:lvl1pPr>
          </a:lstStyle>
          <a:p>
            <a:pPr>
              <a:defRPr/>
            </a:pPr>
            <a:endParaRPr lang="zh-CN" altLang="en-US"/>
          </a:p>
        </p:txBody>
      </p:sp>
      <p:sp>
        <p:nvSpPr>
          <p:cNvPr id="1032" name="灯片编号占位符 5"/>
          <p:cNvSpPr>
            <a:spLocks noGrp="1" noChangeArrowheads="1"/>
          </p:cNvSpPr>
          <p:nvPr>
            <p:ph type="sldNum" sz="quarter" idx="4"/>
          </p:nvPr>
        </p:nvSpPr>
        <p:spPr bwMode="auto">
          <a:xfrm>
            <a:off x="8737600" y="6356351"/>
            <a:ext cx="2844800" cy="365125"/>
          </a:xfrm>
          <a:prstGeom prst="rect">
            <a:avLst/>
          </a:prstGeom>
          <a:noFill/>
          <a:ln w="9525">
            <a:noFill/>
            <a:miter lim="800000"/>
          </a:ln>
        </p:spPr>
        <p:txBody>
          <a:bodyPr vert="horz" wrap="square" lIns="91440" tIns="45720" rIns="91440" bIns="45720" numCol="1" anchor="ctr" anchorCtr="0" compatLnSpc="1"/>
          <a:lstStyle>
            <a:lvl1pPr algn="r">
              <a:defRPr sz="1200">
                <a:solidFill>
                  <a:schemeClr val="accent2"/>
                </a:solidFill>
                <a:latin typeface="思源黑体 CN Normal" panose="020B0400000000000000" pitchFamily="34" charset="-122"/>
                <a:ea typeface="思源黑体 CN Normal" panose="020B0400000000000000" pitchFamily="34" charset="-122"/>
                <a:cs typeface="思源黑体 CN Normal" panose="020B0400000000000000" pitchFamily="34" charset="-122"/>
              </a:defRPr>
            </a:lvl1pPr>
          </a:lstStyle>
          <a:p>
            <a:fld id="{D0822B0F-4325-44F0-B00A-E94493DC19DA}" type="slidenum">
              <a:rPr lang="zh-CN" altLang="en-US" smtClean="0"/>
            </a:fld>
            <a:endParaRPr lang="en-US" altLang="zh-CN"/>
          </a:p>
        </p:txBody>
      </p:sp>
      <p:pic>
        <p:nvPicPr>
          <p:cNvPr id="5124" name="图片 11" descr="水印"/>
          <p:cNvPicPr>
            <a:picLocks noChangeAspect="1"/>
          </p:cNvPicPr>
          <p:nvPr userDrawn="1"/>
        </p:nvPicPr>
        <p:blipFill>
          <a:blip r:embed="rId4"/>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rtl="0" eaLnBrk="0" fontAlgn="base" hangingPunct="0">
        <a:spcBef>
          <a:spcPct val="0"/>
        </a:spcBef>
        <a:spcAft>
          <a:spcPct val="0"/>
        </a:spcAft>
        <a:defRPr sz="4000">
          <a:solidFill>
            <a:schemeClr val="tx1"/>
          </a:solidFill>
          <a:latin typeface="思源黑体 CN Normal" panose="020B0400000000000000" pitchFamily="34" charset="-122"/>
          <a:ea typeface="思源黑体 CN Normal" panose="020B0400000000000000" pitchFamily="34" charset="-122"/>
          <a:cs typeface="思源黑体 CN Normal" panose="020B0400000000000000" pitchFamily="34" charset="-122"/>
        </a:defRPr>
      </a:lvl1pPr>
      <a:lvl2pPr algn="l" rtl="0" eaLnBrk="0" fontAlgn="base" hangingPunct="0">
        <a:spcBef>
          <a:spcPct val="0"/>
        </a:spcBef>
        <a:spcAft>
          <a:spcPct val="0"/>
        </a:spcAft>
        <a:defRPr sz="4000">
          <a:solidFill>
            <a:schemeClr val="tx1"/>
          </a:solidFill>
          <a:latin typeface="Calibri" panose="020F0502020204030204" pitchFamily="34" charset="0"/>
          <a:ea typeface="华文新魏" panose="02010800040101010101" pitchFamily="2" charset="-122"/>
        </a:defRPr>
      </a:lvl2pPr>
      <a:lvl3pPr algn="l" rtl="0" eaLnBrk="0" fontAlgn="base" hangingPunct="0">
        <a:spcBef>
          <a:spcPct val="0"/>
        </a:spcBef>
        <a:spcAft>
          <a:spcPct val="0"/>
        </a:spcAft>
        <a:defRPr sz="4000">
          <a:solidFill>
            <a:schemeClr val="tx1"/>
          </a:solidFill>
          <a:latin typeface="Calibri" panose="020F0502020204030204" pitchFamily="34" charset="0"/>
          <a:ea typeface="华文新魏" panose="02010800040101010101" pitchFamily="2" charset="-122"/>
        </a:defRPr>
      </a:lvl3pPr>
      <a:lvl4pPr algn="l" rtl="0" eaLnBrk="0" fontAlgn="base" hangingPunct="0">
        <a:spcBef>
          <a:spcPct val="0"/>
        </a:spcBef>
        <a:spcAft>
          <a:spcPct val="0"/>
        </a:spcAft>
        <a:defRPr sz="4000">
          <a:solidFill>
            <a:schemeClr val="tx1"/>
          </a:solidFill>
          <a:latin typeface="Calibri" panose="020F0502020204030204" pitchFamily="34" charset="0"/>
          <a:ea typeface="华文新魏" panose="02010800040101010101" pitchFamily="2" charset="-122"/>
        </a:defRPr>
      </a:lvl4pPr>
      <a:lvl5pPr algn="l" rtl="0" eaLnBrk="0" fontAlgn="base" hangingPunct="0">
        <a:spcBef>
          <a:spcPct val="0"/>
        </a:spcBef>
        <a:spcAft>
          <a:spcPct val="0"/>
        </a:spcAft>
        <a:defRPr sz="4000">
          <a:solidFill>
            <a:schemeClr val="tx1"/>
          </a:solidFill>
          <a:latin typeface="Calibri" panose="020F0502020204030204" pitchFamily="34" charset="0"/>
          <a:ea typeface="华文新魏" panose="02010800040101010101" pitchFamily="2" charset="-122"/>
        </a:defRPr>
      </a:lvl5pPr>
      <a:lvl6pPr marL="457200" algn="l" rtl="0" eaLnBrk="0" fontAlgn="base" hangingPunct="0">
        <a:spcBef>
          <a:spcPct val="0"/>
        </a:spcBef>
        <a:spcAft>
          <a:spcPct val="0"/>
        </a:spcAft>
        <a:defRPr sz="4000">
          <a:solidFill>
            <a:schemeClr val="tx1"/>
          </a:solidFill>
          <a:latin typeface="Calibri" panose="020F0502020204030204" pitchFamily="34" charset="0"/>
          <a:ea typeface="华文新魏" panose="02010800040101010101" pitchFamily="2" charset="-122"/>
        </a:defRPr>
      </a:lvl6pPr>
      <a:lvl7pPr marL="914400" algn="l" rtl="0" eaLnBrk="0" fontAlgn="base" hangingPunct="0">
        <a:spcBef>
          <a:spcPct val="0"/>
        </a:spcBef>
        <a:spcAft>
          <a:spcPct val="0"/>
        </a:spcAft>
        <a:defRPr sz="4000">
          <a:solidFill>
            <a:schemeClr val="tx1"/>
          </a:solidFill>
          <a:latin typeface="Calibri" panose="020F0502020204030204" pitchFamily="34" charset="0"/>
          <a:ea typeface="华文新魏" panose="02010800040101010101" pitchFamily="2" charset="-122"/>
        </a:defRPr>
      </a:lvl7pPr>
      <a:lvl8pPr marL="1371600" algn="l" rtl="0" eaLnBrk="0" fontAlgn="base" hangingPunct="0">
        <a:spcBef>
          <a:spcPct val="0"/>
        </a:spcBef>
        <a:spcAft>
          <a:spcPct val="0"/>
        </a:spcAft>
        <a:defRPr sz="4000">
          <a:solidFill>
            <a:schemeClr val="tx1"/>
          </a:solidFill>
          <a:latin typeface="Calibri" panose="020F0502020204030204" pitchFamily="34" charset="0"/>
          <a:ea typeface="华文新魏" panose="02010800040101010101" pitchFamily="2" charset="-122"/>
        </a:defRPr>
      </a:lvl8pPr>
      <a:lvl9pPr marL="1828800" algn="l" rtl="0" eaLnBrk="0" fontAlgn="base" hangingPunct="0">
        <a:spcBef>
          <a:spcPct val="0"/>
        </a:spcBef>
        <a:spcAft>
          <a:spcPct val="0"/>
        </a:spcAft>
        <a:defRPr sz="4000">
          <a:solidFill>
            <a:schemeClr val="tx1"/>
          </a:solidFill>
          <a:latin typeface="Calibri" panose="020F0502020204030204" pitchFamily="34" charset="0"/>
          <a:ea typeface="华文新魏" panose="0201080004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a:solidFill>
            <a:schemeClr val="tx1"/>
          </a:solidFill>
          <a:latin typeface="思源黑体 CN Normal" panose="020B0400000000000000" pitchFamily="34" charset="-122"/>
          <a:ea typeface="思源黑体 CN Normal" panose="020B0400000000000000" pitchFamily="34" charset="-122"/>
          <a:cs typeface="思源黑体 CN Normal" panose="020B0400000000000000" pitchFamily="34" charset="-122"/>
        </a:defRPr>
      </a:lvl1pPr>
      <a:lvl2pPr marL="742950" indent="-285750" algn="l" rtl="0" eaLnBrk="0" fontAlgn="base" hangingPunct="0">
        <a:spcBef>
          <a:spcPct val="20000"/>
        </a:spcBef>
        <a:spcAft>
          <a:spcPct val="0"/>
        </a:spcAft>
        <a:buFont typeface="Arial" panose="020B0604020202020204" pitchFamily="34" charset="0"/>
        <a:buChar char="–"/>
        <a:defRPr sz="2400">
          <a:solidFill>
            <a:schemeClr val="tx1"/>
          </a:solidFill>
          <a:latin typeface="思源黑体 CN Normal" panose="020B0400000000000000" pitchFamily="34" charset="-122"/>
          <a:ea typeface="思源黑体 CN Normal" panose="020B0400000000000000" pitchFamily="34" charset="-122"/>
        </a:defRPr>
      </a:lvl2pPr>
      <a:lvl3pPr marL="1143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思源黑体 CN Normal" panose="020B0400000000000000" pitchFamily="34" charset="-122"/>
          <a:ea typeface="思源黑体 CN Normal" panose="020B0400000000000000" pitchFamily="34" charset="-122"/>
        </a:defRPr>
      </a:lvl3pPr>
      <a:lvl4pPr marL="1600200" indent="-228600" algn="l" rtl="0" eaLnBrk="0" fontAlgn="base" hangingPunct="0">
        <a:spcBef>
          <a:spcPct val="20000"/>
        </a:spcBef>
        <a:spcAft>
          <a:spcPct val="0"/>
        </a:spcAft>
        <a:buFont typeface="Arial" panose="020B0604020202020204" pitchFamily="34" charset="0"/>
        <a:buChar char="–"/>
        <a:defRPr>
          <a:solidFill>
            <a:schemeClr val="tx1"/>
          </a:solidFill>
          <a:latin typeface="思源黑体 CN Normal" panose="020B0400000000000000" pitchFamily="34" charset="-122"/>
          <a:ea typeface="思源黑体 CN Normal" panose="020B0400000000000000" pitchFamily="34" charset="-122"/>
        </a:defRPr>
      </a:lvl4pPr>
      <a:lvl5pPr marL="2057400" indent="-228600" algn="l" rtl="0" eaLnBrk="0" fontAlgn="base" hangingPunct="0">
        <a:spcBef>
          <a:spcPct val="20000"/>
        </a:spcBef>
        <a:spcAft>
          <a:spcPct val="0"/>
        </a:spcAft>
        <a:buFont typeface="Arial" panose="020B0604020202020204" pitchFamily="34" charset="0"/>
        <a:buChar char="»"/>
        <a:defRPr sz="1600">
          <a:solidFill>
            <a:schemeClr val="tx1"/>
          </a:solidFill>
          <a:latin typeface="思源黑体 CN Normal" panose="020B0400000000000000" pitchFamily="34" charset="-122"/>
          <a:ea typeface="思源黑体 CN Normal" panose="020B0400000000000000" pitchFamily="34" charset="-122"/>
        </a:defRPr>
      </a:lvl5pPr>
      <a:lvl6pPr marL="2514600" indent="-228600"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n-ea"/>
        </a:defRPr>
      </a:lvl6pPr>
      <a:lvl7pPr marL="2971800" indent="-228600"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n-ea"/>
        </a:defRPr>
      </a:lvl7pPr>
      <a:lvl8pPr marL="3429000" indent="-228600"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n-ea"/>
        </a:defRPr>
      </a:lvl8pPr>
      <a:lvl9pPr marL="3886200" indent="-228600"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42505A"/>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289092"/>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291771"/>
            <a:ext cx="10969200" cy="4957829"/>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accent5">
                    <a:lumMod val="100000"/>
                    <a:tint val="7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defRPr>
            </a:lvl1p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accent5">
                    <a:lumMod val="100000"/>
                    <a:tint val="7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defRPr>
            </a:lvl1pPr>
          </a:lstStyle>
          <a:p>
            <a:fld id="{49AE70B2-8BF9-45C0-BB95-33D1B9D3A854}" type="slidenum">
              <a:rPr lang="zh-CN" altLang="en-US" smtClean="0"/>
            </a:fld>
            <a:endParaRPr lang="zh-CN" altLang="en-US" dirty="0"/>
          </a:p>
        </p:txBody>
      </p:sp>
      <p:pic>
        <p:nvPicPr>
          <p:cNvPr id="5124" name="图片 11" descr="水印"/>
          <p:cNvPicPr>
            <a:picLocks noChangeAspect="1"/>
          </p:cNvPicPr>
          <p:nvPr userDrawn="1"/>
        </p:nvPicPr>
        <p:blipFill>
          <a:blip r:embed="rId17"/>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l" defTabSz="914400" rtl="0" eaLnBrk="1" fontAlgn="auto" latinLnBrk="0" hangingPunct="1">
        <a:lnSpc>
          <a:spcPct val="100000"/>
        </a:lnSpc>
        <a:spcBef>
          <a:spcPct val="0"/>
        </a:spcBef>
        <a:buNone/>
        <a:defRPr sz="2800" b="0" u="none" strike="noStrike" kern="1200" cap="none" spc="300" normalizeH="0" baseline="0">
          <a:solidFill>
            <a:schemeClr val="accent5">
              <a:lumMod val="85000"/>
              <a:lumOff val="15000"/>
            </a:schemeClr>
          </a:solidFill>
          <a:uFillTx/>
          <a:latin typeface="思源黑体 CN Normal" panose="020B0400000000000000" pitchFamily="34" charset="-122"/>
          <a:ea typeface="思源黑体 CN Normal" panose="020B0400000000000000" pitchFamily="34" charset="-122"/>
          <a:cs typeface="思源黑体 CN Normal" panose="020B0400000000000000" pitchFamily="34" charset="-122"/>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accent5">
              <a:lumMod val="65000"/>
              <a:lumOff val="35000"/>
            </a:schemeClr>
          </a:solidFill>
          <a:uFillTx/>
          <a:latin typeface="思源黑体 CN Normal" panose="020B0400000000000000" pitchFamily="34" charset="-122"/>
          <a:ea typeface="思源黑体 CN Normal" panose="020B0400000000000000" pitchFamily="34" charset="-122"/>
          <a:cs typeface="思源黑体 CN Normal" panose="020B0400000000000000" pitchFamily="34" charset="-122"/>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400" u="none" strike="noStrike" kern="1200" cap="none" spc="150" normalizeH="0" baseline="0">
          <a:solidFill>
            <a:schemeClr val="accent5">
              <a:lumMod val="65000"/>
              <a:lumOff val="35000"/>
            </a:schemeClr>
          </a:solidFill>
          <a:uFillTx/>
          <a:latin typeface="思源黑体 CN Normal" panose="020B0400000000000000" pitchFamily="34" charset="-122"/>
          <a:ea typeface="思源黑体 CN Normal" panose="020B0400000000000000" pitchFamily="34" charset="-122"/>
          <a:cs typeface="思源黑体 CN Normal" panose="020B0400000000000000" pitchFamily="34" charset="-122"/>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400" u="none" strike="noStrike" kern="1200" cap="none" spc="150" normalizeH="0" baseline="0">
          <a:solidFill>
            <a:schemeClr val="accent5">
              <a:lumMod val="65000"/>
              <a:lumOff val="35000"/>
            </a:schemeClr>
          </a:solidFill>
          <a:uFillTx/>
          <a:latin typeface="思源黑体 CN Normal" panose="020B0400000000000000" pitchFamily="34" charset="-122"/>
          <a:ea typeface="思源黑体 CN Normal" panose="020B0400000000000000" pitchFamily="34" charset="-122"/>
          <a:cs typeface="思源黑体 CN Normal" panose="020B0400000000000000" pitchFamily="34" charset="-122"/>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200" u="none" strike="noStrike" kern="1200" cap="none" spc="150" normalizeH="0" baseline="0">
          <a:solidFill>
            <a:schemeClr val="accent5">
              <a:lumMod val="65000"/>
              <a:lumOff val="35000"/>
            </a:schemeClr>
          </a:solidFill>
          <a:uFillTx/>
          <a:latin typeface="思源黑体 CN Normal" panose="020B0400000000000000" pitchFamily="34" charset="-122"/>
          <a:ea typeface="思源黑体 CN Normal" panose="020B0400000000000000" pitchFamily="34" charset="-122"/>
          <a:cs typeface="思源黑体 CN Normal" panose="020B0400000000000000" pitchFamily="34" charset="-122"/>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200" u="none" strike="noStrike" kern="1200" cap="none" spc="150" normalizeH="0" baseline="0">
          <a:solidFill>
            <a:schemeClr val="accent5">
              <a:lumMod val="65000"/>
              <a:lumOff val="35000"/>
            </a:schemeClr>
          </a:solidFill>
          <a:uFillTx/>
          <a:latin typeface="思源黑体 CN Normal" panose="020B0400000000000000" pitchFamily="34" charset="-122"/>
          <a:ea typeface="思源黑体 CN Normal" panose="020B0400000000000000" pitchFamily="34" charset="-122"/>
          <a:cs typeface="思源黑体 CN Normal" panose="020B04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62.xml"/><Relationship Id="rId2" Type="http://schemas.openxmlformats.org/officeDocument/2006/relationships/image" Target="../media/image1.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83.xml"/><Relationship Id="rId1" Type="http://schemas.openxmlformats.org/officeDocument/2006/relationships/tags" Target="../tags/tag82.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88.xml"/><Relationship Id="rId1" Type="http://schemas.openxmlformats.org/officeDocument/2006/relationships/tags" Target="../tags/tag8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90.xml"/><Relationship Id="rId1" Type="http://schemas.openxmlformats.org/officeDocument/2006/relationships/tags" Target="../tags/tag89.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tags" Target="../tags/tag92.xml"/><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tags" Target="../tags/tag9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tags" Target="../tags/tag93.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tags" Target="../tags/tag67.xml"/><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tags" Target="../tags/tag66.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tags" Target="../tags/tag70.xml"/><Relationship Id="rId3" Type="http://schemas.openxmlformats.org/officeDocument/2006/relationships/image" Target="../media/image3.png"/><Relationship Id="rId2" Type="http://schemas.openxmlformats.org/officeDocument/2006/relationships/tags" Target="../tags/tag69.xml"/><Relationship Id="rId1" Type="http://schemas.openxmlformats.org/officeDocument/2006/relationships/tags" Target="../tags/tag68.xml"/></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10.xml"/><Relationship Id="rId5" Type="http://schemas.openxmlformats.org/officeDocument/2006/relationships/tags" Target="../tags/tag74.xml"/><Relationship Id="rId4" Type="http://schemas.openxmlformats.org/officeDocument/2006/relationships/image" Target="../media/image3.png"/><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tags" Target="../tags/tag76.xml"/><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tags" Target="../tags/tag75.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78.xml"/><Relationship Id="rId2" Type="http://schemas.openxmlformats.org/officeDocument/2006/relationships/image" Target="../media/image3.png"/><Relationship Id="rId1" Type="http://schemas.openxmlformats.org/officeDocument/2006/relationships/tags" Target="../tags/tag77.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tags" Target="../tags/tag80.xml"/><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tags" Target="../tags/tag79.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8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公众号：溯恩高中英语</a:t>
            </a:r>
            <a:endParaRPr lang="zh-CN" altLang="en-US" sz="4000" b="1">
              <a:solidFill>
                <a:srgbClr val="FF0000"/>
              </a:solidFill>
              <a:latin typeface="HelveticaNeue" pitchFamily="2" charset="0"/>
              <a:ea typeface="宋体" panose="02010600030101010101" pitchFamily="2" charset="-122"/>
            </a:endParaRPr>
          </a:p>
        </p:txBody>
      </p:sp>
      <p:pic>
        <p:nvPicPr>
          <p:cNvPr id="5122" name="图片 2"/>
          <p:cNvPicPr>
            <a:picLocks noChangeAspect="1"/>
          </p:cNvPicPr>
          <p:nvPr/>
        </p:nvPicPr>
        <p:blipFill>
          <a:blip r:embed="rId1"/>
          <a:stretch>
            <a:fillRect/>
          </a:stretch>
        </p:blipFill>
        <p:spPr>
          <a:xfrm>
            <a:off x="7270750" y="2273300"/>
            <a:ext cx="3359150" cy="3359150"/>
          </a:xfrm>
          <a:prstGeom prst="rect">
            <a:avLst/>
          </a:prstGeom>
          <a:noFill/>
          <a:ln w="9525">
            <a:noFill/>
          </a:ln>
        </p:spPr>
      </p:pic>
      <p:sp>
        <p:nvSpPr>
          <p:cNvPr id="5123" name="矩形 3"/>
          <p:cNvSpPr/>
          <p:nvPr/>
        </p:nvSpPr>
        <p:spPr>
          <a:xfrm>
            <a:off x="7312025" y="1616075"/>
            <a:ext cx="3603625" cy="708025"/>
          </a:xfrm>
          <a:prstGeom prst="rect">
            <a:avLst/>
          </a:prstGeom>
          <a:noFill/>
          <a:ln w="9525">
            <a:noFill/>
          </a:ln>
        </p:spPr>
        <p:txBody>
          <a:bodyPr wrap="square" anchor="t">
            <a:spAutoFit/>
          </a:bodyPr>
          <a:p>
            <a:r>
              <a:rPr lang="zh-CN" altLang="en-US" sz="4000" b="1">
                <a:latin typeface="华文新魏" panose="02010800040101010101" pitchFamily="2" charset="-122"/>
                <a:ea typeface="宋体" panose="02010600030101010101" pitchFamily="2" charset="-122"/>
              </a:rPr>
              <a:t>知识产权声明</a:t>
            </a:r>
            <a:endParaRPr lang="zh-CN" altLang="en-US" sz="4000" b="1">
              <a:latin typeface="华文新魏" panose="02010800040101010101" pitchFamily="2" charset="-122"/>
              <a:ea typeface="宋体" panose="02010600030101010101" pitchFamily="2" charset="-122"/>
            </a:endParaRPr>
          </a:p>
        </p:txBody>
      </p:sp>
      <p:pic>
        <p:nvPicPr>
          <p:cNvPr id="5124" name="图片 11" descr="水印"/>
          <p:cNvPicPr>
            <a:picLocks noChangeAspect="1"/>
          </p:cNvPicPr>
          <p:nvPr/>
        </p:nvPicPr>
        <p:blipFill>
          <a:blip r:embed="rId2"/>
          <a:stretch>
            <a:fillRect/>
          </a:stretch>
        </p:blipFill>
        <p:spPr>
          <a:xfrm>
            <a:off x="7186613" y="63500"/>
            <a:ext cx="4902200" cy="1587500"/>
          </a:xfrm>
          <a:prstGeom prst="rect">
            <a:avLst/>
          </a:prstGeom>
          <a:noFill/>
          <a:ln w="9525">
            <a:noFill/>
          </a:ln>
        </p:spPr>
      </p:pic>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8400" y="386600"/>
            <a:ext cx="10969200" cy="705600"/>
          </a:xfrm>
        </p:spPr>
        <p:txBody>
          <a:bodyPr/>
          <a:lstStyle/>
          <a:p>
            <a:r>
              <a:rPr lang="en-US" altLang="zh-CN" dirty="0"/>
              <a:t>Para 2      The body    </a:t>
            </a:r>
            <a:r>
              <a:rPr lang="zh-CN" altLang="en-US" dirty="0"/>
              <a:t>说明问题</a:t>
            </a:r>
            <a:r>
              <a:rPr lang="en-US" altLang="zh-CN" dirty="0"/>
              <a:t>+</a:t>
            </a:r>
            <a:r>
              <a:rPr lang="zh-CN" altLang="en-US" dirty="0"/>
              <a:t>提出建议</a:t>
            </a:r>
            <a:endParaRPr lang="zh-CN" altLang="en-US" dirty="0"/>
          </a:p>
        </p:txBody>
      </p:sp>
      <p:sp>
        <p:nvSpPr>
          <p:cNvPr id="90119" name="Rectangle 7"/>
          <p:cNvSpPr>
            <a:spLocks noChangeArrowheads="1"/>
          </p:cNvSpPr>
          <p:nvPr/>
        </p:nvSpPr>
        <p:spPr bwMode="auto">
          <a:xfrm>
            <a:off x="302260" y="1217930"/>
            <a:ext cx="5528310" cy="915670"/>
          </a:xfrm>
          <a:prstGeom prst="rect">
            <a:avLst/>
          </a:prstGeom>
          <a:solidFill>
            <a:schemeClr val="accent4"/>
          </a:solidFill>
          <a:ln w="9525">
            <a:solidFill>
              <a:schemeClr val="accent5"/>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lvl1pPr marL="342900" indent="-342900">
              <a:spcBef>
                <a:spcPct val="20000"/>
              </a:spcBef>
              <a:buClr>
                <a:schemeClr val="hlink"/>
              </a:buClr>
              <a:buSzPct val="75000"/>
              <a:buFont typeface="Wingdings" panose="05000000000000000000" pitchFamily="2" charset="2"/>
              <a:buChar char="l"/>
              <a:defRPr sz="2800">
                <a:solidFill>
                  <a:schemeClr val="tx1"/>
                </a:solidFill>
                <a:latin typeface="华文楷体" panose="02010600040101010101" pitchFamily="2" charset="-122"/>
                <a:ea typeface="华文楷体" panose="02010600040101010101" pitchFamily="2" charset="-122"/>
              </a:defRPr>
            </a:lvl1pPr>
            <a:lvl2pPr marL="742950" indent="-285750">
              <a:spcBef>
                <a:spcPct val="20000"/>
              </a:spcBef>
              <a:buClr>
                <a:schemeClr val="tx2"/>
              </a:buClr>
              <a:buSzPct val="75000"/>
              <a:buFont typeface="Wingdings" panose="05000000000000000000" pitchFamily="2" charset="2"/>
              <a:buChar char="l"/>
              <a:defRPr sz="2400">
                <a:solidFill>
                  <a:schemeClr val="tx1"/>
                </a:solidFill>
                <a:latin typeface="华文楷体" panose="02010600040101010101" pitchFamily="2" charset="-122"/>
                <a:ea typeface="华文楷体" panose="02010600040101010101" pitchFamily="2" charset="-122"/>
              </a:defRPr>
            </a:lvl2pPr>
            <a:lvl3pPr marL="1143000" indent="-228600">
              <a:spcBef>
                <a:spcPct val="20000"/>
              </a:spcBef>
              <a:buClr>
                <a:schemeClr val="accent2"/>
              </a:buClr>
              <a:buSzPct val="75000"/>
              <a:buFont typeface="Wingdings" panose="05000000000000000000" pitchFamily="2" charset="2"/>
              <a:buChar char="l"/>
              <a:defRPr sz="2000">
                <a:solidFill>
                  <a:schemeClr val="tx1"/>
                </a:solidFill>
                <a:latin typeface="华文楷体" panose="02010600040101010101" pitchFamily="2" charset="-122"/>
                <a:ea typeface="华文楷体" panose="02010600040101010101" pitchFamily="2" charset="-122"/>
              </a:defRPr>
            </a:lvl3pPr>
            <a:lvl4pPr marL="1600200" indent="-228600">
              <a:spcBef>
                <a:spcPct val="20000"/>
              </a:spcBef>
              <a:buClr>
                <a:schemeClr val="folHlink"/>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4pPr>
            <a:lvl5pPr marL="2057400" indent="-228600">
              <a:spcBef>
                <a:spcPct val="20000"/>
              </a:spcBef>
              <a:buClr>
                <a:schemeClr val="tx1"/>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5pPr>
            <a:lvl6pPr marL="2514600" indent="-228600" fontAlgn="base">
              <a:spcBef>
                <a:spcPct val="20000"/>
              </a:spcBef>
              <a:spcAft>
                <a:spcPct val="0"/>
              </a:spcAft>
              <a:buClr>
                <a:schemeClr val="tx1"/>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6pPr>
            <a:lvl7pPr marL="2971800" indent="-228600" fontAlgn="base">
              <a:spcBef>
                <a:spcPct val="20000"/>
              </a:spcBef>
              <a:spcAft>
                <a:spcPct val="0"/>
              </a:spcAft>
              <a:buClr>
                <a:schemeClr val="tx1"/>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7pPr>
            <a:lvl8pPr marL="3429000" indent="-228600" fontAlgn="base">
              <a:spcBef>
                <a:spcPct val="20000"/>
              </a:spcBef>
              <a:spcAft>
                <a:spcPct val="0"/>
              </a:spcAft>
              <a:buClr>
                <a:schemeClr val="tx1"/>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8pPr>
            <a:lvl9pPr marL="3886200" indent="-228600" fontAlgn="base">
              <a:spcBef>
                <a:spcPct val="20000"/>
              </a:spcBef>
              <a:spcAft>
                <a:spcPct val="0"/>
              </a:spcAft>
              <a:buClr>
                <a:schemeClr val="tx1"/>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9pPr>
          </a:lstStyle>
          <a:p>
            <a:pPr marL="0" indent="0">
              <a:lnSpc>
                <a:spcPct val="150000"/>
              </a:lnSpc>
              <a:buNone/>
            </a:pPr>
            <a:r>
              <a:rPr sz="2000" dirty="0">
                <a:solidFill>
                  <a:schemeClr val="bg2"/>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Many students seem to be disinterested in attending these sessions</a:t>
            </a:r>
            <a:r>
              <a:rPr lang="en-US" sz="2000" dirty="0">
                <a:solidFill>
                  <a:schemeClr val="bg2"/>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a:t>
            </a:r>
            <a:endParaRPr lang="en-US" sz="2000" dirty="0">
              <a:solidFill>
                <a:schemeClr val="bg2"/>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5" name="文本框 4"/>
          <p:cNvSpPr txBox="1"/>
          <p:nvPr>
            <p:custDataLst>
              <p:tags r:id="rId1"/>
            </p:custDataLst>
          </p:nvPr>
        </p:nvSpPr>
        <p:spPr>
          <a:xfrm>
            <a:off x="6718300" y="954405"/>
            <a:ext cx="4610100" cy="4596765"/>
          </a:xfrm>
          <a:prstGeom prst="rect">
            <a:avLst/>
          </a:prstGeom>
          <a:solidFill>
            <a:schemeClr val="accent4"/>
          </a:solidFill>
        </p:spPr>
        <p:txBody>
          <a:bodyPr wrap="square" rtlCol="0">
            <a:noAutofit/>
          </a:bodyPr>
          <a:lstStyle/>
          <a:p>
            <a:r>
              <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rPr>
              <a:t>假定你是李华，近日，你发现同学们参与外教Peter组织的“英语角”活动的兴趣不高，请你给他写一封邮件。内容包括：</a:t>
            </a:r>
            <a:endPar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endParaRPr>
          </a:p>
          <a:p>
            <a:r>
              <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rPr>
              <a:t>1.说明问题;</a:t>
            </a:r>
            <a:endPar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endParaRPr>
          </a:p>
          <a:p>
            <a:r>
              <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rPr>
              <a:t>2.提出建议。</a:t>
            </a:r>
            <a:endPar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endParaRPr>
          </a:p>
          <a:p>
            <a:r>
              <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rPr>
              <a:t>注意：</a:t>
            </a:r>
            <a:endPar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endParaRPr>
          </a:p>
          <a:p>
            <a:r>
              <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rPr>
              <a:t>1.写作词数应为80个左右;</a:t>
            </a:r>
            <a:endPar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endParaRPr>
          </a:p>
          <a:p>
            <a:r>
              <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rPr>
              <a:t>2.请按如下格式在答题纸的相应位置作答。</a:t>
            </a:r>
            <a:endPar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endParaRPr>
          </a:p>
          <a:p>
            <a:r>
              <a:rPr lang="zh-CN" altLang="en-US" sz="2000" b="1">
                <a:solidFill>
                  <a:schemeClr val="bg2"/>
                </a:solidFill>
              </a:rPr>
              <a:t>Dear Peter,</a:t>
            </a:r>
            <a:endParaRPr lang="zh-CN" altLang="en-US" sz="2000" b="1">
              <a:solidFill>
                <a:schemeClr val="bg2"/>
              </a:solidFill>
            </a:endParaRPr>
          </a:p>
          <a:p>
            <a:r>
              <a:rPr lang="en-US" altLang="zh-CN" sz="2000" b="1">
                <a:solidFill>
                  <a:schemeClr val="bg2"/>
                </a:solidFill>
              </a:rPr>
              <a:t>_____________________________</a:t>
            </a:r>
            <a:endParaRPr lang="en-US" altLang="zh-CN" sz="2000" b="1">
              <a:solidFill>
                <a:schemeClr val="bg2"/>
              </a:solidFill>
            </a:endParaRPr>
          </a:p>
        </p:txBody>
      </p:sp>
      <p:sp>
        <p:nvSpPr>
          <p:cNvPr id="6" name="椭圆 5"/>
          <p:cNvSpPr/>
          <p:nvPr/>
        </p:nvSpPr>
        <p:spPr>
          <a:xfrm>
            <a:off x="6988175" y="2133600"/>
            <a:ext cx="1064260" cy="424180"/>
          </a:xfrm>
          <a:prstGeom prst="ellipse">
            <a:avLst/>
          </a:prstGeom>
          <a:noFill/>
          <a:ln w="38100">
            <a:solidFill>
              <a:srgbClr val="FF0000"/>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6555105" y="1306195"/>
            <a:ext cx="4886960" cy="953135"/>
          </a:xfrm>
          <a:prstGeom prst="rect">
            <a:avLst/>
          </a:prstGeom>
          <a:solidFill>
            <a:srgbClr val="FFC000"/>
          </a:solidFill>
        </p:spPr>
        <p:txBody>
          <a:bodyPr wrap="square" rtlCol="0">
            <a:spAutoFit/>
          </a:bodyPr>
          <a:lstStyle/>
          <a:p>
            <a:pPr algn="ctr"/>
            <a:r>
              <a:rPr lang="en-US" altLang="zh-CN" sz="2800" b="1">
                <a:solidFill>
                  <a:srgbClr val="FF0000"/>
                </a:solidFill>
                <a:latin typeface="Times New Roman" panose="02020603050405020304" charset="0"/>
                <a:cs typeface="Times New Roman" panose="02020603050405020304" charset="0"/>
              </a:rPr>
              <a:t>Not only the statement of the problem,but the illstration</a:t>
            </a:r>
            <a:endParaRPr lang="en-US" altLang="zh-CN" sz="2800" b="1">
              <a:solidFill>
                <a:srgbClr val="FF0000"/>
              </a:solidFill>
              <a:latin typeface="Times New Roman" panose="02020603050405020304" charset="0"/>
              <a:cs typeface="Times New Roman" panose="02020603050405020304" charset="0"/>
            </a:endParaRPr>
          </a:p>
        </p:txBody>
      </p:sp>
      <p:sp>
        <p:nvSpPr>
          <p:cNvPr id="10" name="下箭头 9"/>
          <p:cNvSpPr/>
          <p:nvPr/>
        </p:nvSpPr>
        <p:spPr>
          <a:xfrm>
            <a:off x="2820670" y="2259330"/>
            <a:ext cx="276860" cy="353060"/>
          </a:xfrm>
          <a:prstGeom prst="downArrow">
            <a:avLst/>
          </a:prstGeom>
          <a:solidFill>
            <a:schemeClr val="accent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7"/>
          <p:cNvSpPr>
            <a:spLocks noChangeArrowheads="1"/>
          </p:cNvSpPr>
          <p:nvPr/>
        </p:nvSpPr>
        <p:spPr bwMode="auto">
          <a:xfrm>
            <a:off x="159385" y="2687955"/>
            <a:ext cx="6685915" cy="1430020"/>
          </a:xfrm>
          <a:prstGeom prst="rect">
            <a:avLst/>
          </a:prstGeom>
          <a:noFill/>
          <a:ln w="9525">
            <a:solidFill>
              <a:schemeClr val="accent5"/>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lvl1pPr marL="342900" indent="-342900">
              <a:spcBef>
                <a:spcPct val="20000"/>
              </a:spcBef>
              <a:buClr>
                <a:schemeClr val="hlink"/>
              </a:buClr>
              <a:buSzPct val="75000"/>
              <a:buFont typeface="Wingdings" panose="05000000000000000000" pitchFamily="2" charset="2"/>
              <a:buChar char="l"/>
              <a:defRPr sz="2800">
                <a:solidFill>
                  <a:schemeClr val="tx1"/>
                </a:solidFill>
                <a:latin typeface="华文楷体" panose="02010600040101010101" pitchFamily="2" charset="-122"/>
                <a:ea typeface="华文楷体" panose="02010600040101010101" pitchFamily="2" charset="-122"/>
              </a:defRPr>
            </a:lvl1pPr>
            <a:lvl2pPr marL="742950" indent="-285750">
              <a:spcBef>
                <a:spcPct val="20000"/>
              </a:spcBef>
              <a:buClr>
                <a:schemeClr val="tx2"/>
              </a:buClr>
              <a:buSzPct val="75000"/>
              <a:buFont typeface="Wingdings" panose="05000000000000000000" pitchFamily="2" charset="2"/>
              <a:buChar char="l"/>
              <a:defRPr sz="2400">
                <a:solidFill>
                  <a:schemeClr val="tx1"/>
                </a:solidFill>
                <a:latin typeface="华文楷体" panose="02010600040101010101" pitchFamily="2" charset="-122"/>
                <a:ea typeface="华文楷体" panose="02010600040101010101" pitchFamily="2" charset="-122"/>
              </a:defRPr>
            </a:lvl2pPr>
            <a:lvl3pPr marL="1143000" indent="-228600">
              <a:spcBef>
                <a:spcPct val="20000"/>
              </a:spcBef>
              <a:buClr>
                <a:schemeClr val="accent2"/>
              </a:buClr>
              <a:buSzPct val="75000"/>
              <a:buFont typeface="Wingdings" panose="05000000000000000000" pitchFamily="2" charset="2"/>
              <a:buChar char="l"/>
              <a:defRPr sz="2000">
                <a:solidFill>
                  <a:schemeClr val="tx1"/>
                </a:solidFill>
                <a:latin typeface="华文楷体" panose="02010600040101010101" pitchFamily="2" charset="-122"/>
                <a:ea typeface="华文楷体" panose="02010600040101010101" pitchFamily="2" charset="-122"/>
              </a:defRPr>
            </a:lvl3pPr>
            <a:lvl4pPr marL="1600200" indent="-228600">
              <a:spcBef>
                <a:spcPct val="20000"/>
              </a:spcBef>
              <a:buClr>
                <a:schemeClr val="folHlink"/>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4pPr>
            <a:lvl5pPr marL="2057400" indent="-228600">
              <a:spcBef>
                <a:spcPct val="20000"/>
              </a:spcBef>
              <a:buClr>
                <a:schemeClr val="tx1"/>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5pPr>
            <a:lvl6pPr marL="2514600" indent="-228600" fontAlgn="base">
              <a:spcBef>
                <a:spcPct val="20000"/>
              </a:spcBef>
              <a:spcAft>
                <a:spcPct val="0"/>
              </a:spcAft>
              <a:buClr>
                <a:schemeClr val="tx1"/>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6pPr>
            <a:lvl7pPr marL="2971800" indent="-228600" fontAlgn="base">
              <a:spcBef>
                <a:spcPct val="20000"/>
              </a:spcBef>
              <a:spcAft>
                <a:spcPct val="0"/>
              </a:spcAft>
              <a:buClr>
                <a:schemeClr val="tx1"/>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7pPr>
            <a:lvl8pPr marL="3429000" indent="-228600" fontAlgn="base">
              <a:spcBef>
                <a:spcPct val="20000"/>
              </a:spcBef>
              <a:spcAft>
                <a:spcPct val="0"/>
              </a:spcAft>
              <a:buClr>
                <a:schemeClr val="tx1"/>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8pPr>
            <a:lvl9pPr marL="3886200" indent="-228600" fontAlgn="base">
              <a:spcBef>
                <a:spcPct val="20000"/>
              </a:spcBef>
              <a:spcAft>
                <a:spcPct val="0"/>
              </a:spcAft>
              <a:buClr>
                <a:schemeClr val="tx1"/>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9pPr>
          </a:lstStyle>
          <a:p>
            <a:pPr marL="0" indent="0">
              <a:lnSpc>
                <a:spcPct val="150000"/>
              </a:lnSpc>
              <a:buNone/>
            </a:pPr>
            <a:r>
              <a:rPr lang="en-US" altLang="zh-CN" sz="2000" dirty="0">
                <a:solidFill>
                  <a:srgbClr val="FFFF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It seems that some students are finding it difficult to engage in English conversations and are feeling a bit discouraged.</a:t>
            </a:r>
            <a:endParaRPr lang="en-US" altLang="zh-CN" sz="2000" dirty="0">
              <a:solidFill>
                <a:srgbClr val="FFFF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9" name="文本框 8"/>
          <p:cNvSpPr txBox="1"/>
          <p:nvPr>
            <p:custDataLst>
              <p:tags r:id="rId2"/>
            </p:custDataLst>
          </p:nvPr>
        </p:nvSpPr>
        <p:spPr>
          <a:xfrm>
            <a:off x="1151255" y="4760595"/>
            <a:ext cx="8832215" cy="706755"/>
          </a:xfrm>
          <a:prstGeom prst="rect">
            <a:avLst/>
          </a:prstGeom>
          <a:solidFill>
            <a:schemeClr val="bg2"/>
          </a:solidFill>
        </p:spPr>
        <p:txBody>
          <a:bodyPr wrap="square" rtlCol="0">
            <a:spAutoFit/>
          </a:bodyPr>
          <a:lstStyle/>
          <a:p>
            <a:pPr algn="ctr"/>
            <a:r>
              <a:rPr lang="en-US" altLang="zh-CN" sz="4000" b="1">
                <a:solidFill>
                  <a:srgbClr val="FF0000"/>
                </a:solidFill>
                <a:latin typeface="华文仿宋" panose="02010600040101010101" charset="-122"/>
                <a:ea typeface="华文仿宋" panose="02010600040101010101" charset="-122"/>
                <a:cs typeface="华文行楷" panose="02010800040101010101" charset="-122"/>
              </a:rPr>
              <a:t>Tip 3: </a:t>
            </a:r>
            <a:r>
              <a:rPr lang="en-US" sz="4000" b="1">
                <a:solidFill>
                  <a:srgbClr val="FF0000"/>
                </a:solidFill>
                <a:latin typeface="华文仿宋" panose="02010600040101010101" charset="-122"/>
                <a:ea typeface="华文仿宋" panose="02010600040101010101" charset="-122"/>
                <a:cs typeface="华文行楷" panose="02010800040101010101" charset="-122"/>
              </a:rPr>
              <a:t>Read between the lines</a:t>
            </a:r>
            <a:endParaRPr lang="en-US" sz="4000" b="1">
              <a:solidFill>
                <a:srgbClr val="FF0000"/>
              </a:solidFill>
              <a:latin typeface="华文仿宋" panose="02010600040101010101" charset="-122"/>
              <a:ea typeface="华文仿宋" panose="02010600040101010101" charset="-122"/>
              <a:cs typeface="华文行楷" panose="020108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0119"/>
                                        </p:tgtEl>
                                        <p:attrNameLst>
                                          <p:attrName>style.visibility</p:attrName>
                                        </p:attrNameLst>
                                      </p:cBhvr>
                                      <p:to>
                                        <p:strVal val="visible"/>
                                      </p:to>
                                    </p:set>
                                    <p:anim calcmode="lin" valueType="num">
                                      <p:cBhvr additive="base">
                                        <p:cTn id="7" dur="500" fill="hold"/>
                                        <p:tgtEl>
                                          <p:spTgt spid="90119"/>
                                        </p:tgtEl>
                                        <p:attrNameLst>
                                          <p:attrName>ppt_x</p:attrName>
                                        </p:attrNameLst>
                                      </p:cBhvr>
                                      <p:tavLst>
                                        <p:tav tm="0">
                                          <p:val>
                                            <p:strVal val="#ppt_x"/>
                                          </p:val>
                                        </p:tav>
                                        <p:tav tm="100000">
                                          <p:val>
                                            <p:strVal val="#ppt_x"/>
                                          </p:val>
                                        </p:tav>
                                      </p:tavLst>
                                    </p:anim>
                                    <p:anim calcmode="lin" valueType="num">
                                      <p:cBhvr additive="base">
                                        <p:cTn id="8" dur="500" fill="hold"/>
                                        <p:tgtEl>
                                          <p:spTgt spid="901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9" grpId="0" bldLvl="0" animBg="1"/>
      <p:bldP spid="6" grpId="0" bldLvl="0" animBg="1"/>
      <p:bldP spid="7" grpId="0" bldLvl="0" animBg="1"/>
      <p:bldP spid="10" grpId="0" bldLvl="0" animBg="1"/>
      <p:bldP spid="11" grpId="0" bldLvl="0" animBg="1"/>
      <p:bldP spid="9"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8400" y="386600"/>
            <a:ext cx="10969200" cy="705600"/>
          </a:xfrm>
        </p:spPr>
        <p:txBody>
          <a:bodyPr/>
          <a:lstStyle/>
          <a:p>
            <a:r>
              <a:rPr lang="en-US" altLang="zh-CN" dirty="0"/>
              <a:t>Para 2      The body    </a:t>
            </a:r>
            <a:r>
              <a:rPr lang="zh-CN" altLang="en-US" dirty="0"/>
              <a:t>说明问题</a:t>
            </a:r>
            <a:r>
              <a:rPr lang="en-US" altLang="zh-CN" dirty="0"/>
              <a:t>+</a:t>
            </a:r>
            <a:r>
              <a:rPr lang="zh-CN" altLang="en-US" dirty="0"/>
              <a:t>提出建议</a:t>
            </a:r>
            <a:endParaRPr lang="zh-CN" altLang="en-US" dirty="0"/>
          </a:p>
        </p:txBody>
      </p:sp>
      <p:sp>
        <p:nvSpPr>
          <p:cNvPr id="90119" name="Rectangle 7"/>
          <p:cNvSpPr>
            <a:spLocks noChangeArrowheads="1"/>
          </p:cNvSpPr>
          <p:nvPr/>
        </p:nvSpPr>
        <p:spPr bwMode="auto">
          <a:xfrm>
            <a:off x="302260" y="1139825"/>
            <a:ext cx="5440680" cy="2112645"/>
          </a:xfrm>
          <a:prstGeom prst="rect">
            <a:avLst/>
          </a:prstGeom>
          <a:solidFill>
            <a:schemeClr val="accent4"/>
          </a:solidFill>
          <a:ln w="9525">
            <a:solidFill>
              <a:schemeClr val="accent5"/>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lvl1pPr marL="342900" indent="-342900">
              <a:spcBef>
                <a:spcPct val="20000"/>
              </a:spcBef>
              <a:buClr>
                <a:schemeClr val="hlink"/>
              </a:buClr>
              <a:buSzPct val="75000"/>
              <a:buFont typeface="Wingdings" panose="05000000000000000000" pitchFamily="2" charset="2"/>
              <a:buChar char="l"/>
              <a:defRPr sz="2800">
                <a:solidFill>
                  <a:schemeClr val="tx1"/>
                </a:solidFill>
                <a:latin typeface="华文楷体" panose="02010600040101010101" pitchFamily="2" charset="-122"/>
                <a:ea typeface="华文楷体" panose="02010600040101010101" pitchFamily="2" charset="-122"/>
              </a:defRPr>
            </a:lvl1pPr>
            <a:lvl2pPr marL="742950" indent="-285750">
              <a:spcBef>
                <a:spcPct val="20000"/>
              </a:spcBef>
              <a:buClr>
                <a:schemeClr val="tx2"/>
              </a:buClr>
              <a:buSzPct val="75000"/>
              <a:buFont typeface="Wingdings" panose="05000000000000000000" pitchFamily="2" charset="2"/>
              <a:buChar char="l"/>
              <a:defRPr sz="2400">
                <a:solidFill>
                  <a:schemeClr val="tx1"/>
                </a:solidFill>
                <a:latin typeface="华文楷体" panose="02010600040101010101" pitchFamily="2" charset="-122"/>
                <a:ea typeface="华文楷体" panose="02010600040101010101" pitchFamily="2" charset="-122"/>
              </a:defRPr>
            </a:lvl2pPr>
            <a:lvl3pPr marL="1143000" indent="-228600">
              <a:spcBef>
                <a:spcPct val="20000"/>
              </a:spcBef>
              <a:buClr>
                <a:schemeClr val="accent2"/>
              </a:buClr>
              <a:buSzPct val="75000"/>
              <a:buFont typeface="Wingdings" panose="05000000000000000000" pitchFamily="2" charset="2"/>
              <a:buChar char="l"/>
              <a:defRPr sz="2000">
                <a:solidFill>
                  <a:schemeClr val="tx1"/>
                </a:solidFill>
                <a:latin typeface="华文楷体" panose="02010600040101010101" pitchFamily="2" charset="-122"/>
                <a:ea typeface="华文楷体" panose="02010600040101010101" pitchFamily="2" charset="-122"/>
              </a:defRPr>
            </a:lvl3pPr>
            <a:lvl4pPr marL="1600200" indent="-228600">
              <a:spcBef>
                <a:spcPct val="20000"/>
              </a:spcBef>
              <a:buClr>
                <a:schemeClr val="folHlink"/>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4pPr>
            <a:lvl5pPr marL="2057400" indent="-228600">
              <a:spcBef>
                <a:spcPct val="20000"/>
              </a:spcBef>
              <a:buClr>
                <a:schemeClr val="tx1"/>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5pPr>
            <a:lvl6pPr marL="2514600" indent="-228600" fontAlgn="base">
              <a:spcBef>
                <a:spcPct val="20000"/>
              </a:spcBef>
              <a:spcAft>
                <a:spcPct val="0"/>
              </a:spcAft>
              <a:buClr>
                <a:schemeClr val="tx1"/>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6pPr>
            <a:lvl7pPr marL="2971800" indent="-228600" fontAlgn="base">
              <a:spcBef>
                <a:spcPct val="20000"/>
              </a:spcBef>
              <a:spcAft>
                <a:spcPct val="0"/>
              </a:spcAft>
              <a:buClr>
                <a:schemeClr val="tx1"/>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7pPr>
            <a:lvl8pPr marL="3429000" indent="-228600" fontAlgn="base">
              <a:spcBef>
                <a:spcPct val="20000"/>
              </a:spcBef>
              <a:spcAft>
                <a:spcPct val="0"/>
              </a:spcAft>
              <a:buClr>
                <a:schemeClr val="tx1"/>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8pPr>
            <a:lvl9pPr marL="3886200" indent="-228600" fontAlgn="base">
              <a:spcBef>
                <a:spcPct val="20000"/>
              </a:spcBef>
              <a:spcAft>
                <a:spcPct val="0"/>
              </a:spcAft>
              <a:buClr>
                <a:schemeClr val="tx1"/>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9pPr>
          </a:lstStyle>
          <a:p>
            <a:pPr marL="0" indent="0">
              <a:lnSpc>
                <a:spcPct val="150000"/>
              </a:lnSpc>
              <a:buNone/>
            </a:pPr>
            <a:r>
              <a:rPr sz="2000" dirty="0">
                <a:solidFill>
                  <a:schemeClr val="bg2"/>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In my opinion, one possible solution could be to incorporate more interactive activities into the sessions, such as games or group discussions. </a:t>
            </a:r>
            <a:endParaRPr sz="2000" dirty="0">
              <a:solidFill>
                <a:schemeClr val="bg2"/>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5" name="文本框 4"/>
          <p:cNvSpPr txBox="1"/>
          <p:nvPr>
            <p:custDataLst>
              <p:tags r:id="rId1"/>
            </p:custDataLst>
          </p:nvPr>
        </p:nvSpPr>
        <p:spPr>
          <a:xfrm>
            <a:off x="7486015" y="1092200"/>
            <a:ext cx="4610100" cy="4596765"/>
          </a:xfrm>
          <a:prstGeom prst="rect">
            <a:avLst/>
          </a:prstGeom>
          <a:solidFill>
            <a:schemeClr val="accent4"/>
          </a:solidFill>
        </p:spPr>
        <p:txBody>
          <a:bodyPr wrap="square" rtlCol="0">
            <a:noAutofit/>
          </a:bodyPr>
          <a:lstStyle/>
          <a:p>
            <a:r>
              <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rPr>
              <a:t>假定你是李华，近日，你发现同学们参与外教Peter组织的“英语角”活动的兴趣不高，请你给他写一封邮件。内容包括：</a:t>
            </a:r>
            <a:endPar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endParaRPr>
          </a:p>
          <a:p>
            <a:r>
              <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rPr>
              <a:t>1.说明问题;</a:t>
            </a:r>
            <a:endPar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endParaRPr>
          </a:p>
          <a:p>
            <a:r>
              <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rPr>
              <a:t>2.提出建议。</a:t>
            </a:r>
            <a:endPar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endParaRPr>
          </a:p>
          <a:p>
            <a:r>
              <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rPr>
              <a:t>注意：</a:t>
            </a:r>
            <a:endPar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endParaRPr>
          </a:p>
          <a:p>
            <a:r>
              <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rPr>
              <a:t>1.写作词数应为80个左右;</a:t>
            </a:r>
            <a:endPar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endParaRPr>
          </a:p>
          <a:p>
            <a:r>
              <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rPr>
              <a:t>2.请按如下格式在答题纸的相应位置作答。</a:t>
            </a:r>
            <a:endPar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endParaRPr>
          </a:p>
          <a:p>
            <a:r>
              <a:rPr lang="zh-CN" altLang="en-US" sz="2000" b="1">
                <a:solidFill>
                  <a:schemeClr val="bg2"/>
                </a:solidFill>
              </a:rPr>
              <a:t>Dear Peter,</a:t>
            </a:r>
            <a:endParaRPr lang="zh-CN" altLang="en-US" sz="2000" b="1">
              <a:solidFill>
                <a:schemeClr val="bg2"/>
              </a:solidFill>
            </a:endParaRPr>
          </a:p>
          <a:p>
            <a:r>
              <a:rPr lang="en-US" altLang="zh-CN" sz="2000" b="1">
                <a:solidFill>
                  <a:schemeClr val="bg2"/>
                </a:solidFill>
              </a:rPr>
              <a:t>_____________________________</a:t>
            </a:r>
            <a:endParaRPr lang="en-US" altLang="zh-CN" sz="2000" b="1">
              <a:solidFill>
                <a:schemeClr val="bg2"/>
              </a:solidFill>
            </a:endParaRPr>
          </a:p>
        </p:txBody>
      </p:sp>
      <p:sp>
        <p:nvSpPr>
          <p:cNvPr id="7" name="文本框 6"/>
          <p:cNvSpPr txBox="1"/>
          <p:nvPr/>
        </p:nvSpPr>
        <p:spPr>
          <a:xfrm>
            <a:off x="579120" y="1828165"/>
            <a:ext cx="4886960" cy="521970"/>
          </a:xfrm>
          <a:prstGeom prst="rect">
            <a:avLst/>
          </a:prstGeom>
          <a:solidFill>
            <a:srgbClr val="FFC000"/>
          </a:solidFill>
        </p:spPr>
        <p:txBody>
          <a:bodyPr wrap="square" rtlCol="0">
            <a:spAutoFit/>
          </a:bodyPr>
          <a:lstStyle/>
          <a:p>
            <a:pPr algn="ctr"/>
            <a:r>
              <a:rPr lang="en-US" altLang="zh-CN" sz="2800" b="1" dirty="0" err="1">
                <a:solidFill>
                  <a:srgbClr val="FF0000"/>
                </a:solidFill>
                <a:latin typeface="Times New Roman" panose="02020603050405020304" charset="0"/>
                <a:cs typeface="Times New Roman" panose="02020603050405020304" charset="0"/>
              </a:rPr>
              <a:t>Advice+Supporting</a:t>
            </a:r>
            <a:r>
              <a:rPr lang="en-US" altLang="zh-CN" sz="2800" b="1" dirty="0">
                <a:solidFill>
                  <a:srgbClr val="FF0000"/>
                </a:solidFill>
                <a:latin typeface="Times New Roman" panose="02020603050405020304" charset="0"/>
                <a:cs typeface="Times New Roman" panose="02020603050405020304" charset="0"/>
              </a:rPr>
              <a:t> ideas</a:t>
            </a:r>
            <a:endParaRPr lang="en-US" altLang="zh-CN" sz="2800" b="1" dirty="0">
              <a:solidFill>
                <a:srgbClr val="FF0000"/>
              </a:solidFill>
              <a:latin typeface="Times New Roman" panose="02020603050405020304" charset="0"/>
              <a:cs typeface="Times New Roman" panose="02020603050405020304" charset="0"/>
            </a:endParaRPr>
          </a:p>
        </p:txBody>
      </p:sp>
      <p:sp>
        <p:nvSpPr>
          <p:cNvPr id="10" name="下箭头 9"/>
          <p:cNvSpPr/>
          <p:nvPr/>
        </p:nvSpPr>
        <p:spPr>
          <a:xfrm>
            <a:off x="3261995" y="3252470"/>
            <a:ext cx="276860" cy="353060"/>
          </a:xfrm>
          <a:prstGeom prst="downArrow">
            <a:avLst/>
          </a:prstGeom>
          <a:solidFill>
            <a:schemeClr val="accent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7"/>
          <p:cNvSpPr>
            <a:spLocks noChangeArrowheads="1"/>
          </p:cNvSpPr>
          <p:nvPr/>
        </p:nvSpPr>
        <p:spPr bwMode="auto">
          <a:xfrm>
            <a:off x="245745" y="3605530"/>
            <a:ext cx="6284595" cy="2471420"/>
          </a:xfrm>
          <a:prstGeom prst="rect">
            <a:avLst/>
          </a:prstGeom>
          <a:noFill/>
          <a:ln w="9525">
            <a:solidFill>
              <a:schemeClr val="accent5"/>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lvl1pPr marL="342900" indent="-342900">
              <a:spcBef>
                <a:spcPct val="20000"/>
              </a:spcBef>
              <a:buClr>
                <a:schemeClr val="hlink"/>
              </a:buClr>
              <a:buSzPct val="75000"/>
              <a:buFont typeface="Wingdings" panose="05000000000000000000" pitchFamily="2" charset="2"/>
              <a:buChar char="l"/>
              <a:defRPr sz="2800">
                <a:solidFill>
                  <a:schemeClr val="tx1"/>
                </a:solidFill>
                <a:latin typeface="华文楷体" panose="02010600040101010101" pitchFamily="2" charset="-122"/>
                <a:ea typeface="华文楷体" panose="02010600040101010101" pitchFamily="2" charset="-122"/>
              </a:defRPr>
            </a:lvl1pPr>
            <a:lvl2pPr marL="742950" indent="-285750">
              <a:spcBef>
                <a:spcPct val="20000"/>
              </a:spcBef>
              <a:buClr>
                <a:schemeClr val="tx2"/>
              </a:buClr>
              <a:buSzPct val="75000"/>
              <a:buFont typeface="Wingdings" panose="05000000000000000000" pitchFamily="2" charset="2"/>
              <a:buChar char="l"/>
              <a:defRPr sz="2400">
                <a:solidFill>
                  <a:schemeClr val="tx1"/>
                </a:solidFill>
                <a:latin typeface="华文楷体" panose="02010600040101010101" pitchFamily="2" charset="-122"/>
                <a:ea typeface="华文楷体" panose="02010600040101010101" pitchFamily="2" charset="-122"/>
              </a:defRPr>
            </a:lvl2pPr>
            <a:lvl3pPr marL="1143000" indent="-228600">
              <a:spcBef>
                <a:spcPct val="20000"/>
              </a:spcBef>
              <a:buClr>
                <a:schemeClr val="accent2"/>
              </a:buClr>
              <a:buSzPct val="75000"/>
              <a:buFont typeface="Wingdings" panose="05000000000000000000" pitchFamily="2" charset="2"/>
              <a:buChar char="l"/>
              <a:defRPr sz="2000">
                <a:solidFill>
                  <a:schemeClr val="tx1"/>
                </a:solidFill>
                <a:latin typeface="华文楷体" panose="02010600040101010101" pitchFamily="2" charset="-122"/>
                <a:ea typeface="华文楷体" panose="02010600040101010101" pitchFamily="2" charset="-122"/>
              </a:defRPr>
            </a:lvl3pPr>
            <a:lvl4pPr marL="1600200" indent="-228600">
              <a:spcBef>
                <a:spcPct val="20000"/>
              </a:spcBef>
              <a:buClr>
                <a:schemeClr val="folHlink"/>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4pPr>
            <a:lvl5pPr marL="2057400" indent="-228600">
              <a:spcBef>
                <a:spcPct val="20000"/>
              </a:spcBef>
              <a:buClr>
                <a:schemeClr val="tx1"/>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5pPr>
            <a:lvl6pPr marL="2514600" indent="-228600" fontAlgn="base">
              <a:spcBef>
                <a:spcPct val="20000"/>
              </a:spcBef>
              <a:spcAft>
                <a:spcPct val="0"/>
              </a:spcAft>
              <a:buClr>
                <a:schemeClr val="tx1"/>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6pPr>
            <a:lvl7pPr marL="2971800" indent="-228600" fontAlgn="base">
              <a:spcBef>
                <a:spcPct val="20000"/>
              </a:spcBef>
              <a:spcAft>
                <a:spcPct val="0"/>
              </a:spcAft>
              <a:buClr>
                <a:schemeClr val="tx1"/>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7pPr>
            <a:lvl8pPr marL="3429000" indent="-228600" fontAlgn="base">
              <a:spcBef>
                <a:spcPct val="20000"/>
              </a:spcBef>
              <a:spcAft>
                <a:spcPct val="0"/>
              </a:spcAft>
              <a:buClr>
                <a:schemeClr val="tx1"/>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8pPr>
            <a:lvl9pPr marL="3886200" indent="-228600" fontAlgn="base">
              <a:spcBef>
                <a:spcPct val="20000"/>
              </a:spcBef>
              <a:spcAft>
                <a:spcPct val="0"/>
              </a:spcAft>
              <a:buClr>
                <a:schemeClr val="tx1"/>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9pPr>
          </a:lstStyle>
          <a:p>
            <a:pPr marL="0" indent="0">
              <a:lnSpc>
                <a:spcPct val="150000"/>
              </a:lnSpc>
              <a:buNone/>
            </a:pPr>
            <a:r>
              <a:rPr lang="en-US" altLang="zh-CN" sz="2000" dirty="0">
                <a:solidFill>
                  <a:srgbClr val="FFFF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In my opinion, one possible solution could be to incorporate more interactive activities into the sessions, such as games or group discussions. </a:t>
            </a:r>
            <a:r>
              <a:rPr lang="en-US" altLang="zh-CN" sz="2000" b="1" dirty="0">
                <a:solidFill>
                  <a:srgbClr val="FF0000"/>
                </a:solidFill>
                <a:highlight>
                  <a:srgbClr val="FFFF00"/>
                </a:highlight>
                <a:latin typeface="思源黑体 CN Normal" panose="020B0400000000000000" pitchFamily="34" charset="-122"/>
                <a:ea typeface="思源黑体 CN Normal" panose="020B0400000000000000" pitchFamily="34" charset="-122"/>
                <a:sym typeface="思源黑体 CN Normal" panose="020B0400000000000000" pitchFamily="34" charset="-122"/>
              </a:rPr>
              <a:t>This could help to make the sessions more enjoyable and engaging for everyone.</a:t>
            </a:r>
            <a:endParaRPr lang="en-US" altLang="zh-CN" sz="2000" b="1" dirty="0">
              <a:solidFill>
                <a:srgbClr val="FF0000"/>
              </a:solidFill>
              <a:highlight>
                <a:srgbClr val="FFFF00"/>
              </a:highlight>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 name="椭圆 2"/>
          <p:cNvSpPr/>
          <p:nvPr>
            <p:custDataLst>
              <p:tags r:id="rId2"/>
            </p:custDataLst>
          </p:nvPr>
        </p:nvSpPr>
        <p:spPr>
          <a:xfrm>
            <a:off x="7810500" y="2641600"/>
            <a:ext cx="1064260" cy="424180"/>
          </a:xfrm>
          <a:prstGeom prst="ellipse">
            <a:avLst/>
          </a:prstGeom>
          <a:noFill/>
          <a:ln w="38100">
            <a:solidFill>
              <a:srgbClr val="FF0000"/>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custDataLst>
              <p:tags r:id="rId3"/>
            </p:custDataLst>
          </p:nvPr>
        </p:nvSpPr>
        <p:spPr>
          <a:xfrm>
            <a:off x="1151255" y="4760595"/>
            <a:ext cx="8832215" cy="706755"/>
          </a:xfrm>
          <a:prstGeom prst="rect">
            <a:avLst/>
          </a:prstGeom>
          <a:solidFill>
            <a:schemeClr val="bg2"/>
          </a:solidFill>
        </p:spPr>
        <p:txBody>
          <a:bodyPr wrap="square" rtlCol="0">
            <a:spAutoFit/>
          </a:bodyPr>
          <a:lstStyle/>
          <a:p>
            <a:pPr algn="ctr"/>
            <a:r>
              <a:rPr lang="en-US" altLang="zh-CN" sz="4000" b="1">
                <a:solidFill>
                  <a:srgbClr val="FF0000"/>
                </a:solidFill>
                <a:latin typeface="华文仿宋" panose="02010600040101010101" charset="-122"/>
                <a:ea typeface="华文仿宋" panose="02010600040101010101" charset="-122"/>
                <a:cs typeface="华文行楷" panose="02010800040101010101" charset="-122"/>
              </a:rPr>
              <a:t>Tip 4: </a:t>
            </a:r>
            <a:r>
              <a:rPr lang="en-US" sz="4000" b="1">
                <a:solidFill>
                  <a:srgbClr val="FF0000"/>
                </a:solidFill>
                <a:latin typeface="华文仿宋" panose="02010600040101010101" charset="-122"/>
                <a:ea typeface="华文仿宋" panose="02010600040101010101" charset="-122"/>
                <a:cs typeface="华文行楷" panose="02010800040101010101" charset="-122"/>
              </a:rPr>
              <a:t>The points must be complete</a:t>
            </a:r>
            <a:endParaRPr lang="en-US" sz="4000" b="1">
              <a:solidFill>
                <a:srgbClr val="FF0000"/>
              </a:solidFill>
              <a:latin typeface="华文仿宋" panose="02010600040101010101" charset="-122"/>
              <a:ea typeface="华文仿宋" panose="02010600040101010101" charset="-122"/>
              <a:cs typeface="华文行楷" panose="020108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0119"/>
                                        </p:tgtEl>
                                        <p:attrNameLst>
                                          <p:attrName>style.visibility</p:attrName>
                                        </p:attrNameLst>
                                      </p:cBhvr>
                                      <p:to>
                                        <p:strVal val="visible"/>
                                      </p:to>
                                    </p:set>
                                    <p:anim calcmode="lin" valueType="num">
                                      <p:cBhvr additive="base">
                                        <p:cTn id="13" dur="500" fill="hold"/>
                                        <p:tgtEl>
                                          <p:spTgt spid="90119"/>
                                        </p:tgtEl>
                                        <p:attrNameLst>
                                          <p:attrName>ppt_x</p:attrName>
                                        </p:attrNameLst>
                                      </p:cBhvr>
                                      <p:tavLst>
                                        <p:tav tm="0">
                                          <p:val>
                                            <p:strVal val="#ppt_x"/>
                                          </p:val>
                                        </p:tav>
                                        <p:tav tm="100000">
                                          <p:val>
                                            <p:strVal val="#ppt_x"/>
                                          </p:val>
                                        </p:tav>
                                      </p:tavLst>
                                    </p:anim>
                                    <p:anim calcmode="lin" valueType="num">
                                      <p:cBhvr additive="base">
                                        <p:cTn id="14" dur="500" fill="hold"/>
                                        <p:tgtEl>
                                          <p:spTgt spid="901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9" grpId="0" bldLvl="0" animBg="1"/>
      <p:bldP spid="7" grpId="0" bldLvl="0" animBg="1"/>
      <p:bldP spid="10" grpId="0" bldLvl="0" animBg="1"/>
      <p:bldP spid="11" grpId="0" bldLvl="0" animBg="1"/>
      <p:bldP spid="3" grpId="0" bldLvl="0" animBg="1"/>
      <p:bldP spid="9"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8400" y="386600"/>
            <a:ext cx="10969200" cy="705600"/>
          </a:xfrm>
        </p:spPr>
        <p:txBody>
          <a:bodyPr/>
          <a:lstStyle/>
          <a:p>
            <a:r>
              <a:rPr lang="en-US" altLang="zh-CN" dirty="0"/>
              <a:t>Para 2      The body    </a:t>
            </a:r>
            <a:r>
              <a:rPr lang="zh-CN" altLang="en-US" dirty="0"/>
              <a:t>说明问题</a:t>
            </a:r>
            <a:r>
              <a:rPr lang="en-US" altLang="zh-CN" dirty="0"/>
              <a:t>+</a:t>
            </a:r>
            <a:r>
              <a:rPr lang="zh-CN" altLang="en-US" dirty="0"/>
              <a:t>提出建议</a:t>
            </a:r>
            <a:endParaRPr lang="zh-CN" altLang="en-US" dirty="0"/>
          </a:p>
        </p:txBody>
      </p:sp>
      <p:sp>
        <p:nvSpPr>
          <p:cNvPr id="90119" name="Rectangle 7"/>
          <p:cNvSpPr>
            <a:spLocks noChangeArrowheads="1"/>
          </p:cNvSpPr>
          <p:nvPr/>
        </p:nvSpPr>
        <p:spPr bwMode="auto">
          <a:xfrm>
            <a:off x="302260" y="1217930"/>
            <a:ext cx="5691505" cy="2299970"/>
          </a:xfrm>
          <a:prstGeom prst="rect">
            <a:avLst/>
          </a:prstGeom>
          <a:solidFill>
            <a:schemeClr val="accent4"/>
          </a:solidFill>
          <a:ln w="9525">
            <a:solidFill>
              <a:schemeClr val="accent5"/>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lvl1pPr marL="342900" indent="-342900">
              <a:spcBef>
                <a:spcPct val="20000"/>
              </a:spcBef>
              <a:buClr>
                <a:schemeClr val="hlink"/>
              </a:buClr>
              <a:buSzPct val="75000"/>
              <a:buFont typeface="Wingdings" panose="05000000000000000000" pitchFamily="2" charset="2"/>
              <a:buChar char="l"/>
              <a:defRPr sz="2800">
                <a:solidFill>
                  <a:schemeClr val="tx1"/>
                </a:solidFill>
                <a:latin typeface="华文楷体" panose="02010600040101010101" pitchFamily="2" charset="-122"/>
                <a:ea typeface="华文楷体" panose="02010600040101010101" pitchFamily="2" charset="-122"/>
              </a:defRPr>
            </a:lvl1pPr>
            <a:lvl2pPr marL="742950" indent="-285750">
              <a:spcBef>
                <a:spcPct val="20000"/>
              </a:spcBef>
              <a:buClr>
                <a:schemeClr val="tx2"/>
              </a:buClr>
              <a:buSzPct val="75000"/>
              <a:buFont typeface="Wingdings" panose="05000000000000000000" pitchFamily="2" charset="2"/>
              <a:buChar char="l"/>
              <a:defRPr sz="2400">
                <a:solidFill>
                  <a:schemeClr val="tx1"/>
                </a:solidFill>
                <a:latin typeface="华文楷体" panose="02010600040101010101" pitchFamily="2" charset="-122"/>
                <a:ea typeface="华文楷体" panose="02010600040101010101" pitchFamily="2" charset="-122"/>
              </a:defRPr>
            </a:lvl2pPr>
            <a:lvl3pPr marL="1143000" indent="-228600">
              <a:spcBef>
                <a:spcPct val="20000"/>
              </a:spcBef>
              <a:buClr>
                <a:schemeClr val="accent2"/>
              </a:buClr>
              <a:buSzPct val="75000"/>
              <a:buFont typeface="Wingdings" panose="05000000000000000000" pitchFamily="2" charset="2"/>
              <a:buChar char="l"/>
              <a:defRPr sz="2000">
                <a:solidFill>
                  <a:schemeClr val="tx1"/>
                </a:solidFill>
                <a:latin typeface="华文楷体" panose="02010600040101010101" pitchFamily="2" charset="-122"/>
                <a:ea typeface="华文楷体" panose="02010600040101010101" pitchFamily="2" charset="-122"/>
              </a:defRPr>
            </a:lvl3pPr>
            <a:lvl4pPr marL="1600200" indent="-228600">
              <a:spcBef>
                <a:spcPct val="20000"/>
              </a:spcBef>
              <a:buClr>
                <a:schemeClr val="folHlink"/>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4pPr>
            <a:lvl5pPr marL="2057400" indent="-228600">
              <a:spcBef>
                <a:spcPct val="20000"/>
              </a:spcBef>
              <a:buClr>
                <a:schemeClr val="tx1"/>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5pPr>
            <a:lvl6pPr marL="2514600" indent="-228600" fontAlgn="base">
              <a:spcBef>
                <a:spcPct val="20000"/>
              </a:spcBef>
              <a:spcAft>
                <a:spcPct val="0"/>
              </a:spcAft>
              <a:buClr>
                <a:schemeClr val="tx1"/>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6pPr>
            <a:lvl7pPr marL="2971800" indent="-228600" fontAlgn="base">
              <a:spcBef>
                <a:spcPct val="20000"/>
              </a:spcBef>
              <a:spcAft>
                <a:spcPct val="0"/>
              </a:spcAft>
              <a:buClr>
                <a:schemeClr val="tx1"/>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7pPr>
            <a:lvl8pPr marL="3429000" indent="-228600" fontAlgn="base">
              <a:spcBef>
                <a:spcPct val="20000"/>
              </a:spcBef>
              <a:spcAft>
                <a:spcPct val="0"/>
              </a:spcAft>
              <a:buClr>
                <a:schemeClr val="tx1"/>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8pPr>
            <a:lvl9pPr marL="3886200" indent="-228600" fontAlgn="base">
              <a:spcBef>
                <a:spcPct val="20000"/>
              </a:spcBef>
              <a:spcAft>
                <a:spcPct val="0"/>
              </a:spcAft>
              <a:buClr>
                <a:schemeClr val="tx1"/>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9pPr>
          </a:lstStyle>
          <a:p>
            <a:pPr marL="0" indent="0">
              <a:lnSpc>
                <a:spcPct val="150000"/>
              </a:lnSpc>
              <a:buNone/>
            </a:pPr>
            <a:r>
              <a:rPr sz="2000" dirty="0">
                <a:solidFill>
                  <a:schemeClr val="bg2"/>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It seems that some students are finding it difficult to engage in English conversations and are feeling a bit discouraged.</a:t>
            </a:r>
            <a:r>
              <a:rPr lang="en-US" sz="2000" dirty="0">
                <a:solidFill>
                  <a:schemeClr val="bg2"/>
                </a:solidFill>
                <a:highlight>
                  <a:srgbClr val="FFFF00"/>
                </a:highlight>
                <a:latin typeface="思源黑体 CN Normal" panose="020B0400000000000000" pitchFamily="34" charset="-122"/>
                <a:ea typeface="思源黑体 CN Normal" panose="020B0400000000000000" pitchFamily="34" charset="-122"/>
                <a:sym typeface="思源黑体 CN Normal" panose="020B0400000000000000" pitchFamily="34" charset="-122"/>
              </a:rPr>
              <a:t> I suggest  providing more relevant information to broaden their knowledge.</a:t>
            </a:r>
            <a:endParaRPr lang="en-US" sz="2000" dirty="0">
              <a:solidFill>
                <a:schemeClr val="bg2"/>
              </a:solidFill>
              <a:highlight>
                <a:srgbClr val="FFFF00"/>
              </a:highlight>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5" name="文本框 4"/>
          <p:cNvSpPr txBox="1"/>
          <p:nvPr>
            <p:custDataLst>
              <p:tags r:id="rId1"/>
            </p:custDataLst>
          </p:nvPr>
        </p:nvSpPr>
        <p:spPr>
          <a:xfrm>
            <a:off x="6718300" y="954405"/>
            <a:ext cx="4610100" cy="4596765"/>
          </a:xfrm>
          <a:prstGeom prst="rect">
            <a:avLst/>
          </a:prstGeom>
          <a:solidFill>
            <a:schemeClr val="accent4"/>
          </a:solidFill>
        </p:spPr>
        <p:txBody>
          <a:bodyPr wrap="square" rtlCol="0">
            <a:noAutofit/>
          </a:bodyPr>
          <a:lstStyle/>
          <a:p>
            <a:r>
              <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rPr>
              <a:t>假定你是李华，近日，你发现同学们参与外教Peter组织的“英语角”活动的兴趣不高，请你给他写一封邮件。内容包括：</a:t>
            </a:r>
            <a:endPar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endParaRPr>
          </a:p>
          <a:p>
            <a:r>
              <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rPr>
              <a:t>1.说明问题;</a:t>
            </a:r>
            <a:endPar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endParaRPr>
          </a:p>
          <a:p>
            <a:r>
              <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rPr>
              <a:t>2.提出建议。</a:t>
            </a:r>
            <a:endPar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endParaRPr>
          </a:p>
          <a:p>
            <a:r>
              <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rPr>
              <a:t>注意：</a:t>
            </a:r>
            <a:endPar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endParaRPr>
          </a:p>
          <a:p>
            <a:r>
              <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rPr>
              <a:t>1.写作词数应为80个左右;</a:t>
            </a:r>
            <a:endPar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endParaRPr>
          </a:p>
          <a:p>
            <a:r>
              <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rPr>
              <a:t>2.请按如下格式在答题纸的相应位置作答。</a:t>
            </a:r>
            <a:endPar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endParaRPr>
          </a:p>
          <a:p>
            <a:r>
              <a:rPr lang="zh-CN" altLang="en-US" sz="2000" b="1">
                <a:solidFill>
                  <a:schemeClr val="bg2"/>
                </a:solidFill>
              </a:rPr>
              <a:t>Dear Peter,</a:t>
            </a:r>
            <a:endParaRPr lang="zh-CN" altLang="en-US" sz="2000" b="1">
              <a:solidFill>
                <a:schemeClr val="bg2"/>
              </a:solidFill>
            </a:endParaRPr>
          </a:p>
          <a:p>
            <a:r>
              <a:rPr lang="en-US" altLang="zh-CN" sz="2000" b="1">
                <a:solidFill>
                  <a:schemeClr val="bg2"/>
                </a:solidFill>
              </a:rPr>
              <a:t>_____________________________</a:t>
            </a:r>
            <a:endParaRPr lang="en-US" altLang="zh-CN" sz="2000" b="1">
              <a:solidFill>
                <a:schemeClr val="bg2"/>
              </a:solidFill>
            </a:endParaRPr>
          </a:p>
        </p:txBody>
      </p:sp>
      <p:sp>
        <p:nvSpPr>
          <p:cNvPr id="6" name="椭圆 5"/>
          <p:cNvSpPr/>
          <p:nvPr/>
        </p:nvSpPr>
        <p:spPr>
          <a:xfrm>
            <a:off x="7453630" y="2133600"/>
            <a:ext cx="598805" cy="889635"/>
          </a:xfrm>
          <a:prstGeom prst="ellipse">
            <a:avLst/>
          </a:prstGeom>
          <a:noFill/>
          <a:ln w="38100">
            <a:solidFill>
              <a:srgbClr val="FF0000"/>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2720340" y="1217930"/>
            <a:ext cx="7940040" cy="521970"/>
          </a:xfrm>
          <a:prstGeom prst="rect">
            <a:avLst/>
          </a:prstGeom>
          <a:solidFill>
            <a:srgbClr val="FFC000"/>
          </a:solidFill>
        </p:spPr>
        <p:txBody>
          <a:bodyPr wrap="square" rtlCol="0">
            <a:spAutoFit/>
          </a:bodyPr>
          <a:lstStyle/>
          <a:p>
            <a:pPr algn="ctr"/>
            <a:r>
              <a:rPr lang="en-US" altLang="zh-CN" sz="2800" b="1">
                <a:solidFill>
                  <a:srgbClr val="FF0000"/>
                </a:solidFill>
                <a:latin typeface="Times New Roman" panose="02020603050405020304" charset="0"/>
                <a:cs typeface="Times New Roman" panose="02020603050405020304" charset="0"/>
              </a:rPr>
              <a:t>The advice has nothing to do with the problem </a:t>
            </a:r>
            <a:endParaRPr lang="en-US" altLang="zh-CN" sz="2800" b="1">
              <a:solidFill>
                <a:srgbClr val="FF0000"/>
              </a:solidFill>
            </a:endParaRPr>
          </a:p>
        </p:txBody>
      </p:sp>
      <p:sp>
        <p:nvSpPr>
          <p:cNvPr id="10" name="下箭头 9"/>
          <p:cNvSpPr/>
          <p:nvPr/>
        </p:nvSpPr>
        <p:spPr>
          <a:xfrm>
            <a:off x="2442845" y="3643630"/>
            <a:ext cx="276860" cy="353060"/>
          </a:xfrm>
          <a:prstGeom prst="downArrow">
            <a:avLst/>
          </a:prstGeom>
          <a:solidFill>
            <a:schemeClr val="accent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7"/>
          <p:cNvSpPr>
            <a:spLocks noChangeArrowheads="1"/>
          </p:cNvSpPr>
          <p:nvPr/>
        </p:nvSpPr>
        <p:spPr bwMode="auto">
          <a:xfrm>
            <a:off x="368935" y="3996690"/>
            <a:ext cx="6255385" cy="2549525"/>
          </a:xfrm>
          <a:prstGeom prst="rect">
            <a:avLst/>
          </a:prstGeom>
          <a:noFill/>
          <a:ln w="9525">
            <a:solidFill>
              <a:schemeClr val="accent5"/>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lvl1pPr marL="342900" indent="-342900">
              <a:spcBef>
                <a:spcPct val="20000"/>
              </a:spcBef>
              <a:buClr>
                <a:schemeClr val="hlink"/>
              </a:buClr>
              <a:buSzPct val="75000"/>
              <a:buFont typeface="Wingdings" panose="05000000000000000000" pitchFamily="2" charset="2"/>
              <a:buChar char="l"/>
              <a:defRPr sz="2800">
                <a:solidFill>
                  <a:schemeClr val="tx1"/>
                </a:solidFill>
                <a:latin typeface="华文楷体" panose="02010600040101010101" pitchFamily="2" charset="-122"/>
                <a:ea typeface="华文楷体" panose="02010600040101010101" pitchFamily="2" charset="-122"/>
              </a:defRPr>
            </a:lvl1pPr>
            <a:lvl2pPr marL="742950" indent="-285750">
              <a:spcBef>
                <a:spcPct val="20000"/>
              </a:spcBef>
              <a:buClr>
                <a:schemeClr val="tx2"/>
              </a:buClr>
              <a:buSzPct val="75000"/>
              <a:buFont typeface="Wingdings" panose="05000000000000000000" pitchFamily="2" charset="2"/>
              <a:buChar char="l"/>
              <a:defRPr sz="2400">
                <a:solidFill>
                  <a:schemeClr val="tx1"/>
                </a:solidFill>
                <a:latin typeface="华文楷体" panose="02010600040101010101" pitchFamily="2" charset="-122"/>
                <a:ea typeface="华文楷体" panose="02010600040101010101" pitchFamily="2" charset="-122"/>
              </a:defRPr>
            </a:lvl2pPr>
            <a:lvl3pPr marL="1143000" indent="-228600">
              <a:spcBef>
                <a:spcPct val="20000"/>
              </a:spcBef>
              <a:buClr>
                <a:schemeClr val="accent2"/>
              </a:buClr>
              <a:buSzPct val="75000"/>
              <a:buFont typeface="Wingdings" panose="05000000000000000000" pitchFamily="2" charset="2"/>
              <a:buChar char="l"/>
              <a:defRPr sz="2000">
                <a:solidFill>
                  <a:schemeClr val="tx1"/>
                </a:solidFill>
                <a:latin typeface="华文楷体" panose="02010600040101010101" pitchFamily="2" charset="-122"/>
                <a:ea typeface="华文楷体" panose="02010600040101010101" pitchFamily="2" charset="-122"/>
              </a:defRPr>
            </a:lvl3pPr>
            <a:lvl4pPr marL="1600200" indent="-228600">
              <a:spcBef>
                <a:spcPct val="20000"/>
              </a:spcBef>
              <a:buClr>
                <a:schemeClr val="folHlink"/>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4pPr>
            <a:lvl5pPr marL="2057400" indent="-228600">
              <a:spcBef>
                <a:spcPct val="20000"/>
              </a:spcBef>
              <a:buClr>
                <a:schemeClr val="tx1"/>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5pPr>
            <a:lvl6pPr marL="2514600" indent="-228600" fontAlgn="base">
              <a:spcBef>
                <a:spcPct val="20000"/>
              </a:spcBef>
              <a:spcAft>
                <a:spcPct val="0"/>
              </a:spcAft>
              <a:buClr>
                <a:schemeClr val="tx1"/>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6pPr>
            <a:lvl7pPr marL="2971800" indent="-228600" fontAlgn="base">
              <a:spcBef>
                <a:spcPct val="20000"/>
              </a:spcBef>
              <a:spcAft>
                <a:spcPct val="0"/>
              </a:spcAft>
              <a:buClr>
                <a:schemeClr val="tx1"/>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7pPr>
            <a:lvl8pPr marL="3429000" indent="-228600" fontAlgn="base">
              <a:spcBef>
                <a:spcPct val="20000"/>
              </a:spcBef>
              <a:spcAft>
                <a:spcPct val="0"/>
              </a:spcAft>
              <a:buClr>
                <a:schemeClr val="tx1"/>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8pPr>
            <a:lvl9pPr marL="3886200" indent="-228600" fontAlgn="base">
              <a:spcBef>
                <a:spcPct val="20000"/>
              </a:spcBef>
              <a:spcAft>
                <a:spcPct val="0"/>
              </a:spcAft>
              <a:buClr>
                <a:schemeClr val="tx1"/>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9pPr>
          </a:lstStyle>
          <a:p>
            <a:pPr marL="0" indent="0">
              <a:lnSpc>
                <a:spcPct val="110000"/>
              </a:lnSpc>
              <a:buNone/>
            </a:pPr>
            <a:r>
              <a:rPr lang="en-US" altLang="zh-CN" sz="2000" dirty="0">
                <a:solidFill>
                  <a:srgbClr val="FFFF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It seems that some students are finding it difficult to engage in English conversations and are feeling a bit discouraged.</a:t>
            </a:r>
            <a:r>
              <a:rPr lang="en-US" altLang="zh-CN" sz="2000" dirty="0">
                <a:solidFill>
                  <a:srgbClr val="FFFF00"/>
                </a:solidFill>
                <a:highlight>
                  <a:srgbClr val="FF0000"/>
                </a:highlight>
                <a:latin typeface="思源黑体 CN Normal" panose="020B0400000000000000" pitchFamily="34" charset="-122"/>
                <a:ea typeface="思源黑体 CN Normal" panose="020B0400000000000000" pitchFamily="34" charset="-122"/>
                <a:sym typeface="思源黑体 CN Normal" panose="020B0400000000000000" pitchFamily="34" charset="-122"/>
              </a:rPr>
              <a:t>In my opinion, one possible solution could be to incorporate more interactive activities into the sessions, such as games or group discussions. This could help to make the sessions more enjoyable and engaging for everyone.</a:t>
            </a:r>
            <a:endParaRPr lang="en-US" altLang="zh-CN" sz="2000" dirty="0">
              <a:solidFill>
                <a:srgbClr val="FFFF00"/>
              </a:solidFill>
              <a:highlight>
                <a:srgbClr val="FF0000"/>
              </a:highlight>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9" name="文本框 8"/>
          <p:cNvSpPr txBox="1"/>
          <p:nvPr>
            <p:custDataLst>
              <p:tags r:id="rId2"/>
            </p:custDataLst>
          </p:nvPr>
        </p:nvSpPr>
        <p:spPr>
          <a:xfrm>
            <a:off x="1828165" y="4918075"/>
            <a:ext cx="8832215" cy="706755"/>
          </a:xfrm>
          <a:prstGeom prst="rect">
            <a:avLst/>
          </a:prstGeom>
          <a:solidFill>
            <a:schemeClr val="bg2"/>
          </a:solidFill>
        </p:spPr>
        <p:txBody>
          <a:bodyPr wrap="square" rtlCol="0">
            <a:spAutoFit/>
          </a:bodyPr>
          <a:lstStyle/>
          <a:p>
            <a:pPr algn="ctr"/>
            <a:r>
              <a:rPr lang="en-US" altLang="zh-CN" sz="4000" b="1">
                <a:solidFill>
                  <a:srgbClr val="FF0000"/>
                </a:solidFill>
                <a:latin typeface="华文仿宋" panose="02010600040101010101" charset="-122"/>
                <a:ea typeface="华文仿宋" panose="02010600040101010101" charset="-122"/>
                <a:cs typeface="华文行楷" panose="02010800040101010101" charset="-122"/>
              </a:rPr>
              <a:t>Tip 5: </a:t>
            </a:r>
            <a:r>
              <a:rPr lang="en-US" sz="4000" b="1">
                <a:solidFill>
                  <a:srgbClr val="FF0000"/>
                </a:solidFill>
                <a:latin typeface="华文仿宋" panose="02010600040101010101" charset="-122"/>
                <a:ea typeface="华文仿宋" panose="02010600040101010101" charset="-122"/>
                <a:cs typeface="华文行楷" panose="02010800040101010101" charset="-122"/>
              </a:rPr>
              <a:t>Suggestions must be realistic</a:t>
            </a:r>
            <a:endParaRPr lang="en-US" sz="4000" b="1">
              <a:solidFill>
                <a:srgbClr val="FF0000"/>
              </a:solidFill>
              <a:latin typeface="华文仿宋" panose="02010600040101010101" charset="-122"/>
              <a:ea typeface="华文仿宋" panose="02010600040101010101" charset="-122"/>
              <a:cs typeface="华文行楷" panose="020108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0119"/>
                                        </p:tgtEl>
                                        <p:attrNameLst>
                                          <p:attrName>style.visibility</p:attrName>
                                        </p:attrNameLst>
                                      </p:cBhvr>
                                      <p:to>
                                        <p:strVal val="visible"/>
                                      </p:to>
                                    </p:set>
                                    <p:anim calcmode="lin" valueType="num">
                                      <p:cBhvr additive="base">
                                        <p:cTn id="7" dur="500" fill="hold"/>
                                        <p:tgtEl>
                                          <p:spTgt spid="90119"/>
                                        </p:tgtEl>
                                        <p:attrNameLst>
                                          <p:attrName>ppt_x</p:attrName>
                                        </p:attrNameLst>
                                      </p:cBhvr>
                                      <p:tavLst>
                                        <p:tav tm="0">
                                          <p:val>
                                            <p:strVal val="#ppt_x"/>
                                          </p:val>
                                        </p:tav>
                                        <p:tav tm="100000">
                                          <p:val>
                                            <p:strVal val="#ppt_x"/>
                                          </p:val>
                                        </p:tav>
                                      </p:tavLst>
                                    </p:anim>
                                    <p:anim calcmode="lin" valueType="num">
                                      <p:cBhvr additive="base">
                                        <p:cTn id="8" dur="500" fill="hold"/>
                                        <p:tgtEl>
                                          <p:spTgt spid="901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9" grpId="0" bldLvl="0" animBg="1"/>
      <p:bldP spid="6" grpId="0" bldLvl="0" animBg="1"/>
      <p:bldP spid="7" grpId="0" bldLvl="0" animBg="1"/>
      <p:bldP spid="10" grpId="0" bldLvl="0" animBg="1"/>
      <p:bldP spid="11" grpId="0" bldLvl="0" animBg="1"/>
      <p:bldP spid="9"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8400" y="386600"/>
            <a:ext cx="10969200" cy="705600"/>
          </a:xfrm>
        </p:spPr>
        <p:txBody>
          <a:bodyPr/>
          <a:lstStyle/>
          <a:p>
            <a:r>
              <a:rPr lang="en-US" altLang="zh-CN" dirty="0"/>
              <a:t>Para 3      The ending   </a:t>
            </a:r>
            <a:r>
              <a:rPr lang="zh-CN" altLang="en-US" dirty="0"/>
              <a:t>希望</a:t>
            </a:r>
            <a:r>
              <a:rPr lang="en-US" altLang="zh-CN" dirty="0"/>
              <a:t>+</a:t>
            </a:r>
            <a:r>
              <a:rPr lang="zh-CN" altLang="en-US" dirty="0"/>
              <a:t>祝愿</a:t>
            </a:r>
            <a:endParaRPr lang="zh-CN" altLang="en-US" dirty="0"/>
          </a:p>
        </p:txBody>
      </p:sp>
      <p:sp>
        <p:nvSpPr>
          <p:cNvPr id="90119" name="Rectangle 7"/>
          <p:cNvSpPr>
            <a:spLocks noChangeArrowheads="1"/>
          </p:cNvSpPr>
          <p:nvPr/>
        </p:nvSpPr>
        <p:spPr bwMode="auto">
          <a:xfrm>
            <a:off x="302260" y="1139825"/>
            <a:ext cx="5440680" cy="1136015"/>
          </a:xfrm>
          <a:prstGeom prst="rect">
            <a:avLst/>
          </a:prstGeom>
          <a:solidFill>
            <a:schemeClr val="accent4"/>
          </a:solidFill>
          <a:ln w="9525">
            <a:solidFill>
              <a:schemeClr val="accent5"/>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lvl1pPr marL="342900" indent="-342900">
              <a:spcBef>
                <a:spcPct val="20000"/>
              </a:spcBef>
              <a:buClr>
                <a:schemeClr val="hlink"/>
              </a:buClr>
              <a:buSzPct val="75000"/>
              <a:buFont typeface="Wingdings" panose="05000000000000000000" pitchFamily="2" charset="2"/>
              <a:buChar char="l"/>
              <a:defRPr sz="2800">
                <a:solidFill>
                  <a:schemeClr val="tx1"/>
                </a:solidFill>
                <a:latin typeface="华文楷体" panose="02010600040101010101" pitchFamily="2" charset="-122"/>
                <a:ea typeface="华文楷体" panose="02010600040101010101" pitchFamily="2" charset="-122"/>
              </a:defRPr>
            </a:lvl1pPr>
            <a:lvl2pPr marL="742950" indent="-285750">
              <a:spcBef>
                <a:spcPct val="20000"/>
              </a:spcBef>
              <a:buClr>
                <a:schemeClr val="tx2"/>
              </a:buClr>
              <a:buSzPct val="75000"/>
              <a:buFont typeface="Wingdings" panose="05000000000000000000" pitchFamily="2" charset="2"/>
              <a:buChar char="l"/>
              <a:defRPr sz="2400">
                <a:solidFill>
                  <a:schemeClr val="tx1"/>
                </a:solidFill>
                <a:latin typeface="华文楷体" panose="02010600040101010101" pitchFamily="2" charset="-122"/>
                <a:ea typeface="华文楷体" panose="02010600040101010101" pitchFamily="2" charset="-122"/>
              </a:defRPr>
            </a:lvl2pPr>
            <a:lvl3pPr marL="1143000" indent="-228600">
              <a:spcBef>
                <a:spcPct val="20000"/>
              </a:spcBef>
              <a:buClr>
                <a:schemeClr val="accent2"/>
              </a:buClr>
              <a:buSzPct val="75000"/>
              <a:buFont typeface="Wingdings" panose="05000000000000000000" pitchFamily="2" charset="2"/>
              <a:buChar char="l"/>
              <a:defRPr sz="2000">
                <a:solidFill>
                  <a:schemeClr val="tx1"/>
                </a:solidFill>
                <a:latin typeface="华文楷体" panose="02010600040101010101" pitchFamily="2" charset="-122"/>
                <a:ea typeface="华文楷体" panose="02010600040101010101" pitchFamily="2" charset="-122"/>
              </a:defRPr>
            </a:lvl3pPr>
            <a:lvl4pPr marL="1600200" indent="-228600">
              <a:spcBef>
                <a:spcPct val="20000"/>
              </a:spcBef>
              <a:buClr>
                <a:schemeClr val="folHlink"/>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4pPr>
            <a:lvl5pPr marL="2057400" indent="-228600">
              <a:spcBef>
                <a:spcPct val="20000"/>
              </a:spcBef>
              <a:buClr>
                <a:schemeClr val="tx1"/>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5pPr>
            <a:lvl6pPr marL="2514600" indent="-228600" fontAlgn="base">
              <a:spcBef>
                <a:spcPct val="20000"/>
              </a:spcBef>
              <a:spcAft>
                <a:spcPct val="0"/>
              </a:spcAft>
              <a:buClr>
                <a:schemeClr val="tx1"/>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6pPr>
            <a:lvl7pPr marL="2971800" indent="-228600" fontAlgn="base">
              <a:spcBef>
                <a:spcPct val="20000"/>
              </a:spcBef>
              <a:spcAft>
                <a:spcPct val="0"/>
              </a:spcAft>
              <a:buClr>
                <a:schemeClr val="tx1"/>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7pPr>
            <a:lvl8pPr marL="3429000" indent="-228600" fontAlgn="base">
              <a:spcBef>
                <a:spcPct val="20000"/>
              </a:spcBef>
              <a:spcAft>
                <a:spcPct val="0"/>
              </a:spcAft>
              <a:buClr>
                <a:schemeClr val="tx1"/>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8pPr>
            <a:lvl9pPr marL="3886200" indent="-228600" fontAlgn="base">
              <a:spcBef>
                <a:spcPct val="20000"/>
              </a:spcBef>
              <a:spcAft>
                <a:spcPct val="0"/>
              </a:spcAft>
              <a:buClr>
                <a:schemeClr val="tx1"/>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9pPr>
          </a:lstStyle>
          <a:p>
            <a:pPr marL="0" indent="0">
              <a:lnSpc>
                <a:spcPct val="150000"/>
              </a:lnSpc>
              <a:buNone/>
            </a:pPr>
            <a:r>
              <a:rPr lang="en-US" sz="2000" dirty="0">
                <a:solidFill>
                  <a:schemeClr val="bg2"/>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I would appreciate it if you  could take my suggestions into account.</a:t>
            </a:r>
            <a:endParaRPr lang="en-US" sz="2000" dirty="0">
              <a:solidFill>
                <a:schemeClr val="bg2"/>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5" name="文本框 4"/>
          <p:cNvSpPr txBox="1"/>
          <p:nvPr>
            <p:custDataLst>
              <p:tags r:id="rId1"/>
            </p:custDataLst>
          </p:nvPr>
        </p:nvSpPr>
        <p:spPr>
          <a:xfrm>
            <a:off x="7486015" y="1092200"/>
            <a:ext cx="4610100" cy="4596765"/>
          </a:xfrm>
          <a:prstGeom prst="rect">
            <a:avLst/>
          </a:prstGeom>
          <a:solidFill>
            <a:schemeClr val="accent4"/>
          </a:solidFill>
        </p:spPr>
        <p:txBody>
          <a:bodyPr wrap="square" rtlCol="0">
            <a:noAutofit/>
          </a:bodyPr>
          <a:lstStyle/>
          <a:p>
            <a:r>
              <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rPr>
              <a:t>假定你是李华，近日，你发现同学们参与外教Peter组织的“英语角”活动的兴趣不高，请你给他写一封邮件。内容包括：</a:t>
            </a:r>
            <a:endPar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endParaRPr>
          </a:p>
          <a:p>
            <a:r>
              <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rPr>
              <a:t>1.说明问题;</a:t>
            </a:r>
            <a:endPar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endParaRPr>
          </a:p>
          <a:p>
            <a:r>
              <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rPr>
              <a:t>2.提出建议。</a:t>
            </a:r>
            <a:endPar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endParaRPr>
          </a:p>
          <a:p>
            <a:r>
              <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rPr>
              <a:t>注意：</a:t>
            </a:r>
            <a:endPar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endParaRPr>
          </a:p>
          <a:p>
            <a:r>
              <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rPr>
              <a:t>1.写作词数应为80个左右;</a:t>
            </a:r>
            <a:endPar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endParaRPr>
          </a:p>
          <a:p>
            <a:r>
              <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rPr>
              <a:t>2.请按如下格式在答题纸的相应位置作答。</a:t>
            </a:r>
            <a:endPar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endParaRPr>
          </a:p>
          <a:p>
            <a:r>
              <a:rPr lang="zh-CN" altLang="en-US" sz="2000" b="1">
                <a:solidFill>
                  <a:schemeClr val="bg2"/>
                </a:solidFill>
              </a:rPr>
              <a:t>Dear Peter,</a:t>
            </a:r>
            <a:endParaRPr lang="zh-CN" altLang="en-US" sz="2000" b="1">
              <a:solidFill>
                <a:schemeClr val="bg2"/>
              </a:solidFill>
            </a:endParaRPr>
          </a:p>
          <a:p>
            <a:r>
              <a:rPr lang="en-US" altLang="zh-CN" sz="2000" b="1">
                <a:solidFill>
                  <a:schemeClr val="bg2"/>
                </a:solidFill>
              </a:rPr>
              <a:t>_____________________________</a:t>
            </a:r>
            <a:endParaRPr lang="en-US" altLang="zh-CN" sz="2000" b="1">
              <a:solidFill>
                <a:schemeClr val="bg2"/>
              </a:solidFill>
            </a:endParaRPr>
          </a:p>
        </p:txBody>
      </p:sp>
      <p:sp>
        <p:nvSpPr>
          <p:cNvPr id="10" name="下箭头 9"/>
          <p:cNvSpPr/>
          <p:nvPr/>
        </p:nvSpPr>
        <p:spPr>
          <a:xfrm>
            <a:off x="3118485" y="2323465"/>
            <a:ext cx="276860" cy="353060"/>
          </a:xfrm>
          <a:prstGeom prst="downArrow">
            <a:avLst/>
          </a:prstGeom>
          <a:solidFill>
            <a:schemeClr val="accent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7"/>
          <p:cNvSpPr>
            <a:spLocks noChangeArrowheads="1"/>
          </p:cNvSpPr>
          <p:nvPr/>
        </p:nvSpPr>
        <p:spPr bwMode="auto">
          <a:xfrm>
            <a:off x="245745" y="2686050"/>
            <a:ext cx="6284595" cy="2052320"/>
          </a:xfrm>
          <a:prstGeom prst="rect">
            <a:avLst/>
          </a:prstGeom>
          <a:noFill/>
          <a:ln w="9525">
            <a:solidFill>
              <a:schemeClr val="accent5"/>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lvl1pPr marL="342900" indent="-342900">
              <a:spcBef>
                <a:spcPct val="20000"/>
              </a:spcBef>
              <a:buClr>
                <a:schemeClr val="hlink"/>
              </a:buClr>
              <a:buSzPct val="75000"/>
              <a:buFont typeface="Wingdings" panose="05000000000000000000" pitchFamily="2" charset="2"/>
              <a:buChar char="l"/>
              <a:defRPr sz="2800">
                <a:solidFill>
                  <a:schemeClr val="tx1"/>
                </a:solidFill>
                <a:latin typeface="华文楷体" panose="02010600040101010101" pitchFamily="2" charset="-122"/>
                <a:ea typeface="华文楷体" panose="02010600040101010101" pitchFamily="2" charset="-122"/>
              </a:defRPr>
            </a:lvl1pPr>
            <a:lvl2pPr marL="742950" indent="-285750">
              <a:spcBef>
                <a:spcPct val="20000"/>
              </a:spcBef>
              <a:buClr>
                <a:schemeClr val="tx2"/>
              </a:buClr>
              <a:buSzPct val="75000"/>
              <a:buFont typeface="Wingdings" panose="05000000000000000000" pitchFamily="2" charset="2"/>
              <a:buChar char="l"/>
              <a:defRPr sz="2400">
                <a:solidFill>
                  <a:schemeClr val="tx1"/>
                </a:solidFill>
                <a:latin typeface="华文楷体" panose="02010600040101010101" pitchFamily="2" charset="-122"/>
                <a:ea typeface="华文楷体" panose="02010600040101010101" pitchFamily="2" charset="-122"/>
              </a:defRPr>
            </a:lvl2pPr>
            <a:lvl3pPr marL="1143000" indent="-228600">
              <a:spcBef>
                <a:spcPct val="20000"/>
              </a:spcBef>
              <a:buClr>
                <a:schemeClr val="accent2"/>
              </a:buClr>
              <a:buSzPct val="75000"/>
              <a:buFont typeface="Wingdings" panose="05000000000000000000" pitchFamily="2" charset="2"/>
              <a:buChar char="l"/>
              <a:defRPr sz="2000">
                <a:solidFill>
                  <a:schemeClr val="tx1"/>
                </a:solidFill>
                <a:latin typeface="华文楷体" panose="02010600040101010101" pitchFamily="2" charset="-122"/>
                <a:ea typeface="华文楷体" panose="02010600040101010101" pitchFamily="2" charset="-122"/>
              </a:defRPr>
            </a:lvl3pPr>
            <a:lvl4pPr marL="1600200" indent="-228600">
              <a:spcBef>
                <a:spcPct val="20000"/>
              </a:spcBef>
              <a:buClr>
                <a:schemeClr val="folHlink"/>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4pPr>
            <a:lvl5pPr marL="2057400" indent="-228600">
              <a:spcBef>
                <a:spcPct val="20000"/>
              </a:spcBef>
              <a:buClr>
                <a:schemeClr val="tx1"/>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5pPr>
            <a:lvl6pPr marL="2514600" indent="-228600" fontAlgn="base">
              <a:spcBef>
                <a:spcPct val="20000"/>
              </a:spcBef>
              <a:spcAft>
                <a:spcPct val="0"/>
              </a:spcAft>
              <a:buClr>
                <a:schemeClr val="tx1"/>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6pPr>
            <a:lvl7pPr marL="2971800" indent="-228600" fontAlgn="base">
              <a:spcBef>
                <a:spcPct val="20000"/>
              </a:spcBef>
              <a:spcAft>
                <a:spcPct val="0"/>
              </a:spcAft>
              <a:buClr>
                <a:schemeClr val="tx1"/>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7pPr>
            <a:lvl8pPr marL="3429000" indent="-228600" fontAlgn="base">
              <a:spcBef>
                <a:spcPct val="20000"/>
              </a:spcBef>
              <a:spcAft>
                <a:spcPct val="0"/>
              </a:spcAft>
              <a:buClr>
                <a:schemeClr val="tx1"/>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8pPr>
            <a:lvl9pPr marL="3886200" indent="-228600" fontAlgn="base">
              <a:spcBef>
                <a:spcPct val="20000"/>
              </a:spcBef>
              <a:spcAft>
                <a:spcPct val="0"/>
              </a:spcAft>
              <a:buClr>
                <a:schemeClr val="tx1"/>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9pPr>
          </a:lstStyle>
          <a:p>
            <a:pPr marL="0" indent="0">
              <a:lnSpc>
                <a:spcPct val="150000"/>
              </a:lnSpc>
              <a:buNone/>
            </a:pPr>
            <a:r>
              <a:rPr lang="en-US" altLang="zh-CN" sz="2000" dirty="0">
                <a:solidFill>
                  <a:schemeClr val="accent5"/>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I would appreciate it if you could make a few changes, in which case, the English Corner will surely become one of the fondest memories rooted in our hearts.</a:t>
            </a:r>
            <a:endParaRPr lang="en-US" altLang="zh-CN" sz="2000" dirty="0">
              <a:solidFill>
                <a:schemeClr val="accent5"/>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9" name="文本框 8"/>
          <p:cNvSpPr txBox="1"/>
          <p:nvPr>
            <p:custDataLst>
              <p:tags r:id="rId2"/>
            </p:custDataLst>
          </p:nvPr>
        </p:nvSpPr>
        <p:spPr>
          <a:xfrm>
            <a:off x="848995" y="4982210"/>
            <a:ext cx="10494010" cy="706755"/>
          </a:xfrm>
          <a:prstGeom prst="rect">
            <a:avLst/>
          </a:prstGeom>
          <a:solidFill>
            <a:schemeClr val="bg2"/>
          </a:solidFill>
        </p:spPr>
        <p:txBody>
          <a:bodyPr wrap="square" rtlCol="0">
            <a:spAutoFit/>
          </a:bodyPr>
          <a:lstStyle/>
          <a:p>
            <a:pPr algn="ctr"/>
            <a:r>
              <a:rPr lang="en-US" altLang="zh-CN" sz="4000" b="1">
                <a:solidFill>
                  <a:srgbClr val="FF0000"/>
                </a:solidFill>
                <a:latin typeface="华文仿宋" panose="02010600040101010101" charset="-122"/>
                <a:ea typeface="华文仿宋" panose="02010600040101010101" charset="-122"/>
                <a:cs typeface="华文行楷" panose="02010800040101010101" charset="-122"/>
              </a:rPr>
              <a:t>Tip 6: </a:t>
            </a:r>
            <a:r>
              <a:rPr lang="en-US" sz="4000" b="1">
                <a:solidFill>
                  <a:srgbClr val="FF0000"/>
                </a:solidFill>
                <a:latin typeface="华文仿宋" panose="02010600040101010101" charset="-122"/>
                <a:ea typeface="华文仿宋" panose="02010600040101010101" charset="-122"/>
                <a:cs typeface="华文行楷" panose="02010800040101010101" charset="-122"/>
              </a:rPr>
              <a:t>Express your wishes according to the context</a:t>
            </a:r>
            <a:endParaRPr lang="en-US" sz="4000" b="1">
              <a:solidFill>
                <a:srgbClr val="FF0000"/>
              </a:solidFill>
              <a:latin typeface="华文仿宋" panose="02010600040101010101" charset="-122"/>
              <a:ea typeface="华文仿宋" panose="02010600040101010101" charset="-122"/>
              <a:cs typeface="华文行楷" panose="020108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0119"/>
                                        </p:tgtEl>
                                        <p:attrNameLst>
                                          <p:attrName>style.visibility</p:attrName>
                                        </p:attrNameLst>
                                      </p:cBhvr>
                                      <p:to>
                                        <p:strVal val="visible"/>
                                      </p:to>
                                    </p:set>
                                    <p:anim calcmode="lin" valueType="num">
                                      <p:cBhvr additive="base">
                                        <p:cTn id="7" dur="500" fill="hold"/>
                                        <p:tgtEl>
                                          <p:spTgt spid="90119"/>
                                        </p:tgtEl>
                                        <p:attrNameLst>
                                          <p:attrName>ppt_x</p:attrName>
                                        </p:attrNameLst>
                                      </p:cBhvr>
                                      <p:tavLst>
                                        <p:tav tm="0">
                                          <p:val>
                                            <p:strVal val="#ppt_x"/>
                                          </p:val>
                                        </p:tav>
                                        <p:tav tm="100000">
                                          <p:val>
                                            <p:strVal val="#ppt_x"/>
                                          </p:val>
                                        </p:tav>
                                      </p:tavLst>
                                    </p:anim>
                                    <p:anim calcmode="lin" valueType="num">
                                      <p:cBhvr additive="base">
                                        <p:cTn id="8" dur="500" fill="hold"/>
                                        <p:tgtEl>
                                          <p:spTgt spid="901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9" grpId="0" bldLvl="0" animBg="1"/>
      <p:bldP spid="10" grpId="0" bldLvl="0" animBg="1"/>
      <p:bldP spid="11" grpId="0" bldLvl="0" animBg="1"/>
      <p:bldP spid="9"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6"/>
          <p:cNvSpPr/>
          <p:nvPr/>
        </p:nvSpPr>
        <p:spPr>
          <a:xfrm>
            <a:off x="1882469" y="1295400"/>
            <a:ext cx="1609419" cy="13335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3E8EE"/>
              </a:solidFill>
              <a:effectLst/>
              <a:uLnTx/>
              <a:uFillTx/>
              <a:latin typeface="思源黑体 CN Normal" panose="020B0400000000000000" pitchFamily="34" charset="-122"/>
              <a:ea typeface="思源黑体 CN Normal" panose="020B0400000000000000" pitchFamily="34" charset="-122"/>
              <a:cs typeface="思源黑体 CN Normal" panose="020B0400000000000000" pitchFamily="34" charset="-122"/>
            </a:endParaRPr>
          </a:p>
        </p:txBody>
      </p:sp>
      <p:sp>
        <p:nvSpPr>
          <p:cNvPr id="36" name="矩形 35"/>
          <p:cNvSpPr/>
          <p:nvPr/>
        </p:nvSpPr>
        <p:spPr>
          <a:xfrm flipV="1">
            <a:off x="1" y="0"/>
            <a:ext cx="12191999" cy="1881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3E8EE"/>
              </a:solidFill>
              <a:effectLst/>
              <a:uLnTx/>
              <a:uFillTx/>
              <a:latin typeface="思源黑体 CN Normal" panose="020B0400000000000000" pitchFamily="34" charset="-122"/>
              <a:ea typeface="思源黑体 CN Normal" panose="020B0400000000000000" pitchFamily="34" charset="-122"/>
              <a:cs typeface="思源黑体 CN Normal" panose="020B0400000000000000" pitchFamily="34" charset="-122"/>
            </a:endParaRPr>
          </a:p>
        </p:txBody>
      </p:sp>
      <p:sp>
        <p:nvSpPr>
          <p:cNvPr id="2" name="标题 1"/>
          <p:cNvSpPr>
            <a:spLocks noGrp="1"/>
          </p:cNvSpPr>
          <p:nvPr>
            <p:ph type="title" idx="4294967295"/>
          </p:nvPr>
        </p:nvSpPr>
        <p:spPr>
          <a:xfrm>
            <a:off x="3641419" y="1381389"/>
            <a:ext cx="7674281" cy="1338422"/>
          </a:xfrm>
        </p:spPr>
        <p:txBody>
          <a:bodyPr anchor="b">
            <a:normAutofit/>
          </a:bodyPr>
          <a:lstStyle/>
          <a:p>
            <a:r>
              <a:rPr lang="zh-CN" altLang="en-US" sz="3600" b="1" dirty="0">
                <a:solidFill>
                  <a:schemeClr val="bg1"/>
                </a:solidFill>
              </a:rPr>
              <a:t>范文</a:t>
            </a:r>
            <a:endParaRPr lang="zh-CN" altLang="en-US" sz="3600" b="1" dirty="0">
              <a:solidFill>
                <a:schemeClr val="bg1"/>
              </a:solidFill>
            </a:endParaRPr>
          </a:p>
        </p:txBody>
      </p:sp>
      <p:sp>
        <p:nvSpPr>
          <p:cNvPr id="5" name="文本框 4"/>
          <p:cNvSpPr txBox="1"/>
          <p:nvPr/>
        </p:nvSpPr>
        <p:spPr>
          <a:xfrm>
            <a:off x="2101238" y="1441175"/>
            <a:ext cx="1217559" cy="1019353"/>
          </a:xfrm>
          <a:prstGeom prst="rect">
            <a:avLst/>
          </a:prstGeom>
          <a:noFill/>
        </p:spPr>
        <p:txBody>
          <a:bodyPr vert="horz" wrap="none" lIns="90170" tIns="46990" rIns="90170" bIns="46990" numCol="1" rtlCol="0" anchor="ctr" anchorCtr="0">
            <a:prstTxWarp prst="textPlain">
              <a:avLst>
                <a:gd name="adj" fmla="val 49203"/>
              </a:avLst>
            </a:prstTxWarp>
            <a:spAutoFit/>
          </a:bodyPr>
          <a:lstStyle>
            <a:defPPr>
              <a:defRPr lang="zh-CN"/>
            </a:defPPr>
            <a:lvl1pPr fontAlgn="auto">
              <a:lnSpc>
                <a:spcPct val="100000"/>
              </a:lnSpc>
              <a:spcBef>
                <a:spcPct val="0"/>
              </a:spcBef>
              <a:buNone/>
              <a:defRPr b="1" u="none" strike="noStrike" cap="none" spc="300" normalizeH="0" baseline="0">
                <a:gradFill>
                  <a:gsLst>
                    <a:gs pos="0">
                      <a:srgbClr val="522EAB"/>
                    </a:gs>
                    <a:gs pos="62000">
                      <a:srgbClr val="D76CF0"/>
                    </a:gs>
                    <a:gs pos="100000">
                      <a:schemeClr val="accent1">
                        <a:lumMod val="30000"/>
                        <a:lumOff val="70000"/>
                        <a:alpha val="0"/>
                      </a:schemeClr>
                    </a:gs>
                  </a:gsLst>
                  <a:lin ang="5400000" scaled="1"/>
                </a:gradFill>
                <a:uFillTx/>
                <a:latin typeface="优设标题黑" panose="00000500000000000000" pitchFamily="2" charset="-122"/>
                <a:ea typeface="优设标题黑" panose="00000500000000000000" pitchFamily="2" charset="-122"/>
              </a:defRPr>
            </a:lvl1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1800" b="1" i="0" u="none" strike="noStrike" kern="1200" cap="none" spc="300" normalizeH="0" baseline="0" noProof="0" dirty="0">
                <a:ln>
                  <a:noFill/>
                </a:ln>
                <a:solidFill>
                  <a:srgbClr val="0A9495"/>
                </a:solidFill>
                <a:effectLst/>
                <a:uLnTx/>
                <a:uFillTx/>
                <a:latin typeface="优设标题黑" panose="00000500000000000000" pitchFamily="2" charset="-122"/>
                <a:ea typeface="优设标题黑" panose="00000500000000000000" pitchFamily="2" charset="-122"/>
                <a:cs typeface="思源黑体 CN Normal" panose="020B0400000000000000" pitchFamily="34" charset="-122"/>
              </a:rPr>
              <a:t>04</a:t>
            </a:r>
            <a:endParaRPr kumimoji="0" lang="zh-CN" altLang="en-US" sz="1800" b="1" i="0" u="none" strike="noStrike" kern="1200" cap="none" spc="300" normalizeH="0" baseline="0" noProof="0" dirty="0">
              <a:ln>
                <a:noFill/>
              </a:ln>
              <a:solidFill>
                <a:srgbClr val="0A9495"/>
              </a:solidFill>
              <a:effectLst/>
              <a:uLnTx/>
              <a:uFillTx/>
              <a:latin typeface="优设标题黑" panose="00000500000000000000" pitchFamily="2" charset="-122"/>
              <a:ea typeface="优设标题黑" panose="00000500000000000000" pitchFamily="2" charset="-122"/>
              <a:cs typeface="思源黑体 CN Normal" panose="020B0400000000000000" pitchFamily="34" charset="-122"/>
            </a:endParaRPr>
          </a:p>
        </p:txBody>
      </p:sp>
      <p:sp>
        <p:nvSpPr>
          <p:cNvPr id="17" name="标题 1"/>
          <p:cNvSpPr txBox="1"/>
          <p:nvPr/>
        </p:nvSpPr>
        <p:spPr>
          <a:xfrm>
            <a:off x="3641419" y="563879"/>
            <a:ext cx="8283881" cy="1338422"/>
          </a:xfrm>
          <a:prstGeom prst="rect">
            <a:avLst/>
          </a:prstGeom>
        </p:spPr>
        <p:txBody>
          <a:bodyPr vert="horz" lIns="90170" tIns="46990" rIns="90170" bIns="46990" rtlCol="0" anchor="b" anchorCtr="0">
            <a:normAutofit/>
          </a:bodyPr>
          <a:lstStyle>
            <a:lvl1pPr algn="l" defTabSz="914400" rtl="0" eaLnBrk="1" fontAlgn="auto" latinLnBrk="0" hangingPunct="1">
              <a:lnSpc>
                <a:spcPct val="100000"/>
              </a:lnSpc>
              <a:spcBef>
                <a:spcPct val="0"/>
              </a:spcBef>
              <a:buNone/>
              <a:defRPr sz="2800" b="0" u="none" strike="noStrike" kern="1200" cap="none" spc="300" normalizeH="0" baseline="0">
                <a:solidFill>
                  <a:schemeClr val="tx1">
                    <a:lumMod val="85000"/>
                    <a:lumOff val="15000"/>
                  </a:schemeClr>
                </a:solidFill>
                <a:uFillTx/>
                <a:latin typeface="思源黑体 CN Normal" panose="020B0400000000000000" pitchFamily="34" charset="-122"/>
                <a:ea typeface="思源黑体 CN Normal" panose="020B0400000000000000" pitchFamily="34" charset="-122"/>
                <a:cs typeface="+mj-cs"/>
              </a:defRPr>
            </a:lvl1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2400" b="1" i="0" u="none" strike="noStrike" kern="1200" cap="none" spc="300" normalizeH="0" baseline="0" noProof="0" dirty="0">
                <a:ln>
                  <a:noFill/>
                </a:ln>
                <a:solidFill>
                  <a:srgbClr val="0A9495"/>
                </a:solidFill>
                <a:effectLst/>
                <a:uLnTx/>
                <a:uFillTx/>
                <a:latin typeface="思源黑体 CN Normal" panose="020B0400000000000000" pitchFamily="34" charset="-122"/>
                <a:ea typeface="思源黑体 CN Normal" panose="020B0400000000000000" pitchFamily="34" charset="-122"/>
                <a:cs typeface="思源黑体 CN Normal" panose="020B0400000000000000" pitchFamily="34" charset="-122"/>
              </a:rPr>
              <a:t>Versions </a:t>
            </a:r>
            <a:endParaRPr kumimoji="0" lang="en-US" altLang="zh-CN" sz="2400" b="1" i="0" u="none" strike="noStrike" kern="1200" cap="none" spc="300" normalizeH="0" baseline="0" noProof="0" dirty="0">
              <a:ln>
                <a:noFill/>
              </a:ln>
              <a:solidFill>
                <a:srgbClr val="0A9495"/>
              </a:solidFill>
              <a:effectLst/>
              <a:uLnTx/>
              <a:uFillTx/>
              <a:latin typeface="思源黑体 CN Normal" panose="020B0400000000000000" pitchFamily="34" charset="-122"/>
              <a:ea typeface="思源黑体 CN Normal" panose="020B0400000000000000" pitchFamily="34" charset="-122"/>
              <a:cs typeface="思源黑体 CN Normal" panose="020B0400000000000000" pitchFamily="34" charset="-122"/>
            </a:endParaRPr>
          </a:p>
        </p:txBody>
      </p:sp>
      <p:sp>
        <p:nvSpPr>
          <p:cNvPr id="8" name="Rectangle 2"/>
          <p:cNvSpPr txBox="1">
            <a:spLocks noChangeArrowheads="1"/>
          </p:cNvSpPr>
          <p:nvPr/>
        </p:nvSpPr>
        <p:spPr>
          <a:xfrm>
            <a:off x="1612741" y="4217558"/>
            <a:ext cx="10969200" cy="705600"/>
          </a:xfrm>
          <a:prstGeom prst="rect">
            <a:avLst/>
          </a:prstGeom>
        </p:spPr>
        <p:txBody>
          <a:bodyPr/>
          <a:lstStyle>
            <a:lvl1pPr algn="l" defTabSz="914400" rtl="0" eaLnBrk="1" fontAlgn="auto" latinLnBrk="0" hangingPunct="1">
              <a:lnSpc>
                <a:spcPct val="100000"/>
              </a:lnSpc>
              <a:spcBef>
                <a:spcPct val="0"/>
              </a:spcBef>
              <a:buNone/>
              <a:defRPr sz="2800" b="0" u="none" strike="noStrike" kern="1200" cap="none" spc="300" normalizeH="0" baseline="0">
                <a:solidFill>
                  <a:schemeClr val="accent5">
                    <a:lumMod val="85000"/>
                    <a:lumOff val="15000"/>
                  </a:schemeClr>
                </a:solidFill>
                <a:uFillTx/>
                <a:latin typeface="思源黑体 CN Normal" panose="020B0400000000000000" pitchFamily="34" charset="-122"/>
                <a:ea typeface="思源黑体 CN Normal" panose="020B0400000000000000" pitchFamily="34" charset="-122"/>
                <a:cs typeface="思源黑体 CN Normal" panose="020B0400000000000000" pitchFamily="34" charset="-122"/>
              </a:defRPr>
            </a:lvl1pPr>
          </a:lstStyle>
          <a:p>
            <a:pPr>
              <a:spcAft>
                <a:spcPts val="0"/>
              </a:spcAft>
            </a:pPr>
            <a:endParaRPr lang="zh-CN" altLang="en-US" dirty="0">
              <a:sym typeface="思源黑体 CN Normal" panose="020B0400000000000000" pitchFamily="34" charset="-122"/>
            </a:endParaRPr>
          </a:p>
        </p:txBody>
      </p:sp>
      <p:pic>
        <p:nvPicPr>
          <p:cNvPr id="100" name="图片 99"/>
          <p:cNvPicPr/>
          <p:nvPr>
            <p:custDataLst>
              <p:tags r:id="rId1"/>
            </p:custDataLst>
          </p:nvPr>
        </p:nvPicPr>
        <p:blipFill>
          <a:blip r:embed="rId2"/>
          <a:stretch>
            <a:fillRect/>
          </a:stretch>
        </p:blipFill>
        <p:spPr>
          <a:xfrm>
            <a:off x="8463915" y="2719705"/>
            <a:ext cx="3333750" cy="3333750"/>
          </a:xfrm>
          <a:prstGeom prst="rect">
            <a:avLst/>
          </a:prstGeom>
          <a:noFill/>
          <a:ln w="9525">
            <a:noFill/>
          </a:ln>
        </p:spPr>
      </p:pic>
      <p:pic>
        <p:nvPicPr>
          <p:cNvPr id="5124" name="图片 11" descr="水印"/>
          <p:cNvPicPr>
            <a:picLocks noChangeAspect="1"/>
          </p:cNvPicPr>
          <p:nvPr/>
        </p:nvPicPr>
        <p:blipFill>
          <a:blip r:embed="rId3"/>
          <a:stretch>
            <a:fillRect/>
          </a:stretch>
        </p:blipFill>
        <p:spPr>
          <a:xfrm>
            <a:off x="7186613" y="63500"/>
            <a:ext cx="4902200" cy="1587500"/>
          </a:xfrm>
          <a:prstGeom prst="rect">
            <a:avLst/>
          </a:prstGeom>
          <a:noFill/>
          <a:ln w="9525">
            <a:noFill/>
          </a:ln>
        </p:spPr>
      </p:pic>
    </p:spTree>
    <p:custDataLst>
      <p:tags r:id="rId4"/>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33985" y="1092200"/>
            <a:ext cx="12192000" cy="5529580"/>
          </a:xfrm>
          <a:prstGeom prst="rect">
            <a:avLst/>
          </a:prstGeom>
          <a:solidFill>
            <a:schemeClr val="accent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608400" y="386600"/>
            <a:ext cx="10969200" cy="705600"/>
          </a:xfrm>
        </p:spPr>
        <p:txBody>
          <a:bodyPr/>
          <a:lstStyle/>
          <a:p>
            <a:r>
              <a:rPr lang="en-US" dirty="0"/>
              <a:t>Version 1</a:t>
            </a:r>
            <a:endParaRPr lang="en-US" dirty="0"/>
          </a:p>
        </p:txBody>
      </p:sp>
      <p:sp>
        <p:nvSpPr>
          <p:cNvPr id="90115" name="Rectangle 3"/>
          <p:cNvSpPr>
            <a:spLocks noGrp="1" noChangeArrowheads="1"/>
          </p:cNvSpPr>
          <p:nvPr>
            <p:ph type="body" idx="4294967295"/>
          </p:nvPr>
        </p:nvSpPr>
        <p:spPr>
          <a:xfrm>
            <a:off x="378460" y="1149985"/>
            <a:ext cx="11146790" cy="5535295"/>
          </a:xfrm>
        </p:spPr>
        <p:txBody>
          <a:bodyPr wrap="square">
            <a:spAutoFit/>
          </a:bodyPr>
          <a:lstStyle/>
          <a:p>
            <a:pPr marL="0" indent="0">
              <a:lnSpc>
                <a:spcPct val="120000"/>
              </a:lnSpc>
              <a:buNone/>
            </a:pPr>
            <a:r>
              <a:rPr lang="en-US" altLang="zh-CN" sz="2000" dirty="0">
                <a:solidFill>
                  <a:schemeClr val="accent4"/>
                </a:solidFill>
                <a:latin typeface="Times New Roman" panose="02020603050405020304" charset="0"/>
                <a:cs typeface="Times New Roman" panose="02020603050405020304" charset="0"/>
                <a:sym typeface="思源黑体 CN Normal" panose="020B0400000000000000" pitchFamily="34" charset="-122"/>
              </a:rPr>
              <a:t>Dear Peter,</a:t>
            </a:r>
            <a:endParaRPr lang="en-US" altLang="zh-CN" sz="2000" dirty="0">
              <a:solidFill>
                <a:schemeClr val="accent4"/>
              </a:solidFill>
              <a:latin typeface="Times New Roman" panose="02020603050405020304" charset="0"/>
              <a:cs typeface="Times New Roman" panose="02020603050405020304" charset="0"/>
              <a:sym typeface="思源黑体 CN Normal" panose="020B0400000000000000" pitchFamily="34" charset="-122"/>
            </a:endParaRPr>
          </a:p>
          <a:p>
            <a:pPr marL="0" indent="0" algn="just">
              <a:lnSpc>
                <a:spcPct val="120000"/>
              </a:lnSpc>
              <a:buNone/>
            </a:pPr>
            <a:r>
              <a:rPr lang="en-US" altLang="zh-CN" sz="2000" dirty="0">
                <a:solidFill>
                  <a:schemeClr val="accent4"/>
                </a:solidFill>
                <a:latin typeface="Times New Roman" panose="02020603050405020304" charset="0"/>
                <a:cs typeface="Times New Roman" panose="02020603050405020304" charset="0"/>
                <a:sym typeface="思源黑体 CN Normal" panose="020B0400000000000000" pitchFamily="34" charset="-122"/>
              </a:rPr>
              <a:t>     I’m Li Hua, one of your students. I’m writing to render what I’ve found about students’ interest in our English Corner.</a:t>
            </a:r>
            <a:endParaRPr lang="en-US" altLang="zh-CN" sz="2000" dirty="0">
              <a:solidFill>
                <a:schemeClr val="accent4"/>
              </a:solidFill>
              <a:latin typeface="Times New Roman" panose="02020603050405020304" charset="0"/>
              <a:cs typeface="Times New Roman" panose="02020603050405020304" charset="0"/>
              <a:sym typeface="思源黑体 CN Normal" panose="020B0400000000000000" pitchFamily="34" charset="-122"/>
            </a:endParaRPr>
          </a:p>
          <a:p>
            <a:pPr marL="0" indent="0" algn="just">
              <a:lnSpc>
                <a:spcPct val="120000"/>
              </a:lnSpc>
              <a:buNone/>
            </a:pPr>
            <a:r>
              <a:rPr lang="en-US" altLang="zh-CN" sz="2000" dirty="0">
                <a:solidFill>
                  <a:schemeClr val="accent4"/>
                </a:solidFill>
                <a:latin typeface="Times New Roman" panose="02020603050405020304" charset="0"/>
                <a:cs typeface="Times New Roman" panose="02020603050405020304" charset="0"/>
                <a:sym typeface="思源黑体 CN Normal" panose="020B0400000000000000" pitchFamily="34" charset="-122"/>
              </a:rPr>
              <a:t>    Aimed at cultivating students’ interest in English leaning, your English Corner undoubtedly offers us students a great platform to enhance our English proficiency. However, I’ve found students lacking enthusiasm to get involved lately. I think it would be a good idea to showcase the unique charm of English Corner by adding more interactive activities like English Drama Performance. Additionally, why not undertake a survey to know about what really interests students?</a:t>
            </a:r>
            <a:r>
              <a:rPr lang="zh-CN" altLang="en-US" sz="2000" dirty="0">
                <a:solidFill>
                  <a:schemeClr val="accent4"/>
                </a:solidFill>
                <a:latin typeface="Times New Roman" panose="02020603050405020304" charset="0"/>
                <a:cs typeface="Times New Roman" panose="02020603050405020304" charset="0"/>
                <a:sym typeface="思源黑体 CN Normal" panose="020B0400000000000000" pitchFamily="34" charset="-122"/>
              </a:rPr>
              <a:t>    </a:t>
            </a:r>
            <a:endParaRPr lang="en-US" altLang="zh-CN" sz="2000" dirty="0">
              <a:solidFill>
                <a:srgbClr val="FF0000"/>
              </a:solidFill>
              <a:highlight>
                <a:srgbClr val="FFFF00"/>
              </a:highlight>
              <a:latin typeface="Times New Roman" panose="02020603050405020304" charset="0"/>
              <a:cs typeface="Times New Roman" panose="02020603050405020304" charset="0"/>
              <a:sym typeface="思源黑体 CN Normal" panose="020B0400000000000000" pitchFamily="34" charset="-122"/>
            </a:endParaRPr>
          </a:p>
          <a:p>
            <a:pPr marL="0" indent="0" algn="just">
              <a:lnSpc>
                <a:spcPct val="120000"/>
              </a:lnSpc>
              <a:buNone/>
            </a:pPr>
            <a:r>
              <a:rPr lang="en-US" altLang="zh-CN" sz="2000" dirty="0">
                <a:solidFill>
                  <a:schemeClr val="accent4"/>
                </a:solidFill>
                <a:latin typeface="Times New Roman" panose="02020603050405020304" charset="0"/>
                <a:cs typeface="Times New Roman" panose="02020603050405020304" charset="0"/>
                <a:sym typeface="思源黑体 CN Normal" panose="020B0400000000000000" pitchFamily="34" charset="-122"/>
              </a:rPr>
              <a:t>   I would appreciate it if you could make a few changes, in which case, the English Corner will surely become one of the fondest memories rooted in our hearts. </a:t>
            </a:r>
            <a:endParaRPr lang="en-US" altLang="zh-CN" sz="2000" dirty="0">
              <a:solidFill>
                <a:srgbClr val="FF0000"/>
              </a:solidFill>
              <a:highlight>
                <a:srgbClr val="FFFF00"/>
              </a:highlight>
              <a:latin typeface="Times New Roman" panose="02020603050405020304" charset="0"/>
              <a:cs typeface="Times New Roman" panose="02020603050405020304" charset="0"/>
              <a:sym typeface="思源黑体 CN Normal" panose="020B0400000000000000" pitchFamily="34" charset="-122"/>
            </a:endParaRPr>
          </a:p>
          <a:p>
            <a:pPr marL="0" indent="0" algn="r">
              <a:lnSpc>
                <a:spcPct val="120000"/>
              </a:lnSpc>
              <a:buNone/>
            </a:pPr>
            <a:r>
              <a:rPr lang="en-US" altLang="zh-CN" sz="2000" dirty="0">
                <a:solidFill>
                  <a:schemeClr val="accent4"/>
                </a:solidFill>
                <a:latin typeface="Times New Roman" panose="02020603050405020304" charset="0"/>
                <a:cs typeface="Times New Roman" panose="02020603050405020304" charset="0"/>
                <a:sym typeface="思源黑体 CN Normal" panose="020B0400000000000000" pitchFamily="34" charset="-122"/>
              </a:rPr>
              <a:t>Yours truly,</a:t>
            </a:r>
            <a:endParaRPr lang="en-US" altLang="zh-CN" sz="2000" dirty="0">
              <a:solidFill>
                <a:schemeClr val="accent4"/>
              </a:solidFill>
              <a:latin typeface="Times New Roman" panose="02020603050405020304" charset="0"/>
              <a:cs typeface="Times New Roman" panose="02020603050405020304" charset="0"/>
              <a:sym typeface="思源黑体 CN Normal" panose="020B0400000000000000" pitchFamily="34" charset="-122"/>
            </a:endParaRPr>
          </a:p>
          <a:p>
            <a:pPr marL="0" indent="0" algn="r">
              <a:lnSpc>
                <a:spcPct val="120000"/>
              </a:lnSpc>
              <a:buNone/>
            </a:pPr>
            <a:r>
              <a:rPr lang="en-US" altLang="zh-CN" sz="2000" dirty="0">
                <a:solidFill>
                  <a:schemeClr val="accent4"/>
                </a:solidFill>
                <a:latin typeface="Times New Roman" panose="02020603050405020304" charset="0"/>
                <a:cs typeface="Times New Roman" panose="02020603050405020304" charset="0"/>
                <a:sym typeface="思源黑体 CN Normal" panose="020B0400000000000000" pitchFamily="34" charset="-122"/>
              </a:rPr>
              <a:t>Li Hua</a:t>
            </a:r>
            <a:endParaRPr lang="en-US" altLang="zh-CN" sz="2000" dirty="0">
              <a:solidFill>
                <a:schemeClr val="accent4"/>
              </a:solidFill>
              <a:latin typeface="Times New Roman" panose="02020603050405020304" charset="0"/>
              <a:cs typeface="Times New Roman" panose="02020603050405020304" charset="0"/>
              <a:sym typeface="思源黑体 CN Normal" panose="020B0400000000000000" pitchFamily="34"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33985" y="747395"/>
            <a:ext cx="12192000" cy="5529580"/>
          </a:xfrm>
          <a:prstGeom prst="rect">
            <a:avLst/>
          </a:prstGeom>
          <a:solidFill>
            <a:schemeClr val="accent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608400" y="185305"/>
            <a:ext cx="10969200" cy="705600"/>
          </a:xfrm>
        </p:spPr>
        <p:txBody>
          <a:bodyPr/>
          <a:lstStyle/>
          <a:p>
            <a:r>
              <a:rPr lang="en-US" dirty="0"/>
              <a:t>Version 2</a:t>
            </a:r>
            <a:endParaRPr lang="en-US" dirty="0"/>
          </a:p>
        </p:txBody>
      </p:sp>
      <p:sp>
        <p:nvSpPr>
          <p:cNvPr id="90115" name="Rectangle 3"/>
          <p:cNvSpPr>
            <a:spLocks noGrp="1" noChangeArrowheads="1"/>
          </p:cNvSpPr>
          <p:nvPr>
            <p:ph type="body" idx="4294967295"/>
          </p:nvPr>
        </p:nvSpPr>
        <p:spPr>
          <a:xfrm>
            <a:off x="378460" y="747395"/>
            <a:ext cx="11146790" cy="5535295"/>
          </a:xfrm>
        </p:spPr>
        <p:txBody>
          <a:bodyPr wrap="square">
            <a:spAutoFit/>
          </a:bodyPr>
          <a:lstStyle/>
          <a:p>
            <a:pPr marL="0" indent="0">
              <a:lnSpc>
                <a:spcPct val="120000"/>
              </a:lnSpc>
              <a:buNone/>
            </a:pPr>
            <a:r>
              <a:rPr lang="en-US" altLang="zh-CN" sz="2000" dirty="0">
                <a:solidFill>
                  <a:schemeClr val="accent4"/>
                </a:solidFill>
                <a:latin typeface="Times New Roman" panose="02020603050405020304" charset="0"/>
                <a:cs typeface="Times New Roman" panose="02020603050405020304" charset="0"/>
                <a:sym typeface="思源黑体 CN Normal" panose="020B0400000000000000" pitchFamily="34" charset="-122"/>
              </a:rPr>
              <a:t>Dear Peter,</a:t>
            </a:r>
            <a:endParaRPr lang="en-US" altLang="zh-CN" sz="2000" dirty="0">
              <a:solidFill>
                <a:schemeClr val="accent4"/>
              </a:solidFill>
              <a:latin typeface="Times New Roman" panose="02020603050405020304" charset="0"/>
              <a:cs typeface="Times New Roman" panose="02020603050405020304" charset="0"/>
              <a:sym typeface="思源黑体 CN Normal" panose="020B0400000000000000" pitchFamily="34" charset="-122"/>
            </a:endParaRPr>
          </a:p>
          <a:p>
            <a:pPr marL="0" indent="0">
              <a:lnSpc>
                <a:spcPct val="120000"/>
              </a:lnSpc>
              <a:buNone/>
            </a:pPr>
            <a:r>
              <a:rPr lang="en-US" altLang="zh-CN" sz="2000" dirty="0">
                <a:solidFill>
                  <a:schemeClr val="accent4"/>
                </a:solidFill>
                <a:latin typeface="Times New Roman" panose="02020603050405020304" charset="0"/>
                <a:cs typeface="Times New Roman" panose="02020603050405020304" charset="0"/>
                <a:sym typeface="思源黑体 CN Normal" panose="020B0400000000000000" pitchFamily="34" charset="-122"/>
              </a:rPr>
              <a:t>   I am writing to share some concerns about the recent "English Corner" activities that you have been organizing. </a:t>
            </a:r>
            <a:endParaRPr lang="en-US" altLang="zh-CN" sz="2000" dirty="0">
              <a:solidFill>
                <a:schemeClr val="accent4"/>
              </a:solidFill>
              <a:latin typeface="Times New Roman" panose="02020603050405020304" charset="0"/>
              <a:cs typeface="Times New Roman" panose="02020603050405020304" charset="0"/>
              <a:sym typeface="思源黑体 CN Normal" panose="020B0400000000000000" pitchFamily="34" charset="-122"/>
            </a:endParaRPr>
          </a:p>
          <a:p>
            <a:pPr marL="0" indent="0" algn="just">
              <a:lnSpc>
                <a:spcPct val="120000"/>
              </a:lnSpc>
              <a:buNone/>
            </a:pPr>
            <a:r>
              <a:rPr lang="en-US" altLang="zh-CN" sz="2000" dirty="0">
                <a:solidFill>
                  <a:schemeClr val="accent4"/>
                </a:solidFill>
                <a:latin typeface="Times New Roman" panose="02020603050405020304" charset="0"/>
                <a:cs typeface="Times New Roman" panose="02020603050405020304" charset="0"/>
                <a:sym typeface="思源黑体 CN Normal" panose="020B0400000000000000" pitchFamily="34" charset="-122"/>
              </a:rPr>
              <a:t>  I have noticed that the enthusiasm among our classmates for these events has not been as high as we had hoped. It seems that some students are finding it difficult to engage in English conversations and are feeling a bit discouraged. In my opinion, one possible solution could be to incorporate more interactive activities into the sessions, such as games or group discussions. This could help to make the sessions more enjoyable and engaging for everyone.</a:t>
            </a:r>
            <a:endParaRPr lang="en-US" altLang="zh-CN" sz="2000" dirty="0">
              <a:solidFill>
                <a:schemeClr val="accent4"/>
              </a:solidFill>
              <a:latin typeface="Times New Roman" panose="02020603050405020304" charset="0"/>
              <a:cs typeface="Times New Roman" panose="02020603050405020304" charset="0"/>
              <a:sym typeface="思源黑体 CN Normal" panose="020B0400000000000000" pitchFamily="34" charset="-122"/>
            </a:endParaRPr>
          </a:p>
          <a:p>
            <a:pPr marL="0" indent="0" algn="just">
              <a:lnSpc>
                <a:spcPct val="120000"/>
              </a:lnSpc>
              <a:buNone/>
            </a:pPr>
            <a:r>
              <a:rPr lang="en-US" altLang="zh-CN" sz="2000" dirty="0">
                <a:solidFill>
                  <a:schemeClr val="accent4"/>
                </a:solidFill>
                <a:latin typeface="Times New Roman" panose="02020603050405020304" charset="0"/>
                <a:cs typeface="Times New Roman" panose="02020603050405020304" charset="0"/>
                <a:sym typeface="思源黑体 CN Normal" panose="020B0400000000000000" pitchFamily="34" charset="-122"/>
              </a:rPr>
              <a:t>   Thank you for your dedication to helping us improve our English skills. I look forward to seeing how these suggestions can be implemented in future sessions.</a:t>
            </a:r>
            <a:endParaRPr lang="en-US" altLang="zh-CN" sz="2000" dirty="0">
              <a:solidFill>
                <a:schemeClr val="accent4"/>
              </a:solidFill>
              <a:latin typeface="Times New Roman" panose="02020603050405020304" charset="0"/>
              <a:cs typeface="Times New Roman" panose="02020603050405020304" charset="0"/>
              <a:sym typeface="思源黑体 CN Normal" panose="020B0400000000000000" pitchFamily="34" charset="-122"/>
            </a:endParaRPr>
          </a:p>
          <a:p>
            <a:pPr marL="0" indent="0" algn="r">
              <a:lnSpc>
                <a:spcPct val="120000"/>
              </a:lnSpc>
              <a:buNone/>
            </a:pPr>
            <a:r>
              <a:rPr lang="en-US" altLang="zh-CN" sz="2000" dirty="0">
                <a:solidFill>
                  <a:schemeClr val="accent4"/>
                </a:solidFill>
                <a:latin typeface="Times New Roman" panose="02020603050405020304" charset="0"/>
                <a:cs typeface="Times New Roman" panose="02020603050405020304" charset="0"/>
                <a:sym typeface="思源黑体 CN Normal" panose="020B0400000000000000" pitchFamily="34" charset="-122"/>
              </a:rPr>
              <a:t>Yours truly,</a:t>
            </a:r>
            <a:endParaRPr lang="en-US" altLang="zh-CN" sz="2000" dirty="0">
              <a:solidFill>
                <a:schemeClr val="accent4"/>
              </a:solidFill>
              <a:latin typeface="Times New Roman" panose="02020603050405020304" charset="0"/>
              <a:cs typeface="Times New Roman" panose="02020603050405020304" charset="0"/>
              <a:sym typeface="思源黑体 CN Normal" panose="020B0400000000000000" pitchFamily="34" charset="-122"/>
            </a:endParaRPr>
          </a:p>
          <a:p>
            <a:pPr marL="0" indent="0" algn="r">
              <a:lnSpc>
                <a:spcPct val="120000"/>
              </a:lnSpc>
              <a:buNone/>
            </a:pPr>
            <a:r>
              <a:rPr lang="en-US" altLang="zh-CN" sz="2000" dirty="0">
                <a:solidFill>
                  <a:schemeClr val="accent4"/>
                </a:solidFill>
                <a:latin typeface="Times New Roman" panose="02020603050405020304" charset="0"/>
                <a:cs typeface="Times New Roman" panose="02020603050405020304" charset="0"/>
                <a:sym typeface="思源黑体 CN Normal" panose="020B0400000000000000" pitchFamily="34" charset="-122"/>
              </a:rPr>
              <a:t>Li Hua</a:t>
            </a:r>
            <a:endParaRPr lang="en-US" altLang="zh-CN" sz="2000" dirty="0">
              <a:solidFill>
                <a:schemeClr val="accent4"/>
              </a:solidFill>
              <a:latin typeface="Times New Roman" panose="02020603050405020304" charset="0"/>
              <a:cs typeface="Times New Roman" panose="02020603050405020304" charset="0"/>
              <a:sym typeface="思源黑体 CN Normal" panose="020B0400000000000000" pitchFamily="3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33985" y="747395"/>
            <a:ext cx="12192000" cy="5529580"/>
          </a:xfrm>
          <a:prstGeom prst="rect">
            <a:avLst/>
          </a:prstGeom>
          <a:solidFill>
            <a:schemeClr val="accent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608400" y="185305"/>
            <a:ext cx="10969200" cy="705600"/>
          </a:xfrm>
        </p:spPr>
        <p:txBody>
          <a:bodyPr/>
          <a:lstStyle/>
          <a:p>
            <a:r>
              <a:rPr lang="en-US" dirty="0"/>
              <a:t>Version 3</a:t>
            </a:r>
            <a:endParaRPr lang="en-US" dirty="0"/>
          </a:p>
        </p:txBody>
      </p:sp>
      <p:sp>
        <p:nvSpPr>
          <p:cNvPr id="90115" name="Rectangle 3"/>
          <p:cNvSpPr>
            <a:spLocks noGrp="1" noChangeArrowheads="1"/>
          </p:cNvSpPr>
          <p:nvPr>
            <p:ph type="body" idx="4294967295"/>
          </p:nvPr>
        </p:nvSpPr>
        <p:spPr>
          <a:xfrm>
            <a:off x="378460" y="747395"/>
            <a:ext cx="11146790" cy="4793615"/>
          </a:xfrm>
        </p:spPr>
        <p:txBody>
          <a:bodyPr wrap="square">
            <a:noAutofit/>
          </a:bodyPr>
          <a:lstStyle/>
          <a:p>
            <a:pPr marL="0" indent="0">
              <a:lnSpc>
                <a:spcPct val="90000"/>
              </a:lnSpc>
              <a:buNone/>
            </a:pPr>
            <a:r>
              <a:rPr lang="en-US" altLang="zh-CN" sz="2000" dirty="0">
                <a:solidFill>
                  <a:schemeClr val="accent4"/>
                </a:solidFill>
                <a:latin typeface="Times New Roman" panose="02020603050405020304" charset="0"/>
                <a:cs typeface="Times New Roman" panose="02020603050405020304" charset="0"/>
                <a:sym typeface="思源黑体 CN Normal" panose="020B0400000000000000" pitchFamily="34" charset="-122"/>
              </a:rPr>
              <a:t>Dear Peter,</a:t>
            </a:r>
            <a:endParaRPr lang="en-US" altLang="zh-CN" sz="2000" dirty="0">
              <a:solidFill>
                <a:schemeClr val="accent4"/>
              </a:solidFill>
              <a:latin typeface="Times New Roman" panose="02020603050405020304" charset="0"/>
              <a:cs typeface="Times New Roman" panose="02020603050405020304" charset="0"/>
              <a:sym typeface="思源黑体 CN Normal" panose="020B0400000000000000" pitchFamily="34" charset="-122"/>
            </a:endParaRPr>
          </a:p>
          <a:p>
            <a:pPr marL="0" indent="0" algn="just">
              <a:lnSpc>
                <a:spcPct val="90000"/>
              </a:lnSpc>
              <a:buNone/>
            </a:pPr>
            <a:r>
              <a:rPr lang="en-US" altLang="zh-CN" sz="2000" dirty="0">
                <a:solidFill>
                  <a:schemeClr val="accent4"/>
                </a:solidFill>
                <a:latin typeface="Times New Roman" panose="02020603050405020304" charset="0"/>
                <a:cs typeface="Times New Roman" panose="02020603050405020304" charset="0"/>
                <a:sym typeface="思源黑体 CN Normal" panose="020B0400000000000000" pitchFamily="34" charset="-122"/>
              </a:rPr>
              <a:t>    I have noticed that there has been a lack of interest among our classmates in participating in the “English Corner” activities that you organize. Many students seem to be disinterested in attending these sessions, which is a shame as your sessions are always very informative and fun.</a:t>
            </a:r>
            <a:endParaRPr lang="en-US" altLang="zh-CN" sz="2000" dirty="0">
              <a:solidFill>
                <a:schemeClr val="accent4"/>
              </a:solidFill>
              <a:latin typeface="Times New Roman" panose="02020603050405020304" charset="0"/>
              <a:cs typeface="Times New Roman" panose="02020603050405020304" charset="0"/>
              <a:sym typeface="思源黑体 CN Normal" panose="020B0400000000000000" pitchFamily="34" charset="-122"/>
            </a:endParaRPr>
          </a:p>
          <a:p>
            <a:pPr marL="0" indent="0" algn="just">
              <a:lnSpc>
                <a:spcPct val="90000"/>
              </a:lnSpc>
              <a:buNone/>
            </a:pPr>
            <a:r>
              <a:rPr lang="en-US" altLang="zh-CN" sz="2000" dirty="0">
                <a:solidFill>
                  <a:schemeClr val="accent4"/>
                </a:solidFill>
                <a:latin typeface="Times New Roman" panose="02020603050405020304" charset="0"/>
                <a:cs typeface="Times New Roman" panose="02020603050405020304" charset="0"/>
                <a:sym typeface="思源黑体 CN Normal" panose="020B0400000000000000" pitchFamily="34" charset="-122"/>
              </a:rPr>
              <a:t>    I would like to suggest that we add some fun and interactive activities to the English Corner sessions to make them more appealing to our classmates. Perhaps we could incorporate some games, role-playing exercises, or even group discussions on interesting topics. I believe these changes could help to reignite the interest and enthusiasm of our classmates.</a:t>
            </a:r>
            <a:endParaRPr lang="en-US" altLang="zh-CN" sz="2000" dirty="0">
              <a:solidFill>
                <a:schemeClr val="accent4"/>
              </a:solidFill>
              <a:latin typeface="Times New Roman" panose="02020603050405020304" charset="0"/>
              <a:cs typeface="Times New Roman" panose="02020603050405020304" charset="0"/>
              <a:sym typeface="思源黑体 CN Normal" panose="020B0400000000000000" pitchFamily="34" charset="-122"/>
            </a:endParaRPr>
          </a:p>
          <a:p>
            <a:pPr marL="0" indent="0" algn="just">
              <a:lnSpc>
                <a:spcPct val="90000"/>
              </a:lnSpc>
              <a:buNone/>
            </a:pPr>
            <a:r>
              <a:rPr lang="en-US" altLang="zh-CN" sz="2000" dirty="0">
                <a:solidFill>
                  <a:schemeClr val="accent4"/>
                </a:solidFill>
                <a:latin typeface="Times New Roman" panose="02020603050405020304" charset="0"/>
                <a:cs typeface="Times New Roman" panose="02020603050405020304" charset="0"/>
                <a:sym typeface="思源黑体 CN Normal" panose="020B0400000000000000" pitchFamily="34" charset="-122"/>
              </a:rPr>
              <a:t>   Looking forward to your thoughts on this.</a:t>
            </a:r>
            <a:endParaRPr lang="en-US" altLang="zh-CN" sz="2000" dirty="0">
              <a:solidFill>
                <a:schemeClr val="accent4"/>
              </a:solidFill>
              <a:latin typeface="Times New Roman" panose="02020603050405020304" charset="0"/>
              <a:cs typeface="Times New Roman" panose="02020603050405020304" charset="0"/>
              <a:sym typeface="思源黑体 CN Normal" panose="020B0400000000000000" pitchFamily="34" charset="-122"/>
            </a:endParaRPr>
          </a:p>
          <a:p>
            <a:pPr marL="0" indent="0" algn="r">
              <a:lnSpc>
                <a:spcPct val="90000"/>
              </a:lnSpc>
              <a:buNone/>
            </a:pPr>
            <a:r>
              <a:rPr lang="en-US" altLang="zh-CN" sz="2000" dirty="0">
                <a:solidFill>
                  <a:schemeClr val="accent4"/>
                </a:solidFill>
                <a:latin typeface="Times New Roman" panose="02020603050405020304" charset="0"/>
                <a:cs typeface="Times New Roman" panose="02020603050405020304" charset="0"/>
                <a:sym typeface="思源黑体 CN Normal" panose="020B0400000000000000" pitchFamily="34" charset="-122"/>
              </a:rPr>
              <a:t>Yours ,</a:t>
            </a:r>
            <a:endParaRPr lang="en-US" altLang="zh-CN" sz="2000" dirty="0">
              <a:solidFill>
                <a:schemeClr val="accent4"/>
              </a:solidFill>
              <a:latin typeface="Times New Roman" panose="02020603050405020304" charset="0"/>
              <a:cs typeface="Times New Roman" panose="02020603050405020304" charset="0"/>
              <a:sym typeface="思源黑体 CN Normal" panose="020B0400000000000000" pitchFamily="34" charset="-122"/>
            </a:endParaRPr>
          </a:p>
          <a:p>
            <a:pPr marL="0" indent="0" algn="r">
              <a:lnSpc>
                <a:spcPct val="90000"/>
              </a:lnSpc>
              <a:buNone/>
            </a:pPr>
            <a:r>
              <a:rPr lang="en-US" altLang="zh-CN" sz="2000" dirty="0">
                <a:solidFill>
                  <a:schemeClr val="accent4"/>
                </a:solidFill>
                <a:latin typeface="Times New Roman" panose="02020603050405020304" charset="0"/>
                <a:cs typeface="Times New Roman" panose="02020603050405020304" charset="0"/>
                <a:sym typeface="思源黑体 CN Normal" panose="020B0400000000000000" pitchFamily="34" charset="-122"/>
              </a:rPr>
              <a:t>Li Hua</a:t>
            </a:r>
            <a:endParaRPr lang="en-US" altLang="zh-CN" sz="2000" dirty="0">
              <a:solidFill>
                <a:schemeClr val="accent4"/>
              </a:solidFill>
              <a:latin typeface="Times New Roman" panose="02020603050405020304" charset="0"/>
              <a:cs typeface="Times New Roman" panose="02020603050405020304" charset="0"/>
              <a:sym typeface="思源黑体 CN Normal" panose="020B0400000000000000" pitchFamily="34"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3" name="任意多边形: 形状 1222"/>
          <p:cNvSpPr/>
          <p:nvPr/>
        </p:nvSpPr>
        <p:spPr>
          <a:xfrm flipV="1">
            <a:off x="647700" y="6439642"/>
            <a:ext cx="6330312" cy="45719"/>
          </a:xfrm>
          <a:custGeom>
            <a:avLst/>
            <a:gdLst>
              <a:gd name="connsiteX0" fmla="*/ 7941154 w 7941154"/>
              <a:gd name="connsiteY0" fmla="*/ 3222 h 6443"/>
              <a:gd name="connsiteX1" fmla="*/ 3970763 w 7941154"/>
              <a:gd name="connsiteY1" fmla="*/ 6444 h 6443"/>
              <a:gd name="connsiteX2" fmla="*/ 0 w 7941154"/>
              <a:gd name="connsiteY2" fmla="*/ 3222 h 6443"/>
              <a:gd name="connsiteX3" fmla="*/ 3970763 w 7941154"/>
              <a:gd name="connsiteY3" fmla="*/ 0 h 6443"/>
              <a:gd name="connsiteX4" fmla="*/ 7941154 w 7941154"/>
              <a:gd name="connsiteY4" fmla="*/ 3222 h 6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1154" h="6443">
                <a:moveTo>
                  <a:pt x="7941154" y="3222"/>
                </a:moveTo>
                <a:cubicBezTo>
                  <a:pt x="7941154" y="4957"/>
                  <a:pt x="6163277" y="6444"/>
                  <a:pt x="3970763" y="6444"/>
                </a:cubicBezTo>
                <a:cubicBezTo>
                  <a:pt x="1778249" y="6444"/>
                  <a:pt x="0" y="4957"/>
                  <a:pt x="0" y="3222"/>
                </a:cubicBezTo>
                <a:cubicBezTo>
                  <a:pt x="0" y="1487"/>
                  <a:pt x="1777506" y="0"/>
                  <a:pt x="3970763" y="0"/>
                </a:cubicBezTo>
                <a:cubicBezTo>
                  <a:pt x="6164020" y="0"/>
                  <a:pt x="7941154" y="1487"/>
                  <a:pt x="7941154" y="3222"/>
                </a:cubicBezTo>
                <a:close/>
              </a:path>
            </a:pathLst>
          </a:custGeom>
          <a:solidFill>
            <a:srgbClr val="263238"/>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grpSp>
        <p:nvGrpSpPr>
          <p:cNvPr id="1225" name="图形 1245"/>
          <p:cNvGrpSpPr/>
          <p:nvPr/>
        </p:nvGrpSpPr>
        <p:grpSpPr>
          <a:xfrm>
            <a:off x="2148230" y="1553160"/>
            <a:ext cx="5264237" cy="3389578"/>
            <a:chOff x="949464" y="1597725"/>
            <a:chExt cx="5264237" cy="3389578"/>
          </a:xfrm>
        </p:grpSpPr>
        <p:sp>
          <p:nvSpPr>
            <p:cNvPr id="1226" name="任意多边形: 形状 1225"/>
            <p:cNvSpPr/>
            <p:nvPr/>
          </p:nvSpPr>
          <p:spPr>
            <a:xfrm>
              <a:off x="1125059" y="1597725"/>
              <a:ext cx="4828164" cy="3281520"/>
            </a:xfrm>
            <a:custGeom>
              <a:avLst/>
              <a:gdLst>
                <a:gd name="connsiteX0" fmla="*/ 0 w 4828164"/>
                <a:gd name="connsiteY0" fmla="*/ 0 h 3281520"/>
                <a:gd name="connsiteX1" fmla="*/ 4828165 w 4828164"/>
                <a:gd name="connsiteY1" fmla="*/ 0 h 3281520"/>
                <a:gd name="connsiteX2" fmla="*/ 4828165 w 4828164"/>
                <a:gd name="connsiteY2" fmla="*/ 3281520 h 3281520"/>
                <a:gd name="connsiteX3" fmla="*/ 0 w 4828164"/>
                <a:gd name="connsiteY3" fmla="*/ 3281520 h 3281520"/>
              </a:gdLst>
              <a:ahLst/>
              <a:cxnLst>
                <a:cxn ang="0">
                  <a:pos x="connsiteX0" y="connsiteY0"/>
                </a:cxn>
                <a:cxn ang="0">
                  <a:pos x="connsiteX1" y="connsiteY1"/>
                </a:cxn>
                <a:cxn ang="0">
                  <a:pos x="connsiteX2" y="connsiteY2"/>
                </a:cxn>
                <a:cxn ang="0">
                  <a:pos x="connsiteX3" y="connsiteY3"/>
                </a:cxn>
              </a:cxnLst>
              <a:rect l="l" t="t" r="r" b="b"/>
              <a:pathLst>
                <a:path w="4828164" h="3281520">
                  <a:moveTo>
                    <a:pt x="0" y="0"/>
                  </a:moveTo>
                  <a:lnTo>
                    <a:pt x="4828165" y="0"/>
                  </a:lnTo>
                  <a:lnTo>
                    <a:pt x="4828165" y="3281520"/>
                  </a:lnTo>
                  <a:lnTo>
                    <a:pt x="0" y="3281520"/>
                  </a:lnTo>
                  <a:close/>
                </a:path>
              </a:pathLst>
            </a:custGeom>
            <a:solidFill>
              <a:srgbClr val="A06447"/>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227" name="任意多边形: 形状 1226"/>
            <p:cNvSpPr/>
            <p:nvPr/>
          </p:nvSpPr>
          <p:spPr>
            <a:xfrm>
              <a:off x="1293590" y="1746676"/>
              <a:ext cx="4487260" cy="3005178"/>
            </a:xfrm>
            <a:custGeom>
              <a:avLst/>
              <a:gdLst>
                <a:gd name="connsiteX0" fmla="*/ 0 w 4487260"/>
                <a:gd name="connsiteY0" fmla="*/ 0 h 3005178"/>
                <a:gd name="connsiteX1" fmla="*/ 4487261 w 4487260"/>
                <a:gd name="connsiteY1" fmla="*/ 0 h 3005178"/>
                <a:gd name="connsiteX2" fmla="*/ 4487261 w 4487260"/>
                <a:gd name="connsiteY2" fmla="*/ 3005179 h 3005178"/>
                <a:gd name="connsiteX3" fmla="*/ 0 w 4487260"/>
                <a:gd name="connsiteY3" fmla="*/ 3005179 h 3005178"/>
              </a:gdLst>
              <a:ahLst/>
              <a:cxnLst>
                <a:cxn ang="0">
                  <a:pos x="connsiteX0" y="connsiteY0"/>
                </a:cxn>
                <a:cxn ang="0">
                  <a:pos x="connsiteX1" y="connsiteY1"/>
                </a:cxn>
                <a:cxn ang="0">
                  <a:pos x="connsiteX2" y="connsiteY2"/>
                </a:cxn>
                <a:cxn ang="0">
                  <a:pos x="connsiteX3" y="connsiteY3"/>
                </a:cxn>
              </a:cxnLst>
              <a:rect l="l" t="t" r="r" b="b"/>
              <a:pathLst>
                <a:path w="4487260" h="3005178">
                  <a:moveTo>
                    <a:pt x="0" y="0"/>
                  </a:moveTo>
                  <a:lnTo>
                    <a:pt x="4487261" y="0"/>
                  </a:lnTo>
                  <a:lnTo>
                    <a:pt x="4487261" y="3005179"/>
                  </a:lnTo>
                  <a:lnTo>
                    <a:pt x="0" y="3005179"/>
                  </a:lnTo>
                  <a:close/>
                </a:path>
              </a:pathLst>
            </a:custGeom>
            <a:solidFill>
              <a:srgbClr val="455A64"/>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228" name="任意多边形: 形状 1227"/>
            <p:cNvSpPr/>
            <p:nvPr/>
          </p:nvSpPr>
          <p:spPr>
            <a:xfrm>
              <a:off x="1125059" y="1597725"/>
              <a:ext cx="4828287" cy="158617"/>
            </a:xfrm>
            <a:custGeom>
              <a:avLst/>
              <a:gdLst>
                <a:gd name="connsiteX0" fmla="*/ 4828288 w 4828287"/>
                <a:gd name="connsiteY0" fmla="*/ 0 h 158617"/>
                <a:gd name="connsiteX1" fmla="*/ 4817384 w 4828287"/>
                <a:gd name="connsiteY1" fmla="*/ 10285 h 158617"/>
                <a:gd name="connsiteX2" fmla="*/ 4784669 w 4828287"/>
                <a:gd name="connsiteY2" fmla="*/ 40274 h 158617"/>
                <a:gd name="connsiteX3" fmla="*/ 4656783 w 4828287"/>
                <a:gd name="connsiteY3" fmla="*/ 156139 h 158617"/>
                <a:gd name="connsiteX4" fmla="*/ 4656288 w 4828287"/>
                <a:gd name="connsiteY4" fmla="*/ 156511 h 158617"/>
                <a:gd name="connsiteX5" fmla="*/ 4655668 w 4828287"/>
                <a:gd name="connsiteY5" fmla="*/ 156511 h 158617"/>
                <a:gd name="connsiteX6" fmla="*/ 2413710 w 4828287"/>
                <a:gd name="connsiteY6" fmla="*/ 158617 h 158617"/>
                <a:gd name="connsiteX7" fmla="*/ 168531 w 4828287"/>
                <a:gd name="connsiteY7" fmla="*/ 156511 h 158617"/>
                <a:gd name="connsiteX8" fmla="*/ 167911 w 4828287"/>
                <a:gd name="connsiteY8" fmla="*/ 156511 h 158617"/>
                <a:gd name="connsiteX9" fmla="*/ 167416 w 4828287"/>
                <a:gd name="connsiteY9" fmla="*/ 156139 h 158617"/>
                <a:gd name="connsiteX10" fmla="*/ 42628 w 4828287"/>
                <a:gd name="connsiteY10" fmla="*/ 40274 h 158617"/>
                <a:gd name="connsiteX11" fmla="*/ 10657 w 4828287"/>
                <a:gd name="connsiteY11" fmla="*/ 10285 h 158617"/>
                <a:gd name="connsiteX12" fmla="*/ 0 w 4828287"/>
                <a:gd name="connsiteY12" fmla="*/ 0 h 158617"/>
                <a:gd name="connsiteX13" fmla="*/ 11153 w 4828287"/>
                <a:gd name="connsiteY13" fmla="*/ 9790 h 158617"/>
                <a:gd name="connsiteX14" fmla="*/ 43620 w 4828287"/>
                <a:gd name="connsiteY14" fmla="*/ 39159 h 158617"/>
                <a:gd name="connsiteX15" fmla="*/ 169398 w 4828287"/>
                <a:gd name="connsiteY15" fmla="*/ 153908 h 158617"/>
                <a:gd name="connsiteX16" fmla="*/ 168407 w 4828287"/>
                <a:gd name="connsiteY16" fmla="*/ 153537 h 158617"/>
                <a:gd name="connsiteX17" fmla="*/ 2413586 w 4828287"/>
                <a:gd name="connsiteY17" fmla="*/ 151430 h 158617"/>
                <a:gd name="connsiteX18" fmla="*/ 4655544 w 4828287"/>
                <a:gd name="connsiteY18" fmla="*/ 153537 h 158617"/>
                <a:gd name="connsiteX19" fmla="*/ 4654553 w 4828287"/>
                <a:gd name="connsiteY19" fmla="*/ 153908 h 158617"/>
                <a:gd name="connsiteX20" fmla="*/ 4783429 w 4828287"/>
                <a:gd name="connsiteY20" fmla="*/ 39159 h 158617"/>
                <a:gd name="connsiteX21" fmla="*/ 4816764 w 4828287"/>
                <a:gd name="connsiteY21" fmla="*/ 9790 h 158617"/>
                <a:gd name="connsiteX22" fmla="*/ 4828165 w 4828287"/>
                <a:gd name="connsiteY22" fmla="*/ 0 h 15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28287" h="158617">
                  <a:moveTo>
                    <a:pt x="4828288" y="0"/>
                  </a:moveTo>
                  <a:cubicBezTo>
                    <a:pt x="4828288" y="0"/>
                    <a:pt x="4824695" y="3594"/>
                    <a:pt x="4817384" y="10285"/>
                  </a:cubicBezTo>
                  <a:cubicBezTo>
                    <a:pt x="4809948" y="17101"/>
                    <a:pt x="4798919" y="27138"/>
                    <a:pt x="4784669" y="40274"/>
                  </a:cubicBezTo>
                  <a:cubicBezTo>
                    <a:pt x="4755547" y="66669"/>
                    <a:pt x="4712547" y="105580"/>
                    <a:pt x="4656783" y="156139"/>
                  </a:cubicBezTo>
                  <a:lnTo>
                    <a:pt x="4656288" y="156511"/>
                  </a:lnTo>
                  <a:lnTo>
                    <a:pt x="4655668" y="156511"/>
                  </a:lnTo>
                  <a:cubicBezTo>
                    <a:pt x="4268542" y="156882"/>
                    <a:pt x="3409902" y="157750"/>
                    <a:pt x="2413710" y="158617"/>
                  </a:cubicBezTo>
                  <a:cubicBezTo>
                    <a:pt x="1414917" y="157626"/>
                    <a:pt x="554665" y="156882"/>
                    <a:pt x="168531" y="156511"/>
                  </a:cubicBezTo>
                  <a:lnTo>
                    <a:pt x="167911" y="156511"/>
                  </a:lnTo>
                  <a:lnTo>
                    <a:pt x="167416" y="156139"/>
                  </a:lnTo>
                  <a:cubicBezTo>
                    <a:pt x="113015" y="105580"/>
                    <a:pt x="71130" y="66669"/>
                    <a:pt x="42628" y="40274"/>
                  </a:cubicBezTo>
                  <a:cubicBezTo>
                    <a:pt x="28625" y="27138"/>
                    <a:pt x="17968" y="17225"/>
                    <a:pt x="10657" y="10285"/>
                  </a:cubicBezTo>
                  <a:cubicBezTo>
                    <a:pt x="3470" y="3470"/>
                    <a:pt x="0" y="0"/>
                    <a:pt x="0" y="0"/>
                  </a:cubicBezTo>
                  <a:cubicBezTo>
                    <a:pt x="0" y="0"/>
                    <a:pt x="3841" y="3222"/>
                    <a:pt x="11153" y="9790"/>
                  </a:cubicBezTo>
                  <a:cubicBezTo>
                    <a:pt x="18588" y="16481"/>
                    <a:pt x="29369" y="26271"/>
                    <a:pt x="43620" y="39159"/>
                  </a:cubicBezTo>
                  <a:cubicBezTo>
                    <a:pt x="72245" y="65306"/>
                    <a:pt x="114502" y="103845"/>
                    <a:pt x="169398" y="153908"/>
                  </a:cubicBezTo>
                  <a:lnTo>
                    <a:pt x="168407" y="153537"/>
                  </a:lnTo>
                  <a:cubicBezTo>
                    <a:pt x="554541" y="153165"/>
                    <a:pt x="1414793" y="152297"/>
                    <a:pt x="2413586" y="151430"/>
                  </a:cubicBezTo>
                  <a:cubicBezTo>
                    <a:pt x="3409778" y="152421"/>
                    <a:pt x="4268418" y="153165"/>
                    <a:pt x="4655544" y="153537"/>
                  </a:cubicBezTo>
                  <a:lnTo>
                    <a:pt x="4654553" y="153908"/>
                  </a:lnTo>
                  <a:cubicBezTo>
                    <a:pt x="4710812" y="103845"/>
                    <a:pt x="4754060" y="65306"/>
                    <a:pt x="4783429" y="39159"/>
                  </a:cubicBezTo>
                  <a:cubicBezTo>
                    <a:pt x="4798052" y="26271"/>
                    <a:pt x="4809081" y="16481"/>
                    <a:pt x="4816764" y="9790"/>
                  </a:cubicBezTo>
                  <a:cubicBezTo>
                    <a:pt x="4824323" y="3222"/>
                    <a:pt x="4828165" y="0"/>
                    <a:pt x="4828165" y="0"/>
                  </a:cubicBezTo>
                  <a:close/>
                </a:path>
              </a:pathLst>
            </a:custGeom>
            <a:solidFill>
              <a:srgbClr val="263238"/>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229" name="任意多边形: 形状 1228"/>
            <p:cNvSpPr/>
            <p:nvPr/>
          </p:nvSpPr>
          <p:spPr>
            <a:xfrm>
              <a:off x="1125183" y="4748262"/>
              <a:ext cx="4828163" cy="131106"/>
            </a:xfrm>
            <a:custGeom>
              <a:avLst/>
              <a:gdLst>
                <a:gd name="connsiteX0" fmla="*/ 4828164 w 4828163"/>
                <a:gd name="connsiteY0" fmla="*/ 130983 h 131106"/>
                <a:gd name="connsiteX1" fmla="*/ 4816764 w 4828163"/>
                <a:gd name="connsiteY1" fmla="*/ 123052 h 131106"/>
                <a:gd name="connsiteX2" fmla="*/ 4783429 w 4828163"/>
                <a:gd name="connsiteY2" fmla="*/ 98888 h 131106"/>
                <a:gd name="connsiteX3" fmla="*/ 4654800 w 4828163"/>
                <a:gd name="connsiteY3" fmla="*/ 4833 h 131106"/>
                <a:gd name="connsiteX4" fmla="*/ 4655668 w 4828163"/>
                <a:gd name="connsiteY4" fmla="*/ 5081 h 131106"/>
                <a:gd name="connsiteX5" fmla="*/ 2413834 w 4828163"/>
                <a:gd name="connsiteY5" fmla="*/ 7311 h 131106"/>
                <a:gd name="connsiteX6" fmla="*/ 168531 w 4828163"/>
                <a:gd name="connsiteY6" fmla="*/ 5081 h 131106"/>
                <a:gd name="connsiteX7" fmla="*/ 169398 w 4828163"/>
                <a:gd name="connsiteY7" fmla="*/ 4833 h 131106"/>
                <a:gd name="connsiteX8" fmla="*/ 43744 w 4828163"/>
                <a:gd name="connsiteY8" fmla="*/ 98888 h 131106"/>
                <a:gd name="connsiteX9" fmla="*/ 11153 w 4828163"/>
                <a:gd name="connsiteY9" fmla="*/ 123052 h 131106"/>
                <a:gd name="connsiteX10" fmla="*/ 0 w 4828163"/>
                <a:gd name="connsiteY10" fmla="*/ 130983 h 131106"/>
                <a:gd name="connsiteX11" fmla="*/ 10781 w 4828163"/>
                <a:gd name="connsiteY11" fmla="*/ 122433 h 131106"/>
                <a:gd name="connsiteX12" fmla="*/ 42876 w 4828163"/>
                <a:gd name="connsiteY12" fmla="*/ 97649 h 131106"/>
                <a:gd name="connsiteX13" fmla="*/ 167664 w 4828163"/>
                <a:gd name="connsiteY13" fmla="*/ 2478 h 131106"/>
                <a:gd name="connsiteX14" fmla="*/ 168035 w 4828163"/>
                <a:gd name="connsiteY14" fmla="*/ 2230 h 131106"/>
                <a:gd name="connsiteX15" fmla="*/ 168531 w 4828163"/>
                <a:gd name="connsiteY15" fmla="*/ 2230 h 131106"/>
                <a:gd name="connsiteX16" fmla="*/ 2413834 w 4828163"/>
                <a:gd name="connsiteY16" fmla="*/ 0 h 131106"/>
                <a:gd name="connsiteX17" fmla="*/ 4655668 w 4828163"/>
                <a:gd name="connsiteY17" fmla="*/ 2230 h 131106"/>
                <a:gd name="connsiteX18" fmla="*/ 4656164 w 4828163"/>
                <a:gd name="connsiteY18" fmla="*/ 2230 h 131106"/>
                <a:gd name="connsiteX19" fmla="*/ 4656535 w 4828163"/>
                <a:gd name="connsiteY19" fmla="*/ 2478 h 131106"/>
                <a:gd name="connsiteX20" fmla="*/ 4784297 w 4828163"/>
                <a:gd name="connsiteY20" fmla="*/ 97773 h 131106"/>
                <a:gd name="connsiteX21" fmla="*/ 4817136 w 4828163"/>
                <a:gd name="connsiteY21" fmla="*/ 122556 h 131106"/>
                <a:gd name="connsiteX22" fmla="*/ 4828164 w 4828163"/>
                <a:gd name="connsiteY22" fmla="*/ 131107 h 13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28163" h="131106">
                  <a:moveTo>
                    <a:pt x="4828164" y="130983"/>
                  </a:moveTo>
                  <a:cubicBezTo>
                    <a:pt x="4828164" y="130983"/>
                    <a:pt x="4824199" y="128381"/>
                    <a:pt x="4816764" y="123052"/>
                  </a:cubicBezTo>
                  <a:cubicBezTo>
                    <a:pt x="4809081" y="117476"/>
                    <a:pt x="4798051" y="109421"/>
                    <a:pt x="4783429" y="98888"/>
                  </a:cubicBezTo>
                  <a:cubicBezTo>
                    <a:pt x="4754060" y="77326"/>
                    <a:pt x="4710812" y="45726"/>
                    <a:pt x="4654800" y="4833"/>
                  </a:cubicBezTo>
                  <a:lnTo>
                    <a:pt x="4655668" y="5081"/>
                  </a:lnTo>
                  <a:cubicBezTo>
                    <a:pt x="4275854" y="5453"/>
                    <a:pt x="3414859" y="6320"/>
                    <a:pt x="2413834" y="7311"/>
                  </a:cubicBezTo>
                  <a:cubicBezTo>
                    <a:pt x="1410084" y="6320"/>
                    <a:pt x="547354" y="5453"/>
                    <a:pt x="168531" y="5081"/>
                  </a:cubicBezTo>
                  <a:lnTo>
                    <a:pt x="169398" y="4833"/>
                  </a:lnTo>
                  <a:cubicBezTo>
                    <a:pt x="114750" y="45726"/>
                    <a:pt x="72493" y="77326"/>
                    <a:pt x="43744" y="98888"/>
                  </a:cubicBezTo>
                  <a:cubicBezTo>
                    <a:pt x="29493" y="109421"/>
                    <a:pt x="18712" y="117476"/>
                    <a:pt x="11153" y="123052"/>
                  </a:cubicBezTo>
                  <a:cubicBezTo>
                    <a:pt x="3841" y="128381"/>
                    <a:pt x="0" y="130983"/>
                    <a:pt x="0" y="130983"/>
                  </a:cubicBezTo>
                  <a:cubicBezTo>
                    <a:pt x="0" y="130983"/>
                    <a:pt x="3594" y="128009"/>
                    <a:pt x="10781" y="122433"/>
                  </a:cubicBezTo>
                  <a:cubicBezTo>
                    <a:pt x="18092" y="116732"/>
                    <a:pt x="28873" y="108553"/>
                    <a:pt x="42876" y="97649"/>
                  </a:cubicBezTo>
                  <a:cubicBezTo>
                    <a:pt x="71378" y="75839"/>
                    <a:pt x="113263" y="43867"/>
                    <a:pt x="167664" y="2478"/>
                  </a:cubicBezTo>
                  <a:lnTo>
                    <a:pt x="168035" y="2230"/>
                  </a:lnTo>
                  <a:lnTo>
                    <a:pt x="168531" y="2230"/>
                  </a:lnTo>
                  <a:cubicBezTo>
                    <a:pt x="547354" y="1859"/>
                    <a:pt x="1410084" y="991"/>
                    <a:pt x="2413834" y="0"/>
                  </a:cubicBezTo>
                  <a:cubicBezTo>
                    <a:pt x="3414859" y="991"/>
                    <a:pt x="4275854" y="1859"/>
                    <a:pt x="4655668" y="2230"/>
                  </a:cubicBezTo>
                  <a:lnTo>
                    <a:pt x="4656164" y="2230"/>
                  </a:lnTo>
                  <a:lnTo>
                    <a:pt x="4656535" y="2478"/>
                  </a:lnTo>
                  <a:cubicBezTo>
                    <a:pt x="4712175" y="43991"/>
                    <a:pt x="4755176" y="75963"/>
                    <a:pt x="4784297" y="97773"/>
                  </a:cubicBezTo>
                  <a:cubicBezTo>
                    <a:pt x="4798672" y="108553"/>
                    <a:pt x="4809576" y="116856"/>
                    <a:pt x="4817136" y="122556"/>
                  </a:cubicBezTo>
                  <a:cubicBezTo>
                    <a:pt x="4824446" y="128133"/>
                    <a:pt x="4828164" y="131107"/>
                    <a:pt x="4828164" y="131107"/>
                  </a:cubicBezTo>
                  <a:close/>
                </a:path>
              </a:pathLst>
            </a:custGeom>
            <a:solidFill>
              <a:srgbClr val="263238"/>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230" name="任意多边形: 形状 1229"/>
            <p:cNvSpPr/>
            <p:nvPr/>
          </p:nvSpPr>
          <p:spPr>
            <a:xfrm>
              <a:off x="5777009" y="1752749"/>
              <a:ext cx="7435" cy="2999230"/>
            </a:xfrm>
            <a:custGeom>
              <a:avLst/>
              <a:gdLst>
                <a:gd name="connsiteX0" fmla="*/ 3717 w 7435"/>
                <a:gd name="connsiteY0" fmla="*/ 0 h 2999230"/>
                <a:gd name="connsiteX1" fmla="*/ 7436 w 7435"/>
                <a:gd name="connsiteY1" fmla="*/ 1499554 h 2999230"/>
                <a:gd name="connsiteX2" fmla="*/ 3717 w 7435"/>
                <a:gd name="connsiteY2" fmla="*/ 2999231 h 2999230"/>
                <a:gd name="connsiteX3" fmla="*/ 0 w 7435"/>
                <a:gd name="connsiteY3" fmla="*/ 1499554 h 2999230"/>
                <a:gd name="connsiteX4" fmla="*/ 3717 w 7435"/>
                <a:gd name="connsiteY4" fmla="*/ 0 h 299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5" h="2999230">
                  <a:moveTo>
                    <a:pt x="3717" y="0"/>
                  </a:moveTo>
                  <a:cubicBezTo>
                    <a:pt x="5701" y="0"/>
                    <a:pt x="7436" y="671397"/>
                    <a:pt x="7436" y="1499554"/>
                  </a:cubicBezTo>
                  <a:cubicBezTo>
                    <a:pt x="7436" y="2327709"/>
                    <a:pt x="5825" y="2999231"/>
                    <a:pt x="3717" y="2999231"/>
                  </a:cubicBezTo>
                  <a:cubicBezTo>
                    <a:pt x="1611" y="2999231"/>
                    <a:pt x="0" y="2327957"/>
                    <a:pt x="0" y="1499554"/>
                  </a:cubicBezTo>
                  <a:cubicBezTo>
                    <a:pt x="0" y="671150"/>
                    <a:pt x="1611" y="0"/>
                    <a:pt x="3717" y="0"/>
                  </a:cubicBezTo>
                  <a:close/>
                </a:path>
              </a:pathLst>
            </a:custGeom>
            <a:solidFill>
              <a:srgbClr val="263238"/>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grpSp>
          <p:nvGrpSpPr>
            <p:cNvPr id="1231" name="图形 1245"/>
            <p:cNvGrpSpPr/>
            <p:nvPr/>
          </p:nvGrpSpPr>
          <p:grpSpPr>
            <a:xfrm>
              <a:off x="949464" y="4878749"/>
              <a:ext cx="5264237" cy="108553"/>
              <a:chOff x="949464" y="4878749"/>
              <a:chExt cx="5264237" cy="108553"/>
            </a:xfrm>
          </p:grpSpPr>
          <p:sp>
            <p:nvSpPr>
              <p:cNvPr id="1232" name="任意多边形: 形状 1231"/>
              <p:cNvSpPr/>
              <p:nvPr/>
            </p:nvSpPr>
            <p:spPr>
              <a:xfrm>
                <a:off x="949464" y="4878749"/>
                <a:ext cx="5250482" cy="108553"/>
              </a:xfrm>
              <a:custGeom>
                <a:avLst/>
                <a:gdLst>
                  <a:gd name="connsiteX0" fmla="*/ 0 w 5250482"/>
                  <a:gd name="connsiteY0" fmla="*/ 0 h 108553"/>
                  <a:gd name="connsiteX1" fmla="*/ 5250483 w 5250482"/>
                  <a:gd name="connsiteY1" fmla="*/ 0 h 108553"/>
                  <a:gd name="connsiteX2" fmla="*/ 5250483 w 5250482"/>
                  <a:gd name="connsiteY2" fmla="*/ 108554 h 108553"/>
                  <a:gd name="connsiteX3" fmla="*/ 0 w 5250482"/>
                  <a:gd name="connsiteY3" fmla="*/ 108554 h 108553"/>
                </a:gdLst>
                <a:ahLst/>
                <a:cxnLst>
                  <a:cxn ang="0">
                    <a:pos x="connsiteX0" y="connsiteY0"/>
                  </a:cxn>
                  <a:cxn ang="0">
                    <a:pos x="connsiteX1" y="connsiteY1"/>
                  </a:cxn>
                  <a:cxn ang="0">
                    <a:pos x="connsiteX2" y="connsiteY2"/>
                  </a:cxn>
                  <a:cxn ang="0">
                    <a:pos x="connsiteX3" y="connsiteY3"/>
                  </a:cxn>
                </a:cxnLst>
                <a:rect l="l" t="t" r="r" b="b"/>
                <a:pathLst>
                  <a:path w="5250482" h="108553">
                    <a:moveTo>
                      <a:pt x="0" y="0"/>
                    </a:moveTo>
                    <a:lnTo>
                      <a:pt x="5250483" y="0"/>
                    </a:lnTo>
                    <a:lnTo>
                      <a:pt x="5250483" y="108554"/>
                    </a:lnTo>
                    <a:lnTo>
                      <a:pt x="0" y="108554"/>
                    </a:lnTo>
                    <a:close/>
                  </a:path>
                </a:pathLst>
              </a:custGeom>
              <a:solidFill>
                <a:srgbClr val="A06447"/>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233" name="任意多边形: 形状 1232"/>
              <p:cNvSpPr/>
              <p:nvPr/>
            </p:nvSpPr>
            <p:spPr>
              <a:xfrm>
                <a:off x="955289" y="4881104"/>
                <a:ext cx="5258413" cy="7435"/>
              </a:xfrm>
              <a:custGeom>
                <a:avLst/>
                <a:gdLst>
                  <a:gd name="connsiteX0" fmla="*/ 5258414 w 5258413"/>
                  <a:gd name="connsiteY0" fmla="*/ 3717 h 7435"/>
                  <a:gd name="connsiteX1" fmla="*/ 2629331 w 5258413"/>
                  <a:gd name="connsiteY1" fmla="*/ 7435 h 7435"/>
                  <a:gd name="connsiteX2" fmla="*/ 0 w 5258413"/>
                  <a:gd name="connsiteY2" fmla="*/ 3717 h 7435"/>
                  <a:gd name="connsiteX3" fmla="*/ 2629331 w 5258413"/>
                  <a:gd name="connsiteY3" fmla="*/ 0 h 7435"/>
                  <a:gd name="connsiteX4" fmla="*/ 5258414 w 5258413"/>
                  <a:gd name="connsiteY4" fmla="*/ 3717 h 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8413" h="7435">
                    <a:moveTo>
                      <a:pt x="5258414" y="3717"/>
                    </a:moveTo>
                    <a:cubicBezTo>
                      <a:pt x="5258414" y="5700"/>
                      <a:pt x="4081175" y="7435"/>
                      <a:pt x="2629331" y="7435"/>
                    </a:cubicBezTo>
                    <a:cubicBezTo>
                      <a:pt x="1177486" y="7435"/>
                      <a:pt x="0" y="5824"/>
                      <a:pt x="0" y="3717"/>
                    </a:cubicBezTo>
                    <a:cubicBezTo>
                      <a:pt x="0" y="1611"/>
                      <a:pt x="1176990" y="0"/>
                      <a:pt x="2629331" y="0"/>
                    </a:cubicBezTo>
                    <a:cubicBezTo>
                      <a:pt x="4081671" y="0"/>
                      <a:pt x="5258414" y="1611"/>
                      <a:pt x="5258414" y="3717"/>
                    </a:cubicBezTo>
                    <a:close/>
                  </a:path>
                </a:pathLst>
              </a:custGeom>
              <a:solidFill>
                <a:srgbClr val="263238"/>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grpSp>
        <p:sp>
          <p:nvSpPr>
            <p:cNvPr id="1234" name="任意多边形: 形状 1233"/>
            <p:cNvSpPr/>
            <p:nvPr/>
          </p:nvSpPr>
          <p:spPr>
            <a:xfrm>
              <a:off x="1289872" y="1746676"/>
              <a:ext cx="7435" cy="3034424"/>
            </a:xfrm>
            <a:custGeom>
              <a:avLst/>
              <a:gdLst>
                <a:gd name="connsiteX0" fmla="*/ 3718 w 7435"/>
                <a:gd name="connsiteY0" fmla="*/ 0 h 3034424"/>
                <a:gd name="connsiteX1" fmla="*/ 7435 w 7435"/>
                <a:gd name="connsiteY1" fmla="*/ 1517150 h 3034424"/>
                <a:gd name="connsiteX2" fmla="*/ 3718 w 7435"/>
                <a:gd name="connsiteY2" fmla="*/ 3034424 h 3034424"/>
                <a:gd name="connsiteX3" fmla="*/ 0 w 7435"/>
                <a:gd name="connsiteY3" fmla="*/ 1517150 h 3034424"/>
                <a:gd name="connsiteX4" fmla="*/ 3718 w 7435"/>
                <a:gd name="connsiteY4" fmla="*/ 0 h 3034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5" h="3034424">
                  <a:moveTo>
                    <a:pt x="3718" y="0"/>
                  </a:moveTo>
                  <a:cubicBezTo>
                    <a:pt x="5700" y="0"/>
                    <a:pt x="7435" y="679328"/>
                    <a:pt x="7435" y="1517150"/>
                  </a:cubicBezTo>
                  <a:cubicBezTo>
                    <a:pt x="7435" y="2354972"/>
                    <a:pt x="5824" y="3034424"/>
                    <a:pt x="3718" y="3034424"/>
                  </a:cubicBezTo>
                  <a:cubicBezTo>
                    <a:pt x="1611" y="3034424"/>
                    <a:pt x="0" y="2355220"/>
                    <a:pt x="0" y="1517150"/>
                  </a:cubicBezTo>
                  <a:cubicBezTo>
                    <a:pt x="0" y="679081"/>
                    <a:pt x="1611" y="0"/>
                    <a:pt x="3718" y="0"/>
                  </a:cubicBezTo>
                  <a:close/>
                </a:path>
              </a:pathLst>
            </a:custGeom>
            <a:solidFill>
              <a:srgbClr val="263238"/>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grpSp>
      <p:grpSp>
        <p:nvGrpSpPr>
          <p:cNvPr id="1497" name="图形 1245"/>
          <p:cNvGrpSpPr/>
          <p:nvPr/>
        </p:nvGrpSpPr>
        <p:grpSpPr>
          <a:xfrm>
            <a:off x="5744513" y="5436264"/>
            <a:ext cx="451811" cy="998421"/>
            <a:chOff x="5096813" y="5436264"/>
            <a:chExt cx="451811" cy="998421"/>
          </a:xfrm>
        </p:grpSpPr>
        <p:grpSp>
          <p:nvGrpSpPr>
            <p:cNvPr id="1498" name="图形 1245"/>
            <p:cNvGrpSpPr/>
            <p:nvPr/>
          </p:nvGrpSpPr>
          <p:grpSpPr>
            <a:xfrm>
              <a:off x="5108883" y="5498224"/>
              <a:ext cx="124599" cy="850818"/>
              <a:chOff x="5108883" y="5498224"/>
              <a:chExt cx="124599" cy="850818"/>
            </a:xfrm>
          </p:grpSpPr>
          <p:sp>
            <p:nvSpPr>
              <p:cNvPr id="1499" name="任意多边形: 形状 1498"/>
              <p:cNvSpPr/>
              <p:nvPr/>
            </p:nvSpPr>
            <p:spPr>
              <a:xfrm>
                <a:off x="5108883" y="5498224"/>
                <a:ext cx="110734" cy="799158"/>
              </a:xfrm>
              <a:custGeom>
                <a:avLst/>
                <a:gdLst>
                  <a:gd name="connsiteX0" fmla="*/ 25602 w 110734"/>
                  <a:gd name="connsiteY0" fmla="*/ 124 h 799158"/>
                  <a:gd name="connsiteX1" fmla="*/ 25602 w 110734"/>
                  <a:gd name="connsiteY1" fmla="*/ 124 h 799158"/>
                  <a:gd name="connsiteX2" fmla="*/ 55219 w 110734"/>
                  <a:gd name="connsiteY2" fmla="*/ 25651 h 799158"/>
                  <a:gd name="connsiteX3" fmla="*/ 110735 w 110734"/>
                  <a:gd name="connsiteY3" fmla="*/ 795194 h 799158"/>
                  <a:gd name="connsiteX4" fmla="*/ 55590 w 110734"/>
                  <a:gd name="connsiteY4" fmla="*/ 799159 h 799158"/>
                  <a:gd name="connsiteX5" fmla="*/ 75 w 110734"/>
                  <a:gd name="connsiteY5" fmla="*/ 29617 h 799158"/>
                  <a:gd name="connsiteX6" fmla="*/ 25602 w 110734"/>
                  <a:gd name="connsiteY6" fmla="*/ 0 h 79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734" h="799158">
                    <a:moveTo>
                      <a:pt x="25602" y="124"/>
                    </a:moveTo>
                    <a:lnTo>
                      <a:pt x="25602" y="124"/>
                    </a:lnTo>
                    <a:cubicBezTo>
                      <a:pt x="40844" y="-991"/>
                      <a:pt x="54104" y="10533"/>
                      <a:pt x="55219" y="25651"/>
                    </a:cubicBezTo>
                    <a:lnTo>
                      <a:pt x="110735" y="795194"/>
                    </a:lnTo>
                    <a:lnTo>
                      <a:pt x="55590" y="799159"/>
                    </a:lnTo>
                    <a:lnTo>
                      <a:pt x="75" y="29617"/>
                    </a:lnTo>
                    <a:cubicBezTo>
                      <a:pt x="-1041" y="14375"/>
                      <a:pt x="10483" y="1115"/>
                      <a:pt x="25602" y="0"/>
                    </a:cubicBezTo>
                    <a:close/>
                  </a:path>
                </a:pathLst>
              </a:custGeom>
              <a:solidFill>
                <a:srgbClr val="E0E0E0"/>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00" name="任意多边形: 形状 1499"/>
              <p:cNvSpPr/>
              <p:nvPr/>
            </p:nvSpPr>
            <p:spPr>
              <a:xfrm>
                <a:off x="5136220" y="6049420"/>
                <a:ext cx="97262" cy="299623"/>
              </a:xfrm>
              <a:custGeom>
                <a:avLst/>
                <a:gdLst>
                  <a:gd name="connsiteX0" fmla="*/ 0 w 97262"/>
                  <a:gd name="connsiteY0" fmla="*/ 5700 h 299623"/>
                  <a:gd name="connsiteX1" fmla="*/ 78565 w 97262"/>
                  <a:gd name="connsiteY1" fmla="*/ 0 h 299623"/>
                  <a:gd name="connsiteX2" fmla="*/ 97153 w 97262"/>
                  <a:gd name="connsiteY2" fmla="*/ 257381 h 299623"/>
                  <a:gd name="connsiteX3" fmla="*/ 60720 w 97262"/>
                  <a:gd name="connsiteY3" fmla="*/ 299514 h 299623"/>
                  <a:gd name="connsiteX4" fmla="*/ 60720 w 97262"/>
                  <a:gd name="connsiteY4" fmla="*/ 299514 h 299623"/>
                  <a:gd name="connsiteX5" fmla="*/ 18588 w 97262"/>
                  <a:gd name="connsiteY5" fmla="*/ 263081 h 299623"/>
                  <a:gd name="connsiteX6" fmla="*/ 0 w 97262"/>
                  <a:gd name="connsiteY6" fmla="*/ 5700 h 29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262" h="299623">
                    <a:moveTo>
                      <a:pt x="0" y="5700"/>
                    </a:moveTo>
                    <a:lnTo>
                      <a:pt x="78565" y="0"/>
                    </a:lnTo>
                    <a:lnTo>
                      <a:pt x="97153" y="257381"/>
                    </a:lnTo>
                    <a:cubicBezTo>
                      <a:pt x="98764" y="279067"/>
                      <a:pt x="82406" y="297903"/>
                      <a:pt x="60720" y="299514"/>
                    </a:cubicBezTo>
                    <a:lnTo>
                      <a:pt x="60720" y="299514"/>
                    </a:lnTo>
                    <a:cubicBezTo>
                      <a:pt x="39034" y="301125"/>
                      <a:pt x="20198" y="284767"/>
                      <a:pt x="18588" y="263081"/>
                    </a:cubicBezTo>
                    <a:lnTo>
                      <a:pt x="0" y="5700"/>
                    </a:lnTo>
                    <a:close/>
                  </a:path>
                </a:pathLst>
              </a:custGeom>
              <a:solidFill>
                <a:srgbClr val="455A64"/>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01" name="任意多边形: 形状 1500"/>
              <p:cNvSpPr/>
              <p:nvPr/>
            </p:nvSpPr>
            <p:spPr>
              <a:xfrm rot="10552800">
                <a:off x="5124850" y="5936135"/>
                <a:ext cx="15242" cy="334831"/>
              </a:xfrm>
              <a:custGeom>
                <a:avLst/>
                <a:gdLst>
                  <a:gd name="connsiteX0" fmla="*/ 0 w 15242"/>
                  <a:gd name="connsiteY0" fmla="*/ 0 h 334831"/>
                  <a:gd name="connsiteX1" fmla="*/ 15242 w 15242"/>
                  <a:gd name="connsiteY1" fmla="*/ 0 h 334831"/>
                  <a:gd name="connsiteX2" fmla="*/ 15242 w 15242"/>
                  <a:gd name="connsiteY2" fmla="*/ 334831 h 334831"/>
                  <a:gd name="connsiteX3" fmla="*/ 0 w 15242"/>
                  <a:gd name="connsiteY3" fmla="*/ 334831 h 334831"/>
                </a:gdLst>
                <a:ahLst/>
                <a:cxnLst>
                  <a:cxn ang="0">
                    <a:pos x="connsiteX0" y="connsiteY0"/>
                  </a:cxn>
                  <a:cxn ang="0">
                    <a:pos x="connsiteX1" y="connsiteY1"/>
                  </a:cxn>
                  <a:cxn ang="0">
                    <a:pos x="connsiteX2" y="connsiteY2"/>
                  </a:cxn>
                  <a:cxn ang="0">
                    <a:pos x="connsiteX3" y="connsiteY3"/>
                  </a:cxn>
                </a:cxnLst>
                <a:rect l="l" t="t" r="r" b="b"/>
                <a:pathLst>
                  <a:path w="15242" h="334831">
                    <a:moveTo>
                      <a:pt x="0" y="0"/>
                    </a:moveTo>
                    <a:lnTo>
                      <a:pt x="15242" y="0"/>
                    </a:lnTo>
                    <a:lnTo>
                      <a:pt x="15242" y="334831"/>
                    </a:lnTo>
                    <a:lnTo>
                      <a:pt x="0" y="334831"/>
                    </a:lnTo>
                    <a:close/>
                  </a:path>
                </a:pathLst>
              </a:custGeom>
              <a:solidFill>
                <a:srgbClr val="455A64"/>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02" name="任意多边形: 形状 1501"/>
              <p:cNvSpPr/>
              <p:nvPr/>
            </p:nvSpPr>
            <p:spPr>
              <a:xfrm>
                <a:off x="5131263" y="6048972"/>
                <a:ext cx="83646" cy="203923"/>
              </a:xfrm>
              <a:custGeom>
                <a:avLst/>
                <a:gdLst>
                  <a:gd name="connsiteX0" fmla="*/ 83646 w 83646"/>
                  <a:gd name="connsiteY0" fmla="*/ 571 h 203923"/>
                  <a:gd name="connsiteX1" fmla="*/ 4461 w 83646"/>
                  <a:gd name="connsiteY1" fmla="*/ 11972 h 203923"/>
                  <a:gd name="connsiteX2" fmla="*/ 7931 w 83646"/>
                  <a:gd name="connsiteY2" fmla="*/ 7883 h 203923"/>
                  <a:gd name="connsiteX3" fmla="*/ 12516 w 83646"/>
                  <a:gd name="connsiteY3" fmla="*/ 65877 h 203923"/>
                  <a:gd name="connsiteX4" fmla="*/ 18340 w 83646"/>
                  <a:gd name="connsiteY4" fmla="*/ 163402 h 203923"/>
                  <a:gd name="connsiteX5" fmla="*/ 18340 w 83646"/>
                  <a:gd name="connsiteY5" fmla="*/ 203924 h 203923"/>
                  <a:gd name="connsiteX6" fmla="*/ 12392 w 83646"/>
                  <a:gd name="connsiteY6" fmla="*/ 163774 h 203923"/>
                  <a:gd name="connsiteX7" fmla="*/ 4090 w 83646"/>
                  <a:gd name="connsiteY7" fmla="*/ 66497 h 203923"/>
                  <a:gd name="connsiteX8" fmla="*/ 248 w 83646"/>
                  <a:gd name="connsiteY8" fmla="*/ 8502 h 203923"/>
                  <a:gd name="connsiteX9" fmla="*/ 0 w 83646"/>
                  <a:gd name="connsiteY9" fmla="*/ 4661 h 203923"/>
                  <a:gd name="connsiteX10" fmla="*/ 3717 w 83646"/>
                  <a:gd name="connsiteY10" fmla="*/ 4413 h 203923"/>
                  <a:gd name="connsiteX11" fmla="*/ 83646 w 83646"/>
                  <a:gd name="connsiteY11" fmla="*/ 695 h 203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646" h="203923">
                    <a:moveTo>
                      <a:pt x="83646" y="571"/>
                    </a:moveTo>
                    <a:cubicBezTo>
                      <a:pt x="83770" y="2306"/>
                      <a:pt x="51427" y="6767"/>
                      <a:pt x="4461" y="11972"/>
                    </a:cubicBezTo>
                    <a:lnTo>
                      <a:pt x="7931" y="7883"/>
                    </a:lnTo>
                    <a:cubicBezTo>
                      <a:pt x="9294" y="25851"/>
                      <a:pt x="10905" y="45307"/>
                      <a:pt x="12516" y="65877"/>
                    </a:cubicBezTo>
                    <a:cubicBezTo>
                      <a:pt x="15242" y="103921"/>
                      <a:pt x="17225" y="138371"/>
                      <a:pt x="18340" y="163402"/>
                    </a:cubicBezTo>
                    <a:cubicBezTo>
                      <a:pt x="19331" y="188434"/>
                      <a:pt x="19456" y="203924"/>
                      <a:pt x="18340" y="203924"/>
                    </a:cubicBezTo>
                    <a:cubicBezTo>
                      <a:pt x="17225" y="203924"/>
                      <a:pt x="14995" y="188682"/>
                      <a:pt x="12392" y="163774"/>
                    </a:cubicBezTo>
                    <a:cubicBezTo>
                      <a:pt x="9789" y="138866"/>
                      <a:pt x="6815" y="104540"/>
                      <a:pt x="4090" y="66497"/>
                    </a:cubicBezTo>
                    <a:cubicBezTo>
                      <a:pt x="2726" y="45926"/>
                      <a:pt x="1487" y="26471"/>
                      <a:pt x="248" y="8502"/>
                    </a:cubicBezTo>
                    <a:lnTo>
                      <a:pt x="0" y="4661"/>
                    </a:lnTo>
                    <a:lnTo>
                      <a:pt x="3717" y="4413"/>
                    </a:lnTo>
                    <a:cubicBezTo>
                      <a:pt x="50807" y="571"/>
                      <a:pt x="83522" y="-1039"/>
                      <a:pt x="83646" y="695"/>
                    </a:cubicBezTo>
                    <a:close/>
                  </a:path>
                </a:pathLst>
              </a:custGeom>
              <a:solidFill>
                <a:srgbClr val="263238"/>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grpSp>
        <p:grpSp>
          <p:nvGrpSpPr>
            <p:cNvPr id="1503" name="图形 1245"/>
            <p:cNvGrpSpPr/>
            <p:nvPr/>
          </p:nvGrpSpPr>
          <p:grpSpPr>
            <a:xfrm>
              <a:off x="5194214" y="5459190"/>
              <a:ext cx="94054" cy="677717"/>
              <a:chOff x="5194214" y="5459190"/>
              <a:chExt cx="94054" cy="677717"/>
            </a:xfrm>
          </p:grpSpPr>
          <p:sp>
            <p:nvSpPr>
              <p:cNvPr id="1504" name="任意多边形: 形状 1503"/>
              <p:cNvSpPr/>
              <p:nvPr/>
            </p:nvSpPr>
            <p:spPr>
              <a:xfrm>
                <a:off x="5207102" y="5512971"/>
                <a:ext cx="55268" cy="623936"/>
              </a:xfrm>
              <a:custGeom>
                <a:avLst/>
                <a:gdLst>
                  <a:gd name="connsiteX0" fmla="*/ 0 w 55268"/>
                  <a:gd name="connsiteY0" fmla="*/ 0 h 623936"/>
                  <a:gd name="connsiteX1" fmla="*/ 55269 w 55268"/>
                  <a:gd name="connsiteY1" fmla="*/ 0 h 623936"/>
                  <a:gd name="connsiteX2" fmla="*/ 55269 w 55268"/>
                  <a:gd name="connsiteY2" fmla="*/ 623936 h 623936"/>
                  <a:gd name="connsiteX3" fmla="*/ 0 w 55268"/>
                  <a:gd name="connsiteY3" fmla="*/ 623936 h 623936"/>
                </a:gdLst>
                <a:ahLst/>
                <a:cxnLst>
                  <a:cxn ang="0">
                    <a:pos x="connsiteX0" y="connsiteY0"/>
                  </a:cxn>
                  <a:cxn ang="0">
                    <a:pos x="connsiteX1" y="connsiteY1"/>
                  </a:cxn>
                  <a:cxn ang="0">
                    <a:pos x="connsiteX2" y="connsiteY2"/>
                  </a:cxn>
                  <a:cxn ang="0">
                    <a:pos x="connsiteX3" y="connsiteY3"/>
                  </a:cxn>
                </a:cxnLst>
                <a:rect l="l" t="t" r="r" b="b"/>
                <a:pathLst>
                  <a:path w="55268" h="623936">
                    <a:moveTo>
                      <a:pt x="0" y="0"/>
                    </a:moveTo>
                    <a:lnTo>
                      <a:pt x="55269" y="0"/>
                    </a:lnTo>
                    <a:lnTo>
                      <a:pt x="55269" y="623936"/>
                    </a:lnTo>
                    <a:lnTo>
                      <a:pt x="0" y="623936"/>
                    </a:lnTo>
                    <a:close/>
                  </a:path>
                </a:pathLst>
              </a:custGeom>
              <a:solidFill>
                <a:srgbClr val="E0E0E0"/>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05" name="任意多边形: 形状 1504"/>
              <p:cNvSpPr/>
              <p:nvPr/>
            </p:nvSpPr>
            <p:spPr>
              <a:xfrm>
                <a:off x="5194214" y="5459190"/>
                <a:ext cx="78812" cy="297531"/>
              </a:xfrm>
              <a:custGeom>
                <a:avLst/>
                <a:gdLst>
                  <a:gd name="connsiteX0" fmla="*/ 78813 w 78812"/>
                  <a:gd name="connsiteY0" fmla="*/ 297532 h 297531"/>
                  <a:gd name="connsiteX1" fmla="*/ 0 w 78812"/>
                  <a:gd name="connsiteY1" fmla="*/ 297532 h 297531"/>
                  <a:gd name="connsiteX2" fmla="*/ 0 w 78812"/>
                  <a:gd name="connsiteY2" fmla="*/ 39406 h 297531"/>
                  <a:gd name="connsiteX3" fmla="*/ 39406 w 78812"/>
                  <a:gd name="connsiteY3" fmla="*/ 0 h 297531"/>
                  <a:gd name="connsiteX4" fmla="*/ 39406 w 78812"/>
                  <a:gd name="connsiteY4" fmla="*/ 0 h 297531"/>
                  <a:gd name="connsiteX5" fmla="*/ 78813 w 78812"/>
                  <a:gd name="connsiteY5" fmla="*/ 39406 h 297531"/>
                  <a:gd name="connsiteX6" fmla="*/ 78813 w 78812"/>
                  <a:gd name="connsiteY6" fmla="*/ 297532 h 297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812" h="297531">
                    <a:moveTo>
                      <a:pt x="78813" y="297532"/>
                    </a:moveTo>
                    <a:lnTo>
                      <a:pt x="0" y="297532"/>
                    </a:lnTo>
                    <a:lnTo>
                      <a:pt x="0" y="39406"/>
                    </a:lnTo>
                    <a:cubicBezTo>
                      <a:pt x="0" y="17596"/>
                      <a:pt x="17596" y="0"/>
                      <a:pt x="39406" y="0"/>
                    </a:cubicBezTo>
                    <a:lnTo>
                      <a:pt x="39406" y="0"/>
                    </a:lnTo>
                    <a:cubicBezTo>
                      <a:pt x="61216" y="0"/>
                      <a:pt x="78813" y="17596"/>
                      <a:pt x="78813" y="39406"/>
                    </a:cubicBezTo>
                    <a:lnTo>
                      <a:pt x="78813" y="297532"/>
                    </a:lnTo>
                    <a:close/>
                  </a:path>
                </a:pathLst>
              </a:custGeom>
              <a:solidFill>
                <a:srgbClr val="455A64"/>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06" name="任意多边形: 形状 1505"/>
              <p:cNvSpPr/>
              <p:nvPr/>
            </p:nvSpPr>
            <p:spPr>
              <a:xfrm>
                <a:off x="5273027" y="5540853"/>
                <a:ext cx="15242" cy="334831"/>
              </a:xfrm>
              <a:custGeom>
                <a:avLst/>
                <a:gdLst>
                  <a:gd name="connsiteX0" fmla="*/ 0 w 15242"/>
                  <a:gd name="connsiteY0" fmla="*/ 0 h 334831"/>
                  <a:gd name="connsiteX1" fmla="*/ 15242 w 15242"/>
                  <a:gd name="connsiteY1" fmla="*/ 0 h 334831"/>
                  <a:gd name="connsiteX2" fmla="*/ 15242 w 15242"/>
                  <a:gd name="connsiteY2" fmla="*/ 334831 h 334831"/>
                  <a:gd name="connsiteX3" fmla="*/ 0 w 15242"/>
                  <a:gd name="connsiteY3" fmla="*/ 334831 h 334831"/>
                </a:gdLst>
                <a:ahLst/>
                <a:cxnLst>
                  <a:cxn ang="0">
                    <a:pos x="connsiteX0" y="connsiteY0"/>
                  </a:cxn>
                  <a:cxn ang="0">
                    <a:pos x="connsiteX1" y="connsiteY1"/>
                  </a:cxn>
                  <a:cxn ang="0">
                    <a:pos x="connsiteX2" y="connsiteY2"/>
                  </a:cxn>
                  <a:cxn ang="0">
                    <a:pos x="connsiteX3" y="connsiteY3"/>
                  </a:cxn>
                </a:cxnLst>
                <a:rect l="l" t="t" r="r" b="b"/>
                <a:pathLst>
                  <a:path w="15242" h="334831">
                    <a:moveTo>
                      <a:pt x="0" y="0"/>
                    </a:moveTo>
                    <a:lnTo>
                      <a:pt x="15242" y="0"/>
                    </a:lnTo>
                    <a:lnTo>
                      <a:pt x="15242" y="334831"/>
                    </a:lnTo>
                    <a:lnTo>
                      <a:pt x="0" y="334831"/>
                    </a:lnTo>
                    <a:close/>
                  </a:path>
                </a:pathLst>
              </a:custGeom>
              <a:solidFill>
                <a:srgbClr val="455A64"/>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07" name="任意多边形: 形状 1506"/>
              <p:cNvSpPr/>
              <p:nvPr/>
            </p:nvSpPr>
            <p:spPr>
              <a:xfrm>
                <a:off x="5194214" y="5558697"/>
                <a:ext cx="84141" cy="200100"/>
              </a:xfrm>
              <a:custGeom>
                <a:avLst/>
                <a:gdLst>
                  <a:gd name="connsiteX0" fmla="*/ 0 w 84141"/>
                  <a:gd name="connsiteY0" fmla="*/ 198024 h 200100"/>
                  <a:gd name="connsiteX1" fmla="*/ 79804 w 84141"/>
                  <a:gd name="connsiteY1" fmla="*/ 192323 h 200100"/>
                  <a:gd name="connsiteX2" fmla="*/ 76086 w 84141"/>
                  <a:gd name="connsiteY2" fmla="*/ 196165 h 200100"/>
                  <a:gd name="connsiteX3" fmla="*/ 75715 w 84141"/>
                  <a:gd name="connsiteY3" fmla="*/ 138046 h 200100"/>
                  <a:gd name="connsiteX4" fmla="*/ 76954 w 84141"/>
                  <a:gd name="connsiteY4" fmla="*/ 40398 h 200100"/>
                  <a:gd name="connsiteX5" fmla="*/ 79928 w 84141"/>
                  <a:gd name="connsiteY5" fmla="*/ 0 h 200100"/>
                  <a:gd name="connsiteX6" fmla="*/ 82902 w 84141"/>
                  <a:gd name="connsiteY6" fmla="*/ 40398 h 200100"/>
                  <a:gd name="connsiteX7" fmla="*/ 84141 w 84141"/>
                  <a:gd name="connsiteY7" fmla="*/ 138046 h 200100"/>
                  <a:gd name="connsiteX8" fmla="*/ 83769 w 84141"/>
                  <a:gd name="connsiteY8" fmla="*/ 196165 h 200100"/>
                  <a:gd name="connsiteX9" fmla="*/ 83769 w 84141"/>
                  <a:gd name="connsiteY9" fmla="*/ 200006 h 200100"/>
                  <a:gd name="connsiteX10" fmla="*/ 79928 w 84141"/>
                  <a:gd name="connsiteY10" fmla="*/ 200006 h 200100"/>
                  <a:gd name="connsiteX11" fmla="*/ 0 w 84141"/>
                  <a:gd name="connsiteY11" fmla="*/ 198024 h 2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41" h="200100">
                    <a:moveTo>
                      <a:pt x="0" y="198024"/>
                    </a:moveTo>
                    <a:cubicBezTo>
                      <a:pt x="0" y="196289"/>
                      <a:pt x="32591" y="194058"/>
                      <a:pt x="79804" y="192323"/>
                    </a:cubicBezTo>
                    <a:lnTo>
                      <a:pt x="76086" y="196165"/>
                    </a:lnTo>
                    <a:cubicBezTo>
                      <a:pt x="76086" y="178197"/>
                      <a:pt x="75839" y="158617"/>
                      <a:pt x="75715" y="138046"/>
                    </a:cubicBezTo>
                    <a:cubicBezTo>
                      <a:pt x="75715" y="99879"/>
                      <a:pt x="76210" y="65430"/>
                      <a:pt x="76954" y="40398"/>
                    </a:cubicBezTo>
                    <a:cubicBezTo>
                      <a:pt x="77697" y="15366"/>
                      <a:pt x="78813" y="0"/>
                      <a:pt x="79928" y="0"/>
                    </a:cubicBezTo>
                    <a:cubicBezTo>
                      <a:pt x="81043" y="0"/>
                      <a:pt x="82159" y="15490"/>
                      <a:pt x="82902" y="40398"/>
                    </a:cubicBezTo>
                    <a:cubicBezTo>
                      <a:pt x="83646" y="65430"/>
                      <a:pt x="84141" y="99879"/>
                      <a:pt x="84141" y="138046"/>
                    </a:cubicBezTo>
                    <a:cubicBezTo>
                      <a:pt x="84017" y="158617"/>
                      <a:pt x="83893" y="178197"/>
                      <a:pt x="83769" y="196165"/>
                    </a:cubicBezTo>
                    <a:lnTo>
                      <a:pt x="83769" y="200006"/>
                    </a:lnTo>
                    <a:lnTo>
                      <a:pt x="79928" y="200006"/>
                    </a:lnTo>
                    <a:cubicBezTo>
                      <a:pt x="32591" y="200378"/>
                      <a:pt x="0" y="199635"/>
                      <a:pt x="0" y="198024"/>
                    </a:cubicBezTo>
                    <a:close/>
                  </a:path>
                </a:pathLst>
              </a:custGeom>
              <a:solidFill>
                <a:srgbClr val="263238"/>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grpSp>
        <p:grpSp>
          <p:nvGrpSpPr>
            <p:cNvPr id="1508" name="图形 1245"/>
            <p:cNvGrpSpPr/>
            <p:nvPr/>
          </p:nvGrpSpPr>
          <p:grpSpPr>
            <a:xfrm>
              <a:off x="5305618" y="5605663"/>
              <a:ext cx="94054" cy="677593"/>
              <a:chOff x="5305618" y="5605663"/>
              <a:chExt cx="94054" cy="677593"/>
            </a:xfrm>
          </p:grpSpPr>
          <p:sp>
            <p:nvSpPr>
              <p:cNvPr id="1509" name="任意多边形: 形状 1508"/>
              <p:cNvSpPr/>
              <p:nvPr/>
            </p:nvSpPr>
            <p:spPr>
              <a:xfrm>
                <a:off x="5318506" y="5659320"/>
                <a:ext cx="55268" cy="623936"/>
              </a:xfrm>
              <a:custGeom>
                <a:avLst/>
                <a:gdLst>
                  <a:gd name="connsiteX0" fmla="*/ 0 w 55268"/>
                  <a:gd name="connsiteY0" fmla="*/ 0 h 623936"/>
                  <a:gd name="connsiteX1" fmla="*/ 55268 w 55268"/>
                  <a:gd name="connsiteY1" fmla="*/ 0 h 623936"/>
                  <a:gd name="connsiteX2" fmla="*/ 55268 w 55268"/>
                  <a:gd name="connsiteY2" fmla="*/ 623936 h 623936"/>
                  <a:gd name="connsiteX3" fmla="*/ 0 w 55268"/>
                  <a:gd name="connsiteY3" fmla="*/ 623936 h 623936"/>
                </a:gdLst>
                <a:ahLst/>
                <a:cxnLst>
                  <a:cxn ang="0">
                    <a:pos x="connsiteX0" y="connsiteY0"/>
                  </a:cxn>
                  <a:cxn ang="0">
                    <a:pos x="connsiteX1" y="connsiteY1"/>
                  </a:cxn>
                  <a:cxn ang="0">
                    <a:pos x="connsiteX2" y="connsiteY2"/>
                  </a:cxn>
                  <a:cxn ang="0">
                    <a:pos x="connsiteX3" y="connsiteY3"/>
                  </a:cxn>
                </a:cxnLst>
                <a:rect l="l" t="t" r="r" b="b"/>
                <a:pathLst>
                  <a:path w="55268" h="623936">
                    <a:moveTo>
                      <a:pt x="0" y="0"/>
                    </a:moveTo>
                    <a:lnTo>
                      <a:pt x="55268" y="0"/>
                    </a:lnTo>
                    <a:lnTo>
                      <a:pt x="55268" y="623936"/>
                    </a:lnTo>
                    <a:lnTo>
                      <a:pt x="0" y="623936"/>
                    </a:lnTo>
                    <a:close/>
                  </a:path>
                </a:pathLst>
              </a:custGeom>
              <a:solidFill>
                <a:srgbClr val="E0E0E0"/>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10" name="任意多边形: 形状 1509"/>
              <p:cNvSpPr/>
              <p:nvPr/>
            </p:nvSpPr>
            <p:spPr>
              <a:xfrm>
                <a:off x="5305618" y="5605663"/>
                <a:ext cx="78812" cy="297531"/>
              </a:xfrm>
              <a:custGeom>
                <a:avLst/>
                <a:gdLst>
                  <a:gd name="connsiteX0" fmla="*/ 78813 w 78812"/>
                  <a:gd name="connsiteY0" fmla="*/ 297531 h 297531"/>
                  <a:gd name="connsiteX1" fmla="*/ 0 w 78812"/>
                  <a:gd name="connsiteY1" fmla="*/ 297531 h 297531"/>
                  <a:gd name="connsiteX2" fmla="*/ 0 w 78812"/>
                  <a:gd name="connsiteY2" fmla="*/ 39406 h 297531"/>
                  <a:gd name="connsiteX3" fmla="*/ 39406 w 78812"/>
                  <a:gd name="connsiteY3" fmla="*/ 0 h 297531"/>
                  <a:gd name="connsiteX4" fmla="*/ 39406 w 78812"/>
                  <a:gd name="connsiteY4" fmla="*/ 0 h 297531"/>
                  <a:gd name="connsiteX5" fmla="*/ 78813 w 78812"/>
                  <a:gd name="connsiteY5" fmla="*/ 39406 h 297531"/>
                  <a:gd name="connsiteX6" fmla="*/ 78813 w 78812"/>
                  <a:gd name="connsiteY6" fmla="*/ 297531 h 297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812" h="297531">
                    <a:moveTo>
                      <a:pt x="78813" y="297531"/>
                    </a:moveTo>
                    <a:lnTo>
                      <a:pt x="0" y="297531"/>
                    </a:lnTo>
                    <a:lnTo>
                      <a:pt x="0" y="39406"/>
                    </a:lnTo>
                    <a:cubicBezTo>
                      <a:pt x="0" y="17596"/>
                      <a:pt x="17596" y="0"/>
                      <a:pt x="39406" y="0"/>
                    </a:cubicBezTo>
                    <a:lnTo>
                      <a:pt x="39406" y="0"/>
                    </a:lnTo>
                    <a:cubicBezTo>
                      <a:pt x="61216" y="0"/>
                      <a:pt x="78813" y="17596"/>
                      <a:pt x="78813" y="39406"/>
                    </a:cubicBezTo>
                    <a:lnTo>
                      <a:pt x="78813" y="297531"/>
                    </a:lnTo>
                    <a:close/>
                  </a:path>
                </a:pathLst>
              </a:custGeom>
              <a:solidFill>
                <a:srgbClr val="455A64"/>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11" name="任意多边形: 形状 1510"/>
              <p:cNvSpPr/>
              <p:nvPr/>
            </p:nvSpPr>
            <p:spPr>
              <a:xfrm>
                <a:off x="5384431" y="5687202"/>
                <a:ext cx="15242" cy="334831"/>
              </a:xfrm>
              <a:custGeom>
                <a:avLst/>
                <a:gdLst>
                  <a:gd name="connsiteX0" fmla="*/ 0 w 15242"/>
                  <a:gd name="connsiteY0" fmla="*/ 0 h 334831"/>
                  <a:gd name="connsiteX1" fmla="*/ 15242 w 15242"/>
                  <a:gd name="connsiteY1" fmla="*/ 0 h 334831"/>
                  <a:gd name="connsiteX2" fmla="*/ 15242 w 15242"/>
                  <a:gd name="connsiteY2" fmla="*/ 334831 h 334831"/>
                  <a:gd name="connsiteX3" fmla="*/ 0 w 15242"/>
                  <a:gd name="connsiteY3" fmla="*/ 334831 h 334831"/>
                </a:gdLst>
                <a:ahLst/>
                <a:cxnLst>
                  <a:cxn ang="0">
                    <a:pos x="connsiteX0" y="connsiteY0"/>
                  </a:cxn>
                  <a:cxn ang="0">
                    <a:pos x="connsiteX1" y="connsiteY1"/>
                  </a:cxn>
                  <a:cxn ang="0">
                    <a:pos x="connsiteX2" y="connsiteY2"/>
                  </a:cxn>
                  <a:cxn ang="0">
                    <a:pos x="connsiteX3" y="connsiteY3"/>
                  </a:cxn>
                </a:cxnLst>
                <a:rect l="l" t="t" r="r" b="b"/>
                <a:pathLst>
                  <a:path w="15242" h="334831">
                    <a:moveTo>
                      <a:pt x="0" y="0"/>
                    </a:moveTo>
                    <a:lnTo>
                      <a:pt x="15242" y="0"/>
                    </a:lnTo>
                    <a:lnTo>
                      <a:pt x="15242" y="334831"/>
                    </a:lnTo>
                    <a:lnTo>
                      <a:pt x="0" y="334831"/>
                    </a:lnTo>
                    <a:close/>
                  </a:path>
                </a:pathLst>
              </a:custGeom>
              <a:solidFill>
                <a:srgbClr val="455A64"/>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12" name="任意多边形: 形状 1511"/>
              <p:cNvSpPr/>
              <p:nvPr/>
            </p:nvSpPr>
            <p:spPr>
              <a:xfrm>
                <a:off x="5305618" y="5705170"/>
                <a:ext cx="84141" cy="200100"/>
              </a:xfrm>
              <a:custGeom>
                <a:avLst/>
                <a:gdLst>
                  <a:gd name="connsiteX0" fmla="*/ 0 w 84141"/>
                  <a:gd name="connsiteY0" fmla="*/ 198024 h 200100"/>
                  <a:gd name="connsiteX1" fmla="*/ 79804 w 84141"/>
                  <a:gd name="connsiteY1" fmla="*/ 192323 h 200100"/>
                  <a:gd name="connsiteX2" fmla="*/ 76087 w 84141"/>
                  <a:gd name="connsiteY2" fmla="*/ 196165 h 200100"/>
                  <a:gd name="connsiteX3" fmla="*/ 75715 w 84141"/>
                  <a:gd name="connsiteY3" fmla="*/ 138046 h 200100"/>
                  <a:gd name="connsiteX4" fmla="*/ 76954 w 84141"/>
                  <a:gd name="connsiteY4" fmla="*/ 40398 h 200100"/>
                  <a:gd name="connsiteX5" fmla="*/ 79928 w 84141"/>
                  <a:gd name="connsiteY5" fmla="*/ 0 h 200100"/>
                  <a:gd name="connsiteX6" fmla="*/ 82902 w 84141"/>
                  <a:gd name="connsiteY6" fmla="*/ 40398 h 200100"/>
                  <a:gd name="connsiteX7" fmla="*/ 84141 w 84141"/>
                  <a:gd name="connsiteY7" fmla="*/ 138046 h 200100"/>
                  <a:gd name="connsiteX8" fmla="*/ 83770 w 84141"/>
                  <a:gd name="connsiteY8" fmla="*/ 196165 h 200100"/>
                  <a:gd name="connsiteX9" fmla="*/ 83770 w 84141"/>
                  <a:gd name="connsiteY9" fmla="*/ 200006 h 200100"/>
                  <a:gd name="connsiteX10" fmla="*/ 79928 w 84141"/>
                  <a:gd name="connsiteY10" fmla="*/ 200006 h 200100"/>
                  <a:gd name="connsiteX11" fmla="*/ 0 w 84141"/>
                  <a:gd name="connsiteY11" fmla="*/ 198024 h 2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41" h="200100">
                    <a:moveTo>
                      <a:pt x="0" y="198024"/>
                    </a:moveTo>
                    <a:cubicBezTo>
                      <a:pt x="0" y="196289"/>
                      <a:pt x="32591" y="194058"/>
                      <a:pt x="79804" y="192323"/>
                    </a:cubicBezTo>
                    <a:lnTo>
                      <a:pt x="76087" y="196165"/>
                    </a:lnTo>
                    <a:cubicBezTo>
                      <a:pt x="76087" y="178197"/>
                      <a:pt x="75839" y="158617"/>
                      <a:pt x="75715" y="138046"/>
                    </a:cubicBezTo>
                    <a:cubicBezTo>
                      <a:pt x="75715" y="99879"/>
                      <a:pt x="76210" y="65430"/>
                      <a:pt x="76954" y="40398"/>
                    </a:cubicBezTo>
                    <a:cubicBezTo>
                      <a:pt x="77697" y="15366"/>
                      <a:pt x="78813" y="0"/>
                      <a:pt x="79928" y="0"/>
                    </a:cubicBezTo>
                    <a:cubicBezTo>
                      <a:pt x="81043" y="0"/>
                      <a:pt x="82159" y="15490"/>
                      <a:pt x="82902" y="40398"/>
                    </a:cubicBezTo>
                    <a:cubicBezTo>
                      <a:pt x="83646" y="65430"/>
                      <a:pt x="84141" y="99879"/>
                      <a:pt x="84141" y="138046"/>
                    </a:cubicBezTo>
                    <a:cubicBezTo>
                      <a:pt x="84017" y="158617"/>
                      <a:pt x="83893" y="178197"/>
                      <a:pt x="83770" y="196165"/>
                    </a:cubicBezTo>
                    <a:lnTo>
                      <a:pt x="83770" y="200006"/>
                    </a:lnTo>
                    <a:lnTo>
                      <a:pt x="79928" y="200006"/>
                    </a:lnTo>
                    <a:cubicBezTo>
                      <a:pt x="32591" y="200378"/>
                      <a:pt x="0" y="199635"/>
                      <a:pt x="0" y="198024"/>
                    </a:cubicBezTo>
                    <a:close/>
                  </a:path>
                </a:pathLst>
              </a:custGeom>
              <a:solidFill>
                <a:srgbClr val="263238"/>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grpSp>
        <p:grpSp>
          <p:nvGrpSpPr>
            <p:cNvPr id="1513" name="图形 1245"/>
            <p:cNvGrpSpPr/>
            <p:nvPr/>
          </p:nvGrpSpPr>
          <p:grpSpPr>
            <a:xfrm>
              <a:off x="5410702" y="5436264"/>
              <a:ext cx="94055" cy="677717"/>
              <a:chOff x="5410702" y="5436264"/>
              <a:chExt cx="94055" cy="677717"/>
            </a:xfrm>
          </p:grpSpPr>
          <p:sp>
            <p:nvSpPr>
              <p:cNvPr id="1514" name="任意多边形: 形状 1513"/>
              <p:cNvSpPr/>
              <p:nvPr/>
            </p:nvSpPr>
            <p:spPr>
              <a:xfrm>
                <a:off x="5423590" y="5490046"/>
                <a:ext cx="55268" cy="623936"/>
              </a:xfrm>
              <a:custGeom>
                <a:avLst/>
                <a:gdLst>
                  <a:gd name="connsiteX0" fmla="*/ 0 w 55268"/>
                  <a:gd name="connsiteY0" fmla="*/ 0 h 623936"/>
                  <a:gd name="connsiteX1" fmla="*/ 55268 w 55268"/>
                  <a:gd name="connsiteY1" fmla="*/ 0 h 623936"/>
                  <a:gd name="connsiteX2" fmla="*/ 55268 w 55268"/>
                  <a:gd name="connsiteY2" fmla="*/ 623936 h 623936"/>
                  <a:gd name="connsiteX3" fmla="*/ 0 w 55268"/>
                  <a:gd name="connsiteY3" fmla="*/ 623936 h 623936"/>
                </a:gdLst>
                <a:ahLst/>
                <a:cxnLst>
                  <a:cxn ang="0">
                    <a:pos x="connsiteX0" y="connsiteY0"/>
                  </a:cxn>
                  <a:cxn ang="0">
                    <a:pos x="connsiteX1" y="connsiteY1"/>
                  </a:cxn>
                  <a:cxn ang="0">
                    <a:pos x="connsiteX2" y="connsiteY2"/>
                  </a:cxn>
                  <a:cxn ang="0">
                    <a:pos x="connsiteX3" y="connsiteY3"/>
                  </a:cxn>
                </a:cxnLst>
                <a:rect l="l" t="t" r="r" b="b"/>
                <a:pathLst>
                  <a:path w="55268" h="623936">
                    <a:moveTo>
                      <a:pt x="0" y="0"/>
                    </a:moveTo>
                    <a:lnTo>
                      <a:pt x="55268" y="0"/>
                    </a:lnTo>
                    <a:lnTo>
                      <a:pt x="55268" y="623936"/>
                    </a:lnTo>
                    <a:lnTo>
                      <a:pt x="0" y="623936"/>
                    </a:lnTo>
                    <a:close/>
                  </a:path>
                </a:pathLst>
              </a:custGeom>
              <a:solidFill>
                <a:srgbClr val="E0E0E0"/>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15" name="任意多边形: 形状 1514"/>
              <p:cNvSpPr/>
              <p:nvPr/>
            </p:nvSpPr>
            <p:spPr>
              <a:xfrm>
                <a:off x="5410702" y="5436264"/>
                <a:ext cx="78812" cy="297531"/>
              </a:xfrm>
              <a:custGeom>
                <a:avLst/>
                <a:gdLst>
                  <a:gd name="connsiteX0" fmla="*/ 78813 w 78812"/>
                  <a:gd name="connsiteY0" fmla="*/ 297532 h 297531"/>
                  <a:gd name="connsiteX1" fmla="*/ 0 w 78812"/>
                  <a:gd name="connsiteY1" fmla="*/ 297532 h 297531"/>
                  <a:gd name="connsiteX2" fmla="*/ 0 w 78812"/>
                  <a:gd name="connsiteY2" fmla="*/ 39406 h 297531"/>
                  <a:gd name="connsiteX3" fmla="*/ 39406 w 78812"/>
                  <a:gd name="connsiteY3" fmla="*/ 0 h 297531"/>
                  <a:gd name="connsiteX4" fmla="*/ 39406 w 78812"/>
                  <a:gd name="connsiteY4" fmla="*/ 0 h 297531"/>
                  <a:gd name="connsiteX5" fmla="*/ 78813 w 78812"/>
                  <a:gd name="connsiteY5" fmla="*/ 39406 h 297531"/>
                  <a:gd name="connsiteX6" fmla="*/ 78813 w 78812"/>
                  <a:gd name="connsiteY6" fmla="*/ 297532 h 297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812" h="297531">
                    <a:moveTo>
                      <a:pt x="78813" y="297532"/>
                    </a:moveTo>
                    <a:lnTo>
                      <a:pt x="0" y="297532"/>
                    </a:lnTo>
                    <a:lnTo>
                      <a:pt x="0" y="39406"/>
                    </a:lnTo>
                    <a:cubicBezTo>
                      <a:pt x="0" y="17597"/>
                      <a:pt x="17596" y="0"/>
                      <a:pt x="39406" y="0"/>
                    </a:cubicBezTo>
                    <a:lnTo>
                      <a:pt x="39406" y="0"/>
                    </a:lnTo>
                    <a:cubicBezTo>
                      <a:pt x="61216" y="0"/>
                      <a:pt x="78813" y="17597"/>
                      <a:pt x="78813" y="39406"/>
                    </a:cubicBezTo>
                    <a:lnTo>
                      <a:pt x="78813" y="297532"/>
                    </a:lnTo>
                    <a:close/>
                  </a:path>
                </a:pathLst>
              </a:custGeom>
              <a:solidFill>
                <a:srgbClr val="455A64"/>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16" name="任意多边形: 形状 1515"/>
              <p:cNvSpPr/>
              <p:nvPr/>
            </p:nvSpPr>
            <p:spPr>
              <a:xfrm>
                <a:off x="5489515" y="5517928"/>
                <a:ext cx="15242" cy="334831"/>
              </a:xfrm>
              <a:custGeom>
                <a:avLst/>
                <a:gdLst>
                  <a:gd name="connsiteX0" fmla="*/ 0 w 15242"/>
                  <a:gd name="connsiteY0" fmla="*/ 0 h 334831"/>
                  <a:gd name="connsiteX1" fmla="*/ 15242 w 15242"/>
                  <a:gd name="connsiteY1" fmla="*/ 0 h 334831"/>
                  <a:gd name="connsiteX2" fmla="*/ 15242 w 15242"/>
                  <a:gd name="connsiteY2" fmla="*/ 334831 h 334831"/>
                  <a:gd name="connsiteX3" fmla="*/ 0 w 15242"/>
                  <a:gd name="connsiteY3" fmla="*/ 334831 h 334831"/>
                </a:gdLst>
                <a:ahLst/>
                <a:cxnLst>
                  <a:cxn ang="0">
                    <a:pos x="connsiteX0" y="connsiteY0"/>
                  </a:cxn>
                  <a:cxn ang="0">
                    <a:pos x="connsiteX1" y="connsiteY1"/>
                  </a:cxn>
                  <a:cxn ang="0">
                    <a:pos x="connsiteX2" y="connsiteY2"/>
                  </a:cxn>
                  <a:cxn ang="0">
                    <a:pos x="connsiteX3" y="connsiteY3"/>
                  </a:cxn>
                </a:cxnLst>
                <a:rect l="l" t="t" r="r" b="b"/>
                <a:pathLst>
                  <a:path w="15242" h="334831">
                    <a:moveTo>
                      <a:pt x="0" y="0"/>
                    </a:moveTo>
                    <a:lnTo>
                      <a:pt x="15242" y="0"/>
                    </a:lnTo>
                    <a:lnTo>
                      <a:pt x="15242" y="334831"/>
                    </a:lnTo>
                    <a:lnTo>
                      <a:pt x="0" y="334831"/>
                    </a:lnTo>
                    <a:close/>
                  </a:path>
                </a:pathLst>
              </a:custGeom>
              <a:solidFill>
                <a:srgbClr val="455A64"/>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17" name="任意多边形: 形状 1516"/>
              <p:cNvSpPr/>
              <p:nvPr/>
            </p:nvSpPr>
            <p:spPr>
              <a:xfrm>
                <a:off x="5410702" y="5535772"/>
                <a:ext cx="84141" cy="200100"/>
              </a:xfrm>
              <a:custGeom>
                <a:avLst/>
                <a:gdLst>
                  <a:gd name="connsiteX0" fmla="*/ 0 w 84141"/>
                  <a:gd name="connsiteY0" fmla="*/ 198024 h 200100"/>
                  <a:gd name="connsiteX1" fmla="*/ 79804 w 84141"/>
                  <a:gd name="connsiteY1" fmla="*/ 192324 h 200100"/>
                  <a:gd name="connsiteX2" fmla="*/ 76087 w 84141"/>
                  <a:gd name="connsiteY2" fmla="*/ 196165 h 200100"/>
                  <a:gd name="connsiteX3" fmla="*/ 75715 w 84141"/>
                  <a:gd name="connsiteY3" fmla="*/ 138047 h 200100"/>
                  <a:gd name="connsiteX4" fmla="*/ 76954 w 84141"/>
                  <a:gd name="connsiteY4" fmla="*/ 40398 h 200100"/>
                  <a:gd name="connsiteX5" fmla="*/ 79928 w 84141"/>
                  <a:gd name="connsiteY5" fmla="*/ 0 h 200100"/>
                  <a:gd name="connsiteX6" fmla="*/ 82902 w 84141"/>
                  <a:gd name="connsiteY6" fmla="*/ 40398 h 200100"/>
                  <a:gd name="connsiteX7" fmla="*/ 84141 w 84141"/>
                  <a:gd name="connsiteY7" fmla="*/ 138047 h 200100"/>
                  <a:gd name="connsiteX8" fmla="*/ 83770 w 84141"/>
                  <a:gd name="connsiteY8" fmla="*/ 196165 h 200100"/>
                  <a:gd name="connsiteX9" fmla="*/ 83770 w 84141"/>
                  <a:gd name="connsiteY9" fmla="*/ 200007 h 200100"/>
                  <a:gd name="connsiteX10" fmla="*/ 79928 w 84141"/>
                  <a:gd name="connsiteY10" fmla="*/ 200007 h 200100"/>
                  <a:gd name="connsiteX11" fmla="*/ 0 w 84141"/>
                  <a:gd name="connsiteY11" fmla="*/ 198024 h 2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41" h="200100">
                    <a:moveTo>
                      <a:pt x="0" y="198024"/>
                    </a:moveTo>
                    <a:cubicBezTo>
                      <a:pt x="0" y="196289"/>
                      <a:pt x="32591" y="194058"/>
                      <a:pt x="79804" y="192324"/>
                    </a:cubicBezTo>
                    <a:lnTo>
                      <a:pt x="76087" y="196165"/>
                    </a:lnTo>
                    <a:cubicBezTo>
                      <a:pt x="75963" y="178197"/>
                      <a:pt x="75839" y="158618"/>
                      <a:pt x="75715" y="138047"/>
                    </a:cubicBezTo>
                    <a:cubicBezTo>
                      <a:pt x="75715" y="99879"/>
                      <a:pt x="76211" y="65430"/>
                      <a:pt x="76954" y="40398"/>
                    </a:cubicBezTo>
                    <a:cubicBezTo>
                      <a:pt x="77698" y="15366"/>
                      <a:pt x="78813" y="0"/>
                      <a:pt x="79928" y="0"/>
                    </a:cubicBezTo>
                    <a:cubicBezTo>
                      <a:pt x="81043" y="0"/>
                      <a:pt x="82159" y="15490"/>
                      <a:pt x="82902" y="40398"/>
                    </a:cubicBezTo>
                    <a:cubicBezTo>
                      <a:pt x="83646" y="65430"/>
                      <a:pt x="84141" y="99879"/>
                      <a:pt x="84141" y="138047"/>
                    </a:cubicBezTo>
                    <a:cubicBezTo>
                      <a:pt x="84018" y="158618"/>
                      <a:pt x="83894" y="178197"/>
                      <a:pt x="83770" y="196165"/>
                    </a:cubicBezTo>
                    <a:lnTo>
                      <a:pt x="83770" y="200007"/>
                    </a:lnTo>
                    <a:lnTo>
                      <a:pt x="79928" y="200007"/>
                    </a:lnTo>
                    <a:cubicBezTo>
                      <a:pt x="32591" y="200378"/>
                      <a:pt x="0" y="199635"/>
                      <a:pt x="0" y="198024"/>
                    </a:cubicBezTo>
                    <a:close/>
                  </a:path>
                </a:pathLst>
              </a:custGeom>
              <a:solidFill>
                <a:srgbClr val="263238"/>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grpSp>
        <p:sp>
          <p:nvSpPr>
            <p:cNvPr id="1518" name="任意多边形: 形状 1517"/>
            <p:cNvSpPr/>
            <p:nvPr/>
          </p:nvSpPr>
          <p:spPr>
            <a:xfrm>
              <a:off x="5096813" y="5916949"/>
              <a:ext cx="451811" cy="517736"/>
            </a:xfrm>
            <a:custGeom>
              <a:avLst/>
              <a:gdLst>
                <a:gd name="connsiteX0" fmla="*/ 401005 w 451811"/>
                <a:gd name="connsiteY0" fmla="*/ 517737 h 517736"/>
                <a:gd name="connsiteX1" fmla="*/ 46594 w 451811"/>
                <a:gd name="connsiteY1" fmla="*/ 517737 h 517736"/>
                <a:gd name="connsiteX2" fmla="*/ 0 w 451811"/>
                <a:gd name="connsiteY2" fmla="*/ 0 h 517736"/>
                <a:gd name="connsiteX3" fmla="*/ 451812 w 451811"/>
                <a:gd name="connsiteY3" fmla="*/ 0 h 517736"/>
                <a:gd name="connsiteX4" fmla="*/ 401005 w 451811"/>
                <a:gd name="connsiteY4" fmla="*/ 517737 h 51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811" h="517736">
                  <a:moveTo>
                    <a:pt x="401005" y="517737"/>
                  </a:moveTo>
                  <a:lnTo>
                    <a:pt x="46594" y="517737"/>
                  </a:lnTo>
                  <a:lnTo>
                    <a:pt x="0" y="0"/>
                  </a:lnTo>
                  <a:cubicBezTo>
                    <a:pt x="142632" y="41761"/>
                    <a:pt x="294062" y="37795"/>
                    <a:pt x="451812" y="0"/>
                  </a:cubicBezTo>
                  <a:lnTo>
                    <a:pt x="401005" y="517737"/>
                  </a:lnTo>
                  <a:close/>
                </a:path>
              </a:pathLst>
            </a:custGeom>
            <a:solidFill>
              <a:srgbClr val="FF725E"/>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grpSp>
      <p:grpSp>
        <p:nvGrpSpPr>
          <p:cNvPr id="1519" name="图形 1245"/>
          <p:cNvGrpSpPr/>
          <p:nvPr/>
        </p:nvGrpSpPr>
        <p:grpSpPr>
          <a:xfrm>
            <a:off x="3677530" y="5564769"/>
            <a:ext cx="1858177" cy="868306"/>
            <a:chOff x="3029830" y="5564769"/>
            <a:chExt cx="1858177" cy="868306"/>
          </a:xfrm>
        </p:grpSpPr>
        <p:grpSp>
          <p:nvGrpSpPr>
            <p:cNvPr id="1520" name="图形 1245"/>
            <p:cNvGrpSpPr/>
            <p:nvPr/>
          </p:nvGrpSpPr>
          <p:grpSpPr>
            <a:xfrm>
              <a:off x="3029830" y="6048056"/>
              <a:ext cx="1858177" cy="385018"/>
              <a:chOff x="3029830" y="6048056"/>
              <a:chExt cx="1858177" cy="385018"/>
            </a:xfrm>
          </p:grpSpPr>
          <p:grpSp>
            <p:nvGrpSpPr>
              <p:cNvPr id="1521" name="图形 1245"/>
              <p:cNvGrpSpPr/>
              <p:nvPr/>
            </p:nvGrpSpPr>
            <p:grpSpPr>
              <a:xfrm>
                <a:off x="3029830" y="6048056"/>
                <a:ext cx="1858177" cy="159113"/>
                <a:chOff x="3029830" y="6048056"/>
                <a:chExt cx="1858177" cy="159113"/>
              </a:xfrm>
            </p:grpSpPr>
            <p:sp>
              <p:nvSpPr>
                <p:cNvPr id="1522" name="任意多边形: 形状 1521"/>
                <p:cNvSpPr/>
                <p:nvPr/>
              </p:nvSpPr>
              <p:spPr>
                <a:xfrm>
                  <a:off x="3029830" y="6048056"/>
                  <a:ext cx="1858177" cy="159113"/>
                </a:xfrm>
                <a:custGeom>
                  <a:avLst/>
                  <a:gdLst>
                    <a:gd name="connsiteX0" fmla="*/ 0 w 1858177"/>
                    <a:gd name="connsiteY0" fmla="*/ 0 h 159113"/>
                    <a:gd name="connsiteX1" fmla="*/ 1858178 w 1858177"/>
                    <a:gd name="connsiteY1" fmla="*/ 0 h 159113"/>
                    <a:gd name="connsiteX2" fmla="*/ 1858178 w 1858177"/>
                    <a:gd name="connsiteY2" fmla="*/ 159113 h 159113"/>
                    <a:gd name="connsiteX3" fmla="*/ 0 w 1858177"/>
                    <a:gd name="connsiteY3" fmla="*/ 159113 h 159113"/>
                  </a:gdLst>
                  <a:ahLst/>
                  <a:cxnLst>
                    <a:cxn ang="0">
                      <a:pos x="connsiteX0" y="connsiteY0"/>
                    </a:cxn>
                    <a:cxn ang="0">
                      <a:pos x="connsiteX1" y="connsiteY1"/>
                    </a:cxn>
                    <a:cxn ang="0">
                      <a:pos x="connsiteX2" y="connsiteY2"/>
                    </a:cxn>
                    <a:cxn ang="0">
                      <a:pos x="connsiteX3" y="connsiteY3"/>
                    </a:cxn>
                  </a:cxnLst>
                  <a:rect l="l" t="t" r="r" b="b"/>
                  <a:pathLst>
                    <a:path w="1858177" h="159113">
                      <a:moveTo>
                        <a:pt x="0" y="0"/>
                      </a:moveTo>
                      <a:lnTo>
                        <a:pt x="1858178" y="0"/>
                      </a:lnTo>
                      <a:lnTo>
                        <a:pt x="1858178" y="159113"/>
                      </a:lnTo>
                      <a:lnTo>
                        <a:pt x="0" y="159113"/>
                      </a:lnTo>
                      <a:close/>
                    </a:path>
                  </a:pathLst>
                </a:custGeom>
                <a:solidFill>
                  <a:srgbClr val="FF725E"/>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23" name="任意多边形: 形状 1522"/>
                <p:cNvSpPr/>
                <p:nvPr/>
              </p:nvSpPr>
              <p:spPr>
                <a:xfrm>
                  <a:off x="4748598" y="6048056"/>
                  <a:ext cx="31599" cy="159113"/>
                </a:xfrm>
                <a:custGeom>
                  <a:avLst/>
                  <a:gdLst>
                    <a:gd name="connsiteX0" fmla="*/ 0 w 31599"/>
                    <a:gd name="connsiteY0" fmla="*/ 0 h 159113"/>
                    <a:gd name="connsiteX1" fmla="*/ 31599 w 31599"/>
                    <a:gd name="connsiteY1" fmla="*/ 0 h 159113"/>
                    <a:gd name="connsiteX2" fmla="*/ 31599 w 31599"/>
                    <a:gd name="connsiteY2" fmla="*/ 159113 h 159113"/>
                    <a:gd name="connsiteX3" fmla="*/ 0 w 31599"/>
                    <a:gd name="connsiteY3" fmla="*/ 159113 h 159113"/>
                  </a:gdLst>
                  <a:ahLst/>
                  <a:cxnLst>
                    <a:cxn ang="0">
                      <a:pos x="connsiteX0" y="connsiteY0"/>
                    </a:cxn>
                    <a:cxn ang="0">
                      <a:pos x="connsiteX1" y="connsiteY1"/>
                    </a:cxn>
                    <a:cxn ang="0">
                      <a:pos x="connsiteX2" y="connsiteY2"/>
                    </a:cxn>
                    <a:cxn ang="0">
                      <a:pos x="connsiteX3" y="connsiteY3"/>
                    </a:cxn>
                  </a:cxnLst>
                  <a:rect l="l" t="t" r="r" b="b"/>
                  <a:pathLst>
                    <a:path w="31599" h="159113">
                      <a:moveTo>
                        <a:pt x="0" y="0"/>
                      </a:moveTo>
                      <a:lnTo>
                        <a:pt x="31599" y="0"/>
                      </a:lnTo>
                      <a:lnTo>
                        <a:pt x="31599" y="159113"/>
                      </a:lnTo>
                      <a:lnTo>
                        <a:pt x="0" y="159113"/>
                      </a:lnTo>
                      <a:close/>
                    </a:path>
                  </a:pathLst>
                </a:custGeom>
                <a:solidFill>
                  <a:srgbClr val="FFFFFF"/>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24" name="任意多边形: 形状 1523"/>
                <p:cNvSpPr/>
                <p:nvPr/>
              </p:nvSpPr>
              <p:spPr>
                <a:xfrm>
                  <a:off x="4681929" y="6048056"/>
                  <a:ext cx="31599" cy="159113"/>
                </a:xfrm>
                <a:custGeom>
                  <a:avLst/>
                  <a:gdLst>
                    <a:gd name="connsiteX0" fmla="*/ 0 w 31599"/>
                    <a:gd name="connsiteY0" fmla="*/ 0 h 159113"/>
                    <a:gd name="connsiteX1" fmla="*/ 31599 w 31599"/>
                    <a:gd name="connsiteY1" fmla="*/ 0 h 159113"/>
                    <a:gd name="connsiteX2" fmla="*/ 31599 w 31599"/>
                    <a:gd name="connsiteY2" fmla="*/ 159113 h 159113"/>
                    <a:gd name="connsiteX3" fmla="*/ 0 w 31599"/>
                    <a:gd name="connsiteY3" fmla="*/ 159113 h 159113"/>
                  </a:gdLst>
                  <a:ahLst/>
                  <a:cxnLst>
                    <a:cxn ang="0">
                      <a:pos x="connsiteX0" y="connsiteY0"/>
                    </a:cxn>
                    <a:cxn ang="0">
                      <a:pos x="connsiteX1" y="connsiteY1"/>
                    </a:cxn>
                    <a:cxn ang="0">
                      <a:pos x="connsiteX2" y="connsiteY2"/>
                    </a:cxn>
                    <a:cxn ang="0">
                      <a:pos x="connsiteX3" y="connsiteY3"/>
                    </a:cxn>
                  </a:cxnLst>
                  <a:rect l="l" t="t" r="r" b="b"/>
                  <a:pathLst>
                    <a:path w="31599" h="159113">
                      <a:moveTo>
                        <a:pt x="0" y="0"/>
                      </a:moveTo>
                      <a:lnTo>
                        <a:pt x="31599" y="0"/>
                      </a:lnTo>
                      <a:lnTo>
                        <a:pt x="31599" y="159113"/>
                      </a:lnTo>
                      <a:lnTo>
                        <a:pt x="0" y="159113"/>
                      </a:lnTo>
                      <a:close/>
                    </a:path>
                  </a:pathLst>
                </a:custGeom>
                <a:solidFill>
                  <a:srgbClr val="FFFFFF"/>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25" name="任意多边形: 形状 1524"/>
                <p:cNvSpPr/>
                <p:nvPr/>
              </p:nvSpPr>
              <p:spPr>
                <a:xfrm>
                  <a:off x="3201955" y="6048056"/>
                  <a:ext cx="31599" cy="159113"/>
                </a:xfrm>
                <a:custGeom>
                  <a:avLst/>
                  <a:gdLst>
                    <a:gd name="connsiteX0" fmla="*/ 0 w 31599"/>
                    <a:gd name="connsiteY0" fmla="*/ 0 h 159113"/>
                    <a:gd name="connsiteX1" fmla="*/ 31599 w 31599"/>
                    <a:gd name="connsiteY1" fmla="*/ 0 h 159113"/>
                    <a:gd name="connsiteX2" fmla="*/ 31599 w 31599"/>
                    <a:gd name="connsiteY2" fmla="*/ 159113 h 159113"/>
                    <a:gd name="connsiteX3" fmla="*/ 0 w 31599"/>
                    <a:gd name="connsiteY3" fmla="*/ 159113 h 159113"/>
                  </a:gdLst>
                  <a:ahLst/>
                  <a:cxnLst>
                    <a:cxn ang="0">
                      <a:pos x="connsiteX0" y="connsiteY0"/>
                    </a:cxn>
                    <a:cxn ang="0">
                      <a:pos x="connsiteX1" y="connsiteY1"/>
                    </a:cxn>
                    <a:cxn ang="0">
                      <a:pos x="connsiteX2" y="connsiteY2"/>
                    </a:cxn>
                    <a:cxn ang="0">
                      <a:pos x="connsiteX3" y="connsiteY3"/>
                    </a:cxn>
                  </a:cxnLst>
                  <a:rect l="l" t="t" r="r" b="b"/>
                  <a:pathLst>
                    <a:path w="31599" h="159113">
                      <a:moveTo>
                        <a:pt x="0" y="0"/>
                      </a:moveTo>
                      <a:lnTo>
                        <a:pt x="31599" y="0"/>
                      </a:lnTo>
                      <a:lnTo>
                        <a:pt x="31599" y="159113"/>
                      </a:lnTo>
                      <a:lnTo>
                        <a:pt x="0" y="159113"/>
                      </a:lnTo>
                      <a:close/>
                    </a:path>
                  </a:pathLst>
                </a:custGeom>
                <a:solidFill>
                  <a:srgbClr val="FFFFFF"/>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26" name="任意多边形: 形状 1525"/>
                <p:cNvSpPr/>
                <p:nvPr/>
              </p:nvSpPr>
              <p:spPr>
                <a:xfrm>
                  <a:off x="3135286" y="6048056"/>
                  <a:ext cx="31599" cy="159113"/>
                </a:xfrm>
                <a:custGeom>
                  <a:avLst/>
                  <a:gdLst>
                    <a:gd name="connsiteX0" fmla="*/ 0 w 31599"/>
                    <a:gd name="connsiteY0" fmla="*/ 0 h 159113"/>
                    <a:gd name="connsiteX1" fmla="*/ 31599 w 31599"/>
                    <a:gd name="connsiteY1" fmla="*/ 0 h 159113"/>
                    <a:gd name="connsiteX2" fmla="*/ 31599 w 31599"/>
                    <a:gd name="connsiteY2" fmla="*/ 159113 h 159113"/>
                    <a:gd name="connsiteX3" fmla="*/ 0 w 31599"/>
                    <a:gd name="connsiteY3" fmla="*/ 159113 h 159113"/>
                  </a:gdLst>
                  <a:ahLst/>
                  <a:cxnLst>
                    <a:cxn ang="0">
                      <a:pos x="connsiteX0" y="connsiteY0"/>
                    </a:cxn>
                    <a:cxn ang="0">
                      <a:pos x="connsiteX1" y="connsiteY1"/>
                    </a:cxn>
                    <a:cxn ang="0">
                      <a:pos x="connsiteX2" y="connsiteY2"/>
                    </a:cxn>
                    <a:cxn ang="0">
                      <a:pos x="connsiteX3" y="connsiteY3"/>
                    </a:cxn>
                  </a:cxnLst>
                  <a:rect l="l" t="t" r="r" b="b"/>
                  <a:pathLst>
                    <a:path w="31599" h="159113">
                      <a:moveTo>
                        <a:pt x="0" y="0"/>
                      </a:moveTo>
                      <a:lnTo>
                        <a:pt x="31599" y="0"/>
                      </a:lnTo>
                      <a:lnTo>
                        <a:pt x="31599" y="159113"/>
                      </a:lnTo>
                      <a:lnTo>
                        <a:pt x="0" y="159113"/>
                      </a:lnTo>
                      <a:close/>
                    </a:path>
                  </a:pathLst>
                </a:custGeom>
                <a:solidFill>
                  <a:srgbClr val="FFFFFF"/>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27" name="任意多边形: 形状 1526"/>
                <p:cNvSpPr/>
                <p:nvPr/>
              </p:nvSpPr>
              <p:spPr>
                <a:xfrm>
                  <a:off x="3375639" y="6107414"/>
                  <a:ext cx="1165513" cy="65181"/>
                </a:xfrm>
                <a:custGeom>
                  <a:avLst/>
                  <a:gdLst>
                    <a:gd name="connsiteX0" fmla="*/ 1135033 w 1165513"/>
                    <a:gd name="connsiteY0" fmla="*/ 63819 h 65181"/>
                    <a:gd name="connsiteX1" fmla="*/ 1141105 w 1165513"/>
                    <a:gd name="connsiteY1" fmla="*/ 63075 h 65181"/>
                    <a:gd name="connsiteX2" fmla="*/ 1156595 w 1165513"/>
                    <a:gd name="connsiteY2" fmla="*/ 54277 h 65181"/>
                    <a:gd name="connsiteX3" fmla="*/ 1163287 w 1165513"/>
                    <a:gd name="connsiteY3" fmla="*/ 43000 h 65181"/>
                    <a:gd name="connsiteX4" fmla="*/ 1164278 w 1165513"/>
                    <a:gd name="connsiteY4" fmla="*/ 27138 h 65181"/>
                    <a:gd name="connsiteX5" fmla="*/ 1156100 w 1165513"/>
                    <a:gd name="connsiteY5" fmla="*/ 10781 h 65181"/>
                    <a:gd name="connsiteX6" fmla="*/ 1137388 w 1165513"/>
                    <a:gd name="connsiteY6" fmla="*/ 2107 h 65181"/>
                    <a:gd name="connsiteX7" fmla="*/ 880254 w 1165513"/>
                    <a:gd name="connsiteY7" fmla="*/ 2479 h 65181"/>
                    <a:gd name="connsiteX8" fmla="*/ 31527 w 1165513"/>
                    <a:gd name="connsiteY8" fmla="*/ 2850 h 65181"/>
                    <a:gd name="connsiteX9" fmla="*/ 6867 w 1165513"/>
                    <a:gd name="connsiteY9" fmla="*/ 16729 h 65181"/>
                    <a:gd name="connsiteX10" fmla="*/ 2778 w 1165513"/>
                    <a:gd name="connsiteY10" fmla="*/ 30732 h 65181"/>
                    <a:gd name="connsiteX11" fmla="*/ 5008 w 1165513"/>
                    <a:gd name="connsiteY11" fmla="*/ 45231 h 65181"/>
                    <a:gd name="connsiteX12" fmla="*/ 27190 w 1165513"/>
                    <a:gd name="connsiteY12" fmla="*/ 62332 h 65181"/>
                    <a:gd name="connsiteX13" fmla="*/ 42184 w 1165513"/>
                    <a:gd name="connsiteY13" fmla="*/ 62703 h 65181"/>
                    <a:gd name="connsiteX14" fmla="*/ 57302 w 1165513"/>
                    <a:gd name="connsiteY14" fmla="*/ 62703 h 65181"/>
                    <a:gd name="connsiteX15" fmla="*/ 176513 w 1165513"/>
                    <a:gd name="connsiteY15" fmla="*/ 62703 h 65181"/>
                    <a:gd name="connsiteX16" fmla="*/ 401800 w 1165513"/>
                    <a:gd name="connsiteY16" fmla="*/ 62703 h 65181"/>
                    <a:gd name="connsiteX17" fmla="*/ 783349 w 1165513"/>
                    <a:gd name="connsiteY17" fmla="*/ 62951 h 65181"/>
                    <a:gd name="connsiteX18" fmla="*/ 1040606 w 1165513"/>
                    <a:gd name="connsiteY18" fmla="*/ 63447 h 65181"/>
                    <a:gd name="connsiteX19" fmla="*/ 1110497 w 1165513"/>
                    <a:gd name="connsiteY19" fmla="*/ 63695 h 65181"/>
                    <a:gd name="connsiteX20" fmla="*/ 1128713 w 1165513"/>
                    <a:gd name="connsiteY20" fmla="*/ 63819 h 65181"/>
                    <a:gd name="connsiteX21" fmla="*/ 1134909 w 1165513"/>
                    <a:gd name="connsiteY21" fmla="*/ 63943 h 65181"/>
                    <a:gd name="connsiteX22" fmla="*/ 1128713 w 1165513"/>
                    <a:gd name="connsiteY22" fmla="*/ 64067 h 65181"/>
                    <a:gd name="connsiteX23" fmla="*/ 1110497 w 1165513"/>
                    <a:gd name="connsiteY23" fmla="*/ 64190 h 65181"/>
                    <a:gd name="connsiteX24" fmla="*/ 1040606 w 1165513"/>
                    <a:gd name="connsiteY24" fmla="*/ 64438 h 65181"/>
                    <a:gd name="connsiteX25" fmla="*/ 783349 w 1165513"/>
                    <a:gd name="connsiteY25" fmla="*/ 64934 h 65181"/>
                    <a:gd name="connsiteX26" fmla="*/ 401800 w 1165513"/>
                    <a:gd name="connsiteY26" fmla="*/ 65182 h 65181"/>
                    <a:gd name="connsiteX27" fmla="*/ 176513 w 1165513"/>
                    <a:gd name="connsiteY27" fmla="*/ 65182 h 65181"/>
                    <a:gd name="connsiteX28" fmla="*/ 57302 w 1165513"/>
                    <a:gd name="connsiteY28" fmla="*/ 65182 h 65181"/>
                    <a:gd name="connsiteX29" fmla="*/ 42184 w 1165513"/>
                    <a:gd name="connsiteY29" fmla="*/ 65182 h 65181"/>
                    <a:gd name="connsiteX30" fmla="*/ 26818 w 1165513"/>
                    <a:gd name="connsiteY30" fmla="*/ 64810 h 65181"/>
                    <a:gd name="connsiteX31" fmla="*/ 2530 w 1165513"/>
                    <a:gd name="connsiteY31" fmla="*/ 46098 h 65181"/>
                    <a:gd name="connsiteX32" fmla="*/ 51 w 1165513"/>
                    <a:gd name="connsiteY32" fmla="*/ 30484 h 65181"/>
                    <a:gd name="connsiteX33" fmla="*/ 4513 w 1165513"/>
                    <a:gd name="connsiteY33" fmla="*/ 15242 h 65181"/>
                    <a:gd name="connsiteX34" fmla="*/ 31527 w 1165513"/>
                    <a:gd name="connsiteY34" fmla="*/ 0 h 65181"/>
                    <a:gd name="connsiteX35" fmla="*/ 880254 w 1165513"/>
                    <a:gd name="connsiteY35" fmla="*/ 372 h 65181"/>
                    <a:gd name="connsiteX36" fmla="*/ 1137512 w 1165513"/>
                    <a:gd name="connsiteY36" fmla="*/ 991 h 65181"/>
                    <a:gd name="connsiteX37" fmla="*/ 1156843 w 1165513"/>
                    <a:gd name="connsiteY37" fmla="*/ 10162 h 65181"/>
                    <a:gd name="connsiteX38" fmla="*/ 1165146 w 1165513"/>
                    <a:gd name="connsiteY38" fmla="*/ 27014 h 65181"/>
                    <a:gd name="connsiteX39" fmla="*/ 1163907 w 1165513"/>
                    <a:gd name="connsiteY39" fmla="*/ 43124 h 65181"/>
                    <a:gd name="connsiteX40" fmla="*/ 1156967 w 1165513"/>
                    <a:gd name="connsiteY40" fmla="*/ 54649 h 65181"/>
                    <a:gd name="connsiteX41" fmla="*/ 1141105 w 1165513"/>
                    <a:gd name="connsiteY41" fmla="*/ 63323 h 65181"/>
                    <a:gd name="connsiteX42" fmla="*/ 1136520 w 1165513"/>
                    <a:gd name="connsiteY42" fmla="*/ 63819 h 65181"/>
                    <a:gd name="connsiteX43" fmla="*/ 1134909 w 1165513"/>
                    <a:gd name="connsiteY43" fmla="*/ 63819 h 6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65513" h="65181">
                      <a:moveTo>
                        <a:pt x="1135033" y="63819"/>
                      </a:moveTo>
                      <a:cubicBezTo>
                        <a:pt x="1135033" y="63819"/>
                        <a:pt x="1137140" y="63819"/>
                        <a:pt x="1141105" y="63075"/>
                      </a:cubicBezTo>
                      <a:cubicBezTo>
                        <a:pt x="1145071" y="62208"/>
                        <a:pt x="1151019" y="60101"/>
                        <a:pt x="1156595" y="54277"/>
                      </a:cubicBezTo>
                      <a:cubicBezTo>
                        <a:pt x="1159322" y="51427"/>
                        <a:pt x="1161800" y="47585"/>
                        <a:pt x="1163287" y="43000"/>
                      </a:cubicBezTo>
                      <a:cubicBezTo>
                        <a:pt x="1164774" y="38415"/>
                        <a:pt x="1165022" y="32839"/>
                        <a:pt x="1164278" y="27138"/>
                      </a:cubicBezTo>
                      <a:cubicBezTo>
                        <a:pt x="1163535" y="21438"/>
                        <a:pt x="1160685" y="15490"/>
                        <a:pt x="1156100" y="10781"/>
                      </a:cubicBezTo>
                      <a:cubicBezTo>
                        <a:pt x="1151515" y="6072"/>
                        <a:pt x="1144823" y="2602"/>
                        <a:pt x="1137388" y="2107"/>
                      </a:cubicBezTo>
                      <a:cubicBezTo>
                        <a:pt x="1076543" y="2107"/>
                        <a:pt x="988684" y="2230"/>
                        <a:pt x="880254" y="2479"/>
                      </a:cubicBezTo>
                      <a:cubicBezTo>
                        <a:pt x="663022" y="2479"/>
                        <a:pt x="363013" y="2726"/>
                        <a:pt x="31527" y="2850"/>
                      </a:cubicBezTo>
                      <a:cubicBezTo>
                        <a:pt x="21614" y="2850"/>
                        <a:pt x="11948" y="8179"/>
                        <a:pt x="6867" y="16729"/>
                      </a:cubicBezTo>
                      <a:cubicBezTo>
                        <a:pt x="4265" y="20942"/>
                        <a:pt x="2902" y="25775"/>
                        <a:pt x="2778" y="30732"/>
                      </a:cubicBezTo>
                      <a:cubicBezTo>
                        <a:pt x="2530" y="35813"/>
                        <a:pt x="3149" y="40646"/>
                        <a:pt x="5008" y="45231"/>
                      </a:cubicBezTo>
                      <a:cubicBezTo>
                        <a:pt x="8850" y="54153"/>
                        <a:pt x="17524" y="60969"/>
                        <a:pt x="27190" y="62332"/>
                      </a:cubicBezTo>
                      <a:cubicBezTo>
                        <a:pt x="31899" y="62951"/>
                        <a:pt x="37227" y="62579"/>
                        <a:pt x="42184" y="62703"/>
                      </a:cubicBezTo>
                      <a:cubicBezTo>
                        <a:pt x="47265" y="62703"/>
                        <a:pt x="52346" y="62703"/>
                        <a:pt x="57302" y="62703"/>
                      </a:cubicBezTo>
                      <a:cubicBezTo>
                        <a:pt x="97700" y="62703"/>
                        <a:pt x="137478" y="62703"/>
                        <a:pt x="176513" y="62703"/>
                      </a:cubicBezTo>
                      <a:cubicBezTo>
                        <a:pt x="254707" y="62703"/>
                        <a:pt x="330050" y="62703"/>
                        <a:pt x="401800" y="62703"/>
                      </a:cubicBezTo>
                      <a:cubicBezTo>
                        <a:pt x="545423" y="62703"/>
                        <a:pt x="674671" y="62951"/>
                        <a:pt x="783349" y="62951"/>
                      </a:cubicBezTo>
                      <a:cubicBezTo>
                        <a:pt x="891902" y="63199"/>
                        <a:pt x="979762" y="63323"/>
                        <a:pt x="1040606" y="63447"/>
                      </a:cubicBezTo>
                      <a:cubicBezTo>
                        <a:pt x="1070967" y="63447"/>
                        <a:pt x="1094511" y="63695"/>
                        <a:pt x="1110497" y="63695"/>
                      </a:cubicBezTo>
                      <a:cubicBezTo>
                        <a:pt x="1118428" y="63695"/>
                        <a:pt x="1124500" y="63695"/>
                        <a:pt x="1128713" y="63819"/>
                      </a:cubicBezTo>
                      <a:cubicBezTo>
                        <a:pt x="1132803" y="63819"/>
                        <a:pt x="1134909" y="63943"/>
                        <a:pt x="1134909" y="63943"/>
                      </a:cubicBezTo>
                      <a:cubicBezTo>
                        <a:pt x="1134909" y="63943"/>
                        <a:pt x="1132803" y="63943"/>
                        <a:pt x="1128713" y="64067"/>
                      </a:cubicBezTo>
                      <a:cubicBezTo>
                        <a:pt x="1124500" y="64067"/>
                        <a:pt x="1118428" y="64067"/>
                        <a:pt x="1110497" y="64190"/>
                      </a:cubicBezTo>
                      <a:cubicBezTo>
                        <a:pt x="1094511" y="64190"/>
                        <a:pt x="1070843" y="64314"/>
                        <a:pt x="1040606" y="64438"/>
                      </a:cubicBezTo>
                      <a:cubicBezTo>
                        <a:pt x="979762" y="64438"/>
                        <a:pt x="891902" y="64686"/>
                        <a:pt x="783349" y="64934"/>
                      </a:cubicBezTo>
                      <a:cubicBezTo>
                        <a:pt x="674671" y="64934"/>
                        <a:pt x="545423" y="65058"/>
                        <a:pt x="401800" y="65182"/>
                      </a:cubicBezTo>
                      <a:cubicBezTo>
                        <a:pt x="330050" y="65182"/>
                        <a:pt x="254583" y="65182"/>
                        <a:pt x="176513" y="65182"/>
                      </a:cubicBezTo>
                      <a:cubicBezTo>
                        <a:pt x="137478" y="65182"/>
                        <a:pt x="97700" y="65182"/>
                        <a:pt x="57302" y="65182"/>
                      </a:cubicBezTo>
                      <a:cubicBezTo>
                        <a:pt x="52222" y="65182"/>
                        <a:pt x="47265" y="65182"/>
                        <a:pt x="42184" y="65182"/>
                      </a:cubicBezTo>
                      <a:cubicBezTo>
                        <a:pt x="37104" y="65058"/>
                        <a:pt x="32147" y="65430"/>
                        <a:pt x="26818" y="64810"/>
                      </a:cubicBezTo>
                      <a:cubicBezTo>
                        <a:pt x="16161" y="63447"/>
                        <a:pt x="6743" y="56012"/>
                        <a:pt x="2530" y="46098"/>
                      </a:cubicBezTo>
                      <a:cubicBezTo>
                        <a:pt x="423" y="41265"/>
                        <a:pt x="-196" y="35565"/>
                        <a:pt x="51" y="30484"/>
                      </a:cubicBezTo>
                      <a:cubicBezTo>
                        <a:pt x="175" y="25156"/>
                        <a:pt x="1662" y="19827"/>
                        <a:pt x="4513" y="15242"/>
                      </a:cubicBezTo>
                      <a:cubicBezTo>
                        <a:pt x="9965" y="5948"/>
                        <a:pt x="20622" y="0"/>
                        <a:pt x="31527" y="0"/>
                      </a:cubicBezTo>
                      <a:cubicBezTo>
                        <a:pt x="362889" y="124"/>
                        <a:pt x="662899" y="248"/>
                        <a:pt x="880254" y="372"/>
                      </a:cubicBezTo>
                      <a:cubicBezTo>
                        <a:pt x="988808" y="619"/>
                        <a:pt x="1076667" y="743"/>
                        <a:pt x="1137512" y="991"/>
                      </a:cubicBezTo>
                      <a:cubicBezTo>
                        <a:pt x="1145195" y="1611"/>
                        <a:pt x="1152134" y="5205"/>
                        <a:pt x="1156843" y="10162"/>
                      </a:cubicBezTo>
                      <a:cubicBezTo>
                        <a:pt x="1161552" y="15118"/>
                        <a:pt x="1164402" y="21190"/>
                        <a:pt x="1165146" y="27014"/>
                      </a:cubicBezTo>
                      <a:cubicBezTo>
                        <a:pt x="1165889" y="32839"/>
                        <a:pt x="1165518" y="38415"/>
                        <a:pt x="1163907" y="43124"/>
                      </a:cubicBezTo>
                      <a:cubicBezTo>
                        <a:pt x="1162296" y="47833"/>
                        <a:pt x="1159693" y="51675"/>
                        <a:pt x="1156967" y="54649"/>
                      </a:cubicBezTo>
                      <a:cubicBezTo>
                        <a:pt x="1151267" y="60473"/>
                        <a:pt x="1145071" y="62579"/>
                        <a:pt x="1141105" y="63323"/>
                      </a:cubicBezTo>
                      <a:cubicBezTo>
                        <a:pt x="1139123" y="63695"/>
                        <a:pt x="1137512" y="63819"/>
                        <a:pt x="1136520" y="63819"/>
                      </a:cubicBezTo>
                      <a:cubicBezTo>
                        <a:pt x="1135529" y="63819"/>
                        <a:pt x="1134909" y="63819"/>
                        <a:pt x="1134909" y="63819"/>
                      </a:cubicBezTo>
                      <a:close/>
                    </a:path>
                  </a:pathLst>
                </a:custGeom>
                <a:solidFill>
                  <a:srgbClr val="FFFFFF"/>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grpSp>
          <p:grpSp>
            <p:nvGrpSpPr>
              <p:cNvPr id="1528" name="图形 1245"/>
              <p:cNvGrpSpPr/>
              <p:nvPr/>
            </p:nvGrpSpPr>
            <p:grpSpPr>
              <a:xfrm>
                <a:off x="3120788" y="6205311"/>
                <a:ext cx="1725335" cy="227764"/>
                <a:chOff x="3120788" y="6205311"/>
                <a:chExt cx="1725335" cy="227764"/>
              </a:xfrm>
            </p:grpSpPr>
            <p:sp>
              <p:nvSpPr>
                <p:cNvPr id="1529" name="任意多边形: 形状 1528"/>
                <p:cNvSpPr/>
                <p:nvPr/>
              </p:nvSpPr>
              <p:spPr>
                <a:xfrm>
                  <a:off x="3120788" y="6205311"/>
                  <a:ext cx="1725335" cy="227764"/>
                </a:xfrm>
                <a:custGeom>
                  <a:avLst/>
                  <a:gdLst>
                    <a:gd name="connsiteX0" fmla="*/ 0 w 1725335"/>
                    <a:gd name="connsiteY0" fmla="*/ 0 h 227764"/>
                    <a:gd name="connsiteX1" fmla="*/ 1725336 w 1725335"/>
                    <a:gd name="connsiteY1" fmla="*/ 0 h 227764"/>
                    <a:gd name="connsiteX2" fmla="*/ 1725336 w 1725335"/>
                    <a:gd name="connsiteY2" fmla="*/ 227765 h 227764"/>
                    <a:gd name="connsiteX3" fmla="*/ 0 w 1725335"/>
                    <a:gd name="connsiteY3" fmla="*/ 227765 h 227764"/>
                  </a:gdLst>
                  <a:ahLst/>
                  <a:cxnLst>
                    <a:cxn ang="0">
                      <a:pos x="connsiteX0" y="connsiteY0"/>
                    </a:cxn>
                    <a:cxn ang="0">
                      <a:pos x="connsiteX1" y="connsiteY1"/>
                    </a:cxn>
                    <a:cxn ang="0">
                      <a:pos x="connsiteX2" y="connsiteY2"/>
                    </a:cxn>
                    <a:cxn ang="0">
                      <a:pos x="connsiteX3" y="connsiteY3"/>
                    </a:cxn>
                  </a:cxnLst>
                  <a:rect l="l" t="t" r="r" b="b"/>
                  <a:pathLst>
                    <a:path w="1725335" h="227764">
                      <a:moveTo>
                        <a:pt x="0" y="0"/>
                      </a:moveTo>
                      <a:lnTo>
                        <a:pt x="1725336" y="0"/>
                      </a:lnTo>
                      <a:lnTo>
                        <a:pt x="1725336" y="227765"/>
                      </a:lnTo>
                      <a:lnTo>
                        <a:pt x="0" y="227765"/>
                      </a:lnTo>
                      <a:close/>
                    </a:path>
                  </a:pathLst>
                </a:custGeom>
                <a:solidFill>
                  <a:srgbClr val="455A64"/>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30" name="任意多边形: 形状 1529"/>
                <p:cNvSpPr/>
                <p:nvPr/>
              </p:nvSpPr>
              <p:spPr>
                <a:xfrm>
                  <a:off x="3120788" y="6233440"/>
                  <a:ext cx="1725335" cy="161591"/>
                </a:xfrm>
                <a:custGeom>
                  <a:avLst/>
                  <a:gdLst>
                    <a:gd name="connsiteX0" fmla="*/ 0 w 1725335"/>
                    <a:gd name="connsiteY0" fmla="*/ 0 h 161591"/>
                    <a:gd name="connsiteX1" fmla="*/ 1725336 w 1725335"/>
                    <a:gd name="connsiteY1" fmla="*/ 0 h 161591"/>
                    <a:gd name="connsiteX2" fmla="*/ 1725336 w 1725335"/>
                    <a:gd name="connsiteY2" fmla="*/ 161592 h 161591"/>
                    <a:gd name="connsiteX3" fmla="*/ 0 w 1725335"/>
                    <a:gd name="connsiteY3" fmla="*/ 161592 h 161591"/>
                  </a:gdLst>
                  <a:ahLst/>
                  <a:cxnLst>
                    <a:cxn ang="0">
                      <a:pos x="connsiteX0" y="connsiteY0"/>
                    </a:cxn>
                    <a:cxn ang="0">
                      <a:pos x="connsiteX1" y="connsiteY1"/>
                    </a:cxn>
                    <a:cxn ang="0">
                      <a:pos x="connsiteX2" y="connsiteY2"/>
                    </a:cxn>
                    <a:cxn ang="0">
                      <a:pos x="connsiteX3" y="connsiteY3"/>
                    </a:cxn>
                  </a:cxnLst>
                  <a:rect l="l" t="t" r="r" b="b"/>
                  <a:pathLst>
                    <a:path w="1725335" h="161591">
                      <a:moveTo>
                        <a:pt x="0" y="0"/>
                      </a:moveTo>
                      <a:lnTo>
                        <a:pt x="1725336" y="0"/>
                      </a:lnTo>
                      <a:lnTo>
                        <a:pt x="1725336" y="161592"/>
                      </a:lnTo>
                      <a:lnTo>
                        <a:pt x="0" y="161592"/>
                      </a:lnTo>
                      <a:close/>
                    </a:path>
                  </a:pathLst>
                </a:custGeom>
                <a:solidFill>
                  <a:srgbClr val="FAFAFA"/>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31" name="任意多边形: 形状 1530"/>
                <p:cNvSpPr/>
                <p:nvPr/>
              </p:nvSpPr>
              <p:spPr>
                <a:xfrm>
                  <a:off x="3132808" y="6236539"/>
                  <a:ext cx="1698197" cy="2726"/>
                </a:xfrm>
                <a:custGeom>
                  <a:avLst/>
                  <a:gdLst>
                    <a:gd name="connsiteX0" fmla="*/ 1698198 w 1698197"/>
                    <a:gd name="connsiteY0" fmla="*/ 1363 h 2726"/>
                    <a:gd name="connsiteX1" fmla="*/ 849099 w 1698197"/>
                    <a:gd name="connsiteY1" fmla="*/ 2726 h 2726"/>
                    <a:gd name="connsiteX2" fmla="*/ 0 w 1698197"/>
                    <a:gd name="connsiteY2" fmla="*/ 1363 h 2726"/>
                    <a:gd name="connsiteX3" fmla="*/ 849099 w 1698197"/>
                    <a:gd name="connsiteY3" fmla="*/ 0 h 2726"/>
                    <a:gd name="connsiteX4" fmla="*/ 1698198 w 1698197"/>
                    <a:gd name="connsiteY4" fmla="*/ 1363 h 2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8197" h="2726">
                      <a:moveTo>
                        <a:pt x="1698198" y="1363"/>
                      </a:moveTo>
                      <a:cubicBezTo>
                        <a:pt x="1698198" y="2106"/>
                        <a:pt x="1318011" y="2726"/>
                        <a:pt x="849099" y="2726"/>
                      </a:cubicBezTo>
                      <a:cubicBezTo>
                        <a:pt x="380186" y="2726"/>
                        <a:pt x="0" y="2106"/>
                        <a:pt x="0" y="1363"/>
                      </a:cubicBezTo>
                      <a:cubicBezTo>
                        <a:pt x="0" y="619"/>
                        <a:pt x="380062" y="0"/>
                        <a:pt x="849099" y="0"/>
                      </a:cubicBezTo>
                      <a:cubicBezTo>
                        <a:pt x="1318136" y="0"/>
                        <a:pt x="1698198" y="619"/>
                        <a:pt x="1698198" y="1363"/>
                      </a:cubicBezTo>
                      <a:close/>
                    </a:path>
                  </a:pathLst>
                </a:custGeom>
                <a:solidFill>
                  <a:srgbClr val="263238"/>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32" name="任意多边形: 形状 1531"/>
                <p:cNvSpPr/>
                <p:nvPr/>
              </p:nvSpPr>
              <p:spPr>
                <a:xfrm>
                  <a:off x="3132808" y="6284743"/>
                  <a:ext cx="1698197" cy="2726"/>
                </a:xfrm>
                <a:custGeom>
                  <a:avLst/>
                  <a:gdLst>
                    <a:gd name="connsiteX0" fmla="*/ 1698198 w 1698197"/>
                    <a:gd name="connsiteY0" fmla="*/ 1363 h 2726"/>
                    <a:gd name="connsiteX1" fmla="*/ 849099 w 1698197"/>
                    <a:gd name="connsiteY1" fmla="*/ 2726 h 2726"/>
                    <a:gd name="connsiteX2" fmla="*/ 0 w 1698197"/>
                    <a:gd name="connsiteY2" fmla="*/ 1363 h 2726"/>
                    <a:gd name="connsiteX3" fmla="*/ 849099 w 1698197"/>
                    <a:gd name="connsiteY3" fmla="*/ 0 h 2726"/>
                    <a:gd name="connsiteX4" fmla="*/ 1698198 w 1698197"/>
                    <a:gd name="connsiteY4" fmla="*/ 1363 h 2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8197" h="2726">
                      <a:moveTo>
                        <a:pt x="1698198" y="1363"/>
                      </a:moveTo>
                      <a:cubicBezTo>
                        <a:pt x="1698198" y="2107"/>
                        <a:pt x="1318011" y="2726"/>
                        <a:pt x="849099" y="2726"/>
                      </a:cubicBezTo>
                      <a:cubicBezTo>
                        <a:pt x="380186" y="2726"/>
                        <a:pt x="0" y="2107"/>
                        <a:pt x="0" y="1363"/>
                      </a:cubicBezTo>
                      <a:cubicBezTo>
                        <a:pt x="0" y="619"/>
                        <a:pt x="380062" y="0"/>
                        <a:pt x="849099" y="0"/>
                      </a:cubicBezTo>
                      <a:cubicBezTo>
                        <a:pt x="1318136" y="0"/>
                        <a:pt x="1698198" y="619"/>
                        <a:pt x="1698198" y="1363"/>
                      </a:cubicBezTo>
                      <a:close/>
                    </a:path>
                  </a:pathLst>
                </a:custGeom>
                <a:solidFill>
                  <a:srgbClr val="263238"/>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33" name="任意多边形: 形状 1532"/>
                <p:cNvSpPr/>
                <p:nvPr/>
              </p:nvSpPr>
              <p:spPr>
                <a:xfrm>
                  <a:off x="3132808" y="6333072"/>
                  <a:ext cx="1698197" cy="2726"/>
                </a:xfrm>
                <a:custGeom>
                  <a:avLst/>
                  <a:gdLst>
                    <a:gd name="connsiteX0" fmla="*/ 1698198 w 1698197"/>
                    <a:gd name="connsiteY0" fmla="*/ 1363 h 2726"/>
                    <a:gd name="connsiteX1" fmla="*/ 849099 w 1698197"/>
                    <a:gd name="connsiteY1" fmla="*/ 2726 h 2726"/>
                    <a:gd name="connsiteX2" fmla="*/ 0 w 1698197"/>
                    <a:gd name="connsiteY2" fmla="*/ 1363 h 2726"/>
                    <a:gd name="connsiteX3" fmla="*/ 849099 w 1698197"/>
                    <a:gd name="connsiteY3" fmla="*/ 0 h 2726"/>
                    <a:gd name="connsiteX4" fmla="*/ 1698198 w 1698197"/>
                    <a:gd name="connsiteY4" fmla="*/ 1363 h 2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8197" h="2726">
                      <a:moveTo>
                        <a:pt x="1698198" y="1363"/>
                      </a:moveTo>
                      <a:cubicBezTo>
                        <a:pt x="1698198" y="2107"/>
                        <a:pt x="1318011" y="2726"/>
                        <a:pt x="849099" y="2726"/>
                      </a:cubicBezTo>
                      <a:cubicBezTo>
                        <a:pt x="380186" y="2726"/>
                        <a:pt x="0" y="2107"/>
                        <a:pt x="0" y="1363"/>
                      </a:cubicBezTo>
                      <a:cubicBezTo>
                        <a:pt x="0" y="620"/>
                        <a:pt x="380062" y="0"/>
                        <a:pt x="849099" y="0"/>
                      </a:cubicBezTo>
                      <a:cubicBezTo>
                        <a:pt x="1318136" y="0"/>
                        <a:pt x="1698198" y="620"/>
                        <a:pt x="1698198" y="1363"/>
                      </a:cubicBezTo>
                      <a:close/>
                    </a:path>
                  </a:pathLst>
                </a:custGeom>
                <a:solidFill>
                  <a:srgbClr val="263238"/>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34" name="任意多边形: 形状 1533"/>
                <p:cNvSpPr/>
                <p:nvPr/>
              </p:nvSpPr>
              <p:spPr>
                <a:xfrm>
                  <a:off x="3132808" y="6381277"/>
                  <a:ext cx="1698197" cy="2726"/>
                </a:xfrm>
                <a:custGeom>
                  <a:avLst/>
                  <a:gdLst>
                    <a:gd name="connsiteX0" fmla="*/ 1698198 w 1698197"/>
                    <a:gd name="connsiteY0" fmla="*/ 1363 h 2726"/>
                    <a:gd name="connsiteX1" fmla="*/ 849099 w 1698197"/>
                    <a:gd name="connsiteY1" fmla="*/ 2726 h 2726"/>
                    <a:gd name="connsiteX2" fmla="*/ 0 w 1698197"/>
                    <a:gd name="connsiteY2" fmla="*/ 1363 h 2726"/>
                    <a:gd name="connsiteX3" fmla="*/ 849099 w 1698197"/>
                    <a:gd name="connsiteY3" fmla="*/ 0 h 2726"/>
                    <a:gd name="connsiteX4" fmla="*/ 1698198 w 1698197"/>
                    <a:gd name="connsiteY4" fmla="*/ 1363 h 2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8197" h="2726">
                      <a:moveTo>
                        <a:pt x="1698198" y="1363"/>
                      </a:moveTo>
                      <a:cubicBezTo>
                        <a:pt x="1698198" y="2106"/>
                        <a:pt x="1318011" y="2726"/>
                        <a:pt x="849099" y="2726"/>
                      </a:cubicBezTo>
                      <a:cubicBezTo>
                        <a:pt x="380186" y="2726"/>
                        <a:pt x="0" y="2106"/>
                        <a:pt x="0" y="1363"/>
                      </a:cubicBezTo>
                      <a:cubicBezTo>
                        <a:pt x="0" y="619"/>
                        <a:pt x="380062" y="0"/>
                        <a:pt x="849099" y="0"/>
                      </a:cubicBezTo>
                      <a:cubicBezTo>
                        <a:pt x="1318136" y="0"/>
                        <a:pt x="1698198" y="619"/>
                        <a:pt x="1698198" y="1363"/>
                      </a:cubicBezTo>
                      <a:close/>
                    </a:path>
                  </a:pathLst>
                </a:custGeom>
                <a:solidFill>
                  <a:srgbClr val="263238"/>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grpSp>
        </p:grpSp>
        <p:grpSp>
          <p:nvGrpSpPr>
            <p:cNvPr id="1535" name="图形 1245"/>
            <p:cNvGrpSpPr/>
            <p:nvPr/>
          </p:nvGrpSpPr>
          <p:grpSpPr>
            <a:xfrm>
              <a:off x="3168497" y="5564769"/>
              <a:ext cx="1539827" cy="485889"/>
              <a:chOff x="3168497" y="5564769"/>
              <a:chExt cx="1539827" cy="485889"/>
            </a:xfrm>
          </p:grpSpPr>
          <p:grpSp>
            <p:nvGrpSpPr>
              <p:cNvPr id="1536" name="图形 1245"/>
              <p:cNvGrpSpPr/>
              <p:nvPr/>
            </p:nvGrpSpPr>
            <p:grpSpPr>
              <a:xfrm>
                <a:off x="3168497" y="5564769"/>
                <a:ext cx="1539827" cy="485889"/>
                <a:chOff x="3168497" y="5564769"/>
                <a:chExt cx="1539827" cy="485889"/>
              </a:xfrm>
            </p:grpSpPr>
            <p:sp>
              <p:nvSpPr>
                <p:cNvPr id="1537" name="任意多边形: 形状 1536"/>
                <p:cNvSpPr/>
                <p:nvPr/>
              </p:nvSpPr>
              <p:spPr>
                <a:xfrm rot="10800000">
                  <a:off x="3202699" y="5580507"/>
                  <a:ext cx="236562" cy="448093"/>
                </a:xfrm>
                <a:custGeom>
                  <a:avLst/>
                  <a:gdLst>
                    <a:gd name="connsiteX0" fmla="*/ 0 w 236562"/>
                    <a:gd name="connsiteY0" fmla="*/ 0 h 448093"/>
                    <a:gd name="connsiteX1" fmla="*/ 236563 w 236562"/>
                    <a:gd name="connsiteY1" fmla="*/ 0 h 448093"/>
                    <a:gd name="connsiteX2" fmla="*/ 236563 w 236562"/>
                    <a:gd name="connsiteY2" fmla="*/ 448094 h 448093"/>
                    <a:gd name="connsiteX3" fmla="*/ 0 w 236562"/>
                    <a:gd name="connsiteY3" fmla="*/ 448094 h 448093"/>
                  </a:gdLst>
                  <a:ahLst/>
                  <a:cxnLst>
                    <a:cxn ang="0">
                      <a:pos x="connsiteX0" y="connsiteY0"/>
                    </a:cxn>
                    <a:cxn ang="0">
                      <a:pos x="connsiteX1" y="connsiteY1"/>
                    </a:cxn>
                    <a:cxn ang="0">
                      <a:pos x="connsiteX2" y="connsiteY2"/>
                    </a:cxn>
                    <a:cxn ang="0">
                      <a:pos x="connsiteX3" y="connsiteY3"/>
                    </a:cxn>
                  </a:cxnLst>
                  <a:rect l="l" t="t" r="r" b="b"/>
                  <a:pathLst>
                    <a:path w="236562" h="448093">
                      <a:moveTo>
                        <a:pt x="0" y="0"/>
                      </a:moveTo>
                      <a:lnTo>
                        <a:pt x="236563" y="0"/>
                      </a:lnTo>
                      <a:lnTo>
                        <a:pt x="236563" y="448094"/>
                      </a:lnTo>
                      <a:lnTo>
                        <a:pt x="0" y="448094"/>
                      </a:lnTo>
                      <a:close/>
                    </a:path>
                  </a:pathLst>
                </a:custGeom>
                <a:solidFill>
                  <a:srgbClr val="F5F5F5"/>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38" name="任意多边形: 形状 1537"/>
                <p:cNvSpPr/>
                <p:nvPr/>
              </p:nvSpPr>
              <p:spPr>
                <a:xfrm rot="10800000">
                  <a:off x="3439262" y="5564769"/>
                  <a:ext cx="1269062" cy="485889"/>
                </a:xfrm>
                <a:custGeom>
                  <a:avLst/>
                  <a:gdLst>
                    <a:gd name="connsiteX0" fmla="*/ 0 w 1269062"/>
                    <a:gd name="connsiteY0" fmla="*/ 0 h 485889"/>
                    <a:gd name="connsiteX1" fmla="*/ 1269063 w 1269062"/>
                    <a:gd name="connsiteY1" fmla="*/ 0 h 485889"/>
                    <a:gd name="connsiteX2" fmla="*/ 1269063 w 1269062"/>
                    <a:gd name="connsiteY2" fmla="*/ 485889 h 485889"/>
                    <a:gd name="connsiteX3" fmla="*/ 0 w 1269062"/>
                    <a:gd name="connsiteY3" fmla="*/ 485889 h 485889"/>
                  </a:gdLst>
                  <a:ahLst/>
                  <a:cxnLst>
                    <a:cxn ang="0">
                      <a:pos x="connsiteX0" y="connsiteY0"/>
                    </a:cxn>
                    <a:cxn ang="0">
                      <a:pos x="connsiteX1" y="connsiteY1"/>
                    </a:cxn>
                    <a:cxn ang="0">
                      <a:pos x="connsiteX2" y="connsiteY2"/>
                    </a:cxn>
                    <a:cxn ang="0">
                      <a:pos x="connsiteX3" y="connsiteY3"/>
                    </a:cxn>
                  </a:cxnLst>
                  <a:rect l="l" t="t" r="r" b="b"/>
                  <a:pathLst>
                    <a:path w="1269062" h="485889">
                      <a:moveTo>
                        <a:pt x="0" y="0"/>
                      </a:moveTo>
                      <a:lnTo>
                        <a:pt x="1269063" y="0"/>
                      </a:lnTo>
                      <a:lnTo>
                        <a:pt x="1269063" y="485889"/>
                      </a:lnTo>
                      <a:lnTo>
                        <a:pt x="0" y="485889"/>
                      </a:lnTo>
                      <a:close/>
                    </a:path>
                  </a:pathLst>
                </a:custGeom>
                <a:solidFill>
                  <a:srgbClr val="455A64"/>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39" name="任意多边形: 形状 1538"/>
                <p:cNvSpPr/>
                <p:nvPr/>
              </p:nvSpPr>
              <p:spPr>
                <a:xfrm>
                  <a:off x="3168497" y="6019183"/>
                  <a:ext cx="301125" cy="31475"/>
                </a:xfrm>
                <a:custGeom>
                  <a:avLst/>
                  <a:gdLst>
                    <a:gd name="connsiteX0" fmla="*/ 15738 w 301125"/>
                    <a:gd name="connsiteY0" fmla="*/ 31476 h 31475"/>
                    <a:gd name="connsiteX1" fmla="*/ 301125 w 301125"/>
                    <a:gd name="connsiteY1" fmla="*/ 31476 h 31475"/>
                    <a:gd name="connsiteX2" fmla="*/ 301125 w 301125"/>
                    <a:gd name="connsiteY2" fmla="*/ 0 h 31475"/>
                    <a:gd name="connsiteX3" fmla="*/ 15738 w 301125"/>
                    <a:gd name="connsiteY3" fmla="*/ 0 h 31475"/>
                    <a:gd name="connsiteX4" fmla="*/ 0 w 301125"/>
                    <a:gd name="connsiteY4" fmla="*/ 15738 h 31475"/>
                    <a:gd name="connsiteX5" fmla="*/ 0 w 301125"/>
                    <a:gd name="connsiteY5" fmla="*/ 15738 h 31475"/>
                    <a:gd name="connsiteX6" fmla="*/ 15738 w 301125"/>
                    <a:gd name="connsiteY6" fmla="*/ 31476 h 3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125" h="31475">
                      <a:moveTo>
                        <a:pt x="15738" y="31476"/>
                      </a:moveTo>
                      <a:lnTo>
                        <a:pt x="301125" y="31476"/>
                      </a:lnTo>
                      <a:lnTo>
                        <a:pt x="301125" y="0"/>
                      </a:lnTo>
                      <a:lnTo>
                        <a:pt x="15738" y="0"/>
                      </a:lnTo>
                      <a:cubicBezTo>
                        <a:pt x="7064" y="0"/>
                        <a:pt x="0" y="7064"/>
                        <a:pt x="0" y="15738"/>
                      </a:cubicBezTo>
                      <a:lnTo>
                        <a:pt x="0" y="15738"/>
                      </a:lnTo>
                      <a:cubicBezTo>
                        <a:pt x="0" y="24412"/>
                        <a:pt x="7064" y="31476"/>
                        <a:pt x="15738" y="31476"/>
                      </a:cubicBezTo>
                      <a:close/>
                    </a:path>
                  </a:pathLst>
                </a:custGeom>
                <a:solidFill>
                  <a:srgbClr val="455A64"/>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40" name="任意多边形: 形状 1539"/>
                <p:cNvSpPr/>
                <p:nvPr/>
              </p:nvSpPr>
              <p:spPr>
                <a:xfrm rot="10800000">
                  <a:off x="3168497" y="5564769"/>
                  <a:ext cx="301125" cy="31475"/>
                </a:xfrm>
                <a:custGeom>
                  <a:avLst/>
                  <a:gdLst>
                    <a:gd name="connsiteX0" fmla="*/ 0 w 301125"/>
                    <a:gd name="connsiteY0" fmla="*/ 0 h 31475"/>
                    <a:gd name="connsiteX1" fmla="*/ 287494 w 301125"/>
                    <a:gd name="connsiteY1" fmla="*/ 0 h 31475"/>
                    <a:gd name="connsiteX2" fmla="*/ 301125 w 301125"/>
                    <a:gd name="connsiteY2" fmla="*/ 13631 h 31475"/>
                    <a:gd name="connsiteX3" fmla="*/ 301125 w 301125"/>
                    <a:gd name="connsiteY3" fmla="*/ 17844 h 31475"/>
                    <a:gd name="connsiteX4" fmla="*/ 287494 w 301125"/>
                    <a:gd name="connsiteY4" fmla="*/ 31476 h 31475"/>
                    <a:gd name="connsiteX5" fmla="*/ 0 w 301125"/>
                    <a:gd name="connsiteY5" fmla="*/ 31476 h 31475"/>
                    <a:gd name="connsiteX6" fmla="*/ 0 w 301125"/>
                    <a:gd name="connsiteY6" fmla="*/ 0 h 31475"/>
                    <a:gd name="connsiteX7" fmla="*/ 0 w 301125"/>
                    <a:gd name="connsiteY7" fmla="*/ 0 h 3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125" h="31475">
                      <a:moveTo>
                        <a:pt x="0" y="0"/>
                      </a:moveTo>
                      <a:lnTo>
                        <a:pt x="287494" y="0"/>
                      </a:lnTo>
                      <a:cubicBezTo>
                        <a:pt x="295053" y="0"/>
                        <a:pt x="301125" y="6072"/>
                        <a:pt x="301125" y="13631"/>
                      </a:cubicBezTo>
                      <a:lnTo>
                        <a:pt x="301125" y="17844"/>
                      </a:lnTo>
                      <a:cubicBezTo>
                        <a:pt x="301125" y="25404"/>
                        <a:pt x="295053" y="31476"/>
                        <a:pt x="287494" y="31476"/>
                      </a:cubicBezTo>
                      <a:lnTo>
                        <a:pt x="0" y="31476"/>
                      </a:lnTo>
                      <a:lnTo>
                        <a:pt x="0" y="0"/>
                      </a:lnTo>
                      <a:lnTo>
                        <a:pt x="0" y="0"/>
                      </a:lnTo>
                      <a:close/>
                    </a:path>
                  </a:pathLst>
                </a:custGeom>
                <a:solidFill>
                  <a:srgbClr val="455A64"/>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41" name="任意多边形: 形状 1540"/>
                <p:cNvSpPr/>
                <p:nvPr/>
              </p:nvSpPr>
              <p:spPr>
                <a:xfrm>
                  <a:off x="3202699" y="5639245"/>
                  <a:ext cx="236438" cy="2726"/>
                </a:xfrm>
                <a:custGeom>
                  <a:avLst/>
                  <a:gdLst>
                    <a:gd name="connsiteX0" fmla="*/ 0 w 236438"/>
                    <a:gd name="connsiteY0" fmla="*/ 1363 h 2726"/>
                    <a:gd name="connsiteX1" fmla="*/ 118220 w 236438"/>
                    <a:gd name="connsiteY1" fmla="*/ 2726 h 2726"/>
                    <a:gd name="connsiteX2" fmla="*/ 236439 w 236438"/>
                    <a:gd name="connsiteY2" fmla="*/ 1363 h 2726"/>
                    <a:gd name="connsiteX3" fmla="*/ 118220 w 236438"/>
                    <a:gd name="connsiteY3" fmla="*/ 0 h 2726"/>
                    <a:gd name="connsiteX4" fmla="*/ 0 w 236438"/>
                    <a:gd name="connsiteY4" fmla="*/ 1363 h 2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438" h="2726">
                      <a:moveTo>
                        <a:pt x="0" y="1363"/>
                      </a:moveTo>
                      <a:cubicBezTo>
                        <a:pt x="0" y="2107"/>
                        <a:pt x="52914" y="2726"/>
                        <a:pt x="118220" y="2726"/>
                      </a:cubicBezTo>
                      <a:cubicBezTo>
                        <a:pt x="183525" y="2726"/>
                        <a:pt x="236439" y="2107"/>
                        <a:pt x="236439" y="1363"/>
                      </a:cubicBezTo>
                      <a:cubicBezTo>
                        <a:pt x="236439" y="619"/>
                        <a:pt x="183525" y="0"/>
                        <a:pt x="118220" y="0"/>
                      </a:cubicBezTo>
                      <a:cubicBezTo>
                        <a:pt x="52914" y="0"/>
                        <a:pt x="0" y="619"/>
                        <a:pt x="0" y="1363"/>
                      </a:cubicBezTo>
                      <a:close/>
                    </a:path>
                  </a:pathLst>
                </a:custGeom>
                <a:solidFill>
                  <a:srgbClr val="E0E0E0"/>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42" name="任意多边形: 形状 1541"/>
                <p:cNvSpPr/>
                <p:nvPr/>
              </p:nvSpPr>
              <p:spPr>
                <a:xfrm>
                  <a:off x="3202699" y="5696744"/>
                  <a:ext cx="236438" cy="2726"/>
                </a:xfrm>
                <a:custGeom>
                  <a:avLst/>
                  <a:gdLst>
                    <a:gd name="connsiteX0" fmla="*/ 0 w 236438"/>
                    <a:gd name="connsiteY0" fmla="*/ 1363 h 2726"/>
                    <a:gd name="connsiteX1" fmla="*/ 118220 w 236438"/>
                    <a:gd name="connsiteY1" fmla="*/ 2726 h 2726"/>
                    <a:gd name="connsiteX2" fmla="*/ 236439 w 236438"/>
                    <a:gd name="connsiteY2" fmla="*/ 1363 h 2726"/>
                    <a:gd name="connsiteX3" fmla="*/ 118220 w 236438"/>
                    <a:gd name="connsiteY3" fmla="*/ 0 h 2726"/>
                    <a:gd name="connsiteX4" fmla="*/ 0 w 236438"/>
                    <a:gd name="connsiteY4" fmla="*/ 1363 h 2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438" h="2726">
                      <a:moveTo>
                        <a:pt x="0" y="1363"/>
                      </a:moveTo>
                      <a:cubicBezTo>
                        <a:pt x="0" y="2107"/>
                        <a:pt x="52914" y="2726"/>
                        <a:pt x="118220" y="2726"/>
                      </a:cubicBezTo>
                      <a:cubicBezTo>
                        <a:pt x="183525" y="2726"/>
                        <a:pt x="236439" y="2107"/>
                        <a:pt x="236439" y="1363"/>
                      </a:cubicBezTo>
                      <a:cubicBezTo>
                        <a:pt x="236439" y="620"/>
                        <a:pt x="183525" y="0"/>
                        <a:pt x="118220" y="0"/>
                      </a:cubicBezTo>
                      <a:cubicBezTo>
                        <a:pt x="52914" y="0"/>
                        <a:pt x="0" y="620"/>
                        <a:pt x="0" y="1363"/>
                      </a:cubicBezTo>
                      <a:close/>
                    </a:path>
                  </a:pathLst>
                </a:custGeom>
                <a:solidFill>
                  <a:srgbClr val="E0E0E0"/>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43" name="任意多边形: 形状 1542"/>
                <p:cNvSpPr/>
                <p:nvPr/>
              </p:nvSpPr>
              <p:spPr>
                <a:xfrm>
                  <a:off x="3202699" y="5754119"/>
                  <a:ext cx="236438" cy="2726"/>
                </a:xfrm>
                <a:custGeom>
                  <a:avLst/>
                  <a:gdLst>
                    <a:gd name="connsiteX0" fmla="*/ 0 w 236438"/>
                    <a:gd name="connsiteY0" fmla="*/ 1363 h 2726"/>
                    <a:gd name="connsiteX1" fmla="*/ 118220 w 236438"/>
                    <a:gd name="connsiteY1" fmla="*/ 2726 h 2726"/>
                    <a:gd name="connsiteX2" fmla="*/ 236439 w 236438"/>
                    <a:gd name="connsiteY2" fmla="*/ 1363 h 2726"/>
                    <a:gd name="connsiteX3" fmla="*/ 118220 w 236438"/>
                    <a:gd name="connsiteY3" fmla="*/ 0 h 2726"/>
                    <a:gd name="connsiteX4" fmla="*/ 0 w 236438"/>
                    <a:gd name="connsiteY4" fmla="*/ 1363 h 2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438" h="2726">
                      <a:moveTo>
                        <a:pt x="0" y="1363"/>
                      </a:moveTo>
                      <a:cubicBezTo>
                        <a:pt x="0" y="2107"/>
                        <a:pt x="52914" y="2726"/>
                        <a:pt x="118220" y="2726"/>
                      </a:cubicBezTo>
                      <a:cubicBezTo>
                        <a:pt x="183525" y="2726"/>
                        <a:pt x="236439" y="2107"/>
                        <a:pt x="236439" y="1363"/>
                      </a:cubicBezTo>
                      <a:cubicBezTo>
                        <a:pt x="236439" y="620"/>
                        <a:pt x="183525" y="0"/>
                        <a:pt x="118220" y="0"/>
                      </a:cubicBezTo>
                      <a:cubicBezTo>
                        <a:pt x="52914" y="0"/>
                        <a:pt x="0" y="620"/>
                        <a:pt x="0" y="1363"/>
                      </a:cubicBezTo>
                      <a:close/>
                    </a:path>
                  </a:pathLst>
                </a:custGeom>
                <a:solidFill>
                  <a:srgbClr val="E0E0E0"/>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44" name="任意多边形: 形状 1543"/>
                <p:cNvSpPr/>
                <p:nvPr/>
              </p:nvSpPr>
              <p:spPr>
                <a:xfrm>
                  <a:off x="3202699" y="5811618"/>
                  <a:ext cx="236438" cy="2726"/>
                </a:xfrm>
                <a:custGeom>
                  <a:avLst/>
                  <a:gdLst>
                    <a:gd name="connsiteX0" fmla="*/ 0 w 236438"/>
                    <a:gd name="connsiteY0" fmla="*/ 1363 h 2726"/>
                    <a:gd name="connsiteX1" fmla="*/ 118220 w 236438"/>
                    <a:gd name="connsiteY1" fmla="*/ 2726 h 2726"/>
                    <a:gd name="connsiteX2" fmla="*/ 236439 w 236438"/>
                    <a:gd name="connsiteY2" fmla="*/ 1363 h 2726"/>
                    <a:gd name="connsiteX3" fmla="*/ 118220 w 236438"/>
                    <a:gd name="connsiteY3" fmla="*/ 0 h 2726"/>
                    <a:gd name="connsiteX4" fmla="*/ 0 w 236438"/>
                    <a:gd name="connsiteY4" fmla="*/ 1363 h 2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438" h="2726">
                      <a:moveTo>
                        <a:pt x="0" y="1363"/>
                      </a:moveTo>
                      <a:cubicBezTo>
                        <a:pt x="0" y="2106"/>
                        <a:pt x="52914" y="2726"/>
                        <a:pt x="118220" y="2726"/>
                      </a:cubicBezTo>
                      <a:cubicBezTo>
                        <a:pt x="183525" y="2726"/>
                        <a:pt x="236439" y="2106"/>
                        <a:pt x="236439" y="1363"/>
                      </a:cubicBezTo>
                      <a:cubicBezTo>
                        <a:pt x="236439" y="619"/>
                        <a:pt x="183525" y="0"/>
                        <a:pt x="118220" y="0"/>
                      </a:cubicBezTo>
                      <a:cubicBezTo>
                        <a:pt x="52914" y="0"/>
                        <a:pt x="0" y="619"/>
                        <a:pt x="0" y="1363"/>
                      </a:cubicBezTo>
                      <a:close/>
                    </a:path>
                  </a:pathLst>
                </a:custGeom>
                <a:solidFill>
                  <a:srgbClr val="E0E0E0"/>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45" name="任意多边形: 形状 1544"/>
                <p:cNvSpPr/>
                <p:nvPr/>
              </p:nvSpPr>
              <p:spPr>
                <a:xfrm>
                  <a:off x="3202699" y="5869116"/>
                  <a:ext cx="236438" cy="2726"/>
                </a:xfrm>
                <a:custGeom>
                  <a:avLst/>
                  <a:gdLst>
                    <a:gd name="connsiteX0" fmla="*/ 0 w 236438"/>
                    <a:gd name="connsiteY0" fmla="*/ 1363 h 2726"/>
                    <a:gd name="connsiteX1" fmla="*/ 118220 w 236438"/>
                    <a:gd name="connsiteY1" fmla="*/ 2726 h 2726"/>
                    <a:gd name="connsiteX2" fmla="*/ 236439 w 236438"/>
                    <a:gd name="connsiteY2" fmla="*/ 1363 h 2726"/>
                    <a:gd name="connsiteX3" fmla="*/ 118220 w 236438"/>
                    <a:gd name="connsiteY3" fmla="*/ 0 h 2726"/>
                    <a:gd name="connsiteX4" fmla="*/ 0 w 236438"/>
                    <a:gd name="connsiteY4" fmla="*/ 1363 h 2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438" h="2726">
                      <a:moveTo>
                        <a:pt x="0" y="1363"/>
                      </a:moveTo>
                      <a:cubicBezTo>
                        <a:pt x="0" y="2107"/>
                        <a:pt x="52914" y="2726"/>
                        <a:pt x="118220" y="2726"/>
                      </a:cubicBezTo>
                      <a:cubicBezTo>
                        <a:pt x="183525" y="2726"/>
                        <a:pt x="236439" y="2107"/>
                        <a:pt x="236439" y="1363"/>
                      </a:cubicBezTo>
                      <a:cubicBezTo>
                        <a:pt x="236439" y="620"/>
                        <a:pt x="183525" y="0"/>
                        <a:pt x="118220" y="0"/>
                      </a:cubicBezTo>
                      <a:cubicBezTo>
                        <a:pt x="52914" y="0"/>
                        <a:pt x="0" y="620"/>
                        <a:pt x="0" y="1363"/>
                      </a:cubicBezTo>
                      <a:close/>
                    </a:path>
                  </a:pathLst>
                </a:custGeom>
                <a:solidFill>
                  <a:srgbClr val="E0E0E0"/>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46" name="任意多边形: 形状 1545"/>
                <p:cNvSpPr/>
                <p:nvPr/>
              </p:nvSpPr>
              <p:spPr>
                <a:xfrm>
                  <a:off x="3202699" y="5926615"/>
                  <a:ext cx="236438" cy="2726"/>
                </a:xfrm>
                <a:custGeom>
                  <a:avLst/>
                  <a:gdLst>
                    <a:gd name="connsiteX0" fmla="*/ 0 w 236438"/>
                    <a:gd name="connsiteY0" fmla="*/ 1363 h 2726"/>
                    <a:gd name="connsiteX1" fmla="*/ 118220 w 236438"/>
                    <a:gd name="connsiteY1" fmla="*/ 2726 h 2726"/>
                    <a:gd name="connsiteX2" fmla="*/ 236439 w 236438"/>
                    <a:gd name="connsiteY2" fmla="*/ 1363 h 2726"/>
                    <a:gd name="connsiteX3" fmla="*/ 118220 w 236438"/>
                    <a:gd name="connsiteY3" fmla="*/ 0 h 2726"/>
                    <a:gd name="connsiteX4" fmla="*/ 0 w 236438"/>
                    <a:gd name="connsiteY4" fmla="*/ 1363 h 2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438" h="2726">
                      <a:moveTo>
                        <a:pt x="0" y="1363"/>
                      </a:moveTo>
                      <a:cubicBezTo>
                        <a:pt x="0" y="2106"/>
                        <a:pt x="52914" y="2726"/>
                        <a:pt x="118220" y="2726"/>
                      </a:cubicBezTo>
                      <a:cubicBezTo>
                        <a:pt x="183525" y="2726"/>
                        <a:pt x="236439" y="2106"/>
                        <a:pt x="236439" y="1363"/>
                      </a:cubicBezTo>
                      <a:cubicBezTo>
                        <a:pt x="236439" y="619"/>
                        <a:pt x="183525" y="0"/>
                        <a:pt x="118220" y="0"/>
                      </a:cubicBezTo>
                      <a:cubicBezTo>
                        <a:pt x="52914" y="0"/>
                        <a:pt x="0" y="619"/>
                        <a:pt x="0" y="1363"/>
                      </a:cubicBezTo>
                      <a:close/>
                    </a:path>
                  </a:pathLst>
                </a:custGeom>
                <a:solidFill>
                  <a:srgbClr val="E0E0E0"/>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47" name="任意多边形: 形状 1546"/>
                <p:cNvSpPr/>
                <p:nvPr/>
              </p:nvSpPr>
              <p:spPr>
                <a:xfrm>
                  <a:off x="3202699" y="5984114"/>
                  <a:ext cx="236438" cy="2726"/>
                </a:xfrm>
                <a:custGeom>
                  <a:avLst/>
                  <a:gdLst>
                    <a:gd name="connsiteX0" fmla="*/ 0 w 236438"/>
                    <a:gd name="connsiteY0" fmla="*/ 1363 h 2726"/>
                    <a:gd name="connsiteX1" fmla="*/ 118220 w 236438"/>
                    <a:gd name="connsiteY1" fmla="*/ 2726 h 2726"/>
                    <a:gd name="connsiteX2" fmla="*/ 236439 w 236438"/>
                    <a:gd name="connsiteY2" fmla="*/ 1363 h 2726"/>
                    <a:gd name="connsiteX3" fmla="*/ 118220 w 236438"/>
                    <a:gd name="connsiteY3" fmla="*/ 0 h 2726"/>
                    <a:gd name="connsiteX4" fmla="*/ 0 w 236438"/>
                    <a:gd name="connsiteY4" fmla="*/ 1363 h 2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438" h="2726">
                      <a:moveTo>
                        <a:pt x="0" y="1363"/>
                      </a:moveTo>
                      <a:cubicBezTo>
                        <a:pt x="0" y="2107"/>
                        <a:pt x="52914" y="2726"/>
                        <a:pt x="118220" y="2726"/>
                      </a:cubicBezTo>
                      <a:cubicBezTo>
                        <a:pt x="183525" y="2726"/>
                        <a:pt x="236439" y="2107"/>
                        <a:pt x="236439" y="1363"/>
                      </a:cubicBezTo>
                      <a:cubicBezTo>
                        <a:pt x="236439" y="620"/>
                        <a:pt x="183525" y="0"/>
                        <a:pt x="118220" y="0"/>
                      </a:cubicBezTo>
                      <a:cubicBezTo>
                        <a:pt x="52914" y="0"/>
                        <a:pt x="0" y="620"/>
                        <a:pt x="0" y="1363"/>
                      </a:cubicBezTo>
                      <a:close/>
                    </a:path>
                  </a:pathLst>
                </a:custGeom>
                <a:solidFill>
                  <a:srgbClr val="E0E0E0"/>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grpSp>
          <p:grpSp>
            <p:nvGrpSpPr>
              <p:cNvPr id="1548" name="图形 1245"/>
              <p:cNvGrpSpPr/>
              <p:nvPr/>
            </p:nvGrpSpPr>
            <p:grpSpPr>
              <a:xfrm>
                <a:off x="3619689" y="5756225"/>
                <a:ext cx="893214" cy="96657"/>
                <a:chOff x="3619689" y="5756225"/>
                <a:chExt cx="893214" cy="96657"/>
              </a:xfrm>
              <a:solidFill>
                <a:srgbClr val="FFFFFF"/>
              </a:solidFill>
            </p:grpSpPr>
            <p:sp>
              <p:nvSpPr>
                <p:cNvPr id="1549" name="任意多边形: 形状 1548"/>
                <p:cNvSpPr/>
                <p:nvPr/>
              </p:nvSpPr>
              <p:spPr>
                <a:xfrm>
                  <a:off x="3619689" y="5757836"/>
                  <a:ext cx="95542" cy="93435"/>
                </a:xfrm>
                <a:custGeom>
                  <a:avLst/>
                  <a:gdLst>
                    <a:gd name="connsiteX0" fmla="*/ 0 w 95542"/>
                    <a:gd name="connsiteY0" fmla="*/ 0 h 93435"/>
                    <a:gd name="connsiteX1" fmla="*/ 43124 w 95542"/>
                    <a:gd name="connsiteY1" fmla="*/ 0 h 93435"/>
                    <a:gd name="connsiteX2" fmla="*/ 95542 w 95542"/>
                    <a:gd name="connsiteY2" fmla="*/ 46718 h 93435"/>
                    <a:gd name="connsiteX3" fmla="*/ 43124 w 95542"/>
                    <a:gd name="connsiteY3" fmla="*/ 93435 h 93435"/>
                    <a:gd name="connsiteX4" fmla="*/ 0 w 95542"/>
                    <a:gd name="connsiteY4" fmla="*/ 93435 h 93435"/>
                    <a:gd name="connsiteX5" fmla="*/ 0 w 95542"/>
                    <a:gd name="connsiteY5" fmla="*/ 0 h 93435"/>
                    <a:gd name="connsiteX6" fmla="*/ 42133 w 95542"/>
                    <a:gd name="connsiteY6" fmla="*/ 75715 h 93435"/>
                    <a:gd name="connsiteX7" fmla="*/ 73361 w 95542"/>
                    <a:gd name="connsiteY7" fmla="*/ 46718 h 93435"/>
                    <a:gd name="connsiteX8" fmla="*/ 42133 w 95542"/>
                    <a:gd name="connsiteY8" fmla="*/ 17720 h 93435"/>
                    <a:gd name="connsiteX9" fmla="*/ 22058 w 95542"/>
                    <a:gd name="connsiteY9" fmla="*/ 17720 h 93435"/>
                    <a:gd name="connsiteX10" fmla="*/ 22058 w 95542"/>
                    <a:gd name="connsiteY10" fmla="*/ 75715 h 93435"/>
                    <a:gd name="connsiteX11" fmla="*/ 42133 w 95542"/>
                    <a:gd name="connsiteY11" fmla="*/ 75715 h 9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542" h="93435">
                      <a:moveTo>
                        <a:pt x="0" y="0"/>
                      </a:moveTo>
                      <a:lnTo>
                        <a:pt x="43124" y="0"/>
                      </a:lnTo>
                      <a:cubicBezTo>
                        <a:pt x="74228" y="0"/>
                        <a:pt x="95542" y="18464"/>
                        <a:pt x="95542" y="46718"/>
                      </a:cubicBezTo>
                      <a:cubicBezTo>
                        <a:pt x="95542" y="74971"/>
                        <a:pt x="74228" y="93435"/>
                        <a:pt x="43124" y="93435"/>
                      </a:cubicBezTo>
                      <a:lnTo>
                        <a:pt x="0" y="93435"/>
                      </a:lnTo>
                      <a:lnTo>
                        <a:pt x="0" y="0"/>
                      </a:lnTo>
                      <a:close/>
                      <a:moveTo>
                        <a:pt x="42133" y="75715"/>
                      </a:moveTo>
                      <a:cubicBezTo>
                        <a:pt x="60969" y="75715"/>
                        <a:pt x="73361" y="64686"/>
                        <a:pt x="73361" y="46718"/>
                      </a:cubicBezTo>
                      <a:cubicBezTo>
                        <a:pt x="73361" y="28749"/>
                        <a:pt x="60969" y="17720"/>
                        <a:pt x="42133" y="17720"/>
                      </a:cubicBezTo>
                      <a:lnTo>
                        <a:pt x="22058" y="17720"/>
                      </a:lnTo>
                      <a:lnTo>
                        <a:pt x="22058" y="75715"/>
                      </a:lnTo>
                      <a:lnTo>
                        <a:pt x="42133" y="75715"/>
                      </a:lnTo>
                      <a:close/>
                    </a:path>
                  </a:pathLst>
                </a:custGeom>
                <a:solidFill>
                  <a:srgbClr val="FFFFFF"/>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50" name="任意多边形: 形状 1549"/>
                <p:cNvSpPr/>
                <p:nvPr/>
              </p:nvSpPr>
              <p:spPr>
                <a:xfrm>
                  <a:off x="3731836" y="5757836"/>
                  <a:ext cx="21933" cy="93435"/>
                </a:xfrm>
                <a:custGeom>
                  <a:avLst/>
                  <a:gdLst>
                    <a:gd name="connsiteX0" fmla="*/ 0 w 21933"/>
                    <a:gd name="connsiteY0" fmla="*/ 0 h 93435"/>
                    <a:gd name="connsiteX1" fmla="*/ 21934 w 21933"/>
                    <a:gd name="connsiteY1" fmla="*/ 0 h 93435"/>
                    <a:gd name="connsiteX2" fmla="*/ 21934 w 21933"/>
                    <a:gd name="connsiteY2" fmla="*/ 93435 h 93435"/>
                    <a:gd name="connsiteX3" fmla="*/ 0 w 21933"/>
                    <a:gd name="connsiteY3" fmla="*/ 93435 h 93435"/>
                    <a:gd name="connsiteX4" fmla="*/ 0 w 21933"/>
                    <a:gd name="connsiteY4" fmla="*/ 0 h 93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33" h="93435">
                      <a:moveTo>
                        <a:pt x="0" y="0"/>
                      </a:moveTo>
                      <a:lnTo>
                        <a:pt x="21934" y="0"/>
                      </a:lnTo>
                      <a:lnTo>
                        <a:pt x="21934" y="93435"/>
                      </a:lnTo>
                      <a:lnTo>
                        <a:pt x="0" y="93435"/>
                      </a:lnTo>
                      <a:lnTo>
                        <a:pt x="0" y="0"/>
                      </a:lnTo>
                      <a:close/>
                    </a:path>
                  </a:pathLst>
                </a:custGeom>
                <a:solidFill>
                  <a:srgbClr val="FFFFFF"/>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51" name="任意多边形: 形状 1550"/>
                <p:cNvSpPr/>
                <p:nvPr/>
              </p:nvSpPr>
              <p:spPr>
                <a:xfrm>
                  <a:off x="3770251" y="5756225"/>
                  <a:ext cx="90709" cy="96657"/>
                </a:xfrm>
                <a:custGeom>
                  <a:avLst/>
                  <a:gdLst>
                    <a:gd name="connsiteX0" fmla="*/ 124 w 90709"/>
                    <a:gd name="connsiteY0" fmla="*/ 48329 h 96657"/>
                    <a:gd name="connsiteX1" fmla="*/ 51675 w 90709"/>
                    <a:gd name="connsiteY1" fmla="*/ 0 h 96657"/>
                    <a:gd name="connsiteX2" fmla="*/ 90709 w 90709"/>
                    <a:gd name="connsiteY2" fmla="*/ 16605 h 96657"/>
                    <a:gd name="connsiteX3" fmla="*/ 76583 w 90709"/>
                    <a:gd name="connsiteY3" fmla="*/ 29369 h 96657"/>
                    <a:gd name="connsiteX4" fmla="*/ 52666 w 90709"/>
                    <a:gd name="connsiteY4" fmla="*/ 18464 h 96657"/>
                    <a:gd name="connsiteX5" fmla="*/ 22306 w 90709"/>
                    <a:gd name="connsiteY5" fmla="*/ 48329 h 96657"/>
                    <a:gd name="connsiteX6" fmla="*/ 52666 w 90709"/>
                    <a:gd name="connsiteY6" fmla="*/ 78193 h 96657"/>
                    <a:gd name="connsiteX7" fmla="*/ 76583 w 90709"/>
                    <a:gd name="connsiteY7" fmla="*/ 67164 h 96657"/>
                    <a:gd name="connsiteX8" fmla="*/ 90709 w 90709"/>
                    <a:gd name="connsiteY8" fmla="*/ 79928 h 96657"/>
                    <a:gd name="connsiteX9" fmla="*/ 51427 w 90709"/>
                    <a:gd name="connsiteY9" fmla="*/ 96657 h 96657"/>
                    <a:gd name="connsiteX10" fmla="*/ 0 w 90709"/>
                    <a:gd name="connsiteY10" fmla="*/ 48329 h 9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709" h="96657">
                      <a:moveTo>
                        <a:pt x="124" y="48329"/>
                      </a:moveTo>
                      <a:cubicBezTo>
                        <a:pt x="124" y="20199"/>
                        <a:pt x="22058" y="0"/>
                        <a:pt x="51675" y="0"/>
                      </a:cubicBezTo>
                      <a:cubicBezTo>
                        <a:pt x="68156" y="0"/>
                        <a:pt x="81787" y="5824"/>
                        <a:pt x="90709" y="16605"/>
                      </a:cubicBezTo>
                      <a:lnTo>
                        <a:pt x="76583" y="29369"/>
                      </a:lnTo>
                      <a:cubicBezTo>
                        <a:pt x="70263" y="22182"/>
                        <a:pt x="62208" y="18464"/>
                        <a:pt x="52666" y="18464"/>
                      </a:cubicBezTo>
                      <a:cubicBezTo>
                        <a:pt x="34945" y="18464"/>
                        <a:pt x="22306" y="30732"/>
                        <a:pt x="22306" y="48329"/>
                      </a:cubicBezTo>
                      <a:cubicBezTo>
                        <a:pt x="22306" y="65925"/>
                        <a:pt x="34945" y="78193"/>
                        <a:pt x="52666" y="78193"/>
                      </a:cubicBezTo>
                      <a:cubicBezTo>
                        <a:pt x="62208" y="78193"/>
                        <a:pt x="70139" y="74476"/>
                        <a:pt x="76583" y="67164"/>
                      </a:cubicBezTo>
                      <a:lnTo>
                        <a:pt x="90709" y="79928"/>
                      </a:lnTo>
                      <a:cubicBezTo>
                        <a:pt x="81787" y="90709"/>
                        <a:pt x="68032" y="96657"/>
                        <a:pt x="51427" y="96657"/>
                      </a:cubicBezTo>
                      <a:cubicBezTo>
                        <a:pt x="21934" y="96657"/>
                        <a:pt x="0" y="76458"/>
                        <a:pt x="0" y="48329"/>
                      </a:cubicBezTo>
                      <a:close/>
                    </a:path>
                  </a:pathLst>
                </a:custGeom>
                <a:solidFill>
                  <a:srgbClr val="FFFFFF"/>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52" name="任意多边形: 形状 1551"/>
                <p:cNvSpPr/>
                <p:nvPr/>
              </p:nvSpPr>
              <p:spPr>
                <a:xfrm>
                  <a:off x="3864307" y="5757836"/>
                  <a:ext cx="82778" cy="93435"/>
                </a:xfrm>
                <a:custGeom>
                  <a:avLst/>
                  <a:gdLst>
                    <a:gd name="connsiteX0" fmla="*/ 30360 w 82778"/>
                    <a:gd name="connsiteY0" fmla="*/ 17596 h 93435"/>
                    <a:gd name="connsiteX1" fmla="*/ 0 w 82778"/>
                    <a:gd name="connsiteY1" fmla="*/ 17596 h 93435"/>
                    <a:gd name="connsiteX2" fmla="*/ 0 w 82778"/>
                    <a:gd name="connsiteY2" fmla="*/ 0 h 93435"/>
                    <a:gd name="connsiteX3" fmla="*/ 82778 w 82778"/>
                    <a:gd name="connsiteY3" fmla="*/ 0 h 93435"/>
                    <a:gd name="connsiteX4" fmla="*/ 82778 w 82778"/>
                    <a:gd name="connsiteY4" fmla="*/ 17596 h 93435"/>
                    <a:gd name="connsiteX5" fmla="*/ 52418 w 82778"/>
                    <a:gd name="connsiteY5" fmla="*/ 17596 h 93435"/>
                    <a:gd name="connsiteX6" fmla="*/ 52418 w 82778"/>
                    <a:gd name="connsiteY6" fmla="*/ 93435 h 93435"/>
                    <a:gd name="connsiteX7" fmla="*/ 30484 w 82778"/>
                    <a:gd name="connsiteY7" fmla="*/ 93435 h 93435"/>
                    <a:gd name="connsiteX8" fmla="*/ 30484 w 82778"/>
                    <a:gd name="connsiteY8" fmla="*/ 17596 h 9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8" h="93435">
                      <a:moveTo>
                        <a:pt x="30360" y="17596"/>
                      </a:moveTo>
                      <a:lnTo>
                        <a:pt x="0" y="17596"/>
                      </a:lnTo>
                      <a:lnTo>
                        <a:pt x="0" y="0"/>
                      </a:lnTo>
                      <a:lnTo>
                        <a:pt x="82778" y="0"/>
                      </a:lnTo>
                      <a:lnTo>
                        <a:pt x="82778" y="17596"/>
                      </a:lnTo>
                      <a:lnTo>
                        <a:pt x="52418" y="17596"/>
                      </a:lnTo>
                      <a:lnTo>
                        <a:pt x="52418" y="93435"/>
                      </a:lnTo>
                      <a:lnTo>
                        <a:pt x="30484" y="93435"/>
                      </a:lnTo>
                      <a:lnTo>
                        <a:pt x="30484" y="17596"/>
                      </a:lnTo>
                      <a:close/>
                    </a:path>
                  </a:pathLst>
                </a:custGeom>
                <a:solidFill>
                  <a:srgbClr val="FFFFFF"/>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53" name="任意多边形: 形状 1552"/>
                <p:cNvSpPr/>
                <p:nvPr/>
              </p:nvSpPr>
              <p:spPr>
                <a:xfrm>
                  <a:off x="3958981" y="5757836"/>
                  <a:ext cx="21933" cy="93435"/>
                </a:xfrm>
                <a:custGeom>
                  <a:avLst/>
                  <a:gdLst>
                    <a:gd name="connsiteX0" fmla="*/ 0 w 21933"/>
                    <a:gd name="connsiteY0" fmla="*/ 0 h 93435"/>
                    <a:gd name="connsiteX1" fmla="*/ 21934 w 21933"/>
                    <a:gd name="connsiteY1" fmla="*/ 0 h 93435"/>
                    <a:gd name="connsiteX2" fmla="*/ 21934 w 21933"/>
                    <a:gd name="connsiteY2" fmla="*/ 93435 h 93435"/>
                    <a:gd name="connsiteX3" fmla="*/ 0 w 21933"/>
                    <a:gd name="connsiteY3" fmla="*/ 93435 h 93435"/>
                    <a:gd name="connsiteX4" fmla="*/ 0 w 21933"/>
                    <a:gd name="connsiteY4" fmla="*/ 0 h 93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33" h="93435">
                      <a:moveTo>
                        <a:pt x="0" y="0"/>
                      </a:moveTo>
                      <a:lnTo>
                        <a:pt x="21934" y="0"/>
                      </a:lnTo>
                      <a:lnTo>
                        <a:pt x="21934" y="93435"/>
                      </a:lnTo>
                      <a:lnTo>
                        <a:pt x="0" y="93435"/>
                      </a:lnTo>
                      <a:lnTo>
                        <a:pt x="0" y="0"/>
                      </a:lnTo>
                      <a:close/>
                    </a:path>
                  </a:pathLst>
                </a:custGeom>
                <a:solidFill>
                  <a:srgbClr val="FFFFFF"/>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54" name="任意多边形: 形状 1553"/>
                <p:cNvSpPr/>
                <p:nvPr/>
              </p:nvSpPr>
              <p:spPr>
                <a:xfrm>
                  <a:off x="3997520" y="5756225"/>
                  <a:ext cx="104092" cy="96657"/>
                </a:xfrm>
                <a:custGeom>
                  <a:avLst/>
                  <a:gdLst>
                    <a:gd name="connsiteX0" fmla="*/ 0 w 104092"/>
                    <a:gd name="connsiteY0" fmla="*/ 48329 h 96657"/>
                    <a:gd name="connsiteX1" fmla="*/ 52046 w 104092"/>
                    <a:gd name="connsiteY1" fmla="*/ 0 h 96657"/>
                    <a:gd name="connsiteX2" fmla="*/ 104093 w 104092"/>
                    <a:gd name="connsiteY2" fmla="*/ 48329 h 96657"/>
                    <a:gd name="connsiteX3" fmla="*/ 52046 w 104092"/>
                    <a:gd name="connsiteY3" fmla="*/ 96657 h 96657"/>
                    <a:gd name="connsiteX4" fmla="*/ 0 w 104092"/>
                    <a:gd name="connsiteY4" fmla="*/ 48329 h 96657"/>
                    <a:gd name="connsiteX5" fmla="*/ 81787 w 104092"/>
                    <a:gd name="connsiteY5" fmla="*/ 48329 h 96657"/>
                    <a:gd name="connsiteX6" fmla="*/ 52046 w 104092"/>
                    <a:gd name="connsiteY6" fmla="*/ 18464 h 96657"/>
                    <a:gd name="connsiteX7" fmla="*/ 22305 w 104092"/>
                    <a:gd name="connsiteY7" fmla="*/ 48329 h 96657"/>
                    <a:gd name="connsiteX8" fmla="*/ 52046 w 104092"/>
                    <a:gd name="connsiteY8" fmla="*/ 78193 h 96657"/>
                    <a:gd name="connsiteX9" fmla="*/ 81787 w 104092"/>
                    <a:gd name="connsiteY9" fmla="*/ 48329 h 9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092" h="96657">
                      <a:moveTo>
                        <a:pt x="0" y="48329"/>
                      </a:moveTo>
                      <a:cubicBezTo>
                        <a:pt x="0" y="20571"/>
                        <a:pt x="21934" y="0"/>
                        <a:pt x="52046" y="0"/>
                      </a:cubicBezTo>
                      <a:cubicBezTo>
                        <a:pt x="82159" y="0"/>
                        <a:pt x="104093" y="20447"/>
                        <a:pt x="104093" y="48329"/>
                      </a:cubicBezTo>
                      <a:cubicBezTo>
                        <a:pt x="104093" y="76211"/>
                        <a:pt x="81911" y="96657"/>
                        <a:pt x="52046" y="96657"/>
                      </a:cubicBezTo>
                      <a:cubicBezTo>
                        <a:pt x="22181" y="96657"/>
                        <a:pt x="0" y="76087"/>
                        <a:pt x="0" y="48329"/>
                      </a:cubicBezTo>
                      <a:close/>
                      <a:moveTo>
                        <a:pt x="81787" y="48329"/>
                      </a:moveTo>
                      <a:cubicBezTo>
                        <a:pt x="81787" y="30608"/>
                        <a:pt x="69023" y="18464"/>
                        <a:pt x="52046" y="18464"/>
                      </a:cubicBezTo>
                      <a:cubicBezTo>
                        <a:pt x="35069" y="18464"/>
                        <a:pt x="22305" y="30608"/>
                        <a:pt x="22305" y="48329"/>
                      </a:cubicBezTo>
                      <a:cubicBezTo>
                        <a:pt x="22305" y="66049"/>
                        <a:pt x="35069" y="78193"/>
                        <a:pt x="52046" y="78193"/>
                      </a:cubicBezTo>
                      <a:cubicBezTo>
                        <a:pt x="69023" y="78193"/>
                        <a:pt x="81787" y="66049"/>
                        <a:pt x="81787" y="48329"/>
                      </a:cubicBezTo>
                      <a:close/>
                    </a:path>
                  </a:pathLst>
                </a:custGeom>
                <a:solidFill>
                  <a:srgbClr val="FFFFFF"/>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55" name="任意多边形: 形状 1554"/>
                <p:cNvSpPr/>
                <p:nvPr/>
              </p:nvSpPr>
              <p:spPr>
                <a:xfrm>
                  <a:off x="4118094" y="5757836"/>
                  <a:ext cx="87115" cy="93435"/>
                </a:xfrm>
                <a:custGeom>
                  <a:avLst/>
                  <a:gdLst>
                    <a:gd name="connsiteX0" fmla="*/ 87116 w 87115"/>
                    <a:gd name="connsiteY0" fmla="*/ 0 h 93435"/>
                    <a:gd name="connsiteX1" fmla="*/ 87116 w 87115"/>
                    <a:gd name="connsiteY1" fmla="*/ 93435 h 93435"/>
                    <a:gd name="connsiteX2" fmla="*/ 69023 w 87115"/>
                    <a:gd name="connsiteY2" fmla="*/ 93435 h 93435"/>
                    <a:gd name="connsiteX3" fmla="*/ 21686 w 87115"/>
                    <a:gd name="connsiteY3" fmla="*/ 36680 h 93435"/>
                    <a:gd name="connsiteX4" fmla="*/ 21686 w 87115"/>
                    <a:gd name="connsiteY4" fmla="*/ 93435 h 93435"/>
                    <a:gd name="connsiteX5" fmla="*/ 0 w 87115"/>
                    <a:gd name="connsiteY5" fmla="*/ 93435 h 93435"/>
                    <a:gd name="connsiteX6" fmla="*/ 0 w 87115"/>
                    <a:gd name="connsiteY6" fmla="*/ 0 h 93435"/>
                    <a:gd name="connsiteX7" fmla="*/ 18216 w 87115"/>
                    <a:gd name="connsiteY7" fmla="*/ 0 h 93435"/>
                    <a:gd name="connsiteX8" fmla="*/ 65430 w 87115"/>
                    <a:gd name="connsiteY8" fmla="*/ 56755 h 93435"/>
                    <a:gd name="connsiteX9" fmla="*/ 65430 w 87115"/>
                    <a:gd name="connsiteY9" fmla="*/ 0 h 93435"/>
                    <a:gd name="connsiteX10" fmla="*/ 87116 w 87115"/>
                    <a:gd name="connsiteY10" fmla="*/ 0 h 9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115" h="93435">
                      <a:moveTo>
                        <a:pt x="87116" y="0"/>
                      </a:moveTo>
                      <a:lnTo>
                        <a:pt x="87116" y="93435"/>
                      </a:lnTo>
                      <a:lnTo>
                        <a:pt x="69023" y="93435"/>
                      </a:lnTo>
                      <a:lnTo>
                        <a:pt x="21686" y="36680"/>
                      </a:lnTo>
                      <a:lnTo>
                        <a:pt x="21686" y="93435"/>
                      </a:lnTo>
                      <a:lnTo>
                        <a:pt x="0" y="93435"/>
                      </a:lnTo>
                      <a:lnTo>
                        <a:pt x="0" y="0"/>
                      </a:lnTo>
                      <a:lnTo>
                        <a:pt x="18216" y="0"/>
                      </a:lnTo>
                      <a:lnTo>
                        <a:pt x="65430" y="56755"/>
                      </a:lnTo>
                      <a:lnTo>
                        <a:pt x="65430" y="0"/>
                      </a:lnTo>
                      <a:lnTo>
                        <a:pt x="87116" y="0"/>
                      </a:lnTo>
                      <a:close/>
                    </a:path>
                  </a:pathLst>
                </a:custGeom>
                <a:solidFill>
                  <a:srgbClr val="FFFFFF"/>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56" name="任意多边形: 形状 1555"/>
                <p:cNvSpPr/>
                <p:nvPr/>
              </p:nvSpPr>
              <p:spPr>
                <a:xfrm>
                  <a:off x="4215371" y="5757960"/>
                  <a:ext cx="106571" cy="93435"/>
                </a:xfrm>
                <a:custGeom>
                  <a:avLst/>
                  <a:gdLst>
                    <a:gd name="connsiteX0" fmla="*/ 75095 w 106571"/>
                    <a:gd name="connsiteY0" fmla="*/ 73361 h 93435"/>
                    <a:gd name="connsiteX1" fmla="*/ 30980 w 106571"/>
                    <a:gd name="connsiteY1" fmla="*/ 73361 h 93435"/>
                    <a:gd name="connsiteX2" fmla="*/ 22553 w 106571"/>
                    <a:gd name="connsiteY2" fmla="*/ 93436 h 93435"/>
                    <a:gd name="connsiteX3" fmla="*/ 0 w 106571"/>
                    <a:gd name="connsiteY3" fmla="*/ 93436 h 93435"/>
                    <a:gd name="connsiteX4" fmla="*/ 42381 w 106571"/>
                    <a:gd name="connsiteY4" fmla="*/ 0 h 93435"/>
                    <a:gd name="connsiteX5" fmla="*/ 64067 w 106571"/>
                    <a:gd name="connsiteY5" fmla="*/ 0 h 93435"/>
                    <a:gd name="connsiteX6" fmla="*/ 106571 w 106571"/>
                    <a:gd name="connsiteY6" fmla="*/ 93436 h 93435"/>
                    <a:gd name="connsiteX7" fmla="*/ 83522 w 106571"/>
                    <a:gd name="connsiteY7" fmla="*/ 93436 h 93435"/>
                    <a:gd name="connsiteX8" fmla="*/ 75095 w 106571"/>
                    <a:gd name="connsiteY8" fmla="*/ 73361 h 93435"/>
                    <a:gd name="connsiteX9" fmla="*/ 68156 w 106571"/>
                    <a:gd name="connsiteY9" fmla="*/ 56880 h 93435"/>
                    <a:gd name="connsiteX10" fmla="*/ 53038 w 106571"/>
                    <a:gd name="connsiteY10" fmla="*/ 21067 h 93435"/>
                    <a:gd name="connsiteX11" fmla="*/ 37919 w 106571"/>
                    <a:gd name="connsiteY11" fmla="*/ 56880 h 93435"/>
                    <a:gd name="connsiteX12" fmla="*/ 68032 w 106571"/>
                    <a:gd name="connsiteY12" fmla="*/ 56880 h 9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571" h="93435">
                      <a:moveTo>
                        <a:pt x="75095" y="73361"/>
                      </a:moveTo>
                      <a:lnTo>
                        <a:pt x="30980" y="73361"/>
                      </a:lnTo>
                      <a:lnTo>
                        <a:pt x="22553" y="93436"/>
                      </a:lnTo>
                      <a:lnTo>
                        <a:pt x="0" y="93436"/>
                      </a:lnTo>
                      <a:lnTo>
                        <a:pt x="42381" y="0"/>
                      </a:lnTo>
                      <a:lnTo>
                        <a:pt x="64067" y="0"/>
                      </a:lnTo>
                      <a:lnTo>
                        <a:pt x="106571" y="93436"/>
                      </a:lnTo>
                      <a:lnTo>
                        <a:pt x="83522" y="93436"/>
                      </a:lnTo>
                      <a:lnTo>
                        <a:pt x="75095" y="73361"/>
                      </a:lnTo>
                      <a:close/>
                      <a:moveTo>
                        <a:pt x="68156" y="56880"/>
                      </a:moveTo>
                      <a:lnTo>
                        <a:pt x="53038" y="21067"/>
                      </a:lnTo>
                      <a:lnTo>
                        <a:pt x="37919" y="56880"/>
                      </a:lnTo>
                      <a:lnTo>
                        <a:pt x="68032" y="56880"/>
                      </a:lnTo>
                      <a:close/>
                    </a:path>
                  </a:pathLst>
                </a:custGeom>
                <a:solidFill>
                  <a:srgbClr val="FFFFFF"/>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57" name="任意多边形: 形状 1556"/>
                <p:cNvSpPr/>
                <p:nvPr/>
              </p:nvSpPr>
              <p:spPr>
                <a:xfrm>
                  <a:off x="4331980" y="5757836"/>
                  <a:ext cx="84141" cy="93435"/>
                </a:xfrm>
                <a:custGeom>
                  <a:avLst/>
                  <a:gdLst>
                    <a:gd name="connsiteX0" fmla="*/ 60473 w 84141"/>
                    <a:gd name="connsiteY0" fmla="*/ 93435 h 93435"/>
                    <a:gd name="connsiteX1" fmla="*/ 42133 w 84141"/>
                    <a:gd name="connsiteY1" fmla="*/ 67412 h 93435"/>
                    <a:gd name="connsiteX2" fmla="*/ 21934 w 84141"/>
                    <a:gd name="connsiteY2" fmla="*/ 67412 h 93435"/>
                    <a:gd name="connsiteX3" fmla="*/ 21934 w 84141"/>
                    <a:gd name="connsiteY3" fmla="*/ 93435 h 93435"/>
                    <a:gd name="connsiteX4" fmla="*/ 0 w 84141"/>
                    <a:gd name="connsiteY4" fmla="*/ 93435 h 93435"/>
                    <a:gd name="connsiteX5" fmla="*/ 0 w 84141"/>
                    <a:gd name="connsiteY5" fmla="*/ 0 h 93435"/>
                    <a:gd name="connsiteX6" fmla="*/ 41141 w 84141"/>
                    <a:gd name="connsiteY6" fmla="*/ 0 h 93435"/>
                    <a:gd name="connsiteX7" fmla="*/ 82407 w 84141"/>
                    <a:gd name="connsiteY7" fmla="*/ 33954 h 93435"/>
                    <a:gd name="connsiteX8" fmla="*/ 62827 w 84141"/>
                    <a:gd name="connsiteY8" fmla="*/ 63447 h 93435"/>
                    <a:gd name="connsiteX9" fmla="*/ 84142 w 84141"/>
                    <a:gd name="connsiteY9" fmla="*/ 93435 h 93435"/>
                    <a:gd name="connsiteX10" fmla="*/ 60473 w 84141"/>
                    <a:gd name="connsiteY10" fmla="*/ 93435 h 93435"/>
                    <a:gd name="connsiteX11" fmla="*/ 39778 w 84141"/>
                    <a:gd name="connsiteY11" fmla="*/ 17596 h 93435"/>
                    <a:gd name="connsiteX12" fmla="*/ 21810 w 84141"/>
                    <a:gd name="connsiteY12" fmla="*/ 17596 h 93435"/>
                    <a:gd name="connsiteX13" fmla="*/ 21810 w 84141"/>
                    <a:gd name="connsiteY13" fmla="*/ 50187 h 93435"/>
                    <a:gd name="connsiteX14" fmla="*/ 39778 w 84141"/>
                    <a:gd name="connsiteY14" fmla="*/ 50187 h 93435"/>
                    <a:gd name="connsiteX15" fmla="*/ 59977 w 84141"/>
                    <a:gd name="connsiteY15" fmla="*/ 33954 h 93435"/>
                    <a:gd name="connsiteX16" fmla="*/ 39778 w 84141"/>
                    <a:gd name="connsiteY16" fmla="*/ 17720 h 9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4141" h="93435">
                      <a:moveTo>
                        <a:pt x="60473" y="93435"/>
                      </a:moveTo>
                      <a:lnTo>
                        <a:pt x="42133" y="67412"/>
                      </a:lnTo>
                      <a:lnTo>
                        <a:pt x="21934" y="67412"/>
                      </a:lnTo>
                      <a:lnTo>
                        <a:pt x="21934" y="93435"/>
                      </a:lnTo>
                      <a:lnTo>
                        <a:pt x="0" y="93435"/>
                      </a:lnTo>
                      <a:lnTo>
                        <a:pt x="0" y="0"/>
                      </a:lnTo>
                      <a:lnTo>
                        <a:pt x="41141" y="0"/>
                      </a:lnTo>
                      <a:cubicBezTo>
                        <a:pt x="66545" y="0"/>
                        <a:pt x="82407" y="12887"/>
                        <a:pt x="82407" y="33954"/>
                      </a:cubicBezTo>
                      <a:cubicBezTo>
                        <a:pt x="82407" y="47957"/>
                        <a:pt x="75219" y="58242"/>
                        <a:pt x="62827" y="63447"/>
                      </a:cubicBezTo>
                      <a:lnTo>
                        <a:pt x="84142" y="93435"/>
                      </a:lnTo>
                      <a:lnTo>
                        <a:pt x="60473" y="93435"/>
                      </a:lnTo>
                      <a:close/>
                      <a:moveTo>
                        <a:pt x="39778" y="17596"/>
                      </a:moveTo>
                      <a:lnTo>
                        <a:pt x="21810" y="17596"/>
                      </a:lnTo>
                      <a:lnTo>
                        <a:pt x="21810" y="50187"/>
                      </a:lnTo>
                      <a:lnTo>
                        <a:pt x="39778" y="50187"/>
                      </a:lnTo>
                      <a:cubicBezTo>
                        <a:pt x="53162" y="50187"/>
                        <a:pt x="59977" y="43991"/>
                        <a:pt x="59977" y="33954"/>
                      </a:cubicBezTo>
                      <a:cubicBezTo>
                        <a:pt x="59977" y="23916"/>
                        <a:pt x="53162" y="17720"/>
                        <a:pt x="39778" y="17720"/>
                      </a:cubicBezTo>
                      <a:close/>
                    </a:path>
                  </a:pathLst>
                </a:custGeom>
                <a:solidFill>
                  <a:srgbClr val="FFFFFF"/>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58" name="任意多边形: 形状 1557"/>
                <p:cNvSpPr/>
                <p:nvPr/>
              </p:nvSpPr>
              <p:spPr>
                <a:xfrm>
                  <a:off x="4417237" y="5757836"/>
                  <a:ext cx="95666" cy="93435"/>
                </a:xfrm>
                <a:custGeom>
                  <a:avLst/>
                  <a:gdLst>
                    <a:gd name="connsiteX0" fmla="*/ 58738 w 95666"/>
                    <a:gd name="connsiteY0" fmla="*/ 60349 h 93435"/>
                    <a:gd name="connsiteX1" fmla="*/ 58738 w 95666"/>
                    <a:gd name="connsiteY1" fmla="*/ 93435 h 93435"/>
                    <a:gd name="connsiteX2" fmla="*/ 36804 w 95666"/>
                    <a:gd name="connsiteY2" fmla="*/ 93435 h 93435"/>
                    <a:gd name="connsiteX3" fmla="*/ 36804 w 95666"/>
                    <a:gd name="connsiteY3" fmla="*/ 60101 h 93435"/>
                    <a:gd name="connsiteX4" fmla="*/ 0 w 95666"/>
                    <a:gd name="connsiteY4" fmla="*/ 0 h 93435"/>
                    <a:gd name="connsiteX5" fmla="*/ 23297 w 95666"/>
                    <a:gd name="connsiteY5" fmla="*/ 0 h 93435"/>
                    <a:gd name="connsiteX6" fmla="*/ 48700 w 95666"/>
                    <a:gd name="connsiteY6" fmla="*/ 41513 h 93435"/>
                    <a:gd name="connsiteX7" fmla="*/ 74104 w 95666"/>
                    <a:gd name="connsiteY7" fmla="*/ 0 h 93435"/>
                    <a:gd name="connsiteX8" fmla="*/ 95666 w 95666"/>
                    <a:gd name="connsiteY8" fmla="*/ 0 h 93435"/>
                    <a:gd name="connsiteX9" fmla="*/ 58738 w 95666"/>
                    <a:gd name="connsiteY9" fmla="*/ 60349 h 9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666" h="93435">
                      <a:moveTo>
                        <a:pt x="58738" y="60349"/>
                      </a:moveTo>
                      <a:lnTo>
                        <a:pt x="58738" y="93435"/>
                      </a:lnTo>
                      <a:lnTo>
                        <a:pt x="36804" y="93435"/>
                      </a:lnTo>
                      <a:lnTo>
                        <a:pt x="36804" y="60101"/>
                      </a:lnTo>
                      <a:lnTo>
                        <a:pt x="0" y="0"/>
                      </a:lnTo>
                      <a:lnTo>
                        <a:pt x="23297" y="0"/>
                      </a:lnTo>
                      <a:lnTo>
                        <a:pt x="48700" y="41513"/>
                      </a:lnTo>
                      <a:lnTo>
                        <a:pt x="74104" y="0"/>
                      </a:lnTo>
                      <a:lnTo>
                        <a:pt x="95666" y="0"/>
                      </a:lnTo>
                      <a:lnTo>
                        <a:pt x="58738" y="60349"/>
                      </a:lnTo>
                      <a:close/>
                    </a:path>
                  </a:pathLst>
                </a:custGeom>
                <a:solidFill>
                  <a:srgbClr val="FFFFFF"/>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grpSp>
        </p:grpSp>
      </p:grpSp>
      <p:grpSp>
        <p:nvGrpSpPr>
          <p:cNvPr id="1559" name="图形 1245"/>
          <p:cNvGrpSpPr/>
          <p:nvPr/>
        </p:nvGrpSpPr>
        <p:grpSpPr>
          <a:xfrm>
            <a:off x="107137" y="1913335"/>
            <a:ext cx="4953586" cy="4520359"/>
            <a:chOff x="-540563" y="1913335"/>
            <a:chExt cx="4953586" cy="4520359"/>
          </a:xfrm>
        </p:grpSpPr>
        <p:grpSp>
          <p:nvGrpSpPr>
            <p:cNvPr id="1560" name="图形 1245"/>
            <p:cNvGrpSpPr/>
            <p:nvPr/>
          </p:nvGrpSpPr>
          <p:grpSpPr>
            <a:xfrm>
              <a:off x="3384737" y="4508126"/>
              <a:ext cx="1028286" cy="537714"/>
              <a:chOff x="3384737" y="4508126"/>
              <a:chExt cx="1028286" cy="537714"/>
            </a:xfrm>
          </p:grpSpPr>
          <p:sp>
            <p:nvSpPr>
              <p:cNvPr id="1561" name="任意多边形: 形状 1560"/>
              <p:cNvSpPr/>
              <p:nvPr/>
            </p:nvSpPr>
            <p:spPr>
              <a:xfrm>
                <a:off x="3384737" y="4594353"/>
                <a:ext cx="826068" cy="451439"/>
              </a:xfrm>
              <a:custGeom>
                <a:avLst/>
                <a:gdLst>
                  <a:gd name="connsiteX0" fmla="*/ 0 w 826068"/>
                  <a:gd name="connsiteY0" fmla="*/ 171381 h 451439"/>
                  <a:gd name="connsiteX1" fmla="*/ 366679 w 826068"/>
                  <a:gd name="connsiteY1" fmla="*/ 27138 h 451439"/>
                  <a:gd name="connsiteX2" fmla="*/ 821465 w 826068"/>
                  <a:gd name="connsiteY2" fmla="*/ 0 h 451439"/>
                  <a:gd name="connsiteX3" fmla="*/ 740173 w 826068"/>
                  <a:gd name="connsiteY3" fmla="*/ 76582 h 451439"/>
                  <a:gd name="connsiteX4" fmla="*/ 487996 w 826068"/>
                  <a:gd name="connsiteY4" fmla="*/ 129248 h 451439"/>
                  <a:gd name="connsiteX5" fmla="*/ 532731 w 826068"/>
                  <a:gd name="connsiteY5" fmla="*/ 237802 h 451439"/>
                  <a:gd name="connsiteX6" fmla="*/ 129001 w 826068"/>
                  <a:gd name="connsiteY6" fmla="*/ 451440 h 451439"/>
                  <a:gd name="connsiteX7" fmla="*/ 0 w 826068"/>
                  <a:gd name="connsiteY7" fmla="*/ 171381 h 451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6068" h="451439">
                    <a:moveTo>
                      <a:pt x="0" y="171381"/>
                    </a:moveTo>
                    <a:cubicBezTo>
                      <a:pt x="0" y="171381"/>
                      <a:pt x="234208" y="44611"/>
                      <a:pt x="366679" y="27138"/>
                    </a:cubicBezTo>
                    <a:cubicBezTo>
                      <a:pt x="499149" y="9542"/>
                      <a:pt x="821465" y="0"/>
                      <a:pt x="821465" y="0"/>
                    </a:cubicBezTo>
                    <a:cubicBezTo>
                      <a:pt x="821465" y="0"/>
                      <a:pt x="855171" y="52666"/>
                      <a:pt x="740173" y="76582"/>
                    </a:cubicBezTo>
                    <a:cubicBezTo>
                      <a:pt x="625299" y="100499"/>
                      <a:pt x="487996" y="129248"/>
                      <a:pt x="487996" y="129248"/>
                    </a:cubicBezTo>
                    <a:cubicBezTo>
                      <a:pt x="487996" y="129248"/>
                      <a:pt x="534342" y="193067"/>
                      <a:pt x="532731" y="237802"/>
                    </a:cubicBezTo>
                    <a:cubicBezTo>
                      <a:pt x="531120" y="282537"/>
                      <a:pt x="129001" y="451440"/>
                      <a:pt x="129001" y="451440"/>
                    </a:cubicBezTo>
                    <a:lnTo>
                      <a:pt x="0" y="171381"/>
                    </a:lnTo>
                    <a:close/>
                  </a:path>
                </a:pathLst>
              </a:custGeom>
              <a:solidFill>
                <a:srgbClr val="FFBF9D"/>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62" name="任意多边形: 形状 1561"/>
              <p:cNvSpPr/>
              <p:nvPr/>
            </p:nvSpPr>
            <p:spPr>
              <a:xfrm>
                <a:off x="4116731" y="4573907"/>
                <a:ext cx="296292" cy="163326"/>
              </a:xfrm>
              <a:custGeom>
                <a:avLst/>
                <a:gdLst>
                  <a:gd name="connsiteX0" fmla="*/ 63323 w 296292"/>
                  <a:gd name="connsiteY0" fmla="*/ 78565 h 163326"/>
                  <a:gd name="connsiteX1" fmla="*/ 271880 w 296292"/>
                  <a:gd name="connsiteY1" fmla="*/ 0 h 163326"/>
                  <a:gd name="connsiteX2" fmla="*/ 296292 w 296292"/>
                  <a:gd name="connsiteY2" fmla="*/ 58986 h 163326"/>
                  <a:gd name="connsiteX3" fmla="*/ 35441 w 296292"/>
                  <a:gd name="connsiteY3" fmla="*/ 163326 h 163326"/>
                  <a:gd name="connsiteX4" fmla="*/ 0 w 296292"/>
                  <a:gd name="connsiteY4" fmla="*/ 99384 h 163326"/>
                  <a:gd name="connsiteX5" fmla="*/ 63323 w 296292"/>
                  <a:gd name="connsiteY5" fmla="*/ 78565 h 16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292" h="163326">
                    <a:moveTo>
                      <a:pt x="63323" y="78565"/>
                    </a:moveTo>
                    <a:lnTo>
                      <a:pt x="271880" y="0"/>
                    </a:lnTo>
                    <a:lnTo>
                      <a:pt x="296292" y="58986"/>
                    </a:lnTo>
                    <a:lnTo>
                      <a:pt x="35441" y="163326"/>
                    </a:lnTo>
                    <a:lnTo>
                      <a:pt x="0" y="99384"/>
                    </a:lnTo>
                    <a:lnTo>
                      <a:pt x="63323" y="78565"/>
                    </a:lnTo>
                    <a:close/>
                  </a:path>
                </a:pathLst>
              </a:custGeom>
              <a:solidFill>
                <a:srgbClr val="FFFFFF"/>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63" name="任意多边形: 形状 1562"/>
              <p:cNvSpPr/>
              <p:nvPr/>
            </p:nvSpPr>
            <p:spPr>
              <a:xfrm>
                <a:off x="3497628" y="4509475"/>
                <a:ext cx="868306" cy="536365"/>
              </a:xfrm>
              <a:custGeom>
                <a:avLst/>
                <a:gdLst>
                  <a:gd name="connsiteX0" fmla="*/ 665450 w 868306"/>
                  <a:gd name="connsiteY0" fmla="*/ 210781 h 536365"/>
                  <a:gd name="connsiteX1" fmla="*/ 868306 w 868306"/>
                  <a:gd name="connsiteY1" fmla="*/ 194795 h 536365"/>
                  <a:gd name="connsiteX2" fmla="*/ 624928 w 868306"/>
                  <a:gd name="connsiteY2" fmla="*/ 346968 h 536365"/>
                  <a:gd name="connsiteX3" fmla="*/ 426408 w 868306"/>
                  <a:gd name="connsiteY3" fmla="*/ 533840 h 536365"/>
                  <a:gd name="connsiteX4" fmla="*/ 327892 w 868306"/>
                  <a:gd name="connsiteY4" fmla="*/ 519341 h 536365"/>
                  <a:gd name="connsiteX5" fmla="*/ 135197 w 868306"/>
                  <a:gd name="connsiteY5" fmla="*/ 478819 h 536365"/>
                  <a:gd name="connsiteX6" fmla="*/ 0 w 868306"/>
                  <a:gd name="connsiteY6" fmla="*/ 266916 h 536365"/>
                  <a:gd name="connsiteX7" fmla="*/ 99012 w 868306"/>
                  <a:gd name="connsiteY7" fmla="*/ 218092 h 536365"/>
                  <a:gd name="connsiteX8" fmla="*/ 261223 w 868306"/>
                  <a:gd name="connsiteY8" fmla="*/ 303597 h 536365"/>
                  <a:gd name="connsiteX9" fmla="*/ 339788 w 868306"/>
                  <a:gd name="connsiteY9" fmla="*/ 328257 h 536365"/>
                  <a:gd name="connsiteX10" fmla="*/ 401748 w 868306"/>
                  <a:gd name="connsiteY10" fmla="*/ 309421 h 536365"/>
                  <a:gd name="connsiteX11" fmla="*/ 449581 w 868306"/>
                  <a:gd name="connsiteY11" fmla="*/ 265925 h 536365"/>
                  <a:gd name="connsiteX12" fmla="*/ 452431 w 868306"/>
                  <a:gd name="connsiteY12" fmla="*/ 180420 h 536365"/>
                  <a:gd name="connsiteX13" fmla="*/ 448094 w 868306"/>
                  <a:gd name="connsiteY13" fmla="*/ 64555 h 536365"/>
                  <a:gd name="connsiteX14" fmla="*/ 485766 w 868306"/>
                  <a:gd name="connsiteY14" fmla="*/ 109414 h 536365"/>
                  <a:gd name="connsiteX15" fmla="*/ 523438 w 868306"/>
                  <a:gd name="connsiteY15" fmla="*/ 15235 h 536365"/>
                  <a:gd name="connsiteX16" fmla="*/ 587132 w 868306"/>
                  <a:gd name="connsiteY16" fmla="*/ 151423 h 536365"/>
                  <a:gd name="connsiteX17" fmla="*/ 671150 w 868306"/>
                  <a:gd name="connsiteY17" fmla="*/ 737 h 536365"/>
                  <a:gd name="connsiteX18" fmla="*/ 665326 w 868306"/>
                  <a:gd name="connsiteY18" fmla="*/ 210781 h 53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68306" h="536365">
                    <a:moveTo>
                      <a:pt x="665450" y="210781"/>
                    </a:moveTo>
                    <a:cubicBezTo>
                      <a:pt x="665450" y="210781"/>
                      <a:pt x="837822" y="100740"/>
                      <a:pt x="868306" y="194795"/>
                    </a:cubicBezTo>
                    <a:cubicBezTo>
                      <a:pt x="868306" y="194795"/>
                      <a:pt x="656775" y="309297"/>
                      <a:pt x="624928" y="346968"/>
                    </a:cubicBezTo>
                    <a:cubicBezTo>
                      <a:pt x="593080" y="384640"/>
                      <a:pt x="455405" y="525165"/>
                      <a:pt x="426408" y="533840"/>
                    </a:cubicBezTo>
                    <a:cubicBezTo>
                      <a:pt x="397411" y="542514"/>
                      <a:pt x="369901" y="526652"/>
                      <a:pt x="327892" y="519341"/>
                    </a:cubicBezTo>
                    <a:cubicBezTo>
                      <a:pt x="285883" y="512154"/>
                      <a:pt x="135197" y="478819"/>
                      <a:pt x="135197" y="478819"/>
                    </a:cubicBezTo>
                    <a:lnTo>
                      <a:pt x="0" y="266916"/>
                    </a:lnTo>
                    <a:cubicBezTo>
                      <a:pt x="0" y="266916"/>
                      <a:pt x="30856" y="225279"/>
                      <a:pt x="99012" y="218092"/>
                    </a:cubicBezTo>
                    <a:cubicBezTo>
                      <a:pt x="167044" y="210905"/>
                      <a:pt x="261223" y="303597"/>
                      <a:pt x="261223" y="303597"/>
                    </a:cubicBezTo>
                    <a:lnTo>
                      <a:pt x="339788" y="328257"/>
                    </a:lnTo>
                    <a:lnTo>
                      <a:pt x="401748" y="309421"/>
                    </a:lnTo>
                    <a:lnTo>
                      <a:pt x="449581" y="265925"/>
                    </a:lnTo>
                    <a:lnTo>
                      <a:pt x="452431" y="180420"/>
                    </a:lnTo>
                    <a:cubicBezTo>
                      <a:pt x="452431" y="180420"/>
                      <a:pt x="398774" y="90578"/>
                      <a:pt x="448094" y="64555"/>
                    </a:cubicBezTo>
                    <a:lnTo>
                      <a:pt x="485766" y="109414"/>
                    </a:lnTo>
                    <a:cubicBezTo>
                      <a:pt x="485766" y="109414"/>
                      <a:pt x="469780" y="8048"/>
                      <a:pt x="523438" y="15235"/>
                    </a:cubicBezTo>
                    <a:lnTo>
                      <a:pt x="587132" y="151423"/>
                    </a:lnTo>
                    <a:cubicBezTo>
                      <a:pt x="587132" y="151423"/>
                      <a:pt x="574121" y="-12275"/>
                      <a:pt x="671150" y="737"/>
                    </a:cubicBezTo>
                    <a:lnTo>
                      <a:pt x="665326" y="210781"/>
                    </a:lnTo>
                    <a:close/>
                  </a:path>
                </a:pathLst>
              </a:custGeom>
              <a:solidFill>
                <a:srgbClr val="FFBF9D"/>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64" name="任意多边形: 形状 1563"/>
              <p:cNvSpPr/>
              <p:nvPr/>
            </p:nvSpPr>
            <p:spPr>
              <a:xfrm>
                <a:off x="4126892" y="4720253"/>
                <a:ext cx="39830" cy="131434"/>
              </a:xfrm>
              <a:custGeom>
                <a:avLst/>
                <a:gdLst>
                  <a:gd name="connsiteX0" fmla="*/ 124 w 39830"/>
                  <a:gd name="connsiteY0" fmla="*/ 131358 h 131434"/>
                  <a:gd name="connsiteX1" fmla="*/ 3470 w 39830"/>
                  <a:gd name="connsiteY1" fmla="*/ 126773 h 131434"/>
                  <a:gd name="connsiteX2" fmla="*/ 12640 w 39830"/>
                  <a:gd name="connsiteY2" fmla="*/ 115248 h 131434"/>
                  <a:gd name="connsiteX3" fmla="*/ 29865 w 39830"/>
                  <a:gd name="connsiteY3" fmla="*/ 69894 h 131434"/>
                  <a:gd name="connsiteX4" fmla="*/ 36061 w 39830"/>
                  <a:gd name="connsiteY4" fmla="*/ 3 h 131434"/>
                  <a:gd name="connsiteX5" fmla="*/ 36061 w 39830"/>
                  <a:gd name="connsiteY5" fmla="*/ 71133 h 131434"/>
                  <a:gd name="connsiteX6" fmla="*/ 16234 w 39830"/>
                  <a:gd name="connsiteY6" fmla="*/ 117851 h 131434"/>
                  <a:gd name="connsiteX7" fmla="*/ 4957 w 39830"/>
                  <a:gd name="connsiteY7" fmla="*/ 128632 h 131434"/>
                  <a:gd name="connsiteX8" fmla="*/ 0 w 39830"/>
                  <a:gd name="connsiteY8" fmla="*/ 131358 h 13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830" h="131434">
                    <a:moveTo>
                      <a:pt x="124" y="131358"/>
                    </a:moveTo>
                    <a:cubicBezTo>
                      <a:pt x="124" y="131358"/>
                      <a:pt x="1116" y="129375"/>
                      <a:pt x="3470" y="126773"/>
                    </a:cubicBezTo>
                    <a:cubicBezTo>
                      <a:pt x="6072" y="124419"/>
                      <a:pt x="9046" y="120329"/>
                      <a:pt x="12640" y="115248"/>
                    </a:cubicBezTo>
                    <a:cubicBezTo>
                      <a:pt x="19580" y="104839"/>
                      <a:pt x="26271" y="88854"/>
                      <a:pt x="29865" y="69894"/>
                    </a:cubicBezTo>
                    <a:cubicBezTo>
                      <a:pt x="37176" y="31975"/>
                      <a:pt x="34078" y="127"/>
                      <a:pt x="36061" y="3"/>
                    </a:cubicBezTo>
                    <a:cubicBezTo>
                      <a:pt x="37548" y="-369"/>
                      <a:pt x="43744" y="31851"/>
                      <a:pt x="36061" y="71133"/>
                    </a:cubicBezTo>
                    <a:cubicBezTo>
                      <a:pt x="32467" y="90713"/>
                      <a:pt x="24536" y="107690"/>
                      <a:pt x="16234" y="117851"/>
                    </a:cubicBezTo>
                    <a:cubicBezTo>
                      <a:pt x="11897" y="122932"/>
                      <a:pt x="8179" y="126649"/>
                      <a:pt x="4957" y="128632"/>
                    </a:cubicBezTo>
                    <a:cubicBezTo>
                      <a:pt x="1983" y="130738"/>
                      <a:pt x="248" y="131730"/>
                      <a:pt x="0" y="131358"/>
                    </a:cubicBezTo>
                    <a:close/>
                  </a:path>
                </a:pathLst>
              </a:custGeom>
              <a:solidFill>
                <a:srgbClr val="FF9A6C"/>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65" name="任意多边形: 形状 1564"/>
              <p:cNvSpPr/>
              <p:nvPr/>
            </p:nvSpPr>
            <p:spPr>
              <a:xfrm>
                <a:off x="3978807" y="4521984"/>
                <a:ext cx="114751" cy="370900"/>
              </a:xfrm>
              <a:custGeom>
                <a:avLst/>
                <a:gdLst>
                  <a:gd name="connsiteX0" fmla="*/ 5082 w 114751"/>
                  <a:gd name="connsiteY0" fmla="*/ 91329 h 370900"/>
                  <a:gd name="connsiteX1" fmla="*/ 3100 w 114751"/>
                  <a:gd name="connsiteY1" fmla="*/ 83646 h 370900"/>
                  <a:gd name="connsiteX2" fmla="*/ 2 w 114751"/>
                  <a:gd name="connsiteY2" fmla="*/ 61340 h 370900"/>
                  <a:gd name="connsiteX3" fmla="*/ 5206 w 114751"/>
                  <a:gd name="connsiteY3" fmla="*/ 26271 h 370900"/>
                  <a:gd name="connsiteX4" fmla="*/ 42506 w 114751"/>
                  <a:gd name="connsiteY4" fmla="*/ 0 h 370900"/>
                  <a:gd name="connsiteX5" fmla="*/ 44117 w 114751"/>
                  <a:gd name="connsiteY5" fmla="*/ 0 h 370900"/>
                  <a:gd name="connsiteX6" fmla="*/ 44861 w 114751"/>
                  <a:gd name="connsiteY6" fmla="*/ 1611 h 370900"/>
                  <a:gd name="connsiteX7" fmla="*/ 102979 w 114751"/>
                  <a:gd name="connsiteY7" fmla="*/ 130240 h 370900"/>
                  <a:gd name="connsiteX8" fmla="*/ 110662 w 114751"/>
                  <a:gd name="connsiteY8" fmla="*/ 147464 h 370900"/>
                  <a:gd name="connsiteX9" fmla="*/ 110910 w 114751"/>
                  <a:gd name="connsiteY9" fmla="*/ 147960 h 370900"/>
                  <a:gd name="connsiteX10" fmla="*/ 110910 w 114751"/>
                  <a:gd name="connsiteY10" fmla="*/ 148456 h 370900"/>
                  <a:gd name="connsiteX11" fmla="*/ 114752 w 114751"/>
                  <a:gd name="connsiteY11" fmla="*/ 239909 h 370900"/>
                  <a:gd name="connsiteX12" fmla="*/ 113884 w 114751"/>
                  <a:gd name="connsiteY12" fmla="*/ 279687 h 370900"/>
                  <a:gd name="connsiteX13" fmla="*/ 111777 w 114751"/>
                  <a:gd name="connsiteY13" fmla="*/ 297779 h 370900"/>
                  <a:gd name="connsiteX14" fmla="*/ 106201 w 114751"/>
                  <a:gd name="connsiteY14" fmla="*/ 313889 h 370900"/>
                  <a:gd name="connsiteX15" fmla="*/ 80797 w 114751"/>
                  <a:gd name="connsiteY15" fmla="*/ 356641 h 370900"/>
                  <a:gd name="connsiteX16" fmla="*/ 69645 w 114751"/>
                  <a:gd name="connsiteY16" fmla="*/ 370892 h 370900"/>
                  <a:gd name="connsiteX17" fmla="*/ 78691 w 114751"/>
                  <a:gd name="connsiteY17" fmla="*/ 355278 h 370900"/>
                  <a:gd name="connsiteX18" fmla="*/ 102112 w 114751"/>
                  <a:gd name="connsiteY18" fmla="*/ 312030 h 370900"/>
                  <a:gd name="connsiteX19" fmla="*/ 108556 w 114751"/>
                  <a:gd name="connsiteY19" fmla="*/ 279439 h 370900"/>
                  <a:gd name="connsiteX20" fmla="*/ 108803 w 114751"/>
                  <a:gd name="connsiteY20" fmla="*/ 240033 h 370900"/>
                  <a:gd name="connsiteX21" fmla="*/ 104342 w 114751"/>
                  <a:gd name="connsiteY21" fmla="*/ 148951 h 370900"/>
                  <a:gd name="connsiteX22" fmla="*/ 104590 w 114751"/>
                  <a:gd name="connsiteY22" fmla="*/ 150067 h 370900"/>
                  <a:gd name="connsiteX23" fmla="*/ 96907 w 114751"/>
                  <a:gd name="connsiteY23" fmla="*/ 132842 h 370900"/>
                  <a:gd name="connsiteX24" fmla="*/ 39780 w 114751"/>
                  <a:gd name="connsiteY24" fmla="*/ 3717 h 370900"/>
                  <a:gd name="connsiteX25" fmla="*/ 42134 w 114751"/>
                  <a:gd name="connsiteY25" fmla="*/ 5328 h 370900"/>
                  <a:gd name="connsiteX26" fmla="*/ 9172 w 114751"/>
                  <a:gd name="connsiteY26" fmla="*/ 28006 h 370900"/>
                  <a:gd name="connsiteX27" fmla="*/ 3100 w 114751"/>
                  <a:gd name="connsiteY27" fmla="*/ 61216 h 370900"/>
                  <a:gd name="connsiteX28" fmla="*/ 4711 w 114751"/>
                  <a:gd name="connsiteY28" fmla="*/ 83398 h 370900"/>
                  <a:gd name="connsiteX29" fmla="*/ 5206 w 114751"/>
                  <a:gd name="connsiteY29" fmla="*/ 91329 h 37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4751" h="370900">
                    <a:moveTo>
                      <a:pt x="5082" y="91329"/>
                    </a:moveTo>
                    <a:cubicBezTo>
                      <a:pt x="5082" y="91329"/>
                      <a:pt x="4091" y="88727"/>
                      <a:pt x="3100" y="83646"/>
                    </a:cubicBezTo>
                    <a:cubicBezTo>
                      <a:pt x="1860" y="78565"/>
                      <a:pt x="869" y="71006"/>
                      <a:pt x="2" y="61340"/>
                    </a:cubicBezTo>
                    <a:cubicBezTo>
                      <a:pt x="2" y="51675"/>
                      <a:pt x="-246" y="39406"/>
                      <a:pt x="5206" y="26271"/>
                    </a:cubicBezTo>
                    <a:cubicBezTo>
                      <a:pt x="10039" y="13260"/>
                      <a:pt x="23794" y="124"/>
                      <a:pt x="42506" y="0"/>
                    </a:cubicBezTo>
                    <a:lnTo>
                      <a:pt x="44117" y="0"/>
                    </a:lnTo>
                    <a:lnTo>
                      <a:pt x="44861" y="1611"/>
                    </a:lnTo>
                    <a:cubicBezTo>
                      <a:pt x="61590" y="38663"/>
                      <a:pt x="81541" y="82778"/>
                      <a:pt x="102979" y="130240"/>
                    </a:cubicBezTo>
                    <a:cubicBezTo>
                      <a:pt x="105581" y="136188"/>
                      <a:pt x="108183" y="142012"/>
                      <a:pt x="110662" y="147464"/>
                    </a:cubicBezTo>
                    <a:lnTo>
                      <a:pt x="110910" y="147960"/>
                    </a:lnTo>
                    <a:lnTo>
                      <a:pt x="110910" y="148456"/>
                    </a:lnTo>
                    <a:cubicBezTo>
                      <a:pt x="113141" y="181047"/>
                      <a:pt x="114504" y="211903"/>
                      <a:pt x="114752" y="239909"/>
                    </a:cubicBezTo>
                    <a:cubicBezTo>
                      <a:pt x="114752" y="253912"/>
                      <a:pt x="114752" y="267171"/>
                      <a:pt x="113884" y="279687"/>
                    </a:cubicBezTo>
                    <a:cubicBezTo>
                      <a:pt x="113388" y="285883"/>
                      <a:pt x="112893" y="291955"/>
                      <a:pt x="111777" y="297779"/>
                    </a:cubicBezTo>
                    <a:cubicBezTo>
                      <a:pt x="110662" y="303728"/>
                      <a:pt x="108556" y="309056"/>
                      <a:pt x="106201" y="313889"/>
                    </a:cubicBezTo>
                    <a:cubicBezTo>
                      <a:pt x="97031" y="333096"/>
                      <a:pt x="87365" y="346975"/>
                      <a:pt x="80797" y="356641"/>
                    </a:cubicBezTo>
                    <a:cubicBezTo>
                      <a:pt x="74106" y="366183"/>
                      <a:pt x="70016" y="371140"/>
                      <a:pt x="69645" y="370892"/>
                    </a:cubicBezTo>
                    <a:cubicBezTo>
                      <a:pt x="69273" y="370644"/>
                      <a:pt x="72743" y="365192"/>
                      <a:pt x="78691" y="355278"/>
                    </a:cubicBezTo>
                    <a:cubicBezTo>
                      <a:pt x="84639" y="345241"/>
                      <a:pt x="93685" y="330990"/>
                      <a:pt x="102112" y="312030"/>
                    </a:cubicBezTo>
                    <a:cubicBezTo>
                      <a:pt x="106945" y="302612"/>
                      <a:pt x="107936" y="291831"/>
                      <a:pt x="108556" y="279439"/>
                    </a:cubicBezTo>
                    <a:cubicBezTo>
                      <a:pt x="109175" y="267171"/>
                      <a:pt x="109051" y="253912"/>
                      <a:pt x="108803" y="240033"/>
                    </a:cubicBezTo>
                    <a:cubicBezTo>
                      <a:pt x="108183" y="212151"/>
                      <a:pt x="106697" y="181419"/>
                      <a:pt x="104342" y="148951"/>
                    </a:cubicBezTo>
                    <a:lnTo>
                      <a:pt x="104590" y="150067"/>
                    </a:lnTo>
                    <a:cubicBezTo>
                      <a:pt x="102112" y="144615"/>
                      <a:pt x="99509" y="138790"/>
                      <a:pt x="96907" y="132842"/>
                    </a:cubicBezTo>
                    <a:cubicBezTo>
                      <a:pt x="75841" y="85257"/>
                      <a:pt x="56261" y="40893"/>
                      <a:pt x="39780" y="3717"/>
                    </a:cubicBezTo>
                    <a:lnTo>
                      <a:pt x="42134" y="5328"/>
                    </a:lnTo>
                    <a:cubicBezTo>
                      <a:pt x="26520" y="5205"/>
                      <a:pt x="13757" y="16109"/>
                      <a:pt x="9172" y="28006"/>
                    </a:cubicBezTo>
                    <a:cubicBezTo>
                      <a:pt x="3843" y="39902"/>
                      <a:pt x="3471" y="51798"/>
                      <a:pt x="3100" y="61216"/>
                    </a:cubicBezTo>
                    <a:cubicBezTo>
                      <a:pt x="3471" y="70758"/>
                      <a:pt x="3967" y="78317"/>
                      <a:pt x="4711" y="83398"/>
                    </a:cubicBezTo>
                    <a:cubicBezTo>
                      <a:pt x="5206" y="88479"/>
                      <a:pt x="5454" y="91329"/>
                      <a:pt x="5206" y="91329"/>
                    </a:cubicBezTo>
                    <a:close/>
                  </a:path>
                </a:pathLst>
              </a:custGeom>
              <a:solidFill>
                <a:srgbClr val="FF9A6C"/>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66" name="任意多边形: 形状 1565"/>
              <p:cNvSpPr/>
              <p:nvPr/>
            </p:nvSpPr>
            <p:spPr>
              <a:xfrm>
                <a:off x="3811117" y="4660975"/>
                <a:ext cx="68379" cy="68106"/>
              </a:xfrm>
              <a:custGeom>
                <a:avLst/>
                <a:gdLst>
                  <a:gd name="connsiteX0" fmla="*/ 28 w 68379"/>
                  <a:gd name="connsiteY0" fmla="*/ 171 h 68106"/>
                  <a:gd name="connsiteX1" fmla="*/ 41665 w 68379"/>
                  <a:gd name="connsiteY1" fmla="*/ 26566 h 68106"/>
                  <a:gd name="connsiteX2" fmla="*/ 68184 w 68379"/>
                  <a:gd name="connsiteY2" fmla="*/ 68079 h 68106"/>
                  <a:gd name="connsiteX3" fmla="*/ 37080 w 68379"/>
                  <a:gd name="connsiteY3" fmla="*/ 31151 h 68106"/>
                  <a:gd name="connsiteX4" fmla="*/ 28 w 68379"/>
                  <a:gd name="connsiteY4" fmla="*/ 171 h 68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79" h="68106">
                    <a:moveTo>
                      <a:pt x="28" y="171"/>
                    </a:moveTo>
                    <a:cubicBezTo>
                      <a:pt x="524" y="-1316"/>
                      <a:pt x="21962" y="6862"/>
                      <a:pt x="41665" y="26566"/>
                    </a:cubicBezTo>
                    <a:cubicBezTo>
                      <a:pt x="61492" y="46145"/>
                      <a:pt x="69795" y="67583"/>
                      <a:pt x="68184" y="68079"/>
                    </a:cubicBezTo>
                    <a:cubicBezTo>
                      <a:pt x="66449" y="68946"/>
                      <a:pt x="55916" y="49739"/>
                      <a:pt x="37080" y="31151"/>
                    </a:cubicBezTo>
                    <a:cubicBezTo>
                      <a:pt x="18368" y="12315"/>
                      <a:pt x="-839" y="1905"/>
                      <a:pt x="28" y="171"/>
                    </a:cubicBezTo>
                    <a:close/>
                  </a:path>
                </a:pathLst>
              </a:custGeom>
              <a:solidFill>
                <a:srgbClr val="FF9A6C"/>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67" name="任意多边形: 形状 1566"/>
              <p:cNvSpPr/>
              <p:nvPr/>
            </p:nvSpPr>
            <p:spPr>
              <a:xfrm>
                <a:off x="3469994" y="4569693"/>
                <a:ext cx="558258" cy="412281"/>
              </a:xfrm>
              <a:custGeom>
                <a:avLst/>
                <a:gdLst>
                  <a:gd name="connsiteX0" fmla="*/ 375229 w 558258"/>
                  <a:gd name="connsiteY0" fmla="*/ 410794 h 412281"/>
                  <a:gd name="connsiteX1" fmla="*/ 385391 w 558258"/>
                  <a:gd name="connsiteY1" fmla="*/ 411042 h 412281"/>
                  <a:gd name="connsiteX2" fmla="*/ 413520 w 558258"/>
                  <a:gd name="connsiteY2" fmla="*/ 403235 h 412281"/>
                  <a:gd name="connsiteX3" fmla="*/ 453547 w 558258"/>
                  <a:gd name="connsiteY3" fmla="*/ 379071 h 412281"/>
                  <a:gd name="connsiteX4" fmla="*/ 495803 w 558258"/>
                  <a:gd name="connsiteY4" fmla="*/ 333592 h 412281"/>
                  <a:gd name="connsiteX5" fmla="*/ 538927 w 558258"/>
                  <a:gd name="connsiteY5" fmla="*/ 270145 h 412281"/>
                  <a:gd name="connsiteX6" fmla="*/ 549460 w 558258"/>
                  <a:gd name="connsiteY6" fmla="*/ 252053 h 412281"/>
                  <a:gd name="connsiteX7" fmla="*/ 551319 w 558258"/>
                  <a:gd name="connsiteY7" fmla="*/ 242511 h 412281"/>
                  <a:gd name="connsiteX8" fmla="*/ 551691 w 558258"/>
                  <a:gd name="connsiteY8" fmla="*/ 231482 h 412281"/>
                  <a:gd name="connsiteX9" fmla="*/ 552063 w 558258"/>
                  <a:gd name="connsiteY9" fmla="*/ 185632 h 412281"/>
                  <a:gd name="connsiteX10" fmla="*/ 551567 w 558258"/>
                  <a:gd name="connsiteY10" fmla="*/ 137179 h 412281"/>
                  <a:gd name="connsiteX11" fmla="*/ 550700 w 558258"/>
                  <a:gd name="connsiteY11" fmla="*/ 112271 h 412281"/>
                  <a:gd name="connsiteX12" fmla="*/ 540291 w 558258"/>
                  <a:gd name="connsiteY12" fmla="*/ 90709 h 412281"/>
                  <a:gd name="connsiteX13" fmla="*/ 508939 w 558258"/>
                  <a:gd name="connsiteY13" fmla="*/ 48329 h 412281"/>
                  <a:gd name="connsiteX14" fmla="*/ 473622 w 558258"/>
                  <a:gd name="connsiteY14" fmla="*/ 6320 h 412281"/>
                  <a:gd name="connsiteX15" fmla="*/ 477835 w 558258"/>
                  <a:gd name="connsiteY15" fmla="*/ 6939 h 412281"/>
                  <a:gd name="connsiteX16" fmla="*/ 456892 w 558258"/>
                  <a:gd name="connsiteY16" fmla="*/ 54153 h 412281"/>
                  <a:gd name="connsiteX17" fmla="*/ 462593 w 558258"/>
                  <a:gd name="connsiteY17" fmla="*/ 82035 h 412281"/>
                  <a:gd name="connsiteX18" fmla="*/ 474117 w 558258"/>
                  <a:gd name="connsiteY18" fmla="*/ 108926 h 412281"/>
                  <a:gd name="connsiteX19" fmla="*/ 482792 w 558258"/>
                  <a:gd name="connsiteY19" fmla="*/ 123796 h 412281"/>
                  <a:gd name="connsiteX20" fmla="*/ 483411 w 558258"/>
                  <a:gd name="connsiteY20" fmla="*/ 124663 h 412281"/>
                  <a:gd name="connsiteX21" fmla="*/ 483411 w 558258"/>
                  <a:gd name="connsiteY21" fmla="*/ 125654 h 412281"/>
                  <a:gd name="connsiteX22" fmla="*/ 480561 w 558258"/>
                  <a:gd name="connsiteY22" fmla="*/ 205831 h 412281"/>
                  <a:gd name="connsiteX23" fmla="*/ 480561 w 558258"/>
                  <a:gd name="connsiteY23" fmla="*/ 207194 h 412281"/>
                  <a:gd name="connsiteX24" fmla="*/ 479570 w 558258"/>
                  <a:gd name="connsiteY24" fmla="*/ 208061 h 412281"/>
                  <a:gd name="connsiteX25" fmla="*/ 431737 w 558258"/>
                  <a:gd name="connsiteY25" fmla="*/ 251433 h 412281"/>
                  <a:gd name="connsiteX26" fmla="*/ 431117 w 558258"/>
                  <a:gd name="connsiteY26" fmla="*/ 251929 h 412281"/>
                  <a:gd name="connsiteX27" fmla="*/ 430250 w 558258"/>
                  <a:gd name="connsiteY27" fmla="*/ 252177 h 412281"/>
                  <a:gd name="connsiteX28" fmla="*/ 370396 w 558258"/>
                  <a:gd name="connsiteY28" fmla="*/ 276837 h 412281"/>
                  <a:gd name="connsiteX29" fmla="*/ 369157 w 558258"/>
                  <a:gd name="connsiteY29" fmla="*/ 277209 h 412281"/>
                  <a:gd name="connsiteX30" fmla="*/ 368042 w 558258"/>
                  <a:gd name="connsiteY30" fmla="*/ 276465 h 412281"/>
                  <a:gd name="connsiteX31" fmla="*/ 295053 w 558258"/>
                  <a:gd name="connsiteY31" fmla="*/ 229252 h 412281"/>
                  <a:gd name="connsiteX32" fmla="*/ 228880 w 558258"/>
                  <a:gd name="connsiteY32" fmla="*/ 185880 h 412281"/>
                  <a:gd name="connsiteX33" fmla="*/ 104093 w 558258"/>
                  <a:gd name="connsiteY33" fmla="*/ 163574 h 412281"/>
                  <a:gd name="connsiteX34" fmla="*/ 24908 w 558258"/>
                  <a:gd name="connsiteY34" fmla="*/ 191580 h 412281"/>
                  <a:gd name="connsiteX35" fmla="*/ 0 w 558258"/>
                  <a:gd name="connsiteY35" fmla="*/ 209053 h 412281"/>
                  <a:gd name="connsiteX36" fmla="*/ 23916 w 558258"/>
                  <a:gd name="connsiteY36" fmla="*/ 189969 h 412281"/>
                  <a:gd name="connsiteX37" fmla="*/ 103597 w 558258"/>
                  <a:gd name="connsiteY37" fmla="*/ 159981 h 412281"/>
                  <a:gd name="connsiteX38" fmla="*/ 231358 w 558258"/>
                  <a:gd name="connsiteY38" fmla="*/ 181418 h 412281"/>
                  <a:gd name="connsiteX39" fmla="*/ 298151 w 558258"/>
                  <a:gd name="connsiteY39" fmla="*/ 224419 h 412281"/>
                  <a:gd name="connsiteX40" fmla="*/ 371635 w 558258"/>
                  <a:gd name="connsiteY40" fmla="*/ 271384 h 412281"/>
                  <a:gd name="connsiteX41" fmla="*/ 369281 w 558258"/>
                  <a:gd name="connsiteY41" fmla="*/ 270889 h 412281"/>
                  <a:gd name="connsiteX42" fmla="*/ 429134 w 558258"/>
                  <a:gd name="connsiteY42" fmla="*/ 245981 h 412281"/>
                  <a:gd name="connsiteX43" fmla="*/ 427771 w 558258"/>
                  <a:gd name="connsiteY43" fmla="*/ 246724 h 412281"/>
                  <a:gd name="connsiteX44" fmla="*/ 475480 w 558258"/>
                  <a:gd name="connsiteY44" fmla="*/ 203228 h 412281"/>
                  <a:gd name="connsiteX45" fmla="*/ 474489 w 558258"/>
                  <a:gd name="connsiteY45" fmla="*/ 205459 h 412281"/>
                  <a:gd name="connsiteX46" fmla="*/ 477215 w 558258"/>
                  <a:gd name="connsiteY46" fmla="*/ 125283 h 412281"/>
                  <a:gd name="connsiteX47" fmla="*/ 477835 w 558258"/>
                  <a:gd name="connsiteY47" fmla="*/ 127265 h 412281"/>
                  <a:gd name="connsiteX48" fmla="*/ 468789 w 558258"/>
                  <a:gd name="connsiteY48" fmla="*/ 111776 h 412281"/>
                  <a:gd name="connsiteX49" fmla="*/ 456892 w 558258"/>
                  <a:gd name="connsiteY49" fmla="*/ 83894 h 412281"/>
                  <a:gd name="connsiteX50" fmla="*/ 450944 w 558258"/>
                  <a:gd name="connsiteY50" fmla="*/ 54401 h 412281"/>
                  <a:gd name="connsiteX51" fmla="*/ 474613 w 558258"/>
                  <a:gd name="connsiteY51" fmla="*/ 1611 h 412281"/>
                  <a:gd name="connsiteX52" fmla="*/ 476967 w 558258"/>
                  <a:gd name="connsiteY52" fmla="*/ 0 h 412281"/>
                  <a:gd name="connsiteX53" fmla="*/ 478826 w 558258"/>
                  <a:gd name="connsiteY53" fmla="*/ 2230 h 412281"/>
                  <a:gd name="connsiteX54" fmla="*/ 514143 w 558258"/>
                  <a:gd name="connsiteY54" fmla="*/ 44363 h 412281"/>
                  <a:gd name="connsiteX55" fmla="*/ 545743 w 558258"/>
                  <a:gd name="connsiteY55" fmla="*/ 87363 h 412281"/>
                  <a:gd name="connsiteX56" fmla="*/ 552558 w 558258"/>
                  <a:gd name="connsiteY56" fmla="*/ 98640 h 412281"/>
                  <a:gd name="connsiteX57" fmla="*/ 555532 w 558258"/>
                  <a:gd name="connsiteY57" fmla="*/ 104712 h 412281"/>
                  <a:gd name="connsiteX58" fmla="*/ 557143 w 558258"/>
                  <a:gd name="connsiteY58" fmla="*/ 111776 h 412281"/>
                  <a:gd name="connsiteX59" fmla="*/ 558011 w 558258"/>
                  <a:gd name="connsiteY59" fmla="*/ 137179 h 412281"/>
                  <a:gd name="connsiteX60" fmla="*/ 558259 w 558258"/>
                  <a:gd name="connsiteY60" fmla="*/ 185756 h 412281"/>
                  <a:gd name="connsiteX61" fmla="*/ 557639 w 558258"/>
                  <a:gd name="connsiteY61" fmla="*/ 231730 h 412281"/>
                  <a:gd name="connsiteX62" fmla="*/ 557143 w 558258"/>
                  <a:gd name="connsiteY62" fmla="*/ 242883 h 412281"/>
                  <a:gd name="connsiteX63" fmla="*/ 554665 w 558258"/>
                  <a:gd name="connsiteY63" fmla="*/ 254407 h 412281"/>
                  <a:gd name="connsiteX64" fmla="*/ 543760 w 558258"/>
                  <a:gd name="connsiteY64" fmla="*/ 272871 h 412281"/>
                  <a:gd name="connsiteX65" fmla="*/ 499768 w 558258"/>
                  <a:gd name="connsiteY65" fmla="*/ 336194 h 412281"/>
                  <a:gd name="connsiteX66" fmla="*/ 456149 w 558258"/>
                  <a:gd name="connsiteY66" fmla="*/ 381797 h 412281"/>
                  <a:gd name="connsiteX67" fmla="*/ 415131 w 558258"/>
                  <a:gd name="connsiteY67" fmla="*/ 405342 h 412281"/>
                  <a:gd name="connsiteX68" fmla="*/ 386258 w 558258"/>
                  <a:gd name="connsiteY68" fmla="*/ 412281 h 412281"/>
                  <a:gd name="connsiteX69" fmla="*/ 375973 w 558258"/>
                  <a:gd name="connsiteY69" fmla="*/ 410918 h 41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558258" h="412281">
                    <a:moveTo>
                      <a:pt x="375229" y="410794"/>
                    </a:moveTo>
                    <a:cubicBezTo>
                      <a:pt x="375229" y="410794"/>
                      <a:pt x="378699" y="411414"/>
                      <a:pt x="385391" y="411042"/>
                    </a:cubicBezTo>
                    <a:cubicBezTo>
                      <a:pt x="392082" y="410546"/>
                      <a:pt x="401748" y="408440"/>
                      <a:pt x="413520" y="403235"/>
                    </a:cubicBezTo>
                    <a:cubicBezTo>
                      <a:pt x="425169" y="398030"/>
                      <a:pt x="438800" y="389976"/>
                      <a:pt x="453547" y="379071"/>
                    </a:cubicBezTo>
                    <a:cubicBezTo>
                      <a:pt x="468789" y="368785"/>
                      <a:pt x="481676" y="352180"/>
                      <a:pt x="495803" y="333592"/>
                    </a:cubicBezTo>
                    <a:cubicBezTo>
                      <a:pt x="509682" y="314880"/>
                      <a:pt x="524305" y="293690"/>
                      <a:pt x="538927" y="270145"/>
                    </a:cubicBezTo>
                    <a:cubicBezTo>
                      <a:pt x="542521" y="264321"/>
                      <a:pt x="546238" y="258249"/>
                      <a:pt x="549460" y="252053"/>
                    </a:cubicBezTo>
                    <a:cubicBezTo>
                      <a:pt x="551195" y="249327"/>
                      <a:pt x="551195" y="246353"/>
                      <a:pt x="551319" y="242511"/>
                    </a:cubicBezTo>
                    <a:cubicBezTo>
                      <a:pt x="551319" y="238917"/>
                      <a:pt x="551567" y="235200"/>
                      <a:pt x="551691" y="231482"/>
                    </a:cubicBezTo>
                    <a:cubicBezTo>
                      <a:pt x="551939" y="216736"/>
                      <a:pt x="552063" y="201370"/>
                      <a:pt x="552063" y="185632"/>
                    </a:cubicBezTo>
                    <a:cubicBezTo>
                      <a:pt x="551939" y="169894"/>
                      <a:pt x="551691" y="153785"/>
                      <a:pt x="551567" y="137179"/>
                    </a:cubicBezTo>
                    <a:cubicBezTo>
                      <a:pt x="551319" y="129001"/>
                      <a:pt x="551195" y="120450"/>
                      <a:pt x="550700" y="112271"/>
                    </a:cubicBezTo>
                    <a:cubicBezTo>
                      <a:pt x="550204" y="105208"/>
                      <a:pt x="544627" y="97773"/>
                      <a:pt x="540291" y="90709"/>
                    </a:cubicBezTo>
                    <a:cubicBezTo>
                      <a:pt x="530748" y="76458"/>
                      <a:pt x="520215" y="62208"/>
                      <a:pt x="508939" y="48329"/>
                    </a:cubicBezTo>
                    <a:cubicBezTo>
                      <a:pt x="497414" y="34574"/>
                      <a:pt x="485518" y="20571"/>
                      <a:pt x="473622" y="6320"/>
                    </a:cubicBezTo>
                    <a:lnTo>
                      <a:pt x="477835" y="6939"/>
                    </a:lnTo>
                    <a:cubicBezTo>
                      <a:pt x="463088" y="17225"/>
                      <a:pt x="455034" y="35317"/>
                      <a:pt x="456892" y="54153"/>
                    </a:cubicBezTo>
                    <a:cubicBezTo>
                      <a:pt x="457264" y="63447"/>
                      <a:pt x="459495" y="72865"/>
                      <a:pt x="462593" y="82035"/>
                    </a:cubicBezTo>
                    <a:cubicBezTo>
                      <a:pt x="465567" y="91205"/>
                      <a:pt x="469532" y="100127"/>
                      <a:pt x="474117" y="108926"/>
                    </a:cubicBezTo>
                    <a:cubicBezTo>
                      <a:pt x="476843" y="114006"/>
                      <a:pt x="479694" y="119087"/>
                      <a:pt x="482792" y="123796"/>
                    </a:cubicBezTo>
                    <a:lnTo>
                      <a:pt x="483411" y="124663"/>
                    </a:lnTo>
                    <a:lnTo>
                      <a:pt x="483411" y="125654"/>
                    </a:lnTo>
                    <a:cubicBezTo>
                      <a:pt x="482420" y="152917"/>
                      <a:pt x="481552" y="179684"/>
                      <a:pt x="480561" y="205831"/>
                    </a:cubicBezTo>
                    <a:lnTo>
                      <a:pt x="480561" y="207194"/>
                    </a:lnTo>
                    <a:lnTo>
                      <a:pt x="479570" y="208061"/>
                    </a:lnTo>
                    <a:cubicBezTo>
                      <a:pt x="463336" y="222808"/>
                      <a:pt x="447351" y="237306"/>
                      <a:pt x="431737" y="251433"/>
                    </a:cubicBezTo>
                    <a:lnTo>
                      <a:pt x="431117" y="251929"/>
                    </a:lnTo>
                    <a:lnTo>
                      <a:pt x="430250" y="252177"/>
                    </a:lnTo>
                    <a:cubicBezTo>
                      <a:pt x="409555" y="257629"/>
                      <a:pt x="391710" y="271384"/>
                      <a:pt x="370396" y="276837"/>
                    </a:cubicBezTo>
                    <a:lnTo>
                      <a:pt x="369157" y="277209"/>
                    </a:lnTo>
                    <a:lnTo>
                      <a:pt x="368042" y="276465"/>
                    </a:lnTo>
                    <a:cubicBezTo>
                      <a:pt x="343258" y="259488"/>
                      <a:pt x="318350" y="244370"/>
                      <a:pt x="295053" y="229252"/>
                    </a:cubicBezTo>
                    <a:cubicBezTo>
                      <a:pt x="271384" y="214381"/>
                      <a:pt x="250566" y="197776"/>
                      <a:pt x="228880" y="185880"/>
                    </a:cubicBezTo>
                    <a:cubicBezTo>
                      <a:pt x="185384" y="161715"/>
                      <a:pt x="139533" y="158617"/>
                      <a:pt x="104093" y="163574"/>
                    </a:cubicBezTo>
                    <a:cubicBezTo>
                      <a:pt x="68156" y="168655"/>
                      <a:pt x="41761" y="181666"/>
                      <a:pt x="24908" y="191580"/>
                    </a:cubicBezTo>
                    <a:cubicBezTo>
                      <a:pt x="8179" y="202113"/>
                      <a:pt x="372" y="209548"/>
                      <a:pt x="0" y="209053"/>
                    </a:cubicBezTo>
                    <a:cubicBezTo>
                      <a:pt x="0" y="209053"/>
                      <a:pt x="7311" y="201122"/>
                      <a:pt x="23916" y="189969"/>
                    </a:cubicBezTo>
                    <a:cubicBezTo>
                      <a:pt x="40522" y="179312"/>
                      <a:pt x="67041" y="165557"/>
                      <a:pt x="103597" y="159981"/>
                    </a:cubicBezTo>
                    <a:cubicBezTo>
                      <a:pt x="139533" y="154280"/>
                      <a:pt x="186499" y="157006"/>
                      <a:pt x="231358" y="181418"/>
                    </a:cubicBezTo>
                    <a:cubicBezTo>
                      <a:pt x="253664" y="193439"/>
                      <a:pt x="274606" y="209920"/>
                      <a:pt x="298151" y="224419"/>
                    </a:cubicBezTo>
                    <a:cubicBezTo>
                      <a:pt x="321572" y="239413"/>
                      <a:pt x="346480" y="254283"/>
                      <a:pt x="371635" y="271384"/>
                    </a:cubicBezTo>
                    <a:lnTo>
                      <a:pt x="369281" y="270889"/>
                    </a:lnTo>
                    <a:cubicBezTo>
                      <a:pt x="388860" y="265932"/>
                      <a:pt x="406581" y="252177"/>
                      <a:pt x="429134" y="245981"/>
                    </a:cubicBezTo>
                    <a:lnTo>
                      <a:pt x="427771" y="246724"/>
                    </a:lnTo>
                    <a:cubicBezTo>
                      <a:pt x="443385" y="232474"/>
                      <a:pt x="459247" y="217975"/>
                      <a:pt x="475480" y="203228"/>
                    </a:cubicBezTo>
                    <a:lnTo>
                      <a:pt x="474489" y="205459"/>
                    </a:lnTo>
                    <a:cubicBezTo>
                      <a:pt x="475356" y="179312"/>
                      <a:pt x="476224" y="152545"/>
                      <a:pt x="477215" y="125283"/>
                    </a:cubicBezTo>
                    <a:lnTo>
                      <a:pt x="477835" y="127265"/>
                    </a:lnTo>
                    <a:cubicBezTo>
                      <a:pt x="474489" y="122185"/>
                      <a:pt x="471639" y="117104"/>
                      <a:pt x="468789" y="111776"/>
                    </a:cubicBezTo>
                    <a:cubicBezTo>
                      <a:pt x="464080" y="102853"/>
                      <a:pt x="459990" y="93559"/>
                      <a:pt x="456892" y="83894"/>
                    </a:cubicBezTo>
                    <a:cubicBezTo>
                      <a:pt x="453670" y="74352"/>
                      <a:pt x="451316" y="64438"/>
                      <a:pt x="450944" y="54401"/>
                    </a:cubicBezTo>
                    <a:cubicBezTo>
                      <a:pt x="448714" y="34326"/>
                      <a:pt x="458132" y="12888"/>
                      <a:pt x="474613" y="1611"/>
                    </a:cubicBezTo>
                    <a:lnTo>
                      <a:pt x="476967" y="0"/>
                    </a:lnTo>
                    <a:lnTo>
                      <a:pt x="478826" y="2230"/>
                    </a:lnTo>
                    <a:cubicBezTo>
                      <a:pt x="490723" y="16481"/>
                      <a:pt x="502495" y="30608"/>
                      <a:pt x="514143" y="44363"/>
                    </a:cubicBezTo>
                    <a:cubicBezTo>
                      <a:pt x="525544" y="58490"/>
                      <a:pt x="536077" y="72741"/>
                      <a:pt x="545743" y="87363"/>
                    </a:cubicBezTo>
                    <a:cubicBezTo>
                      <a:pt x="548097" y="91081"/>
                      <a:pt x="550452" y="94799"/>
                      <a:pt x="552558" y="98640"/>
                    </a:cubicBezTo>
                    <a:cubicBezTo>
                      <a:pt x="553550" y="100623"/>
                      <a:pt x="554665" y="102606"/>
                      <a:pt x="555532" y="104712"/>
                    </a:cubicBezTo>
                    <a:cubicBezTo>
                      <a:pt x="556524" y="106819"/>
                      <a:pt x="557019" y="109669"/>
                      <a:pt x="557143" y="111776"/>
                    </a:cubicBezTo>
                    <a:cubicBezTo>
                      <a:pt x="557763" y="120450"/>
                      <a:pt x="557763" y="128752"/>
                      <a:pt x="558011" y="137179"/>
                    </a:cubicBezTo>
                    <a:cubicBezTo>
                      <a:pt x="558011" y="153785"/>
                      <a:pt x="558135" y="170018"/>
                      <a:pt x="558259" y="185756"/>
                    </a:cubicBezTo>
                    <a:cubicBezTo>
                      <a:pt x="558259" y="201494"/>
                      <a:pt x="558011" y="216860"/>
                      <a:pt x="557639" y="231730"/>
                    </a:cubicBezTo>
                    <a:cubicBezTo>
                      <a:pt x="557515" y="235448"/>
                      <a:pt x="557391" y="239165"/>
                      <a:pt x="557143" y="242883"/>
                    </a:cubicBezTo>
                    <a:cubicBezTo>
                      <a:pt x="557019" y="246353"/>
                      <a:pt x="556772" y="250938"/>
                      <a:pt x="554665" y="254407"/>
                    </a:cubicBezTo>
                    <a:cubicBezTo>
                      <a:pt x="551195" y="260975"/>
                      <a:pt x="547478" y="266923"/>
                      <a:pt x="543760" y="272871"/>
                    </a:cubicBezTo>
                    <a:cubicBezTo>
                      <a:pt x="528890" y="296416"/>
                      <a:pt x="514019" y="317482"/>
                      <a:pt x="499768" y="336194"/>
                    </a:cubicBezTo>
                    <a:cubicBezTo>
                      <a:pt x="485518" y="354658"/>
                      <a:pt x="471887" y="371635"/>
                      <a:pt x="456149" y="381797"/>
                    </a:cubicBezTo>
                    <a:cubicBezTo>
                      <a:pt x="441031" y="392454"/>
                      <a:pt x="427152" y="400509"/>
                      <a:pt x="415131" y="405342"/>
                    </a:cubicBezTo>
                    <a:cubicBezTo>
                      <a:pt x="403111" y="410422"/>
                      <a:pt x="393074" y="412157"/>
                      <a:pt x="386258" y="412281"/>
                    </a:cubicBezTo>
                    <a:cubicBezTo>
                      <a:pt x="379442" y="412281"/>
                      <a:pt x="375973" y="410918"/>
                      <a:pt x="375973" y="410918"/>
                    </a:cubicBezTo>
                    <a:close/>
                  </a:path>
                </a:pathLst>
              </a:custGeom>
              <a:solidFill>
                <a:srgbClr val="FF9A6C"/>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68" name="任意多边形: 形状 1567"/>
              <p:cNvSpPr/>
              <p:nvPr/>
            </p:nvSpPr>
            <p:spPr>
              <a:xfrm>
                <a:off x="4084232" y="4508126"/>
                <a:ext cx="79968" cy="157976"/>
              </a:xfrm>
              <a:custGeom>
                <a:avLst/>
                <a:gdLst>
                  <a:gd name="connsiteX0" fmla="*/ 2882 w 79968"/>
                  <a:gd name="connsiteY0" fmla="*/ 157977 h 157976"/>
                  <a:gd name="connsiteX1" fmla="*/ 652 w 79968"/>
                  <a:gd name="connsiteY1" fmla="*/ 128608 h 157976"/>
                  <a:gd name="connsiteX2" fmla="*/ 4865 w 79968"/>
                  <a:gd name="connsiteY2" fmla="*/ 57354 h 157976"/>
                  <a:gd name="connsiteX3" fmla="*/ 23205 w 79968"/>
                  <a:gd name="connsiteY3" fmla="*/ 21789 h 157976"/>
                  <a:gd name="connsiteX4" fmla="*/ 50344 w 79968"/>
                  <a:gd name="connsiteY4" fmla="*/ 3325 h 157976"/>
                  <a:gd name="connsiteX5" fmla="*/ 79960 w 79968"/>
                  <a:gd name="connsiteY5" fmla="*/ 1590 h 157976"/>
                  <a:gd name="connsiteX6" fmla="*/ 51954 w 79968"/>
                  <a:gd name="connsiteY6" fmla="*/ 7538 h 157976"/>
                  <a:gd name="connsiteX7" fmla="*/ 27666 w 79968"/>
                  <a:gd name="connsiteY7" fmla="*/ 25506 h 157976"/>
                  <a:gd name="connsiteX8" fmla="*/ 11061 w 79968"/>
                  <a:gd name="connsiteY8" fmla="*/ 58965 h 157976"/>
                  <a:gd name="connsiteX9" fmla="*/ 5237 w 79968"/>
                  <a:gd name="connsiteY9" fmla="*/ 128608 h 157976"/>
                  <a:gd name="connsiteX10" fmla="*/ 3006 w 79968"/>
                  <a:gd name="connsiteY10" fmla="*/ 157977 h 157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968" h="157976">
                    <a:moveTo>
                      <a:pt x="2882" y="157977"/>
                    </a:moveTo>
                    <a:cubicBezTo>
                      <a:pt x="2015" y="157977"/>
                      <a:pt x="1148" y="146700"/>
                      <a:pt x="652" y="128608"/>
                    </a:cubicBezTo>
                    <a:cubicBezTo>
                      <a:pt x="652" y="110639"/>
                      <a:pt x="-2446" y="85112"/>
                      <a:pt x="4865" y="57354"/>
                    </a:cubicBezTo>
                    <a:cubicBezTo>
                      <a:pt x="8831" y="43723"/>
                      <a:pt x="14903" y="31206"/>
                      <a:pt x="23205" y="21789"/>
                    </a:cubicBezTo>
                    <a:cubicBezTo>
                      <a:pt x="31384" y="12247"/>
                      <a:pt x="41545" y="6299"/>
                      <a:pt x="50344" y="3325"/>
                    </a:cubicBezTo>
                    <a:cubicBezTo>
                      <a:pt x="68436" y="-2500"/>
                      <a:pt x="80332" y="970"/>
                      <a:pt x="79960" y="1590"/>
                    </a:cubicBezTo>
                    <a:cubicBezTo>
                      <a:pt x="79960" y="2705"/>
                      <a:pt x="68312" y="1094"/>
                      <a:pt x="51954" y="7538"/>
                    </a:cubicBezTo>
                    <a:cubicBezTo>
                      <a:pt x="43900" y="10884"/>
                      <a:pt x="34978" y="16584"/>
                      <a:pt x="27666" y="25506"/>
                    </a:cubicBezTo>
                    <a:cubicBezTo>
                      <a:pt x="20355" y="34304"/>
                      <a:pt x="14903" y="46077"/>
                      <a:pt x="11061" y="58965"/>
                    </a:cubicBezTo>
                    <a:cubicBezTo>
                      <a:pt x="4122" y="85112"/>
                      <a:pt x="6228" y="110515"/>
                      <a:pt x="5237" y="128608"/>
                    </a:cubicBezTo>
                    <a:cubicBezTo>
                      <a:pt x="4617" y="146700"/>
                      <a:pt x="3874" y="157977"/>
                      <a:pt x="3006" y="157977"/>
                    </a:cubicBezTo>
                    <a:close/>
                  </a:path>
                </a:pathLst>
              </a:custGeom>
              <a:solidFill>
                <a:srgbClr val="FF9A6C"/>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grpSp>
        <p:grpSp>
          <p:nvGrpSpPr>
            <p:cNvPr id="1569" name="图形 1245"/>
            <p:cNvGrpSpPr/>
            <p:nvPr/>
          </p:nvGrpSpPr>
          <p:grpSpPr>
            <a:xfrm>
              <a:off x="-306502" y="1913335"/>
              <a:ext cx="1814756" cy="2067491"/>
              <a:chOff x="-306502" y="1913335"/>
              <a:chExt cx="1814756" cy="2067491"/>
            </a:xfrm>
          </p:grpSpPr>
          <p:grpSp>
            <p:nvGrpSpPr>
              <p:cNvPr id="1570" name="图形 1245"/>
              <p:cNvGrpSpPr/>
              <p:nvPr/>
            </p:nvGrpSpPr>
            <p:grpSpPr>
              <a:xfrm>
                <a:off x="-306502" y="1913335"/>
                <a:ext cx="1814756" cy="2067491"/>
                <a:chOff x="-306502" y="1913335"/>
                <a:chExt cx="1814756" cy="2067491"/>
              </a:xfrm>
            </p:grpSpPr>
            <p:sp>
              <p:nvSpPr>
                <p:cNvPr id="1571" name="任意多边形: 形状 1570"/>
                <p:cNvSpPr/>
                <p:nvPr/>
              </p:nvSpPr>
              <p:spPr>
                <a:xfrm>
                  <a:off x="-306502" y="1913335"/>
                  <a:ext cx="723855" cy="924358"/>
                </a:xfrm>
                <a:custGeom>
                  <a:avLst/>
                  <a:gdLst>
                    <a:gd name="connsiteX0" fmla="*/ 390883 w 723855"/>
                    <a:gd name="connsiteY0" fmla="*/ 262 h 924358"/>
                    <a:gd name="connsiteX1" fmla="*/ 39570 w 723855"/>
                    <a:gd name="connsiteY1" fmla="*/ 179202 h 924358"/>
                    <a:gd name="connsiteX2" fmla="*/ 79844 w 723855"/>
                    <a:gd name="connsiteY2" fmla="*/ 532125 h 924358"/>
                    <a:gd name="connsiteX3" fmla="*/ 27426 w 723855"/>
                    <a:gd name="connsiteY3" fmla="*/ 705737 h 924358"/>
                    <a:gd name="connsiteX4" fmla="*/ 232514 w 723855"/>
                    <a:gd name="connsiteY4" fmla="*/ 722342 h 924358"/>
                    <a:gd name="connsiteX5" fmla="*/ 303520 w 723855"/>
                    <a:gd name="connsiteY5" fmla="*/ 899919 h 924358"/>
                    <a:gd name="connsiteX6" fmla="*/ 529921 w 723855"/>
                    <a:gd name="connsiteY6" fmla="*/ 898680 h 924358"/>
                    <a:gd name="connsiteX7" fmla="*/ 693867 w 723855"/>
                    <a:gd name="connsiteY7" fmla="*/ 753818 h 924358"/>
                    <a:gd name="connsiteX8" fmla="*/ 723856 w 723855"/>
                    <a:gd name="connsiteY8" fmla="*/ 203986 h 924358"/>
                    <a:gd name="connsiteX9" fmla="*/ 390883 w 723855"/>
                    <a:gd name="connsiteY9" fmla="*/ 138 h 92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3855" h="924358">
                      <a:moveTo>
                        <a:pt x="390883" y="262"/>
                      </a:moveTo>
                      <a:cubicBezTo>
                        <a:pt x="247756" y="-4943"/>
                        <a:pt x="104628" y="67922"/>
                        <a:pt x="39570" y="179202"/>
                      </a:cubicBezTo>
                      <a:cubicBezTo>
                        <a:pt x="-25488" y="290482"/>
                        <a:pt x="-9130" y="434229"/>
                        <a:pt x="79844" y="532125"/>
                      </a:cubicBezTo>
                      <a:cubicBezTo>
                        <a:pt x="9334" y="561495"/>
                        <a:pt x="-17433" y="649973"/>
                        <a:pt x="27426" y="705737"/>
                      </a:cubicBezTo>
                      <a:cubicBezTo>
                        <a:pt x="72161" y="761501"/>
                        <a:pt x="176750" y="770052"/>
                        <a:pt x="232514" y="722342"/>
                      </a:cubicBezTo>
                      <a:cubicBezTo>
                        <a:pt x="198931" y="784550"/>
                        <a:pt x="235859" y="864602"/>
                        <a:pt x="303520" y="899919"/>
                      </a:cubicBezTo>
                      <a:cubicBezTo>
                        <a:pt x="371180" y="935237"/>
                        <a:pt x="459906" y="930032"/>
                        <a:pt x="529921" y="898680"/>
                      </a:cubicBezTo>
                      <a:cubicBezTo>
                        <a:pt x="600060" y="867205"/>
                        <a:pt x="653469" y="812804"/>
                        <a:pt x="693867" y="753818"/>
                      </a:cubicBezTo>
                      <a:lnTo>
                        <a:pt x="723856" y="203986"/>
                      </a:lnTo>
                      <a:cubicBezTo>
                        <a:pt x="669579" y="88369"/>
                        <a:pt x="534010" y="5342"/>
                        <a:pt x="390883" y="138"/>
                      </a:cubicBezTo>
                      <a:close/>
                    </a:path>
                  </a:pathLst>
                </a:custGeom>
                <a:solidFill>
                  <a:srgbClr val="263238"/>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grpSp>
              <p:nvGrpSpPr>
                <p:cNvPr id="1572" name="图形 1245"/>
                <p:cNvGrpSpPr/>
                <p:nvPr/>
              </p:nvGrpSpPr>
              <p:grpSpPr>
                <a:xfrm>
                  <a:off x="-11655" y="1913655"/>
                  <a:ext cx="1519909" cy="2067170"/>
                  <a:chOff x="-11655" y="1913655"/>
                  <a:chExt cx="1519909" cy="2067170"/>
                </a:xfrm>
              </p:grpSpPr>
              <p:sp>
                <p:nvSpPr>
                  <p:cNvPr id="1573" name="任意多边形: 形状 1572"/>
                  <p:cNvSpPr/>
                  <p:nvPr/>
                </p:nvSpPr>
                <p:spPr>
                  <a:xfrm>
                    <a:off x="-9131" y="1916789"/>
                    <a:ext cx="1517385" cy="1292760"/>
                  </a:xfrm>
                  <a:custGeom>
                    <a:avLst/>
                    <a:gdLst>
                      <a:gd name="connsiteX0" fmla="*/ 42333 w 1517385"/>
                      <a:gd name="connsiteY0" fmla="*/ 818023 h 1292760"/>
                      <a:gd name="connsiteX1" fmla="*/ 51131 w 1517385"/>
                      <a:gd name="connsiteY1" fmla="*/ 567210 h 1292760"/>
                      <a:gd name="connsiteX2" fmla="*/ 59186 w 1517385"/>
                      <a:gd name="connsiteY2" fmla="*/ 408097 h 1292760"/>
                      <a:gd name="connsiteX3" fmla="*/ 201694 w 1517385"/>
                      <a:gd name="connsiteY3" fmla="*/ 309085 h 1292760"/>
                      <a:gd name="connsiteX4" fmla="*/ 509263 w 1517385"/>
                      <a:gd name="connsiteY4" fmla="*/ 105980 h 1292760"/>
                      <a:gd name="connsiteX5" fmla="*/ 843970 w 1517385"/>
                      <a:gd name="connsiteY5" fmla="*/ 12421 h 1292760"/>
                      <a:gd name="connsiteX6" fmla="*/ 933193 w 1517385"/>
                      <a:gd name="connsiteY6" fmla="*/ 28283 h 1292760"/>
                      <a:gd name="connsiteX7" fmla="*/ 998870 w 1517385"/>
                      <a:gd name="connsiteY7" fmla="*/ 17130 h 1292760"/>
                      <a:gd name="connsiteX8" fmla="*/ 1294047 w 1517385"/>
                      <a:gd name="connsiteY8" fmla="*/ 184669 h 1292760"/>
                      <a:gd name="connsiteX9" fmla="*/ 1321681 w 1517385"/>
                      <a:gd name="connsiteY9" fmla="*/ 234981 h 1292760"/>
                      <a:gd name="connsiteX10" fmla="*/ 1383270 w 1517385"/>
                      <a:gd name="connsiteY10" fmla="*/ 279592 h 1292760"/>
                      <a:gd name="connsiteX11" fmla="*/ 1462454 w 1517385"/>
                      <a:gd name="connsiteY11" fmla="*/ 416771 h 1292760"/>
                      <a:gd name="connsiteX12" fmla="*/ 1474227 w 1517385"/>
                      <a:gd name="connsiteY12" fmla="*/ 552959 h 1292760"/>
                      <a:gd name="connsiteX13" fmla="*/ 1512022 w 1517385"/>
                      <a:gd name="connsiteY13" fmla="*/ 611325 h 1292760"/>
                      <a:gd name="connsiteX14" fmla="*/ 1483025 w 1517385"/>
                      <a:gd name="connsiteY14" fmla="*/ 805755 h 1292760"/>
                      <a:gd name="connsiteX15" fmla="*/ 1497152 w 1517385"/>
                      <a:gd name="connsiteY15" fmla="*/ 844295 h 1292760"/>
                      <a:gd name="connsiteX16" fmla="*/ 1492815 w 1517385"/>
                      <a:gd name="connsiteY16" fmla="*/ 926081 h 1292760"/>
                      <a:gd name="connsiteX17" fmla="*/ 1468650 w 1517385"/>
                      <a:gd name="connsiteY17" fmla="*/ 985563 h 1292760"/>
                      <a:gd name="connsiteX18" fmla="*/ 1480175 w 1517385"/>
                      <a:gd name="connsiteY18" fmla="*/ 1033024 h 1292760"/>
                      <a:gd name="connsiteX19" fmla="*/ 1374843 w 1517385"/>
                      <a:gd name="connsiteY19" fmla="*/ 1248149 h 1292760"/>
                      <a:gd name="connsiteX20" fmla="*/ 340236 w 1517385"/>
                      <a:gd name="connsiteY20" fmla="*/ 1292760 h 1292760"/>
                      <a:gd name="connsiteX21" fmla="*/ 184717 w 1517385"/>
                      <a:gd name="connsiteY21" fmla="*/ 1135382 h 1292760"/>
                      <a:gd name="connsiteX22" fmla="*/ 173688 w 1517385"/>
                      <a:gd name="connsiteY22" fmla="*/ 1098578 h 1292760"/>
                      <a:gd name="connsiteX23" fmla="*/ 144815 w 1517385"/>
                      <a:gd name="connsiteY23" fmla="*/ 1081601 h 1292760"/>
                      <a:gd name="connsiteX24" fmla="*/ 69967 w 1517385"/>
                      <a:gd name="connsiteY24" fmla="*/ 886179 h 1292760"/>
                      <a:gd name="connsiteX25" fmla="*/ 68232 w 1517385"/>
                      <a:gd name="connsiteY25" fmla="*/ 855323 h 1292760"/>
                      <a:gd name="connsiteX26" fmla="*/ 42457 w 1517385"/>
                      <a:gd name="connsiteY26" fmla="*/ 818271 h 1292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17385" h="1292760">
                        <a:moveTo>
                          <a:pt x="42333" y="818023"/>
                        </a:moveTo>
                        <a:cubicBezTo>
                          <a:pt x="-17396" y="747513"/>
                          <a:pt x="-13431" y="633507"/>
                          <a:pt x="51131" y="567210"/>
                        </a:cubicBezTo>
                        <a:cubicBezTo>
                          <a:pt x="12840" y="523590"/>
                          <a:pt x="23497" y="453823"/>
                          <a:pt x="59186" y="408097"/>
                        </a:cubicBezTo>
                        <a:cubicBezTo>
                          <a:pt x="94875" y="362370"/>
                          <a:pt x="149276" y="334984"/>
                          <a:pt x="201694" y="309085"/>
                        </a:cubicBezTo>
                        <a:cubicBezTo>
                          <a:pt x="226230" y="176615"/>
                          <a:pt x="374190" y="78966"/>
                          <a:pt x="509263" y="105980"/>
                        </a:cubicBezTo>
                        <a:cubicBezTo>
                          <a:pt x="575436" y="3499"/>
                          <a:pt x="723644" y="-17320"/>
                          <a:pt x="843970" y="12421"/>
                        </a:cubicBezTo>
                        <a:cubicBezTo>
                          <a:pt x="873339" y="19732"/>
                          <a:pt x="902832" y="29398"/>
                          <a:pt x="933193" y="28283"/>
                        </a:cubicBezTo>
                        <a:cubicBezTo>
                          <a:pt x="955374" y="27415"/>
                          <a:pt x="976936" y="20723"/>
                          <a:pt x="998870" y="17130"/>
                        </a:cubicBezTo>
                        <a:cubicBezTo>
                          <a:pt x="1119444" y="-2945"/>
                          <a:pt x="1242868" y="76240"/>
                          <a:pt x="1294047" y="184669"/>
                        </a:cubicBezTo>
                        <a:cubicBezTo>
                          <a:pt x="1302226" y="202018"/>
                          <a:pt x="1309166" y="220358"/>
                          <a:pt x="1321681" y="234981"/>
                        </a:cubicBezTo>
                        <a:cubicBezTo>
                          <a:pt x="1338163" y="254188"/>
                          <a:pt x="1362327" y="265093"/>
                          <a:pt x="1383270" y="279592"/>
                        </a:cubicBezTo>
                        <a:cubicBezTo>
                          <a:pt x="1428376" y="311192"/>
                          <a:pt x="1458241" y="362742"/>
                          <a:pt x="1462454" y="416771"/>
                        </a:cubicBezTo>
                        <a:cubicBezTo>
                          <a:pt x="1466048" y="462622"/>
                          <a:pt x="1452912" y="511942"/>
                          <a:pt x="1474227" y="552959"/>
                        </a:cubicBezTo>
                        <a:cubicBezTo>
                          <a:pt x="1484884" y="573530"/>
                          <a:pt x="1503472" y="589763"/>
                          <a:pt x="1512022" y="611325"/>
                        </a:cubicBezTo>
                        <a:cubicBezTo>
                          <a:pt x="1536682" y="673657"/>
                          <a:pt x="1467411" y="740574"/>
                          <a:pt x="1483025" y="805755"/>
                        </a:cubicBezTo>
                        <a:cubicBezTo>
                          <a:pt x="1486247" y="819015"/>
                          <a:pt x="1492815" y="831283"/>
                          <a:pt x="1497152" y="844295"/>
                        </a:cubicBezTo>
                        <a:cubicBezTo>
                          <a:pt x="1505826" y="870813"/>
                          <a:pt x="1504339" y="900430"/>
                          <a:pt x="1492815" y="926081"/>
                        </a:cubicBezTo>
                        <a:cubicBezTo>
                          <a:pt x="1483892" y="945785"/>
                          <a:pt x="1469146" y="964001"/>
                          <a:pt x="1468650" y="985563"/>
                        </a:cubicBezTo>
                        <a:cubicBezTo>
                          <a:pt x="1468279" y="1001920"/>
                          <a:pt x="1476209" y="1017163"/>
                          <a:pt x="1480175" y="1033024"/>
                        </a:cubicBezTo>
                        <a:cubicBezTo>
                          <a:pt x="1489717" y="1071811"/>
                          <a:pt x="1408673" y="1225596"/>
                          <a:pt x="1374843" y="1248149"/>
                        </a:cubicBezTo>
                        <a:lnTo>
                          <a:pt x="340236" y="1292760"/>
                        </a:lnTo>
                        <a:cubicBezTo>
                          <a:pt x="261299" y="1279873"/>
                          <a:pt x="195002" y="1212832"/>
                          <a:pt x="184717" y="1135382"/>
                        </a:cubicBezTo>
                        <a:cubicBezTo>
                          <a:pt x="182982" y="1122494"/>
                          <a:pt x="182239" y="1108491"/>
                          <a:pt x="173688" y="1098578"/>
                        </a:cubicBezTo>
                        <a:cubicBezTo>
                          <a:pt x="166377" y="1090151"/>
                          <a:pt x="154976" y="1086558"/>
                          <a:pt x="144815" y="1081601"/>
                        </a:cubicBezTo>
                        <a:cubicBezTo>
                          <a:pt x="76907" y="1049010"/>
                          <a:pt x="65630" y="959912"/>
                          <a:pt x="69967" y="886179"/>
                        </a:cubicBezTo>
                        <a:cubicBezTo>
                          <a:pt x="70587" y="875894"/>
                          <a:pt x="71330" y="865237"/>
                          <a:pt x="68232" y="855323"/>
                        </a:cubicBezTo>
                        <a:cubicBezTo>
                          <a:pt x="63895" y="840949"/>
                          <a:pt x="52247" y="829920"/>
                          <a:pt x="42457" y="818271"/>
                        </a:cubicBezTo>
                        <a:close/>
                      </a:path>
                    </a:pathLst>
                  </a:custGeom>
                  <a:solidFill>
                    <a:srgbClr val="263238"/>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grpSp>
                <p:nvGrpSpPr>
                  <p:cNvPr id="1574" name="图形 1245"/>
                  <p:cNvGrpSpPr/>
                  <p:nvPr/>
                </p:nvGrpSpPr>
                <p:grpSpPr>
                  <a:xfrm>
                    <a:off x="329278" y="2168983"/>
                    <a:ext cx="1101015" cy="1811843"/>
                    <a:chOff x="329278" y="2168983"/>
                    <a:chExt cx="1101015" cy="1811843"/>
                  </a:xfrm>
                  <a:solidFill>
                    <a:srgbClr val="FFBF9D"/>
                  </a:solidFill>
                </p:grpSpPr>
                <p:sp>
                  <p:nvSpPr>
                    <p:cNvPr id="1575" name="任意多边形: 形状 1574"/>
                    <p:cNvSpPr/>
                    <p:nvPr/>
                  </p:nvSpPr>
                  <p:spPr>
                    <a:xfrm>
                      <a:off x="380171" y="3836120"/>
                      <a:ext cx="2979" cy="1826"/>
                    </a:xfrm>
                    <a:custGeom>
                      <a:avLst/>
                      <a:gdLst>
                        <a:gd name="connsiteX0" fmla="*/ 6 w 2979"/>
                        <a:gd name="connsiteY0" fmla="*/ 1827 h 1826"/>
                        <a:gd name="connsiteX1" fmla="*/ 2980 w 2979"/>
                        <a:gd name="connsiteY1" fmla="*/ 588 h 1826"/>
                        <a:gd name="connsiteX2" fmla="*/ 6 w 2979"/>
                        <a:gd name="connsiteY2" fmla="*/ 1827 h 1826"/>
                      </a:gdLst>
                      <a:ahLst/>
                      <a:cxnLst>
                        <a:cxn ang="0">
                          <a:pos x="connsiteX0" y="connsiteY0"/>
                        </a:cxn>
                        <a:cxn ang="0">
                          <a:pos x="connsiteX1" y="connsiteY1"/>
                        </a:cxn>
                        <a:cxn ang="0">
                          <a:pos x="connsiteX2" y="connsiteY2"/>
                        </a:cxn>
                      </a:cxnLst>
                      <a:rect l="l" t="t" r="r" b="b"/>
                      <a:pathLst>
                        <a:path w="2979" h="1826">
                          <a:moveTo>
                            <a:pt x="6" y="1827"/>
                          </a:moveTo>
                          <a:lnTo>
                            <a:pt x="2980" y="588"/>
                          </a:lnTo>
                          <a:cubicBezTo>
                            <a:pt x="1864" y="-652"/>
                            <a:pt x="-118" y="216"/>
                            <a:pt x="6" y="1827"/>
                          </a:cubicBezTo>
                          <a:close/>
                        </a:path>
                      </a:pathLst>
                    </a:custGeom>
                    <a:solidFill>
                      <a:srgbClr val="FFBF9D"/>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76" name="任意多边形: 形状 1575"/>
                    <p:cNvSpPr/>
                    <p:nvPr/>
                  </p:nvSpPr>
                  <p:spPr>
                    <a:xfrm>
                      <a:off x="329278" y="2168983"/>
                      <a:ext cx="1101015" cy="1811843"/>
                    </a:xfrm>
                    <a:custGeom>
                      <a:avLst/>
                      <a:gdLst>
                        <a:gd name="connsiteX0" fmla="*/ 1076831 w 1101015"/>
                        <a:gd name="connsiteY0" fmla="*/ 438688 h 1811843"/>
                        <a:gd name="connsiteX1" fmla="*/ 785371 w 1101015"/>
                        <a:gd name="connsiteY1" fmla="*/ 45615 h 1811843"/>
                        <a:gd name="connsiteX2" fmla="*/ 539514 w 1101015"/>
                        <a:gd name="connsiteY2" fmla="*/ 3978 h 1811843"/>
                        <a:gd name="connsiteX3" fmla="*/ 277300 w 1101015"/>
                        <a:gd name="connsiteY3" fmla="*/ 75356 h 1811843"/>
                        <a:gd name="connsiteX4" fmla="*/ 587 w 1101015"/>
                        <a:gd name="connsiteY4" fmla="*/ 557032 h 1811843"/>
                        <a:gd name="connsiteX5" fmla="*/ 53996 w 1101015"/>
                        <a:gd name="connsiteY5" fmla="*/ 1667725 h 1811843"/>
                        <a:gd name="connsiteX6" fmla="*/ 508906 w 1101015"/>
                        <a:gd name="connsiteY6" fmla="*/ 1811844 h 1811843"/>
                        <a:gd name="connsiteX7" fmla="*/ 747080 w 1101015"/>
                        <a:gd name="connsiteY7" fmla="*/ 1668964 h 1811843"/>
                        <a:gd name="connsiteX8" fmla="*/ 748443 w 1101015"/>
                        <a:gd name="connsiteY8" fmla="*/ 1496716 h 1811843"/>
                        <a:gd name="connsiteX9" fmla="*/ 1089470 w 1101015"/>
                        <a:gd name="connsiteY9" fmla="*/ 1107236 h 1811843"/>
                        <a:gd name="connsiteX10" fmla="*/ 1076831 w 1101015"/>
                        <a:gd name="connsiteY10" fmla="*/ 438688 h 181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015" h="1811843">
                          <a:moveTo>
                            <a:pt x="1076831" y="438688"/>
                          </a:moveTo>
                          <a:cubicBezTo>
                            <a:pt x="1058614" y="236327"/>
                            <a:pt x="842870" y="56768"/>
                            <a:pt x="785371" y="45615"/>
                          </a:cubicBezTo>
                          <a:cubicBezTo>
                            <a:pt x="785371" y="45615"/>
                            <a:pt x="673967" y="-15973"/>
                            <a:pt x="539514" y="3978"/>
                          </a:cubicBezTo>
                          <a:cubicBezTo>
                            <a:pt x="479413" y="12900"/>
                            <a:pt x="389943" y="16370"/>
                            <a:pt x="277300" y="75356"/>
                          </a:cubicBezTo>
                          <a:cubicBezTo>
                            <a:pt x="98484" y="169039"/>
                            <a:pt x="-8955" y="378339"/>
                            <a:pt x="587" y="557032"/>
                          </a:cubicBezTo>
                          <a:lnTo>
                            <a:pt x="53996" y="1667725"/>
                          </a:lnTo>
                          <a:cubicBezTo>
                            <a:pt x="174323" y="1800443"/>
                            <a:pt x="508906" y="1811844"/>
                            <a:pt x="508906" y="1811844"/>
                          </a:cubicBezTo>
                          <a:cubicBezTo>
                            <a:pt x="508906" y="1811844"/>
                            <a:pt x="686979" y="1752982"/>
                            <a:pt x="747080" y="1668964"/>
                          </a:cubicBezTo>
                          <a:cubicBezTo>
                            <a:pt x="747080" y="1668964"/>
                            <a:pt x="748443" y="1496220"/>
                            <a:pt x="748443" y="1496716"/>
                          </a:cubicBezTo>
                          <a:cubicBezTo>
                            <a:pt x="748443" y="1496716"/>
                            <a:pt x="1042877" y="1446280"/>
                            <a:pt x="1089470" y="1107236"/>
                          </a:cubicBezTo>
                          <a:cubicBezTo>
                            <a:pt x="1112643" y="938581"/>
                            <a:pt x="1097029" y="663479"/>
                            <a:pt x="1076831" y="438688"/>
                          </a:cubicBezTo>
                          <a:close/>
                        </a:path>
                      </a:pathLst>
                    </a:custGeom>
                    <a:solidFill>
                      <a:srgbClr val="FFBF9D"/>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grpSp>
              <p:sp>
                <p:nvSpPr>
                  <p:cNvPr id="1577" name="任意多边形: 形状 1576"/>
                  <p:cNvSpPr/>
                  <p:nvPr/>
                </p:nvSpPr>
                <p:spPr>
                  <a:xfrm>
                    <a:off x="1180381" y="2847069"/>
                    <a:ext cx="88619" cy="82932"/>
                  </a:xfrm>
                  <a:custGeom>
                    <a:avLst/>
                    <a:gdLst>
                      <a:gd name="connsiteX0" fmla="*/ 88549 w 88619"/>
                      <a:gd name="connsiteY0" fmla="*/ 38059 h 82932"/>
                      <a:gd name="connsiteX1" fmla="*/ 46788 w 88619"/>
                      <a:gd name="connsiteY1" fmla="*/ 82794 h 82932"/>
                      <a:gd name="connsiteX2" fmla="*/ 70 w 88619"/>
                      <a:gd name="connsiteY2" fmla="*/ 44874 h 82932"/>
                      <a:gd name="connsiteX3" fmla="*/ 41707 w 88619"/>
                      <a:gd name="connsiteY3" fmla="*/ 139 h 82932"/>
                      <a:gd name="connsiteX4" fmla="*/ 88549 w 88619"/>
                      <a:gd name="connsiteY4" fmla="*/ 38059 h 82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19" h="82932">
                        <a:moveTo>
                          <a:pt x="88549" y="38059"/>
                        </a:moveTo>
                        <a:cubicBezTo>
                          <a:pt x="89912" y="60984"/>
                          <a:pt x="71324" y="80935"/>
                          <a:pt x="46788" y="82794"/>
                        </a:cubicBezTo>
                        <a:cubicBezTo>
                          <a:pt x="22376" y="84652"/>
                          <a:pt x="1434" y="67675"/>
                          <a:pt x="70" y="44874"/>
                        </a:cubicBezTo>
                        <a:cubicBezTo>
                          <a:pt x="-1293" y="22073"/>
                          <a:pt x="17295" y="1998"/>
                          <a:pt x="41707" y="139"/>
                        </a:cubicBezTo>
                        <a:cubicBezTo>
                          <a:pt x="66120" y="-1720"/>
                          <a:pt x="87062" y="15257"/>
                          <a:pt x="88549" y="38059"/>
                        </a:cubicBezTo>
                        <a:close/>
                      </a:path>
                    </a:pathLst>
                  </a:custGeom>
                  <a:solidFill>
                    <a:srgbClr val="263238"/>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78" name="任意多边形: 形状 1577"/>
                  <p:cNvSpPr/>
                  <p:nvPr/>
                </p:nvSpPr>
                <p:spPr>
                  <a:xfrm>
                    <a:off x="1154414" y="2695637"/>
                    <a:ext cx="176249" cy="47676"/>
                  </a:xfrm>
                  <a:custGeom>
                    <a:avLst/>
                    <a:gdLst>
                      <a:gd name="connsiteX0" fmla="*/ 175484 w 176249"/>
                      <a:gd name="connsiteY0" fmla="*/ 43514 h 47676"/>
                      <a:gd name="connsiteX1" fmla="*/ 88120 w 176249"/>
                      <a:gd name="connsiteY1" fmla="*/ 27032 h 47676"/>
                      <a:gd name="connsiteX2" fmla="*/ 633 w 176249"/>
                      <a:gd name="connsiteY2" fmla="*/ 46859 h 47676"/>
                      <a:gd name="connsiteX3" fmla="*/ 18354 w 176249"/>
                      <a:gd name="connsiteY3" fmla="*/ 22819 h 47676"/>
                      <a:gd name="connsiteX4" fmla="*/ 88244 w 176249"/>
                      <a:gd name="connsiteY4" fmla="*/ 18 h 47676"/>
                      <a:gd name="connsiteX5" fmla="*/ 158011 w 176249"/>
                      <a:gd name="connsiteY5" fmla="*/ 20217 h 47676"/>
                      <a:gd name="connsiteX6" fmla="*/ 175608 w 176249"/>
                      <a:gd name="connsiteY6" fmla="*/ 43514 h 4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249" h="47676">
                        <a:moveTo>
                          <a:pt x="175484" y="43514"/>
                        </a:moveTo>
                        <a:cubicBezTo>
                          <a:pt x="170155" y="49338"/>
                          <a:pt x="135829" y="25793"/>
                          <a:pt x="88120" y="27032"/>
                        </a:cubicBezTo>
                        <a:cubicBezTo>
                          <a:pt x="40411" y="27652"/>
                          <a:pt x="5962" y="52436"/>
                          <a:pt x="633" y="46859"/>
                        </a:cubicBezTo>
                        <a:cubicBezTo>
                          <a:pt x="-1969" y="44381"/>
                          <a:pt x="3359" y="34096"/>
                          <a:pt x="18354" y="22819"/>
                        </a:cubicBezTo>
                        <a:cubicBezTo>
                          <a:pt x="33100" y="11666"/>
                          <a:pt x="58503" y="513"/>
                          <a:pt x="88244" y="18"/>
                        </a:cubicBezTo>
                        <a:cubicBezTo>
                          <a:pt x="117985" y="-478"/>
                          <a:pt x="143265" y="9559"/>
                          <a:pt x="158011" y="20217"/>
                        </a:cubicBezTo>
                        <a:cubicBezTo>
                          <a:pt x="173005" y="30874"/>
                          <a:pt x="178210" y="40911"/>
                          <a:pt x="175608" y="43514"/>
                        </a:cubicBezTo>
                        <a:close/>
                      </a:path>
                    </a:pathLst>
                  </a:custGeom>
                  <a:solidFill>
                    <a:srgbClr val="263238"/>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79" name="任意多边形: 形状 1578"/>
                  <p:cNvSpPr/>
                  <p:nvPr/>
                </p:nvSpPr>
                <p:spPr>
                  <a:xfrm>
                    <a:off x="1027563" y="2726354"/>
                    <a:ext cx="152953" cy="389399"/>
                  </a:xfrm>
                  <a:custGeom>
                    <a:avLst/>
                    <a:gdLst>
                      <a:gd name="connsiteX0" fmla="*/ 32066 w 152953"/>
                      <a:gd name="connsiteY0" fmla="*/ 387653 h 389399"/>
                      <a:gd name="connsiteX1" fmla="*/ 109268 w 152953"/>
                      <a:gd name="connsiteY1" fmla="*/ 372163 h 389399"/>
                      <a:gd name="connsiteX2" fmla="*/ 134796 w 152953"/>
                      <a:gd name="connsiteY2" fmla="*/ 359895 h 389399"/>
                      <a:gd name="connsiteX3" fmla="*/ 125750 w 152953"/>
                      <a:gd name="connsiteY3" fmla="*/ 324826 h 389399"/>
                      <a:gd name="connsiteX4" fmla="*/ 87459 w 152953"/>
                      <a:gd name="connsiteY4" fmla="*/ 235108 h 389399"/>
                      <a:gd name="connsiteX5" fmla="*/ 467 w 152953"/>
                      <a:gd name="connsiteY5" fmla="*/ 32 h 389399"/>
                      <a:gd name="connsiteX6" fmla="*/ 106666 w 152953"/>
                      <a:gd name="connsiteY6" fmla="*/ 227797 h 389399"/>
                      <a:gd name="connsiteX7" fmla="*/ 143470 w 152953"/>
                      <a:gd name="connsiteY7" fmla="*/ 318134 h 389399"/>
                      <a:gd name="connsiteX8" fmla="*/ 151030 w 152953"/>
                      <a:gd name="connsiteY8" fmla="*/ 364728 h 389399"/>
                      <a:gd name="connsiteX9" fmla="*/ 131450 w 152953"/>
                      <a:gd name="connsiteY9" fmla="*/ 382572 h 389399"/>
                      <a:gd name="connsiteX10" fmla="*/ 110756 w 152953"/>
                      <a:gd name="connsiteY10" fmla="*/ 385918 h 389399"/>
                      <a:gd name="connsiteX11" fmla="*/ 32066 w 152953"/>
                      <a:gd name="connsiteY11" fmla="*/ 387901 h 38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953" h="389399">
                        <a:moveTo>
                          <a:pt x="32066" y="387653"/>
                        </a:moveTo>
                        <a:cubicBezTo>
                          <a:pt x="31819" y="385051"/>
                          <a:pt x="61311" y="379351"/>
                          <a:pt x="109268" y="372163"/>
                        </a:cubicBezTo>
                        <a:cubicBezTo>
                          <a:pt x="121413" y="370676"/>
                          <a:pt x="132937" y="367950"/>
                          <a:pt x="134796" y="359895"/>
                        </a:cubicBezTo>
                        <a:cubicBezTo>
                          <a:pt x="137398" y="351221"/>
                          <a:pt x="132070" y="338457"/>
                          <a:pt x="125750" y="324826"/>
                        </a:cubicBezTo>
                        <a:cubicBezTo>
                          <a:pt x="113606" y="296324"/>
                          <a:pt x="100842" y="266336"/>
                          <a:pt x="87459" y="235108"/>
                        </a:cubicBezTo>
                        <a:cubicBezTo>
                          <a:pt x="34173" y="107223"/>
                          <a:pt x="-4738" y="2015"/>
                          <a:pt x="467" y="32"/>
                        </a:cubicBezTo>
                        <a:cubicBezTo>
                          <a:pt x="5795" y="-2075"/>
                          <a:pt x="53257" y="99911"/>
                          <a:pt x="106666" y="227797"/>
                        </a:cubicBezTo>
                        <a:cubicBezTo>
                          <a:pt x="119554" y="259272"/>
                          <a:pt x="131822" y="289385"/>
                          <a:pt x="143470" y="318134"/>
                        </a:cubicBezTo>
                        <a:cubicBezTo>
                          <a:pt x="148427" y="331518"/>
                          <a:pt x="156730" y="346760"/>
                          <a:pt x="151030" y="364728"/>
                        </a:cubicBezTo>
                        <a:cubicBezTo>
                          <a:pt x="147932" y="373650"/>
                          <a:pt x="139133" y="380342"/>
                          <a:pt x="131450" y="382572"/>
                        </a:cubicBezTo>
                        <a:cubicBezTo>
                          <a:pt x="123643" y="385051"/>
                          <a:pt x="116828" y="385423"/>
                          <a:pt x="110756" y="385918"/>
                        </a:cubicBezTo>
                        <a:cubicBezTo>
                          <a:pt x="62427" y="389636"/>
                          <a:pt x="32314" y="390503"/>
                          <a:pt x="32066" y="387901"/>
                        </a:cubicBezTo>
                        <a:close/>
                      </a:path>
                    </a:pathLst>
                  </a:custGeom>
                  <a:solidFill>
                    <a:srgbClr val="263238"/>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80" name="任意多边形: 形状 1579"/>
                  <p:cNvSpPr/>
                  <p:nvPr/>
                </p:nvSpPr>
                <p:spPr>
                  <a:xfrm>
                    <a:off x="610792" y="3555162"/>
                    <a:ext cx="468045" cy="204240"/>
                  </a:xfrm>
                  <a:custGeom>
                    <a:avLst/>
                    <a:gdLst>
                      <a:gd name="connsiteX0" fmla="*/ 468045 w 468045"/>
                      <a:gd name="connsiteY0" fmla="*/ 109421 h 204240"/>
                      <a:gd name="connsiteX1" fmla="*/ 0 w 468045"/>
                      <a:gd name="connsiteY1" fmla="*/ 0 h 204240"/>
                      <a:gd name="connsiteX2" fmla="*/ 463708 w 468045"/>
                      <a:gd name="connsiteY2" fmla="*/ 199759 h 204240"/>
                      <a:gd name="connsiteX3" fmla="*/ 468045 w 468045"/>
                      <a:gd name="connsiteY3" fmla="*/ 109421 h 204240"/>
                    </a:gdLst>
                    <a:ahLst/>
                    <a:cxnLst>
                      <a:cxn ang="0">
                        <a:pos x="connsiteX0" y="connsiteY0"/>
                      </a:cxn>
                      <a:cxn ang="0">
                        <a:pos x="connsiteX1" y="connsiteY1"/>
                      </a:cxn>
                      <a:cxn ang="0">
                        <a:pos x="connsiteX2" y="connsiteY2"/>
                      </a:cxn>
                      <a:cxn ang="0">
                        <a:pos x="connsiteX3" y="connsiteY3"/>
                      </a:cxn>
                    </a:cxnLst>
                    <a:rect l="l" t="t" r="r" b="b"/>
                    <a:pathLst>
                      <a:path w="468045" h="204240">
                        <a:moveTo>
                          <a:pt x="468045" y="109421"/>
                        </a:moveTo>
                        <a:cubicBezTo>
                          <a:pt x="468045" y="109421"/>
                          <a:pt x="234085" y="129744"/>
                          <a:pt x="0" y="0"/>
                        </a:cubicBezTo>
                        <a:cubicBezTo>
                          <a:pt x="0" y="0"/>
                          <a:pt x="118096" y="239661"/>
                          <a:pt x="463708" y="199759"/>
                        </a:cubicBezTo>
                        <a:lnTo>
                          <a:pt x="468045" y="109421"/>
                        </a:lnTo>
                        <a:close/>
                      </a:path>
                    </a:pathLst>
                  </a:custGeom>
                  <a:solidFill>
                    <a:srgbClr val="FF9A6C"/>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81" name="任意多边形: 形状 1580"/>
                  <p:cNvSpPr/>
                  <p:nvPr/>
                </p:nvSpPr>
                <p:spPr>
                  <a:xfrm>
                    <a:off x="1117632" y="2515272"/>
                    <a:ext cx="177071" cy="57678"/>
                  </a:xfrm>
                  <a:custGeom>
                    <a:avLst/>
                    <a:gdLst>
                      <a:gd name="connsiteX0" fmla="*/ 176205 w 177071"/>
                      <a:gd name="connsiteY0" fmla="*/ 38370 h 57678"/>
                      <a:gd name="connsiteX1" fmla="*/ 89089 w 177071"/>
                      <a:gd name="connsiteY1" fmla="*/ 47664 h 57678"/>
                      <a:gd name="connsiteX2" fmla="*/ 1602 w 177071"/>
                      <a:gd name="connsiteY2" fmla="*/ 53984 h 57678"/>
                      <a:gd name="connsiteX3" fmla="*/ 16225 w 177071"/>
                      <a:gd name="connsiteY3" fmla="*/ 26102 h 57678"/>
                      <a:gd name="connsiteX4" fmla="*/ 84876 w 177071"/>
                      <a:gd name="connsiteY4" fmla="*/ 575 h 57678"/>
                      <a:gd name="connsiteX5" fmla="*/ 156874 w 177071"/>
                      <a:gd name="connsiteY5" fmla="*/ 13586 h 57678"/>
                      <a:gd name="connsiteX6" fmla="*/ 176205 w 177071"/>
                      <a:gd name="connsiteY6" fmla="*/ 38494 h 5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071" h="57678">
                        <a:moveTo>
                          <a:pt x="176205" y="38370"/>
                        </a:moveTo>
                        <a:cubicBezTo>
                          <a:pt x="168522" y="49895"/>
                          <a:pt x="131718" y="43203"/>
                          <a:pt x="89089" y="47664"/>
                        </a:cubicBezTo>
                        <a:cubicBezTo>
                          <a:pt x="46337" y="50762"/>
                          <a:pt x="11268" y="64022"/>
                          <a:pt x="1602" y="53984"/>
                        </a:cubicBezTo>
                        <a:cubicBezTo>
                          <a:pt x="-2735" y="49027"/>
                          <a:pt x="1602" y="37875"/>
                          <a:pt x="16225" y="26102"/>
                        </a:cubicBezTo>
                        <a:cubicBezTo>
                          <a:pt x="30475" y="14330"/>
                          <a:pt x="55507" y="3177"/>
                          <a:pt x="84876" y="575"/>
                        </a:cubicBezTo>
                        <a:cubicBezTo>
                          <a:pt x="114245" y="-2028"/>
                          <a:pt x="140764" y="4540"/>
                          <a:pt x="156874" y="13586"/>
                        </a:cubicBezTo>
                        <a:cubicBezTo>
                          <a:pt x="173231" y="22632"/>
                          <a:pt x="179551" y="32918"/>
                          <a:pt x="176205" y="38494"/>
                        </a:cubicBezTo>
                        <a:close/>
                      </a:path>
                    </a:pathLst>
                  </a:custGeom>
                  <a:solidFill>
                    <a:srgbClr val="263238"/>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82" name="任意多边形: 形状 1581"/>
                  <p:cNvSpPr/>
                  <p:nvPr/>
                </p:nvSpPr>
                <p:spPr>
                  <a:xfrm>
                    <a:off x="745478" y="2861704"/>
                    <a:ext cx="88755" cy="82783"/>
                  </a:xfrm>
                  <a:custGeom>
                    <a:avLst/>
                    <a:gdLst>
                      <a:gd name="connsiteX0" fmla="*/ 14 w 88755"/>
                      <a:gd name="connsiteY0" fmla="*/ 41763 h 82783"/>
                      <a:gd name="connsiteX1" fmla="*/ 45493 w 88755"/>
                      <a:gd name="connsiteY1" fmla="*/ 82781 h 82783"/>
                      <a:gd name="connsiteX2" fmla="*/ 88741 w 88755"/>
                      <a:gd name="connsiteY2" fmla="*/ 41020 h 82783"/>
                      <a:gd name="connsiteX3" fmla="*/ 43262 w 88755"/>
                      <a:gd name="connsiteY3" fmla="*/ 2 h 82783"/>
                      <a:gd name="connsiteX4" fmla="*/ 14 w 88755"/>
                      <a:gd name="connsiteY4" fmla="*/ 41763 h 82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55" h="82783">
                        <a:moveTo>
                          <a:pt x="14" y="41763"/>
                        </a:moveTo>
                        <a:cubicBezTo>
                          <a:pt x="634" y="64689"/>
                          <a:pt x="20957" y="83029"/>
                          <a:pt x="45493" y="82781"/>
                        </a:cubicBezTo>
                        <a:cubicBezTo>
                          <a:pt x="69905" y="82533"/>
                          <a:pt x="89361" y="63945"/>
                          <a:pt x="88741" y="41020"/>
                        </a:cubicBezTo>
                        <a:cubicBezTo>
                          <a:pt x="88121" y="18095"/>
                          <a:pt x="67675" y="-245"/>
                          <a:pt x="43262" y="2"/>
                        </a:cubicBezTo>
                        <a:cubicBezTo>
                          <a:pt x="18726" y="250"/>
                          <a:pt x="-605" y="18838"/>
                          <a:pt x="14" y="41763"/>
                        </a:cubicBezTo>
                        <a:close/>
                      </a:path>
                    </a:pathLst>
                  </a:custGeom>
                  <a:solidFill>
                    <a:srgbClr val="263238"/>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83" name="任意多边形: 形状 1582"/>
                  <p:cNvSpPr/>
                  <p:nvPr/>
                </p:nvSpPr>
                <p:spPr>
                  <a:xfrm>
                    <a:off x="676076" y="2722267"/>
                    <a:ext cx="175850" cy="51548"/>
                  </a:xfrm>
                  <a:custGeom>
                    <a:avLst/>
                    <a:gdLst>
                      <a:gd name="connsiteX0" fmla="*/ 765 w 175850"/>
                      <a:gd name="connsiteY0" fmla="*/ 50837 h 51548"/>
                      <a:gd name="connsiteX1" fmla="*/ 86393 w 175850"/>
                      <a:gd name="connsiteY1" fmla="*/ 27169 h 51548"/>
                      <a:gd name="connsiteX2" fmla="*/ 175368 w 175850"/>
                      <a:gd name="connsiteY2" fmla="*/ 39561 h 51548"/>
                      <a:gd name="connsiteX3" fmla="*/ 155540 w 175850"/>
                      <a:gd name="connsiteY3" fmla="*/ 17131 h 51548"/>
                      <a:gd name="connsiteX4" fmla="*/ 83915 w 175850"/>
                      <a:gd name="connsiteY4" fmla="*/ 278 h 51548"/>
                      <a:gd name="connsiteX5" fmla="*/ 16255 w 175850"/>
                      <a:gd name="connsiteY5" fmla="*/ 26178 h 51548"/>
                      <a:gd name="connsiteX6" fmla="*/ 888 w 175850"/>
                      <a:gd name="connsiteY6" fmla="*/ 50961 h 5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850" h="51548">
                        <a:moveTo>
                          <a:pt x="765" y="50837"/>
                        </a:moveTo>
                        <a:cubicBezTo>
                          <a:pt x="6589" y="56166"/>
                          <a:pt x="38684" y="29895"/>
                          <a:pt x="86393" y="27169"/>
                        </a:cubicBezTo>
                        <a:cubicBezTo>
                          <a:pt x="133978" y="23699"/>
                          <a:pt x="170535" y="45633"/>
                          <a:pt x="175368" y="39561"/>
                        </a:cubicBezTo>
                        <a:cubicBezTo>
                          <a:pt x="177722" y="36835"/>
                          <a:pt x="171526" y="27045"/>
                          <a:pt x="155540" y="17131"/>
                        </a:cubicBezTo>
                        <a:cubicBezTo>
                          <a:pt x="139803" y="7218"/>
                          <a:pt x="113656" y="-1704"/>
                          <a:pt x="83915" y="278"/>
                        </a:cubicBezTo>
                        <a:cubicBezTo>
                          <a:pt x="54174" y="2261"/>
                          <a:pt x="29886" y="14405"/>
                          <a:pt x="16255" y="26178"/>
                        </a:cubicBezTo>
                        <a:cubicBezTo>
                          <a:pt x="2252" y="38074"/>
                          <a:pt x="-2086" y="48483"/>
                          <a:pt x="888" y="50961"/>
                        </a:cubicBezTo>
                        <a:close/>
                      </a:path>
                    </a:pathLst>
                  </a:custGeom>
                  <a:solidFill>
                    <a:srgbClr val="263238"/>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84" name="任意多边形: 形状 1583"/>
                  <p:cNvSpPr/>
                  <p:nvPr/>
                </p:nvSpPr>
                <p:spPr>
                  <a:xfrm>
                    <a:off x="668606" y="2536331"/>
                    <a:ext cx="182868" cy="57807"/>
                  </a:xfrm>
                  <a:custGeom>
                    <a:avLst/>
                    <a:gdLst>
                      <a:gd name="connsiteX0" fmla="*/ 1543 w 182868"/>
                      <a:gd name="connsiteY0" fmla="*/ 54116 h 57807"/>
                      <a:gd name="connsiteX1" fmla="*/ 91881 w 182868"/>
                      <a:gd name="connsiteY1" fmla="*/ 47672 h 57807"/>
                      <a:gd name="connsiteX2" fmla="*/ 181971 w 182868"/>
                      <a:gd name="connsiteY2" fmla="*/ 38254 h 57807"/>
                      <a:gd name="connsiteX3" fmla="*/ 161896 w 182868"/>
                      <a:gd name="connsiteY3" fmla="*/ 13470 h 57807"/>
                      <a:gd name="connsiteX4" fmla="*/ 87296 w 182868"/>
                      <a:gd name="connsiteY4" fmla="*/ 582 h 57807"/>
                      <a:gd name="connsiteX5" fmla="*/ 16538 w 182868"/>
                      <a:gd name="connsiteY5" fmla="*/ 26234 h 57807"/>
                      <a:gd name="connsiteX6" fmla="*/ 1667 w 182868"/>
                      <a:gd name="connsiteY6" fmla="*/ 54116 h 57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68" h="57807">
                        <a:moveTo>
                          <a:pt x="1543" y="54116"/>
                        </a:moveTo>
                        <a:cubicBezTo>
                          <a:pt x="11581" y="64153"/>
                          <a:pt x="47766" y="50894"/>
                          <a:pt x="91881" y="47672"/>
                        </a:cubicBezTo>
                        <a:cubicBezTo>
                          <a:pt x="135996" y="43087"/>
                          <a:pt x="174040" y="49778"/>
                          <a:pt x="181971" y="38254"/>
                        </a:cubicBezTo>
                        <a:cubicBezTo>
                          <a:pt x="185440" y="32677"/>
                          <a:pt x="178873" y="22392"/>
                          <a:pt x="161896" y="13470"/>
                        </a:cubicBezTo>
                        <a:cubicBezTo>
                          <a:pt x="145167" y="4424"/>
                          <a:pt x="117656" y="-2020"/>
                          <a:pt x="87296" y="582"/>
                        </a:cubicBezTo>
                        <a:cubicBezTo>
                          <a:pt x="56936" y="3308"/>
                          <a:pt x="31160" y="14461"/>
                          <a:pt x="16538" y="26234"/>
                        </a:cubicBezTo>
                        <a:cubicBezTo>
                          <a:pt x="1543" y="38006"/>
                          <a:pt x="-2794" y="49283"/>
                          <a:pt x="1667" y="54116"/>
                        </a:cubicBezTo>
                        <a:close/>
                      </a:path>
                    </a:pathLst>
                  </a:custGeom>
                  <a:solidFill>
                    <a:srgbClr val="263238"/>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85" name="任意多边形: 形状 1584"/>
                  <p:cNvSpPr/>
                  <p:nvPr/>
                </p:nvSpPr>
                <p:spPr>
                  <a:xfrm>
                    <a:off x="148389" y="2955584"/>
                    <a:ext cx="245679" cy="351932"/>
                  </a:xfrm>
                  <a:custGeom>
                    <a:avLst/>
                    <a:gdLst>
                      <a:gd name="connsiteX0" fmla="*/ 245047 w 245679"/>
                      <a:gd name="connsiteY0" fmla="*/ 89276 h 351932"/>
                      <a:gd name="connsiteX1" fmla="*/ 187549 w 245679"/>
                      <a:gd name="connsiteY1" fmla="*/ 2285 h 351932"/>
                      <a:gd name="connsiteX2" fmla="*/ 58 w 245679"/>
                      <a:gd name="connsiteY2" fmla="*/ 170320 h 351932"/>
                      <a:gd name="connsiteX3" fmla="*/ 240710 w 245679"/>
                      <a:gd name="connsiteY3" fmla="*/ 342444 h 351932"/>
                      <a:gd name="connsiteX4" fmla="*/ 245171 w 245679"/>
                      <a:gd name="connsiteY4" fmla="*/ 89400 h 35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79" h="351932">
                        <a:moveTo>
                          <a:pt x="245047" y="89276"/>
                        </a:moveTo>
                        <a:cubicBezTo>
                          <a:pt x="244304" y="64121"/>
                          <a:pt x="213076" y="5507"/>
                          <a:pt x="187549" y="2285"/>
                        </a:cubicBezTo>
                        <a:cubicBezTo>
                          <a:pt x="119269" y="-6390"/>
                          <a:pt x="-3040" y="1789"/>
                          <a:pt x="58" y="170320"/>
                        </a:cubicBezTo>
                        <a:cubicBezTo>
                          <a:pt x="4271" y="400687"/>
                          <a:pt x="240338" y="349012"/>
                          <a:pt x="240710" y="342444"/>
                        </a:cubicBezTo>
                        <a:cubicBezTo>
                          <a:pt x="240958" y="337240"/>
                          <a:pt x="247526" y="176268"/>
                          <a:pt x="245171" y="89400"/>
                        </a:cubicBezTo>
                        <a:close/>
                      </a:path>
                    </a:pathLst>
                  </a:custGeom>
                  <a:solidFill>
                    <a:srgbClr val="FFBF9D"/>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86" name="任意多边形: 形状 1585"/>
                  <p:cNvSpPr/>
                  <p:nvPr/>
                </p:nvSpPr>
                <p:spPr>
                  <a:xfrm>
                    <a:off x="215365" y="3033423"/>
                    <a:ext cx="107262" cy="200940"/>
                  </a:xfrm>
                  <a:custGeom>
                    <a:avLst/>
                    <a:gdLst>
                      <a:gd name="connsiteX0" fmla="*/ 106941 w 107262"/>
                      <a:gd name="connsiteY0" fmla="*/ 181456 h 200940"/>
                      <a:gd name="connsiteX1" fmla="*/ 96036 w 107262"/>
                      <a:gd name="connsiteY1" fmla="*/ 187528 h 200940"/>
                      <a:gd name="connsiteX2" fmla="*/ 65304 w 107262"/>
                      <a:gd name="connsiteY2" fmla="*/ 188643 h 200940"/>
                      <a:gd name="connsiteX3" fmla="*/ 16604 w 107262"/>
                      <a:gd name="connsiteY3" fmla="*/ 100412 h 200940"/>
                      <a:gd name="connsiteX4" fmla="*/ 27013 w 107262"/>
                      <a:gd name="connsiteY4" fmla="*/ 42789 h 200940"/>
                      <a:gd name="connsiteX5" fmla="*/ 57373 w 107262"/>
                      <a:gd name="connsiteY5" fmla="*/ 11438 h 200940"/>
                      <a:gd name="connsiteX6" fmla="*/ 81786 w 107262"/>
                      <a:gd name="connsiteY6" fmla="*/ 21971 h 200940"/>
                      <a:gd name="connsiteX7" fmla="*/ 84884 w 107262"/>
                      <a:gd name="connsiteY7" fmla="*/ 33371 h 200940"/>
                      <a:gd name="connsiteX8" fmla="*/ 87858 w 107262"/>
                      <a:gd name="connsiteY8" fmla="*/ 19988 h 200940"/>
                      <a:gd name="connsiteX9" fmla="*/ 78316 w 107262"/>
                      <a:gd name="connsiteY9" fmla="*/ 5737 h 200940"/>
                      <a:gd name="connsiteX10" fmla="*/ 55515 w 107262"/>
                      <a:gd name="connsiteY10" fmla="*/ 285 h 200940"/>
                      <a:gd name="connsiteX11" fmla="*/ 13258 w 107262"/>
                      <a:gd name="connsiteY11" fmla="*/ 36717 h 200940"/>
                      <a:gd name="connsiteX12" fmla="*/ 123 w 107262"/>
                      <a:gd name="connsiteY12" fmla="*/ 101156 h 200940"/>
                      <a:gd name="connsiteX13" fmla="*/ 61958 w 107262"/>
                      <a:gd name="connsiteY13" fmla="*/ 199548 h 200940"/>
                      <a:gd name="connsiteX14" fmla="*/ 99506 w 107262"/>
                      <a:gd name="connsiteY14" fmla="*/ 192732 h 200940"/>
                      <a:gd name="connsiteX15" fmla="*/ 107065 w 107262"/>
                      <a:gd name="connsiteY15" fmla="*/ 181332 h 20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262" h="200940">
                        <a:moveTo>
                          <a:pt x="106941" y="181456"/>
                        </a:moveTo>
                        <a:cubicBezTo>
                          <a:pt x="105950" y="180712"/>
                          <a:pt x="102852" y="184306"/>
                          <a:pt x="96036" y="187528"/>
                        </a:cubicBezTo>
                        <a:cubicBezTo>
                          <a:pt x="89345" y="190626"/>
                          <a:pt x="77696" y="192980"/>
                          <a:pt x="65304" y="188643"/>
                        </a:cubicBezTo>
                        <a:cubicBezTo>
                          <a:pt x="40149" y="180092"/>
                          <a:pt x="18463" y="141925"/>
                          <a:pt x="16604" y="100412"/>
                        </a:cubicBezTo>
                        <a:cubicBezTo>
                          <a:pt x="15613" y="79470"/>
                          <a:pt x="19702" y="59395"/>
                          <a:pt x="27013" y="42789"/>
                        </a:cubicBezTo>
                        <a:cubicBezTo>
                          <a:pt x="33953" y="25812"/>
                          <a:pt x="44858" y="13792"/>
                          <a:pt x="57373" y="11438"/>
                        </a:cubicBezTo>
                        <a:cubicBezTo>
                          <a:pt x="69765" y="8340"/>
                          <a:pt x="78812" y="15527"/>
                          <a:pt x="81786" y="21971"/>
                        </a:cubicBezTo>
                        <a:cubicBezTo>
                          <a:pt x="85132" y="28415"/>
                          <a:pt x="83644" y="33000"/>
                          <a:pt x="84884" y="33371"/>
                        </a:cubicBezTo>
                        <a:cubicBezTo>
                          <a:pt x="85503" y="33991"/>
                          <a:pt x="89840" y="29406"/>
                          <a:pt x="87858" y="19988"/>
                        </a:cubicBezTo>
                        <a:cubicBezTo>
                          <a:pt x="86742" y="15403"/>
                          <a:pt x="83892" y="10074"/>
                          <a:pt x="78316" y="5737"/>
                        </a:cubicBezTo>
                        <a:cubicBezTo>
                          <a:pt x="72616" y="1400"/>
                          <a:pt x="64189" y="-831"/>
                          <a:pt x="55515" y="285"/>
                        </a:cubicBezTo>
                        <a:cubicBezTo>
                          <a:pt x="37299" y="1896"/>
                          <a:pt x="21313" y="18501"/>
                          <a:pt x="13258" y="36717"/>
                        </a:cubicBezTo>
                        <a:cubicBezTo>
                          <a:pt x="4212" y="55057"/>
                          <a:pt x="-869" y="77611"/>
                          <a:pt x="123" y="101156"/>
                        </a:cubicBezTo>
                        <a:cubicBezTo>
                          <a:pt x="2477" y="147501"/>
                          <a:pt x="27633" y="190502"/>
                          <a:pt x="61958" y="199548"/>
                        </a:cubicBezTo>
                        <a:cubicBezTo>
                          <a:pt x="78688" y="203513"/>
                          <a:pt x="92443" y="198309"/>
                          <a:pt x="99506" y="192732"/>
                        </a:cubicBezTo>
                        <a:cubicBezTo>
                          <a:pt x="106694" y="186908"/>
                          <a:pt x="107809" y="181703"/>
                          <a:pt x="107065" y="181332"/>
                        </a:cubicBezTo>
                        <a:close/>
                      </a:path>
                    </a:pathLst>
                  </a:custGeom>
                  <a:solidFill>
                    <a:srgbClr val="FF9A6C"/>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87" name="任意多边形: 形状 1586"/>
                  <p:cNvSpPr/>
                  <p:nvPr/>
                </p:nvSpPr>
                <p:spPr>
                  <a:xfrm>
                    <a:off x="208766" y="2061147"/>
                    <a:ext cx="1249760" cy="954004"/>
                  </a:xfrm>
                  <a:custGeom>
                    <a:avLst/>
                    <a:gdLst>
                      <a:gd name="connsiteX0" fmla="*/ 1249761 w 1249760"/>
                      <a:gd name="connsiteY0" fmla="*/ 548507 h 954004"/>
                      <a:gd name="connsiteX1" fmla="*/ 1171444 w 1249760"/>
                      <a:gd name="connsiteY1" fmla="*/ 426941 h 954004"/>
                      <a:gd name="connsiteX2" fmla="*/ 1087798 w 1249760"/>
                      <a:gd name="connsiteY2" fmla="*/ 371673 h 954004"/>
                      <a:gd name="connsiteX3" fmla="*/ 1046285 w 1249760"/>
                      <a:gd name="connsiteY3" fmla="*/ 300295 h 954004"/>
                      <a:gd name="connsiteX4" fmla="*/ 1043434 w 1249760"/>
                      <a:gd name="connsiteY4" fmla="*/ 281707 h 954004"/>
                      <a:gd name="connsiteX5" fmla="*/ 1017287 w 1249760"/>
                      <a:gd name="connsiteY5" fmla="*/ 267705 h 954004"/>
                      <a:gd name="connsiteX6" fmla="*/ 910468 w 1249760"/>
                      <a:gd name="connsiteY6" fmla="*/ 162992 h 954004"/>
                      <a:gd name="connsiteX7" fmla="*/ 749373 w 1249760"/>
                      <a:gd name="connsiteY7" fmla="*/ 192981 h 954004"/>
                      <a:gd name="connsiteX8" fmla="*/ 639951 w 1249760"/>
                      <a:gd name="connsiteY8" fmla="*/ 249488 h 954004"/>
                      <a:gd name="connsiteX9" fmla="*/ 532761 w 1249760"/>
                      <a:gd name="connsiteY9" fmla="*/ 189139 h 954004"/>
                      <a:gd name="connsiteX10" fmla="*/ 457542 w 1249760"/>
                      <a:gd name="connsiteY10" fmla="*/ 246142 h 954004"/>
                      <a:gd name="connsiteX11" fmla="*/ 359769 w 1249760"/>
                      <a:gd name="connsiteY11" fmla="*/ 253702 h 954004"/>
                      <a:gd name="connsiteX12" fmla="*/ 274512 w 1249760"/>
                      <a:gd name="connsiteY12" fmla="*/ 405503 h 954004"/>
                      <a:gd name="connsiteX13" fmla="*/ 252826 w 1249760"/>
                      <a:gd name="connsiteY13" fmla="*/ 418763 h 954004"/>
                      <a:gd name="connsiteX14" fmla="*/ 257163 w 1249760"/>
                      <a:gd name="connsiteY14" fmla="*/ 444290 h 954004"/>
                      <a:gd name="connsiteX15" fmla="*/ 189255 w 1249760"/>
                      <a:gd name="connsiteY15" fmla="*/ 578371 h 954004"/>
                      <a:gd name="connsiteX16" fmla="*/ 185166 w 1249760"/>
                      <a:gd name="connsiteY16" fmla="*/ 699937 h 954004"/>
                      <a:gd name="connsiteX17" fmla="*/ 167197 w 1249760"/>
                      <a:gd name="connsiteY17" fmla="*/ 721251 h 954004"/>
                      <a:gd name="connsiteX18" fmla="*/ 172650 w 1249760"/>
                      <a:gd name="connsiteY18" fmla="*/ 730917 h 954004"/>
                      <a:gd name="connsiteX19" fmla="*/ 211809 w 1249760"/>
                      <a:gd name="connsiteY19" fmla="*/ 806136 h 954004"/>
                      <a:gd name="connsiteX20" fmla="*/ 166702 w 1249760"/>
                      <a:gd name="connsiteY20" fmla="*/ 868839 h 954004"/>
                      <a:gd name="connsiteX21" fmla="*/ 197929 w 1249760"/>
                      <a:gd name="connsiteY21" fmla="*/ 918531 h 954004"/>
                      <a:gd name="connsiteX22" fmla="*/ 159266 w 1249760"/>
                      <a:gd name="connsiteY22" fmla="*/ 952733 h 954004"/>
                      <a:gd name="connsiteX23" fmla="*/ 27664 w 1249760"/>
                      <a:gd name="connsiteY23" fmla="*/ 923488 h 954004"/>
                      <a:gd name="connsiteX24" fmla="*/ 43897 w 1249760"/>
                      <a:gd name="connsiteY24" fmla="*/ 627072 h 954004"/>
                      <a:gd name="connsiteX25" fmla="*/ 137828 w 1249760"/>
                      <a:gd name="connsiteY25" fmla="*/ 313555 h 954004"/>
                      <a:gd name="connsiteX26" fmla="*/ 218748 w 1249760"/>
                      <a:gd name="connsiteY26" fmla="*/ 200540 h 954004"/>
                      <a:gd name="connsiteX27" fmla="*/ 346138 w 1249760"/>
                      <a:gd name="connsiteY27" fmla="*/ 104130 h 954004"/>
                      <a:gd name="connsiteX28" fmla="*/ 533133 w 1249760"/>
                      <a:gd name="connsiteY28" fmla="*/ 11438 h 954004"/>
                      <a:gd name="connsiteX29" fmla="*/ 913319 w 1249760"/>
                      <a:gd name="connsiteY29" fmla="*/ 71539 h 954004"/>
                      <a:gd name="connsiteX30" fmla="*/ 1043434 w 1249760"/>
                      <a:gd name="connsiteY30" fmla="*/ 142174 h 954004"/>
                      <a:gd name="connsiteX31" fmla="*/ 1154962 w 1249760"/>
                      <a:gd name="connsiteY31" fmla="*/ 277122 h 954004"/>
                      <a:gd name="connsiteX32" fmla="*/ 1246415 w 1249760"/>
                      <a:gd name="connsiteY32" fmla="*/ 510711 h 95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49760" h="954004">
                        <a:moveTo>
                          <a:pt x="1249761" y="548507"/>
                        </a:moveTo>
                        <a:cubicBezTo>
                          <a:pt x="1201308" y="520625"/>
                          <a:pt x="1169957" y="481838"/>
                          <a:pt x="1171444" y="426941"/>
                        </a:cubicBezTo>
                        <a:cubicBezTo>
                          <a:pt x="1140092" y="436855"/>
                          <a:pt x="1107005" y="397944"/>
                          <a:pt x="1087798" y="371673"/>
                        </a:cubicBezTo>
                        <a:cubicBezTo>
                          <a:pt x="1068714" y="345402"/>
                          <a:pt x="1045789" y="332515"/>
                          <a:pt x="1046285" y="300295"/>
                        </a:cubicBezTo>
                        <a:cubicBezTo>
                          <a:pt x="1046285" y="293975"/>
                          <a:pt x="1046656" y="287160"/>
                          <a:pt x="1043434" y="281707"/>
                        </a:cubicBezTo>
                        <a:cubicBezTo>
                          <a:pt x="1038478" y="273033"/>
                          <a:pt x="1027077" y="270431"/>
                          <a:pt x="1017287" y="267705"/>
                        </a:cubicBezTo>
                        <a:cubicBezTo>
                          <a:pt x="966604" y="253578"/>
                          <a:pt x="924719" y="212560"/>
                          <a:pt x="910468" y="162992"/>
                        </a:cubicBezTo>
                        <a:cubicBezTo>
                          <a:pt x="860405" y="185794"/>
                          <a:pt x="804517" y="196203"/>
                          <a:pt x="749373" y="192981"/>
                        </a:cubicBezTo>
                        <a:cubicBezTo>
                          <a:pt x="725828" y="228174"/>
                          <a:pt x="683076" y="250232"/>
                          <a:pt x="639951" y="249488"/>
                        </a:cubicBezTo>
                        <a:cubicBezTo>
                          <a:pt x="596951" y="248745"/>
                          <a:pt x="555066" y="225076"/>
                          <a:pt x="532761" y="189139"/>
                        </a:cubicBezTo>
                        <a:cubicBezTo>
                          <a:pt x="519254" y="218260"/>
                          <a:pt x="489141" y="237592"/>
                          <a:pt x="457542" y="246142"/>
                        </a:cubicBezTo>
                        <a:cubicBezTo>
                          <a:pt x="425942" y="254817"/>
                          <a:pt x="392608" y="254321"/>
                          <a:pt x="359769" y="253702"/>
                        </a:cubicBezTo>
                        <a:cubicBezTo>
                          <a:pt x="375507" y="315166"/>
                          <a:pt x="336100" y="385304"/>
                          <a:pt x="274512" y="405503"/>
                        </a:cubicBezTo>
                        <a:cubicBezTo>
                          <a:pt x="266209" y="408230"/>
                          <a:pt x="256544" y="410956"/>
                          <a:pt x="252826" y="418763"/>
                        </a:cubicBezTo>
                        <a:cubicBezTo>
                          <a:pt x="248984" y="426818"/>
                          <a:pt x="253693" y="436111"/>
                          <a:pt x="257163" y="444290"/>
                        </a:cubicBezTo>
                        <a:cubicBezTo>
                          <a:pt x="279097" y="496460"/>
                          <a:pt x="245019" y="563749"/>
                          <a:pt x="189255" y="578371"/>
                        </a:cubicBezTo>
                        <a:cubicBezTo>
                          <a:pt x="228662" y="606625"/>
                          <a:pt x="226307" y="674285"/>
                          <a:pt x="185166" y="699937"/>
                        </a:cubicBezTo>
                        <a:cubicBezTo>
                          <a:pt x="176739" y="705265"/>
                          <a:pt x="165710" y="711585"/>
                          <a:pt x="167197" y="721251"/>
                        </a:cubicBezTo>
                        <a:cubicBezTo>
                          <a:pt x="167817" y="724969"/>
                          <a:pt x="170295" y="728067"/>
                          <a:pt x="172650" y="730917"/>
                        </a:cubicBezTo>
                        <a:cubicBezTo>
                          <a:pt x="190866" y="753222"/>
                          <a:pt x="208958" y="777758"/>
                          <a:pt x="211809" y="806136"/>
                        </a:cubicBezTo>
                        <a:cubicBezTo>
                          <a:pt x="214659" y="834514"/>
                          <a:pt x="195823" y="866857"/>
                          <a:pt x="166702" y="868839"/>
                        </a:cubicBezTo>
                        <a:cubicBezTo>
                          <a:pt x="182316" y="881727"/>
                          <a:pt x="197062" y="898580"/>
                          <a:pt x="197929" y="918531"/>
                        </a:cubicBezTo>
                        <a:cubicBezTo>
                          <a:pt x="198797" y="938482"/>
                          <a:pt x="178598" y="959425"/>
                          <a:pt x="159266" y="952733"/>
                        </a:cubicBezTo>
                        <a:cubicBezTo>
                          <a:pt x="151088" y="949883"/>
                          <a:pt x="32992" y="930180"/>
                          <a:pt x="27664" y="923488"/>
                        </a:cubicBezTo>
                        <a:cubicBezTo>
                          <a:pt x="-41360" y="836620"/>
                          <a:pt x="40056" y="736865"/>
                          <a:pt x="43897" y="627072"/>
                        </a:cubicBezTo>
                        <a:cubicBezTo>
                          <a:pt x="47615" y="517279"/>
                          <a:pt x="84171" y="410088"/>
                          <a:pt x="137828" y="313555"/>
                        </a:cubicBezTo>
                        <a:cubicBezTo>
                          <a:pt x="160382" y="273033"/>
                          <a:pt x="186157" y="233874"/>
                          <a:pt x="218748" y="200540"/>
                        </a:cubicBezTo>
                        <a:cubicBezTo>
                          <a:pt x="255924" y="162497"/>
                          <a:pt x="301031" y="133004"/>
                          <a:pt x="346138" y="104130"/>
                        </a:cubicBezTo>
                        <a:cubicBezTo>
                          <a:pt x="404876" y="66459"/>
                          <a:pt x="465225" y="28787"/>
                          <a:pt x="533133" y="11438"/>
                        </a:cubicBezTo>
                        <a:cubicBezTo>
                          <a:pt x="659655" y="-21029"/>
                          <a:pt x="793240" y="20856"/>
                          <a:pt x="913319" y="71539"/>
                        </a:cubicBezTo>
                        <a:cubicBezTo>
                          <a:pt x="959045" y="90747"/>
                          <a:pt x="1004648" y="111689"/>
                          <a:pt x="1043434" y="142174"/>
                        </a:cubicBezTo>
                        <a:cubicBezTo>
                          <a:pt x="1089780" y="178606"/>
                          <a:pt x="1124478" y="227183"/>
                          <a:pt x="1154962" y="277122"/>
                        </a:cubicBezTo>
                        <a:cubicBezTo>
                          <a:pt x="1198954" y="349244"/>
                          <a:pt x="1236006" y="427437"/>
                          <a:pt x="1246415" y="510711"/>
                        </a:cubicBezTo>
                      </a:path>
                    </a:pathLst>
                  </a:custGeom>
                  <a:solidFill>
                    <a:srgbClr val="263238"/>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88" name="任意多边形: 形状 1587"/>
                  <p:cNvSpPr/>
                  <p:nvPr/>
                </p:nvSpPr>
                <p:spPr>
                  <a:xfrm>
                    <a:off x="-11655" y="1913655"/>
                    <a:ext cx="1514298" cy="1101353"/>
                  </a:xfrm>
                  <a:custGeom>
                    <a:avLst/>
                    <a:gdLst>
                      <a:gd name="connsiteX0" fmla="*/ 1514299 w 1514298"/>
                      <a:gd name="connsiteY0" fmla="*/ 614211 h 1101353"/>
                      <a:gd name="connsiteX1" fmla="*/ 1500916 w 1514298"/>
                      <a:gd name="connsiteY1" fmla="*/ 589799 h 1101353"/>
                      <a:gd name="connsiteX2" fmla="*/ 1481460 w 1514298"/>
                      <a:gd name="connsiteY2" fmla="*/ 562289 h 1101353"/>
                      <a:gd name="connsiteX3" fmla="*/ 1467086 w 1514298"/>
                      <a:gd name="connsiteY3" fmla="*/ 519661 h 1101353"/>
                      <a:gd name="connsiteX4" fmla="*/ 1466590 w 1514298"/>
                      <a:gd name="connsiteY4" fmla="*/ 462658 h 1101353"/>
                      <a:gd name="connsiteX5" fmla="*/ 1462872 w 1514298"/>
                      <a:gd name="connsiteY5" fmla="*/ 394378 h 1101353"/>
                      <a:gd name="connsiteX6" fmla="*/ 1429910 w 1514298"/>
                      <a:gd name="connsiteY6" fmla="*/ 322628 h 1101353"/>
                      <a:gd name="connsiteX7" fmla="*/ 1400045 w 1514298"/>
                      <a:gd name="connsiteY7" fmla="*/ 290781 h 1101353"/>
                      <a:gd name="connsiteX8" fmla="*/ 1362002 w 1514298"/>
                      <a:gd name="connsiteY8" fmla="*/ 264634 h 1101353"/>
                      <a:gd name="connsiteX9" fmla="*/ 1325321 w 1514298"/>
                      <a:gd name="connsiteY9" fmla="*/ 235389 h 1101353"/>
                      <a:gd name="connsiteX10" fmla="*/ 1301777 w 1514298"/>
                      <a:gd name="connsiteY10" fmla="*/ 192636 h 1101353"/>
                      <a:gd name="connsiteX11" fmla="*/ 1242047 w 1514298"/>
                      <a:gd name="connsiteY11" fmla="*/ 105149 h 1101353"/>
                      <a:gd name="connsiteX12" fmla="*/ 1148736 w 1514298"/>
                      <a:gd name="connsiteY12" fmla="*/ 38852 h 1101353"/>
                      <a:gd name="connsiteX13" fmla="*/ 1091361 w 1514298"/>
                      <a:gd name="connsiteY13" fmla="*/ 19520 h 1101353"/>
                      <a:gd name="connsiteX14" fmla="*/ 1029153 w 1514298"/>
                      <a:gd name="connsiteY14" fmla="*/ 14316 h 1101353"/>
                      <a:gd name="connsiteX15" fmla="*/ 997430 w 1514298"/>
                      <a:gd name="connsiteY15" fmla="*/ 17661 h 1101353"/>
                      <a:gd name="connsiteX16" fmla="*/ 966202 w 1514298"/>
                      <a:gd name="connsiteY16" fmla="*/ 24105 h 1101353"/>
                      <a:gd name="connsiteX17" fmla="*/ 903127 w 1514298"/>
                      <a:gd name="connsiteY17" fmla="*/ 25840 h 1101353"/>
                      <a:gd name="connsiteX18" fmla="*/ 839060 w 1514298"/>
                      <a:gd name="connsiteY18" fmla="*/ 10722 h 1101353"/>
                      <a:gd name="connsiteX19" fmla="*/ 771895 w 1514298"/>
                      <a:gd name="connsiteY19" fmla="*/ 932 h 1101353"/>
                      <a:gd name="connsiteX20" fmla="*/ 702748 w 1514298"/>
                      <a:gd name="connsiteY20" fmla="*/ 2048 h 1101353"/>
                      <a:gd name="connsiteX21" fmla="*/ 633849 w 1514298"/>
                      <a:gd name="connsiteY21" fmla="*/ 16298 h 1101353"/>
                      <a:gd name="connsiteX22" fmla="*/ 517116 w 1514298"/>
                      <a:gd name="connsiteY22" fmla="*/ 95855 h 1101353"/>
                      <a:gd name="connsiteX23" fmla="*/ 508690 w 1514298"/>
                      <a:gd name="connsiteY23" fmla="*/ 107379 h 1101353"/>
                      <a:gd name="connsiteX24" fmla="*/ 512407 w 1514298"/>
                      <a:gd name="connsiteY24" fmla="*/ 105768 h 1101353"/>
                      <a:gd name="connsiteX25" fmla="*/ 310294 w 1514298"/>
                      <a:gd name="connsiteY25" fmla="*/ 151123 h 1101353"/>
                      <a:gd name="connsiteX26" fmla="*/ 200749 w 1514298"/>
                      <a:gd name="connsiteY26" fmla="*/ 311723 h 1101353"/>
                      <a:gd name="connsiteX27" fmla="*/ 202608 w 1514298"/>
                      <a:gd name="connsiteY27" fmla="*/ 309369 h 1101353"/>
                      <a:gd name="connsiteX28" fmla="*/ 121068 w 1514298"/>
                      <a:gd name="connsiteY28" fmla="*/ 354104 h 1101353"/>
                      <a:gd name="connsiteX29" fmla="*/ 55143 w 1514298"/>
                      <a:gd name="connsiteY29" fmla="*/ 414824 h 1101353"/>
                      <a:gd name="connsiteX30" fmla="*/ 26641 w 1514298"/>
                      <a:gd name="connsiteY30" fmla="*/ 495124 h 1101353"/>
                      <a:gd name="connsiteX31" fmla="*/ 51302 w 1514298"/>
                      <a:gd name="connsiteY31" fmla="*/ 572327 h 1101353"/>
                      <a:gd name="connsiteX32" fmla="*/ 51302 w 1514298"/>
                      <a:gd name="connsiteY32" fmla="*/ 568485 h 1101353"/>
                      <a:gd name="connsiteX33" fmla="*/ 371 w 1514298"/>
                      <a:gd name="connsiteY33" fmla="*/ 688068 h 1101353"/>
                      <a:gd name="connsiteX34" fmla="*/ 28005 w 1514298"/>
                      <a:gd name="connsiteY34" fmla="*/ 801826 h 1101353"/>
                      <a:gd name="connsiteX35" fmla="*/ 44238 w 1514298"/>
                      <a:gd name="connsiteY35" fmla="*/ 824255 h 1101353"/>
                      <a:gd name="connsiteX36" fmla="*/ 61091 w 1514298"/>
                      <a:gd name="connsiteY36" fmla="*/ 844331 h 1101353"/>
                      <a:gd name="connsiteX37" fmla="*/ 70137 w 1514298"/>
                      <a:gd name="connsiteY37" fmla="*/ 866636 h 1101353"/>
                      <a:gd name="connsiteX38" fmla="*/ 70137 w 1514298"/>
                      <a:gd name="connsiteY38" fmla="*/ 890553 h 1101353"/>
                      <a:gd name="connsiteX39" fmla="*/ 75094 w 1514298"/>
                      <a:gd name="connsiteY39" fmla="*/ 977916 h 1101353"/>
                      <a:gd name="connsiteX40" fmla="*/ 100126 w 1514298"/>
                      <a:gd name="connsiteY40" fmla="*/ 1043841 h 1101353"/>
                      <a:gd name="connsiteX41" fmla="*/ 137798 w 1514298"/>
                      <a:gd name="connsiteY41" fmla="*/ 1080274 h 1101353"/>
                      <a:gd name="connsiteX42" fmla="*/ 167167 w 1514298"/>
                      <a:gd name="connsiteY42" fmla="*/ 1094649 h 1101353"/>
                      <a:gd name="connsiteX43" fmla="*/ 175965 w 1514298"/>
                      <a:gd name="connsiteY43" fmla="*/ 1101340 h 1101353"/>
                      <a:gd name="connsiteX44" fmla="*/ 167662 w 1514298"/>
                      <a:gd name="connsiteY44" fmla="*/ 1093905 h 1101353"/>
                      <a:gd name="connsiteX45" fmla="*/ 138789 w 1514298"/>
                      <a:gd name="connsiteY45" fmla="*/ 1078787 h 1101353"/>
                      <a:gd name="connsiteX46" fmla="*/ 102356 w 1514298"/>
                      <a:gd name="connsiteY46" fmla="*/ 1042478 h 1101353"/>
                      <a:gd name="connsiteX47" fmla="*/ 78440 w 1514298"/>
                      <a:gd name="connsiteY47" fmla="*/ 977296 h 1101353"/>
                      <a:gd name="connsiteX48" fmla="*/ 74351 w 1514298"/>
                      <a:gd name="connsiteY48" fmla="*/ 890800 h 1101353"/>
                      <a:gd name="connsiteX49" fmla="*/ 74475 w 1514298"/>
                      <a:gd name="connsiteY49" fmla="*/ 866140 h 1101353"/>
                      <a:gd name="connsiteX50" fmla="*/ 64933 w 1514298"/>
                      <a:gd name="connsiteY50" fmla="*/ 841852 h 1101353"/>
                      <a:gd name="connsiteX51" fmla="*/ 47956 w 1514298"/>
                      <a:gd name="connsiteY51" fmla="*/ 821281 h 1101353"/>
                      <a:gd name="connsiteX52" fmla="*/ 32218 w 1514298"/>
                      <a:gd name="connsiteY52" fmla="*/ 799348 h 1101353"/>
                      <a:gd name="connsiteX53" fmla="*/ 5823 w 1514298"/>
                      <a:gd name="connsiteY53" fmla="*/ 688315 h 1101353"/>
                      <a:gd name="connsiteX54" fmla="*/ 55763 w 1514298"/>
                      <a:gd name="connsiteY54" fmla="*/ 572327 h 1101353"/>
                      <a:gd name="connsiteX55" fmla="*/ 57621 w 1514298"/>
                      <a:gd name="connsiteY55" fmla="*/ 570468 h 1101353"/>
                      <a:gd name="connsiteX56" fmla="*/ 55887 w 1514298"/>
                      <a:gd name="connsiteY56" fmla="*/ 568485 h 1101353"/>
                      <a:gd name="connsiteX57" fmla="*/ 32837 w 1514298"/>
                      <a:gd name="connsiteY57" fmla="*/ 495248 h 1101353"/>
                      <a:gd name="connsiteX58" fmla="*/ 60472 w 1514298"/>
                      <a:gd name="connsiteY58" fmla="*/ 418170 h 1101353"/>
                      <a:gd name="connsiteX59" fmla="*/ 124786 w 1514298"/>
                      <a:gd name="connsiteY59" fmla="*/ 359184 h 1101353"/>
                      <a:gd name="connsiteX60" fmla="*/ 205706 w 1514298"/>
                      <a:gd name="connsiteY60" fmla="*/ 314945 h 1101353"/>
                      <a:gd name="connsiteX61" fmla="*/ 207193 w 1514298"/>
                      <a:gd name="connsiteY61" fmla="*/ 314202 h 1101353"/>
                      <a:gd name="connsiteX62" fmla="*/ 207441 w 1514298"/>
                      <a:gd name="connsiteY62" fmla="*/ 312591 h 1101353"/>
                      <a:gd name="connsiteX63" fmla="*/ 314383 w 1514298"/>
                      <a:gd name="connsiteY63" fmla="*/ 156452 h 1101353"/>
                      <a:gd name="connsiteX64" fmla="*/ 511044 w 1514298"/>
                      <a:gd name="connsiteY64" fmla="*/ 112336 h 1101353"/>
                      <a:gd name="connsiteX65" fmla="*/ 513275 w 1514298"/>
                      <a:gd name="connsiteY65" fmla="*/ 112832 h 1101353"/>
                      <a:gd name="connsiteX66" fmla="*/ 514762 w 1514298"/>
                      <a:gd name="connsiteY66" fmla="*/ 110849 h 1101353"/>
                      <a:gd name="connsiteX67" fmla="*/ 522940 w 1514298"/>
                      <a:gd name="connsiteY67" fmla="*/ 99696 h 1101353"/>
                      <a:gd name="connsiteX68" fmla="*/ 636079 w 1514298"/>
                      <a:gd name="connsiteY68" fmla="*/ 22618 h 1101353"/>
                      <a:gd name="connsiteX69" fmla="*/ 703492 w 1514298"/>
                      <a:gd name="connsiteY69" fmla="*/ 8615 h 1101353"/>
                      <a:gd name="connsiteX70" fmla="*/ 771400 w 1514298"/>
                      <a:gd name="connsiteY70" fmla="*/ 7376 h 1101353"/>
                      <a:gd name="connsiteX71" fmla="*/ 837449 w 1514298"/>
                      <a:gd name="connsiteY71" fmla="*/ 16918 h 1101353"/>
                      <a:gd name="connsiteX72" fmla="*/ 902011 w 1514298"/>
                      <a:gd name="connsiteY72" fmla="*/ 32036 h 1101353"/>
                      <a:gd name="connsiteX73" fmla="*/ 935098 w 1514298"/>
                      <a:gd name="connsiteY73" fmla="*/ 34515 h 1101353"/>
                      <a:gd name="connsiteX74" fmla="*/ 967565 w 1514298"/>
                      <a:gd name="connsiteY74" fmla="*/ 30177 h 1101353"/>
                      <a:gd name="connsiteX75" fmla="*/ 998669 w 1514298"/>
                      <a:gd name="connsiteY75" fmla="*/ 23734 h 1101353"/>
                      <a:gd name="connsiteX76" fmla="*/ 1029525 w 1514298"/>
                      <a:gd name="connsiteY76" fmla="*/ 20512 h 1101353"/>
                      <a:gd name="connsiteX77" fmla="*/ 1090122 w 1514298"/>
                      <a:gd name="connsiteY77" fmla="*/ 25468 h 1101353"/>
                      <a:gd name="connsiteX78" fmla="*/ 1146257 w 1514298"/>
                      <a:gd name="connsiteY78" fmla="*/ 44304 h 1101353"/>
                      <a:gd name="connsiteX79" fmla="*/ 1237958 w 1514298"/>
                      <a:gd name="connsiteY79" fmla="*/ 108990 h 1101353"/>
                      <a:gd name="connsiteX80" fmla="*/ 1296944 w 1514298"/>
                      <a:gd name="connsiteY80" fmla="*/ 194743 h 1101353"/>
                      <a:gd name="connsiteX81" fmla="*/ 1321356 w 1514298"/>
                      <a:gd name="connsiteY81" fmla="*/ 238611 h 1101353"/>
                      <a:gd name="connsiteX82" fmla="*/ 1359399 w 1514298"/>
                      <a:gd name="connsiteY82" fmla="*/ 268847 h 1101353"/>
                      <a:gd name="connsiteX83" fmla="*/ 1396947 w 1514298"/>
                      <a:gd name="connsiteY83" fmla="*/ 294374 h 1101353"/>
                      <a:gd name="connsiteX84" fmla="*/ 1426316 w 1514298"/>
                      <a:gd name="connsiteY84" fmla="*/ 325230 h 1101353"/>
                      <a:gd name="connsiteX85" fmla="*/ 1459031 w 1514298"/>
                      <a:gd name="connsiteY85" fmla="*/ 395245 h 1101353"/>
                      <a:gd name="connsiteX86" fmla="*/ 1463244 w 1514298"/>
                      <a:gd name="connsiteY86" fmla="*/ 462658 h 1101353"/>
                      <a:gd name="connsiteX87" fmla="*/ 1464359 w 1514298"/>
                      <a:gd name="connsiteY87" fmla="*/ 520156 h 1101353"/>
                      <a:gd name="connsiteX88" fmla="*/ 1479725 w 1514298"/>
                      <a:gd name="connsiteY88" fmla="*/ 563528 h 1101353"/>
                      <a:gd name="connsiteX89" fmla="*/ 1499800 w 1514298"/>
                      <a:gd name="connsiteY89" fmla="*/ 590791 h 1101353"/>
                      <a:gd name="connsiteX90" fmla="*/ 1511077 w 1514298"/>
                      <a:gd name="connsiteY90" fmla="*/ 608139 h 1101353"/>
                      <a:gd name="connsiteX91" fmla="*/ 1514299 w 1514298"/>
                      <a:gd name="connsiteY91" fmla="*/ 614459 h 110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514298" h="1101353">
                        <a:moveTo>
                          <a:pt x="1514299" y="614211"/>
                        </a:moveTo>
                        <a:cubicBezTo>
                          <a:pt x="1514299" y="614211"/>
                          <a:pt x="1511697" y="604793"/>
                          <a:pt x="1500916" y="589799"/>
                        </a:cubicBezTo>
                        <a:cubicBezTo>
                          <a:pt x="1495711" y="582240"/>
                          <a:pt x="1488400" y="573566"/>
                          <a:pt x="1481460" y="562289"/>
                        </a:cubicBezTo>
                        <a:cubicBezTo>
                          <a:pt x="1474645" y="551012"/>
                          <a:pt x="1469068" y="536638"/>
                          <a:pt x="1467086" y="519661"/>
                        </a:cubicBezTo>
                        <a:cubicBezTo>
                          <a:pt x="1464731" y="502684"/>
                          <a:pt x="1465599" y="483600"/>
                          <a:pt x="1466590" y="462658"/>
                        </a:cubicBezTo>
                        <a:cubicBezTo>
                          <a:pt x="1467581" y="441839"/>
                          <a:pt x="1468449" y="418542"/>
                          <a:pt x="1462872" y="394378"/>
                        </a:cubicBezTo>
                        <a:cubicBezTo>
                          <a:pt x="1457544" y="370213"/>
                          <a:pt x="1446763" y="345305"/>
                          <a:pt x="1429910" y="322628"/>
                        </a:cubicBezTo>
                        <a:cubicBezTo>
                          <a:pt x="1421483" y="311228"/>
                          <a:pt x="1411446" y="300446"/>
                          <a:pt x="1400045" y="290781"/>
                        </a:cubicBezTo>
                        <a:cubicBezTo>
                          <a:pt x="1388644" y="280991"/>
                          <a:pt x="1375385" y="272812"/>
                          <a:pt x="1362002" y="264634"/>
                        </a:cubicBezTo>
                        <a:cubicBezTo>
                          <a:pt x="1348742" y="256455"/>
                          <a:pt x="1335359" y="247533"/>
                          <a:pt x="1325321" y="235389"/>
                        </a:cubicBezTo>
                        <a:cubicBezTo>
                          <a:pt x="1315160" y="223121"/>
                          <a:pt x="1308716" y="208002"/>
                          <a:pt x="1301777" y="192636"/>
                        </a:cubicBezTo>
                        <a:cubicBezTo>
                          <a:pt x="1287774" y="161656"/>
                          <a:pt x="1268070" y="131420"/>
                          <a:pt x="1242047" y="105149"/>
                        </a:cubicBezTo>
                        <a:cubicBezTo>
                          <a:pt x="1216272" y="78754"/>
                          <a:pt x="1185168" y="55209"/>
                          <a:pt x="1148736" y="38852"/>
                        </a:cubicBezTo>
                        <a:cubicBezTo>
                          <a:pt x="1130891" y="30053"/>
                          <a:pt x="1111312" y="24353"/>
                          <a:pt x="1091361" y="19520"/>
                        </a:cubicBezTo>
                        <a:cubicBezTo>
                          <a:pt x="1071162" y="15803"/>
                          <a:pt x="1050343" y="13076"/>
                          <a:pt x="1029153" y="14316"/>
                        </a:cubicBezTo>
                        <a:cubicBezTo>
                          <a:pt x="1018620" y="14563"/>
                          <a:pt x="1007963" y="16298"/>
                          <a:pt x="997430" y="17661"/>
                        </a:cubicBezTo>
                        <a:cubicBezTo>
                          <a:pt x="986896" y="19520"/>
                          <a:pt x="976611" y="21999"/>
                          <a:pt x="966202" y="24105"/>
                        </a:cubicBezTo>
                        <a:cubicBezTo>
                          <a:pt x="945507" y="28690"/>
                          <a:pt x="924441" y="29806"/>
                          <a:pt x="903127" y="25840"/>
                        </a:cubicBezTo>
                        <a:cubicBezTo>
                          <a:pt x="881936" y="22370"/>
                          <a:pt x="860994" y="15431"/>
                          <a:pt x="839060" y="10722"/>
                        </a:cubicBezTo>
                        <a:cubicBezTo>
                          <a:pt x="817250" y="5517"/>
                          <a:pt x="794697" y="2667"/>
                          <a:pt x="771895" y="932"/>
                        </a:cubicBezTo>
                        <a:cubicBezTo>
                          <a:pt x="749094" y="-803"/>
                          <a:pt x="725921" y="65"/>
                          <a:pt x="702748" y="2048"/>
                        </a:cubicBezTo>
                        <a:cubicBezTo>
                          <a:pt x="679575" y="4526"/>
                          <a:pt x="656526" y="9359"/>
                          <a:pt x="633849" y="16298"/>
                        </a:cubicBezTo>
                        <a:cubicBezTo>
                          <a:pt x="589114" y="30921"/>
                          <a:pt x="545866" y="56820"/>
                          <a:pt x="517116" y="95855"/>
                        </a:cubicBezTo>
                        <a:cubicBezTo>
                          <a:pt x="514266" y="99696"/>
                          <a:pt x="511416" y="103538"/>
                          <a:pt x="508690" y="107379"/>
                        </a:cubicBezTo>
                        <a:lnTo>
                          <a:pt x="512407" y="105768"/>
                        </a:lnTo>
                        <a:cubicBezTo>
                          <a:pt x="440534" y="91518"/>
                          <a:pt x="366677" y="112336"/>
                          <a:pt x="310294" y="151123"/>
                        </a:cubicBezTo>
                        <a:cubicBezTo>
                          <a:pt x="253539" y="189786"/>
                          <a:pt x="212521" y="248276"/>
                          <a:pt x="200749" y="311723"/>
                        </a:cubicBezTo>
                        <a:lnTo>
                          <a:pt x="202608" y="309369"/>
                        </a:lnTo>
                        <a:cubicBezTo>
                          <a:pt x="174478" y="323248"/>
                          <a:pt x="146596" y="337251"/>
                          <a:pt x="121068" y="354104"/>
                        </a:cubicBezTo>
                        <a:cubicBezTo>
                          <a:pt x="95541" y="370833"/>
                          <a:pt x="72368" y="390784"/>
                          <a:pt x="55143" y="414824"/>
                        </a:cubicBezTo>
                        <a:cubicBezTo>
                          <a:pt x="38166" y="438989"/>
                          <a:pt x="28252" y="466995"/>
                          <a:pt x="26641" y="495124"/>
                        </a:cubicBezTo>
                        <a:cubicBezTo>
                          <a:pt x="24907" y="523130"/>
                          <a:pt x="32961" y="551756"/>
                          <a:pt x="51302" y="572327"/>
                        </a:cubicBezTo>
                        <a:lnTo>
                          <a:pt x="51302" y="568485"/>
                        </a:lnTo>
                        <a:cubicBezTo>
                          <a:pt x="18587" y="602315"/>
                          <a:pt x="2849" y="646554"/>
                          <a:pt x="371" y="688068"/>
                        </a:cubicBezTo>
                        <a:cubicBezTo>
                          <a:pt x="-2108" y="729829"/>
                          <a:pt x="7930" y="770103"/>
                          <a:pt x="28005" y="801826"/>
                        </a:cubicBezTo>
                        <a:cubicBezTo>
                          <a:pt x="32590" y="810005"/>
                          <a:pt x="38786" y="817068"/>
                          <a:pt x="44238" y="824255"/>
                        </a:cubicBezTo>
                        <a:cubicBezTo>
                          <a:pt x="50186" y="831071"/>
                          <a:pt x="56258" y="837515"/>
                          <a:pt x="61091" y="844331"/>
                        </a:cubicBezTo>
                        <a:cubicBezTo>
                          <a:pt x="65924" y="851270"/>
                          <a:pt x="69270" y="858705"/>
                          <a:pt x="70137" y="866636"/>
                        </a:cubicBezTo>
                        <a:cubicBezTo>
                          <a:pt x="71129" y="874567"/>
                          <a:pt x="70509" y="882622"/>
                          <a:pt x="70137" y="890553"/>
                        </a:cubicBezTo>
                        <a:cubicBezTo>
                          <a:pt x="68526" y="922400"/>
                          <a:pt x="70137" y="951893"/>
                          <a:pt x="75094" y="977916"/>
                        </a:cubicBezTo>
                        <a:cubicBezTo>
                          <a:pt x="80175" y="1003939"/>
                          <a:pt x="88478" y="1026616"/>
                          <a:pt x="100126" y="1043841"/>
                        </a:cubicBezTo>
                        <a:cubicBezTo>
                          <a:pt x="111527" y="1061314"/>
                          <a:pt x="125406" y="1072963"/>
                          <a:pt x="137798" y="1080274"/>
                        </a:cubicBezTo>
                        <a:cubicBezTo>
                          <a:pt x="150190" y="1087833"/>
                          <a:pt x="161095" y="1090559"/>
                          <a:pt x="167167" y="1094649"/>
                        </a:cubicBezTo>
                        <a:cubicBezTo>
                          <a:pt x="173487" y="1098366"/>
                          <a:pt x="175717" y="1101588"/>
                          <a:pt x="175965" y="1101340"/>
                        </a:cubicBezTo>
                        <a:cubicBezTo>
                          <a:pt x="175965" y="1101340"/>
                          <a:pt x="173982" y="1097994"/>
                          <a:pt x="167662" y="1093905"/>
                        </a:cubicBezTo>
                        <a:cubicBezTo>
                          <a:pt x="161590" y="1089444"/>
                          <a:pt x="150685" y="1086346"/>
                          <a:pt x="138789" y="1078787"/>
                        </a:cubicBezTo>
                        <a:cubicBezTo>
                          <a:pt x="126769" y="1071475"/>
                          <a:pt x="113261" y="1059703"/>
                          <a:pt x="102356" y="1042478"/>
                        </a:cubicBezTo>
                        <a:cubicBezTo>
                          <a:pt x="91204" y="1025377"/>
                          <a:pt x="83149" y="1003072"/>
                          <a:pt x="78440" y="977296"/>
                        </a:cubicBezTo>
                        <a:cubicBezTo>
                          <a:pt x="73731" y="951521"/>
                          <a:pt x="72492" y="922400"/>
                          <a:pt x="74351" y="890800"/>
                        </a:cubicBezTo>
                        <a:cubicBezTo>
                          <a:pt x="74722" y="882870"/>
                          <a:pt x="75590" y="874691"/>
                          <a:pt x="74475" y="866140"/>
                        </a:cubicBezTo>
                        <a:cubicBezTo>
                          <a:pt x="73607" y="857590"/>
                          <a:pt x="69890" y="849163"/>
                          <a:pt x="64933" y="841852"/>
                        </a:cubicBezTo>
                        <a:cubicBezTo>
                          <a:pt x="59852" y="834541"/>
                          <a:pt x="53780" y="827973"/>
                          <a:pt x="47956" y="821281"/>
                        </a:cubicBezTo>
                        <a:cubicBezTo>
                          <a:pt x="42627" y="814218"/>
                          <a:pt x="36679" y="807402"/>
                          <a:pt x="32218" y="799348"/>
                        </a:cubicBezTo>
                        <a:cubicBezTo>
                          <a:pt x="12762" y="768368"/>
                          <a:pt x="3097" y="728961"/>
                          <a:pt x="5823" y="688315"/>
                        </a:cubicBezTo>
                        <a:cubicBezTo>
                          <a:pt x="8425" y="647794"/>
                          <a:pt x="24039" y="604917"/>
                          <a:pt x="55763" y="572327"/>
                        </a:cubicBezTo>
                        <a:lnTo>
                          <a:pt x="57621" y="570468"/>
                        </a:lnTo>
                        <a:lnTo>
                          <a:pt x="55887" y="568485"/>
                        </a:lnTo>
                        <a:cubicBezTo>
                          <a:pt x="38786" y="549030"/>
                          <a:pt x="31227" y="522139"/>
                          <a:pt x="32837" y="495248"/>
                        </a:cubicBezTo>
                        <a:cubicBezTo>
                          <a:pt x="34448" y="468358"/>
                          <a:pt x="44114" y="441343"/>
                          <a:pt x="60472" y="418170"/>
                        </a:cubicBezTo>
                        <a:cubicBezTo>
                          <a:pt x="77077" y="394997"/>
                          <a:pt x="99754" y="375666"/>
                          <a:pt x="124786" y="359184"/>
                        </a:cubicBezTo>
                        <a:cubicBezTo>
                          <a:pt x="149942" y="342703"/>
                          <a:pt x="177576" y="328824"/>
                          <a:pt x="205706" y="314945"/>
                        </a:cubicBezTo>
                        <a:lnTo>
                          <a:pt x="207193" y="314202"/>
                        </a:lnTo>
                        <a:lnTo>
                          <a:pt x="207441" y="312591"/>
                        </a:lnTo>
                        <a:cubicBezTo>
                          <a:pt x="218841" y="251126"/>
                          <a:pt x="258991" y="194247"/>
                          <a:pt x="314383" y="156452"/>
                        </a:cubicBezTo>
                        <a:cubicBezTo>
                          <a:pt x="369404" y="118532"/>
                          <a:pt x="441525" y="98581"/>
                          <a:pt x="511044" y="112336"/>
                        </a:cubicBezTo>
                        <a:lnTo>
                          <a:pt x="513275" y="112832"/>
                        </a:lnTo>
                        <a:lnTo>
                          <a:pt x="514762" y="110849"/>
                        </a:lnTo>
                        <a:cubicBezTo>
                          <a:pt x="517488" y="107132"/>
                          <a:pt x="520214" y="103414"/>
                          <a:pt x="522940" y="99696"/>
                        </a:cubicBezTo>
                        <a:cubicBezTo>
                          <a:pt x="550699" y="62025"/>
                          <a:pt x="592459" y="36869"/>
                          <a:pt x="636079" y="22618"/>
                        </a:cubicBezTo>
                        <a:cubicBezTo>
                          <a:pt x="658137" y="15803"/>
                          <a:pt x="680814" y="11094"/>
                          <a:pt x="703492" y="8615"/>
                        </a:cubicBezTo>
                        <a:cubicBezTo>
                          <a:pt x="726293" y="6509"/>
                          <a:pt x="748970" y="5765"/>
                          <a:pt x="771400" y="7376"/>
                        </a:cubicBezTo>
                        <a:cubicBezTo>
                          <a:pt x="793829" y="9111"/>
                          <a:pt x="816011" y="11837"/>
                          <a:pt x="837449" y="16918"/>
                        </a:cubicBezTo>
                        <a:cubicBezTo>
                          <a:pt x="859011" y="21503"/>
                          <a:pt x="880077" y="28443"/>
                          <a:pt x="902011" y="32036"/>
                        </a:cubicBezTo>
                        <a:cubicBezTo>
                          <a:pt x="912916" y="33895"/>
                          <a:pt x="924069" y="34886"/>
                          <a:pt x="935098" y="34515"/>
                        </a:cubicBezTo>
                        <a:cubicBezTo>
                          <a:pt x="946251" y="34143"/>
                          <a:pt x="957032" y="32284"/>
                          <a:pt x="967565" y="30177"/>
                        </a:cubicBezTo>
                        <a:cubicBezTo>
                          <a:pt x="978098" y="28071"/>
                          <a:pt x="988383" y="25592"/>
                          <a:pt x="998669" y="23734"/>
                        </a:cubicBezTo>
                        <a:cubicBezTo>
                          <a:pt x="1008954" y="22370"/>
                          <a:pt x="1019239" y="20759"/>
                          <a:pt x="1029525" y="20512"/>
                        </a:cubicBezTo>
                        <a:cubicBezTo>
                          <a:pt x="1050095" y="19272"/>
                          <a:pt x="1070418" y="21875"/>
                          <a:pt x="1090122" y="25468"/>
                        </a:cubicBezTo>
                        <a:cubicBezTo>
                          <a:pt x="1109577" y="30301"/>
                          <a:pt x="1128661" y="35754"/>
                          <a:pt x="1146257" y="44304"/>
                        </a:cubicBezTo>
                        <a:cubicBezTo>
                          <a:pt x="1181946" y="60166"/>
                          <a:pt x="1212554" y="83215"/>
                          <a:pt x="1237958" y="108990"/>
                        </a:cubicBezTo>
                        <a:cubicBezTo>
                          <a:pt x="1263609" y="134766"/>
                          <a:pt x="1283065" y="164259"/>
                          <a:pt x="1296944" y="194743"/>
                        </a:cubicBezTo>
                        <a:cubicBezTo>
                          <a:pt x="1303883" y="209985"/>
                          <a:pt x="1310575" y="225599"/>
                          <a:pt x="1321356" y="238611"/>
                        </a:cubicBezTo>
                        <a:cubicBezTo>
                          <a:pt x="1332137" y="251622"/>
                          <a:pt x="1346140" y="260544"/>
                          <a:pt x="1359399" y="268847"/>
                        </a:cubicBezTo>
                        <a:cubicBezTo>
                          <a:pt x="1372906" y="277026"/>
                          <a:pt x="1385794" y="284833"/>
                          <a:pt x="1396947" y="294374"/>
                        </a:cubicBezTo>
                        <a:cubicBezTo>
                          <a:pt x="1408224" y="303792"/>
                          <a:pt x="1418013" y="314202"/>
                          <a:pt x="1426316" y="325230"/>
                        </a:cubicBezTo>
                        <a:cubicBezTo>
                          <a:pt x="1442921" y="347288"/>
                          <a:pt x="1453578" y="371576"/>
                          <a:pt x="1459031" y="395245"/>
                        </a:cubicBezTo>
                        <a:cubicBezTo>
                          <a:pt x="1464731" y="418914"/>
                          <a:pt x="1463988" y="441715"/>
                          <a:pt x="1463244" y="462658"/>
                        </a:cubicBezTo>
                        <a:cubicBezTo>
                          <a:pt x="1462501" y="483600"/>
                          <a:pt x="1461757" y="502931"/>
                          <a:pt x="1464359" y="520156"/>
                        </a:cubicBezTo>
                        <a:cubicBezTo>
                          <a:pt x="1466590" y="537381"/>
                          <a:pt x="1472538" y="552128"/>
                          <a:pt x="1479725" y="563528"/>
                        </a:cubicBezTo>
                        <a:cubicBezTo>
                          <a:pt x="1487037" y="574805"/>
                          <a:pt x="1494472" y="583479"/>
                          <a:pt x="1499800" y="590791"/>
                        </a:cubicBezTo>
                        <a:cubicBezTo>
                          <a:pt x="1505253" y="598102"/>
                          <a:pt x="1508847" y="604050"/>
                          <a:pt x="1511077" y="608139"/>
                        </a:cubicBezTo>
                        <a:cubicBezTo>
                          <a:pt x="1513308" y="612229"/>
                          <a:pt x="1514175" y="614459"/>
                          <a:pt x="1514299" y="614459"/>
                        </a:cubicBezTo>
                        <a:close/>
                      </a:path>
                    </a:pathLst>
                  </a:custGeom>
                  <a:solidFill>
                    <a:srgbClr val="455A64"/>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89" name="任意多边形: 形状 1588"/>
                  <p:cNvSpPr/>
                  <p:nvPr/>
                </p:nvSpPr>
                <p:spPr>
                  <a:xfrm>
                    <a:off x="609428" y="1936713"/>
                    <a:ext cx="361226" cy="231662"/>
                  </a:xfrm>
                  <a:custGeom>
                    <a:avLst/>
                    <a:gdLst>
                      <a:gd name="connsiteX0" fmla="*/ 0 w 361226"/>
                      <a:gd name="connsiteY0" fmla="*/ 32400 h 231662"/>
                      <a:gd name="connsiteX1" fmla="*/ 17473 w 361226"/>
                      <a:gd name="connsiteY1" fmla="*/ 22982 h 231662"/>
                      <a:gd name="connsiteX2" fmla="*/ 68528 w 361226"/>
                      <a:gd name="connsiteY2" fmla="*/ 6996 h 231662"/>
                      <a:gd name="connsiteX3" fmla="*/ 146349 w 361226"/>
                      <a:gd name="connsiteY3" fmla="*/ 15919 h 231662"/>
                      <a:gd name="connsiteX4" fmla="*/ 218719 w 361226"/>
                      <a:gd name="connsiteY4" fmla="*/ 76391 h 231662"/>
                      <a:gd name="connsiteX5" fmla="*/ 231234 w 361226"/>
                      <a:gd name="connsiteY5" fmla="*/ 102167 h 231662"/>
                      <a:gd name="connsiteX6" fmla="*/ 230243 w 361226"/>
                      <a:gd name="connsiteY6" fmla="*/ 126455 h 231662"/>
                      <a:gd name="connsiteX7" fmla="*/ 224667 w 361226"/>
                      <a:gd name="connsiteY7" fmla="*/ 134386 h 231662"/>
                      <a:gd name="connsiteX8" fmla="*/ 234085 w 361226"/>
                      <a:gd name="connsiteY8" fmla="*/ 131536 h 231662"/>
                      <a:gd name="connsiteX9" fmla="*/ 307321 w 361226"/>
                      <a:gd name="connsiteY9" fmla="*/ 138103 h 231662"/>
                      <a:gd name="connsiteX10" fmla="*/ 348587 w 361226"/>
                      <a:gd name="connsiteY10" fmla="*/ 179617 h 231662"/>
                      <a:gd name="connsiteX11" fmla="*/ 358872 w 361226"/>
                      <a:gd name="connsiteY11" fmla="*/ 217288 h 231662"/>
                      <a:gd name="connsiteX12" fmla="*/ 359368 w 361226"/>
                      <a:gd name="connsiteY12" fmla="*/ 231663 h 231662"/>
                      <a:gd name="connsiteX13" fmla="*/ 360359 w 361226"/>
                      <a:gd name="connsiteY13" fmla="*/ 228069 h 231662"/>
                      <a:gd name="connsiteX14" fmla="*/ 361226 w 361226"/>
                      <a:gd name="connsiteY14" fmla="*/ 217288 h 231662"/>
                      <a:gd name="connsiteX15" fmla="*/ 352552 w 361226"/>
                      <a:gd name="connsiteY15" fmla="*/ 177882 h 231662"/>
                      <a:gd name="connsiteX16" fmla="*/ 310171 w 361226"/>
                      <a:gd name="connsiteY16" fmla="*/ 133023 h 231662"/>
                      <a:gd name="connsiteX17" fmla="*/ 232102 w 361226"/>
                      <a:gd name="connsiteY17" fmla="*/ 125216 h 231662"/>
                      <a:gd name="connsiteX18" fmla="*/ 236067 w 361226"/>
                      <a:gd name="connsiteY18" fmla="*/ 130296 h 231662"/>
                      <a:gd name="connsiteX19" fmla="*/ 238174 w 361226"/>
                      <a:gd name="connsiteY19" fmla="*/ 100184 h 231662"/>
                      <a:gd name="connsiteX20" fmla="*/ 225038 w 361226"/>
                      <a:gd name="connsiteY20" fmla="*/ 72922 h 231662"/>
                      <a:gd name="connsiteX21" fmla="*/ 149076 w 361226"/>
                      <a:gd name="connsiteY21" fmla="*/ 10094 h 231662"/>
                      <a:gd name="connsiteX22" fmla="*/ 68032 w 361226"/>
                      <a:gd name="connsiteY22" fmla="*/ 2163 h 231662"/>
                      <a:gd name="connsiteX23" fmla="*/ 16481 w 361226"/>
                      <a:gd name="connsiteY23" fmla="*/ 20627 h 231662"/>
                      <a:gd name="connsiteX24" fmla="*/ 4213 w 361226"/>
                      <a:gd name="connsiteY24" fmla="*/ 28930 h 231662"/>
                      <a:gd name="connsiteX25" fmla="*/ 372 w 361226"/>
                      <a:gd name="connsiteY25" fmla="*/ 32400 h 23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1226" h="231662">
                        <a:moveTo>
                          <a:pt x="0" y="32400"/>
                        </a:moveTo>
                        <a:cubicBezTo>
                          <a:pt x="0" y="32400"/>
                          <a:pt x="6196" y="28806"/>
                          <a:pt x="17473" y="22982"/>
                        </a:cubicBezTo>
                        <a:cubicBezTo>
                          <a:pt x="28749" y="17282"/>
                          <a:pt x="45974" y="10094"/>
                          <a:pt x="68528" y="6996"/>
                        </a:cubicBezTo>
                        <a:cubicBezTo>
                          <a:pt x="90833" y="3774"/>
                          <a:pt x="118715" y="4890"/>
                          <a:pt x="146349" y="15919"/>
                        </a:cubicBezTo>
                        <a:cubicBezTo>
                          <a:pt x="173860" y="26947"/>
                          <a:pt x="200874" y="47642"/>
                          <a:pt x="218719" y="76391"/>
                        </a:cubicBezTo>
                        <a:cubicBezTo>
                          <a:pt x="223799" y="84694"/>
                          <a:pt x="228260" y="93492"/>
                          <a:pt x="231234" y="102167"/>
                        </a:cubicBezTo>
                        <a:cubicBezTo>
                          <a:pt x="234085" y="110841"/>
                          <a:pt x="234704" y="120011"/>
                          <a:pt x="230243" y="126455"/>
                        </a:cubicBezTo>
                        <a:lnTo>
                          <a:pt x="224667" y="134386"/>
                        </a:lnTo>
                        <a:lnTo>
                          <a:pt x="234085" y="131536"/>
                        </a:lnTo>
                        <a:cubicBezTo>
                          <a:pt x="260108" y="123605"/>
                          <a:pt x="287122" y="127818"/>
                          <a:pt x="307321" y="138103"/>
                        </a:cubicBezTo>
                        <a:cubicBezTo>
                          <a:pt x="327892" y="148389"/>
                          <a:pt x="341151" y="164746"/>
                          <a:pt x="348587" y="179617"/>
                        </a:cubicBezTo>
                        <a:cubicBezTo>
                          <a:pt x="356146" y="194611"/>
                          <a:pt x="358252" y="208118"/>
                          <a:pt x="358872" y="217288"/>
                        </a:cubicBezTo>
                        <a:cubicBezTo>
                          <a:pt x="359492" y="226458"/>
                          <a:pt x="358872" y="231539"/>
                          <a:pt x="359368" y="231663"/>
                        </a:cubicBezTo>
                        <a:cubicBezTo>
                          <a:pt x="359615" y="231663"/>
                          <a:pt x="359863" y="230424"/>
                          <a:pt x="360359" y="228069"/>
                        </a:cubicBezTo>
                        <a:cubicBezTo>
                          <a:pt x="360855" y="225591"/>
                          <a:pt x="361226" y="221997"/>
                          <a:pt x="361226" y="217288"/>
                        </a:cubicBezTo>
                        <a:cubicBezTo>
                          <a:pt x="361226" y="207870"/>
                          <a:pt x="359863" y="193743"/>
                          <a:pt x="352552" y="177882"/>
                        </a:cubicBezTo>
                        <a:cubicBezTo>
                          <a:pt x="345365" y="162144"/>
                          <a:pt x="331733" y="144299"/>
                          <a:pt x="310171" y="133023"/>
                        </a:cubicBezTo>
                        <a:cubicBezTo>
                          <a:pt x="288981" y="121746"/>
                          <a:pt x="260232" y="116913"/>
                          <a:pt x="232102" y="125216"/>
                        </a:cubicBezTo>
                        <a:lnTo>
                          <a:pt x="236067" y="130296"/>
                        </a:lnTo>
                        <a:cubicBezTo>
                          <a:pt x="242387" y="121126"/>
                          <a:pt x="241148" y="109602"/>
                          <a:pt x="238174" y="100184"/>
                        </a:cubicBezTo>
                        <a:cubicBezTo>
                          <a:pt x="234952" y="90518"/>
                          <a:pt x="230491" y="81596"/>
                          <a:pt x="225038" y="72922"/>
                        </a:cubicBezTo>
                        <a:cubicBezTo>
                          <a:pt x="206327" y="42809"/>
                          <a:pt x="177949" y="21247"/>
                          <a:pt x="149076" y="10094"/>
                        </a:cubicBezTo>
                        <a:cubicBezTo>
                          <a:pt x="119954" y="-1182"/>
                          <a:pt x="90957" y="-1678"/>
                          <a:pt x="68032" y="2163"/>
                        </a:cubicBezTo>
                        <a:cubicBezTo>
                          <a:pt x="44859" y="6005"/>
                          <a:pt x="27510" y="14184"/>
                          <a:pt x="16481" y="20627"/>
                        </a:cubicBezTo>
                        <a:cubicBezTo>
                          <a:pt x="10905" y="23973"/>
                          <a:pt x="6816" y="26823"/>
                          <a:pt x="4213" y="28930"/>
                        </a:cubicBezTo>
                        <a:cubicBezTo>
                          <a:pt x="1611" y="31037"/>
                          <a:pt x="248" y="32276"/>
                          <a:pt x="372" y="32400"/>
                        </a:cubicBezTo>
                        <a:close/>
                      </a:path>
                    </a:pathLst>
                  </a:custGeom>
                  <a:solidFill>
                    <a:srgbClr val="455A64"/>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90" name="任意多边形: 形状 1589"/>
                  <p:cNvSpPr/>
                  <p:nvPr/>
                </p:nvSpPr>
                <p:spPr>
                  <a:xfrm>
                    <a:off x="114988" y="2435051"/>
                    <a:ext cx="365080" cy="66188"/>
                  </a:xfrm>
                  <a:custGeom>
                    <a:avLst/>
                    <a:gdLst>
                      <a:gd name="connsiteX0" fmla="*/ 248 w 365080"/>
                      <a:gd name="connsiteY0" fmla="*/ 25527 h 66188"/>
                      <a:gd name="connsiteX1" fmla="*/ 991 w 365080"/>
                      <a:gd name="connsiteY1" fmla="*/ 29741 h 66188"/>
                      <a:gd name="connsiteX2" fmla="*/ 6568 w 365080"/>
                      <a:gd name="connsiteY2" fmla="*/ 40770 h 66188"/>
                      <a:gd name="connsiteX3" fmla="*/ 45231 w 365080"/>
                      <a:gd name="connsiteY3" fmla="*/ 64438 h 66188"/>
                      <a:gd name="connsiteX4" fmla="*/ 112395 w 365080"/>
                      <a:gd name="connsiteY4" fmla="*/ 55516 h 66188"/>
                      <a:gd name="connsiteX5" fmla="*/ 149199 w 365080"/>
                      <a:gd name="connsiteY5" fmla="*/ 40150 h 66188"/>
                      <a:gd name="connsiteX6" fmla="*/ 180923 w 365080"/>
                      <a:gd name="connsiteY6" fmla="*/ 10285 h 66188"/>
                      <a:gd name="connsiteX7" fmla="*/ 182286 w 365080"/>
                      <a:gd name="connsiteY7" fmla="*/ 6568 h 66188"/>
                      <a:gd name="connsiteX8" fmla="*/ 176710 w 365080"/>
                      <a:gd name="connsiteY8" fmla="*/ 8427 h 66188"/>
                      <a:gd name="connsiteX9" fmla="*/ 247840 w 365080"/>
                      <a:gd name="connsiteY9" fmla="*/ 47585 h 66188"/>
                      <a:gd name="connsiteX10" fmla="*/ 314261 w 365080"/>
                      <a:gd name="connsiteY10" fmla="*/ 52542 h 66188"/>
                      <a:gd name="connsiteX11" fmla="*/ 354535 w 365080"/>
                      <a:gd name="connsiteY11" fmla="*/ 33334 h 66188"/>
                      <a:gd name="connsiteX12" fmla="*/ 362837 w 365080"/>
                      <a:gd name="connsiteY12" fmla="*/ 24536 h 66188"/>
                      <a:gd name="connsiteX13" fmla="*/ 365068 w 365080"/>
                      <a:gd name="connsiteY13" fmla="*/ 20942 h 66188"/>
                      <a:gd name="connsiteX14" fmla="*/ 352800 w 365080"/>
                      <a:gd name="connsiteY14" fmla="*/ 31228 h 66188"/>
                      <a:gd name="connsiteX15" fmla="*/ 313269 w 365080"/>
                      <a:gd name="connsiteY15" fmla="*/ 47709 h 66188"/>
                      <a:gd name="connsiteX16" fmla="*/ 249946 w 365080"/>
                      <a:gd name="connsiteY16" fmla="*/ 41513 h 66188"/>
                      <a:gd name="connsiteX17" fmla="*/ 180923 w 365080"/>
                      <a:gd name="connsiteY17" fmla="*/ 2726 h 66188"/>
                      <a:gd name="connsiteX18" fmla="*/ 177081 w 365080"/>
                      <a:gd name="connsiteY18" fmla="*/ 0 h 66188"/>
                      <a:gd name="connsiteX19" fmla="*/ 175346 w 365080"/>
                      <a:gd name="connsiteY19" fmla="*/ 4585 h 66188"/>
                      <a:gd name="connsiteX20" fmla="*/ 174231 w 365080"/>
                      <a:gd name="connsiteY20" fmla="*/ 7683 h 66188"/>
                      <a:gd name="connsiteX21" fmla="*/ 145730 w 365080"/>
                      <a:gd name="connsiteY21" fmla="*/ 34078 h 66188"/>
                      <a:gd name="connsiteX22" fmla="*/ 109793 w 365080"/>
                      <a:gd name="connsiteY22" fmla="*/ 49444 h 66188"/>
                      <a:gd name="connsiteX23" fmla="*/ 45974 w 365080"/>
                      <a:gd name="connsiteY23" fmla="*/ 59605 h 66188"/>
                      <a:gd name="connsiteX24" fmla="*/ 8426 w 365080"/>
                      <a:gd name="connsiteY24" fmla="*/ 39159 h 66188"/>
                      <a:gd name="connsiteX25" fmla="*/ 0 w 365080"/>
                      <a:gd name="connsiteY25" fmla="*/ 25527 h 6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5080" h="66188">
                        <a:moveTo>
                          <a:pt x="248" y="25527"/>
                        </a:moveTo>
                        <a:cubicBezTo>
                          <a:pt x="248" y="25527"/>
                          <a:pt x="248" y="27015"/>
                          <a:pt x="991" y="29741"/>
                        </a:cubicBezTo>
                        <a:cubicBezTo>
                          <a:pt x="1859" y="32343"/>
                          <a:pt x="3346" y="36309"/>
                          <a:pt x="6568" y="40770"/>
                        </a:cubicBezTo>
                        <a:cubicBezTo>
                          <a:pt x="12640" y="49692"/>
                          <a:pt x="25775" y="60225"/>
                          <a:pt x="45231" y="64438"/>
                        </a:cubicBezTo>
                        <a:cubicBezTo>
                          <a:pt x="64810" y="68899"/>
                          <a:pt x="88727" y="64438"/>
                          <a:pt x="112395" y="55516"/>
                        </a:cubicBezTo>
                        <a:cubicBezTo>
                          <a:pt x="124292" y="51055"/>
                          <a:pt x="136684" y="46470"/>
                          <a:pt x="149199" y="40150"/>
                        </a:cubicBezTo>
                        <a:cubicBezTo>
                          <a:pt x="161468" y="33830"/>
                          <a:pt x="174727" y="24908"/>
                          <a:pt x="180923" y="10285"/>
                        </a:cubicBezTo>
                        <a:cubicBezTo>
                          <a:pt x="181419" y="9046"/>
                          <a:pt x="181914" y="7683"/>
                          <a:pt x="182286" y="6568"/>
                        </a:cubicBezTo>
                        <a:lnTo>
                          <a:pt x="176710" y="8427"/>
                        </a:lnTo>
                        <a:cubicBezTo>
                          <a:pt x="199883" y="25156"/>
                          <a:pt x="223799" y="39654"/>
                          <a:pt x="247840" y="47585"/>
                        </a:cubicBezTo>
                        <a:cubicBezTo>
                          <a:pt x="271756" y="55888"/>
                          <a:pt x="295673" y="56631"/>
                          <a:pt x="314261" y="52542"/>
                        </a:cubicBezTo>
                        <a:cubicBezTo>
                          <a:pt x="333097" y="48577"/>
                          <a:pt x="346728" y="40398"/>
                          <a:pt x="354535" y="33334"/>
                        </a:cubicBezTo>
                        <a:cubicBezTo>
                          <a:pt x="358500" y="29865"/>
                          <a:pt x="361226" y="26767"/>
                          <a:pt x="362837" y="24536"/>
                        </a:cubicBezTo>
                        <a:cubicBezTo>
                          <a:pt x="364448" y="22306"/>
                          <a:pt x="365192" y="21066"/>
                          <a:pt x="365068" y="20942"/>
                        </a:cubicBezTo>
                        <a:cubicBezTo>
                          <a:pt x="364572" y="20571"/>
                          <a:pt x="360979" y="25032"/>
                          <a:pt x="352800" y="31228"/>
                        </a:cubicBezTo>
                        <a:cubicBezTo>
                          <a:pt x="344745" y="37424"/>
                          <a:pt x="331362" y="44487"/>
                          <a:pt x="313269" y="47709"/>
                        </a:cubicBezTo>
                        <a:cubicBezTo>
                          <a:pt x="295301" y="51055"/>
                          <a:pt x="272872" y="49816"/>
                          <a:pt x="249946" y="41513"/>
                        </a:cubicBezTo>
                        <a:cubicBezTo>
                          <a:pt x="226897" y="33582"/>
                          <a:pt x="203848" y="19331"/>
                          <a:pt x="180923" y="2726"/>
                        </a:cubicBezTo>
                        <a:lnTo>
                          <a:pt x="177081" y="0"/>
                        </a:lnTo>
                        <a:lnTo>
                          <a:pt x="175346" y="4585"/>
                        </a:lnTo>
                        <a:cubicBezTo>
                          <a:pt x="174975" y="5576"/>
                          <a:pt x="174603" y="6692"/>
                          <a:pt x="174231" y="7683"/>
                        </a:cubicBezTo>
                        <a:cubicBezTo>
                          <a:pt x="169150" y="19827"/>
                          <a:pt x="157502" y="28130"/>
                          <a:pt x="145730" y="34078"/>
                        </a:cubicBezTo>
                        <a:cubicBezTo>
                          <a:pt x="133833" y="40150"/>
                          <a:pt x="121441" y="44859"/>
                          <a:pt x="109793" y="49444"/>
                        </a:cubicBezTo>
                        <a:cubicBezTo>
                          <a:pt x="86620" y="58490"/>
                          <a:pt x="64190" y="63075"/>
                          <a:pt x="45974" y="59605"/>
                        </a:cubicBezTo>
                        <a:cubicBezTo>
                          <a:pt x="27634" y="56260"/>
                          <a:pt x="14870" y="46966"/>
                          <a:pt x="8426" y="39159"/>
                        </a:cubicBezTo>
                        <a:cubicBezTo>
                          <a:pt x="1859" y="31228"/>
                          <a:pt x="620" y="25280"/>
                          <a:pt x="0" y="25527"/>
                        </a:cubicBezTo>
                        <a:close/>
                      </a:path>
                    </a:pathLst>
                  </a:custGeom>
                  <a:solidFill>
                    <a:srgbClr val="E0E0E0"/>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grpSp>
          </p:grpSp>
          <p:sp>
            <p:nvSpPr>
              <p:cNvPr id="1591" name="任意多边形: 形状 1590"/>
              <p:cNvSpPr/>
              <p:nvPr/>
            </p:nvSpPr>
            <p:spPr>
              <a:xfrm>
                <a:off x="872592" y="3195165"/>
                <a:ext cx="138202" cy="97900"/>
              </a:xfrm>
              <a:custGeom>
                <a:avLst/>
                <a:gdLst>
                  <a:gd name="connsiteX0" fmla="*/ 134123 w 138202"/>
                  <a:gd name="connsiteY0" fmla="*/ 32105 h 97900"/>
                  <a:gd name="connsiteX1" fmla="*/ 62745 w 138202"/>
                  <a:gd name="connsiteY1" fmla="*/ 258 h 97900"/>
                  <a:gd name="connsiteX2" fmla="*/ 11195 w 138202"/>
                  <a:gd name="connsiteY2" fmla="*/ 26157 h 97900"/>
                  <a:gd name="connsiteX3" fmla="*/ 6238 w 138202"/>
                  <a:gd name="connsiteY3" fmla="*/ 79318 h 97900"/>
                  <a:gd name="connsiteX4" fmla="*/ 64356 w 138202"/>
                  <a:gd name="connsiteY4" fmla="*/ 95676 h 97900"/>
                  <a:gd name="connsiteX5" fmla="*/ 122351 w 138202"/>
                  <a:gd name="connsiteY5" fmla="*/ 63209 h 97900"/>
                  <a:gd name="connsiteX6" fmla="*/ 135486 w 138202"/>
                  <a:gd name="connsiteY6" fmla="*/ 50321 h 97900"/>
                  <a:gd name="connsiteX7" fmla="*/ 135858 w 138202"/>
                  <a:gd name="connsiteY7" fmla="*/ 33716 h 9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202" h="97900">
                    <a:moveTo>
                      <a:pt x="134123" y="32105"/>
                    </a:moveTo>
                    <a:cubicBezTo>
                      <a:pt x="118633" y="10419"/>
                      <a:pt x="90751" y="-1973"/>
                      <a:pt x="62745" y="258"/>
                    </a:cubicBezTo>
                    <a:cubicBezTo>
                      <a:pt x="43290" y="1869"/>
                      <a:pt x="23463" y="10667"/>
                      <a:pt x="11195" y="26157"/>
                    </a:cubicBezTo>
                    <a:cubicBezTo>
                      <a:pt x="-1073" y="41647"/>
                      <a:pt x="-4047" y="63952"/>
                      <a:pt x="6238" y="79318"/>
                    </a:cubicBezTo>
                    <a:cubicBezTo>
                      <a:pt x="17886" y="96543"/>
                      <a:pt x="42918" y="101252"/>
                      <a:pt x="64356" y="95676"/>
                    </a:cubicBezTo>
                    <a:cubicBezTo>
                      <a:pt x="85794" y="90223"/>
                      <a:pt x="104630" y="76716"/>
                      <a:pt x="122351" y="63209"/>
                    </a:cubicBezTo>
                    <a:cubicBezTo>
                      <a:pt x="127308" y="59491"/>
                      <a:pt x="132264" y="55526"/>
                      <a:pt x="135486" y="50321"/>
                    </a:cubicBezTo>
                    <a:cubicBezTo>
                      <a:pt x="138584" y="45117"/>
                      <a:pt x="139452" y="38177"/>
                      <a:pt x="135858" y="33716"/>
                    </a:cubicBezTo>
                  </a:path>
                </a:pathLst>
              </a:custGeom>
              <a:solidFill>
                <a:srgbClr val="FF9A6C"/>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92" name="任意多边形: 形状 1591"/>
              <p:cNvSpPr/>
              <p:nvPr/>
            </p:nvSpPr>
            <p:spPr>
              <a:xfrm>
                <a:off x="888323" y="3147334"/>
                <a:ext cx="147040" cy="131489"/>
              </a:xfrm>
              <a:custGeom>
                <a:avLst/>
                <a:gdLst>
                  <a:gd name="connsiteX0" fmla="*/ 7856 w 147040"/>
                  <a:gd name="connsiteY0" fmla="*/ 132 h 131489"/>
                  <a:gd name="connsiteX1" fmla="*/ 54450 w 147040"/>
                  <a:gd name="connsiteY1" fmla="*/ 84026 h 131489"/>
                  <a:gd name="connsiteX2" fmla="*/ 147018 w 147040"/>
                  <a:gd name="connsiteY2" fmla="*/ 122441 h 131489"/>
                  <a:gd name="connsiteX3" fmla="*/ 113436 w 147040"/>
                  <a:gd name="connsiteY3" fmla="*/ 131487 h 131489"/>
                  <a:gd name="connsiteX4" fmla="*/ 36110 w 147040"/>
                  <a:gd name="connsiteY4" fmla="*/ 102118 h 131489"/>
                  <a:gd name="connsiteX5" fmla="*/ 173 w 147040"/>
                  <a:gd name="connsiteY5" fmla="*/ 31856 h 131489"/>
                  <a:gd name="connsiteX6" fmla="*/ 7980 w 147040"/>
                  <a:gd name="connsiteY6" fmla="*/ 8 h 13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040" h="131489">
                    <a:moveTo>
                      <a:pt x="7856" y="132"/>
                    </a:moveTo>
                    <a:cubicBezTo>
                      <a:pt x="15168" y="-116"/>
                      <a:pt x="13928" y="48461"/>
                      <a:pt x="54450" y="84026"/>
                    </a:cubicBezTo>
                    <a:cubicBezTo>
                      <a:pt x="94972" y="119715"/>
                      <a:pt x="146770" y="115626"/>
                      <a:pt x="147018" y="122441"/>
                    </a:cubicBezTo>
                    <a:cubicBezTo>
                      <a:pt x="147638" y="125539"/>
                      <a:pt x="135246" y="131611"/>
                      <a:pt x="113436" y="131487"/>
                    </a:cubicBezTo>
                    <a:cubicBezTo>
                      <a:pt x="91998" y="131611"/>
                      <a:pt x="60894" y="123928"/>
                      <a:pt x="36110" y="102118"/>
                    </a:cubicBezTo>
                    <a:cubicBezTo>
                      <a:pt x="11326" y="80308"/>
                      <a:pt x="1289" y="51807"/>
                      <a:pt x="173" y="31856"/>
                    </a:cubicBezTo>
                    <a:cubicBezTo>
                      <a:pt x="-1066" y="11533"/>
                      <a:pt x="4634" y="-363"/>
                      <a:pt x="7980" y="8"/>
                    </a:cubicBezTo>
                    <a:close/>
                  </a:path>
                </a:pathLst>
              </a:custGeom>
              <a:solidFill>
                <a:srgbClr val="263238"/>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grpSp>
        <p:grpSp>
          <p:nvGrpSpPr>
            <p:cNvPr id="1593" name="图形 1245"/>
            <p:cNvGrpSpPr/>
            <p:nvPr/>
          </p:nvGrpSpPr>
          <p:grpSpPr>
            <a:xfrm>
              <a:off x="-48585" y="3731252"/>
              <a:ext cx="3629983" cy="2702442"/>
              <a:chOff x="-48585" y="3731252"/>
              <a:chExt cx="3629983" cy="2702442"/>
            </a:xfrm>
          </p:grpSpPr>
          <p:sp>
            <p:nvSpPr>
              <p:cNvPr id="1594" name="任意多边形: 形状 1593"/>
              <p:cNvSpPr/>
              <p:nvPr/>
            </p:nvSpPr>
            <p:spPr>
              <a:xfrm>
                <a:off x="1554565" y="3967567"/>
                <a:ext cx="2026832" cy="1816627"/>
              </a:xfrm>
              <a:custGeom>
                <a:avLst/>
                <a:gdLst>
                  <a:gd name="connsiteX0" fmla="*/ 1700428 w 2026832"/>
                  <a:gd name="connsiteY0" fmla="*/ 803992 h 1816627"/>
                  <a:gd name="connsiteX1" fmla="*/ 929770 w 2026832"/>
                  <a:gd name="connsiteY1" fmla="*/ 1123581 h 1816627"/>
                  <a:gd name="connsiteX2" fmla="*/ 440907 w 2026832"/>
                  <a:gd name="connsiteY2" fmla="*/ 352800 h 1816627"/>
                  <a:gd name="connsiteX3" fmla="*/ 0 w 2026832"/>
                  <a:gd name="connsiteY3" fmla="*/ 0 h 1816627"/>
                  <a:gd name="connsiteX4" fmla="*/ 139162 w 2026832"/>
                  <a:gd name="connsiteY4" fmla="*/ 1099168 h 1816627"/>
                  <a:gd name="connsiteX5" fmla="*/ 752689 w 2026832"/>
                  <a:gd name="connsiteY5" fmla="*/ 1810468 h 1816627"/>
                  <a:gd name="connsiteX6" fmla="*/ 1049477 w 2026832"/>
                  <a:gd name="connsiteY6" fmla="*/ 1754333 h 1816627"/>
                  <a:gd name="connsiteX7" fmla="*/ 1825463 w 2026832"/>
                  <a:gd name="connsiteY7" fmla="*/ 1285172 h 1816627"/>
                  <a:gd name="connsiteX8" fmla="*/ 1937363 w 2026832"/>
                  <a:gd name="connsiteY8" fmla="*/ 1089007 h 1816627"/>
                  <a:gd name="connsiteX9" fmla="*/ 2026833 w 2026832"/>
                  <a:gd name="connsiteY9" fmla="*/ 1043404 h 1816627"/>
                  <a:gd name="connsiteX10" fmla="*/ 1863258 w 2026832"/>
                  <a:gd name="connsiteY10" fmla="*/ 745006 h 1816627"/>
                  <a:gd name="connsiteX11" fmla="*/ 1700180 w 2026832"/>
                  <a:gd name="connsiteY11" fmla="*/ 803868 h 1816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832" h="1816627">
                    <a:moveTo>
                      <a:pt x="1700428" y="803992"/>
                    </a:moveTo>
                    <a:lnTo>
                      <a:pt x="929770" y="1123581"/>
                    </a:lnTo>
                    <a:lnTo>
                      <a:pt x="440907" y="352800"/>
                    </a:lnTo>
                    <a:cubicBezTo>
                      <a:pt x="440907" y="352800"/>
                      <a:pt x="246477" y="50683"/>
                      <a:pt x="0" y="0"/>
                    </a:cubicBezTo>
                    <a:lnTo>
                      <a:pt x="139162" y="1099168"/>
                    </a:lnTo>
                    <a:cubicBezTo>
                      <a:pt x="139162" y="1099168"/>
                      <a:pt x="616873" y="1786428"/>
                      <a:pt x="752689" y="1810468"/>
                    </a:cubicBezTo>
                    <a:cubicBezTo>
                      <a:pt x="888629" y="1834508"/>
                      <a:pt x="981569" y="1782338"/>
                      <a:pt x="1049477" y="1754333"/>
                    </a:cubicBezTo>
                    <a:cubicBezTo>
                      <a:pt x="1117385" y="1726203"/>
                      <a:pt x="1713935" y="1389513"/>
                      <a:pt x="1825463" y="1285172"/>
                    </a:cubicBezTo>
                    <a:cubicBezTo>
                      <a:pt x="1880359" y="1233870"/>
                      <a:pt x="1937363" y="1089007"/>
                      <a:pt x="1937363" y="1089007"/>
                    </a:cubicBezTo>
                    <a:lnTo>
                      <a:pt x="2026833" y="1043404"/>
                    </a:lnTo>
                    <a:lnTo>
                      <a:pt x="1863258" y="745006"/>
                    </a:lnTo>
                    <a:lnTo>
                      <a:pt x="1700180" y="803868"/>
                    </a:lnTo>
                    <a:close/>
                  </a:path>
                </a:pathLst>
              </a:custGeom>
              <a:solidFill>
                <a:srgbClr val="EBEBEB"/>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95" name="任意多边形: 形状 1594"/>
              <p:cNvSpPr/>
              <p:nvPr/>
            </p:nvSpPr>
            <p:spPr>
              <a:xfrm>
                <a:off x="-48585" y="3731252"/>
                <a:ext cx="1924417" cy="2702442"/>
              </a:xfrm>
              <a:custGeom>
                <a:avLst/>
                <a:gdLst>
                  <a:gd name="connsiteX0" fmla="*/ 1896097 w 1924417"/>
                  <a:gd name="connsiteY0" fmla="*/ 977479 h 2702442"/>
                  <a:gd name="connsiteX1" fmla="*/ 1603275 w 1924417"/>
                  <a:gd name="connsiteY1" fmla="*/ 236315 h 2702442"/>
                  <a:gd name="connsiteX2" fmla="*/ 1240933 w 1924417"/>
                  <a:gd name="connsiteY2" fmla="*/ 154156 h 2702442"/>
                  <a:gd name="connsiteX3" fmla="*/ 1127546 w 1924417"/>
                  <a:gd name="connsiteY3" fmla="*/ 1735 h 2702442"/>
                  <a:gd name="connsiteX4" fmla="*/ 881318 w 1924417"/>
                  <a:gd name="connsiteY4" fmla="*/ 179312 h 2702442"/>
                  <a:gd name="connsiteX5" fmla="*/ 426904 w 1924417"/>
                  <a:gd name="connsiteY5" fmla="*/ 0 h 2702442"/>
                  <a:gd name="connsiteX6" fmla="*/ 346976 w 1924417"/>
                  <a:gd name="connsiteY6" fmla="*/ 157998 h 2702442"/>
                  <a:gd name="connsiteX7" fmla="*/ 0 w 1924417"/>
                  <a:gd name="connsiteY7" fmla="*/ 224047 h 2702442"/>
                  <a:gd name="connsiteX8" fmla="*/ 96657 w 1924417"/>
                  <a:gd name="connsiteY8" fmla="*/ 2405779 h 2702442"/>
                  <a:gd name="connsiteX9" fmla="*/ 54401 w 1924417"/>
                  <a:gd name="connsiteY9" fmla="*/ 2702443 h 2702442"/>
                  <a:gd name="connsiteX10" fmla="*/ 1735993 w 1924417"/>
                  <a:gd name="connsiteY10" fmla="*/ 2702071 h 2702442"/>
                  <a:gd name="connsiteX11" fmla="*/ 1890149 w 1924417"/>
                  <a:gd name="connsiteY11" fmla="*/ 1674404 h 2702442"/>
                  <a:gd name="connsiteX12" fmla="*/ 1896345 w 1924417"/>
                  <a:gd name="connsiteY12" fmla="*/ 977355 h 2702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4417" h="2702442">
                    <a:moveTo>
                      <a:pt x="1896097" y="977479"/>
                    </a:moveTo>
                    <a:cubicBezTo>
                      <a:pt x="1843927" y="617740"/>
                      <a:pt x="1603275" y="236315"/>
                      <a:pt x="1603275" y="236315"/>
                    </a:cubicBezTo>
                    <a:lnTo>
                      <a:pt x="1240933" y="154156"/>
                    </a:lnTo>
                    <a:lnTo>
                      <a:pt x="1127546" y="1735"/>
                    </a:lnTo>
                    <a:lnTo>
                      <a:pt x="881318" y="179312"/>
                    </a:lnTo>
                    <a:lnTo>
                      <a:pt x="426904" y="0"/>
                    </a:lnTo>
                    <a:lnTo>
                      <a:pt x="346976" y="157998"/>
                    </a:lnTo>
                    <a:lnTo>
                      <a:pt x="0" y="224047"/>
                    </a:lnTo>
                    <a:lnTo>
                      <a:pt x="96657" y="2405779"/>
                    </a:lnTo>
                    <a:lnTo>
                      <a:pt x="54401" y="2702443"/>
                    </a:lnTo>
                    <a:lnTo>
                      <a:pt x="1735993" y="2702071"/>
                    </a:lnTo>
                    <a:cubicBezTo>
                      <a:pt x="1735993" y="2702071"/>
                      <a:pt x="1858054" y="1878624"/>
                      <a:pt x="1890149" y="1674404"/>
                    </a:cubicBezTo>
                    <a:cubicBezTo>
                      <a:pt x="1916916" y="1504139"/>
                      <a:pt x="1948515" y="1337095"/>
                      <a:pt x="1896345" y="977355"/>
                    </a:cubicBezTo>
                    <a:close/>
                  </a:path>
                </a:pathLst>
              </a:custGeom>
              <a:solidFill>
                <a:srgbClr val="EBEBEB"/>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96" name="任意多边形: 形状 1595"/>
              <p:cNvSpPr/>
              <p:nvPr/>
            </p:nvSpPr>
            <p:spPr>
              <a:xfrm>
                <a:off x="1688628" y="4267577"/>
                <a:ext cx="188291" cy="1458288"/>
              </a:xfrm>
              <a:custGeom>
                <a:avLst/>
                <a:gdLst>
                  <a:gd name="connsiteX0" fmla="*/ 142 w 188291"/>
                  <a:gd name="connsiteY0" fmla="*/ 124 h 1458288"/>
                  <a:gd name="connsiteX1" fmla="*/ 2249 w 188291"/>
                  <a:gd name="connsiteY1" fmla="*/ 3346 h 1458288"/>
                  <a:gd name="connsiteX2" fmla="*/ 7826 w 188291"/>
                  <a:gd name="connsiteY2" fmla="*/ 13135 h 1458288"/>
                  <a:gd name="connsiteX3" fmla="*/ 28892 w 188291"/>
                  <a:gd name="connsiteY3" fmla="*/ 51303 h 1458288"/>
                  <a:gd name="connsiteX4" fmla="*/ 59996 w 188291"/>
                  <a:gd name="connsiteY4" fmla="*/ 112891 h 1458288"/>
                  <a:gd name="connsiteX5" fmla="*/ 77592 w 188291"/>
                  <a:gd name="connsiteY5" fmla="*/ 152298 h 1458288"/>
                  <a:gd name="connsiteX6" fmla="*/ 87258 w 188291"/>
                  <a:gd name="connsiteY6" fmla="*/ 173735 h 1458288"/>
                  <a:gd name="connsiteX7" fmla="*/ 95808 w 188291"/>
                  <a:gd name="connsiteY7" fmla="*/ 197032 h 1458288"/>
                  <a:gd name="connsiteX8" fmla="*/ 130754 w 188291"/>
                  <a:gd name="connsiteY8" fmla="*/ 302241 h 1458288"/>
                  <a:gd name="connsiteX9" fmla="*/ 146987 w 188291"/>
                  <a:gd name="connsiteY9" fmla="*/ 361846 h 1458288"/>
                  <a:gd name="connsiteX10" fmla="*/ 160371 w 188291"/>
                  <a:gd name="connsiteY10" fmla="*/ 425912 h 1458288"/>
                  <a:gd name="connsiteX11" fmla="*/ 188253 w 188291"/>
                  <a:gd name="connsiteY11" fmla="*/ 715761 h 1458288"/>
                  <a:gd name="connsiteX12" fmla="*/ 172887 w 188291"/>
                  <a:gd name="connsiteY12" fmla="*/ 1006724 h 1458288"/>
                  <a:gd name="connsiteX13" fmla="*/ 157273 w 188291"/>
                  <a:gd name="connsiteY13" fmla="*/ 1132875 h 1458288"/>
                  <a:gd name="connsiteX14" fmla="*/ 141039 w 188291"/>
                  <a:gd name="connsiteY14" fmla="*/ 1242420 h 1458288"/>
                  <a:gd name="connsiteX15" fmla="*/ 114520 w 188291"/>
                  <a:gd name="connsiteY15" fmla="*/ 1400541 h 1458288"/>
                  <a:gd name="connsiteX16" fmla="*/ 106713 w 188291"/>
                  <a:gd name="connsiteY16" fmla="*/ 1443418 h 1458288"/>
                  <a:gd name="connsiteX17" fmla="*/ 104483 w 188291"/>
                  <a:gd name="connsiteY17" fmla="*/ 1454571 h 1458288"/>
                  <a:gd name="connsiteX18" fmla="*/ 103492 w 188291"/>
                  <a:gd name="connsiteY18" fmla="*/ 1458288 h 1458288"/>
                  <a:gd name="connsiteX19" fmla="*/ 103863 w 188291"/>
                  <a:gd name="connsiteY19" fmla="*/ 1454447 h 1458288"/>
                  <a:gd name="connsiteX20" fmla="*/ 105474 w 188291"/>
                  <a:gd name="connsiteY20" fmla="*/ 1443170 h 1458288"/>
                  <a:gd name="connsiteX21" fmla="*/ 112042 w 188291"/>
                  <a:gd name="connsiteY21" fmla="*/ 1400046 h 1458288"/>
                  <a:gd name="connsiteX22" fmla="*/ 136578 w 188291"/>
                  <a:gd name="connsiteY22" fmla="*/ 1241677 h 1458288"/>
                  <a:gd name="connsiteX23" fmla="*/ 152068 w 188291"/>
                  <a:gd name="connsiteY23" fmla="*/ 1132132 h 1458288"/>
                  <a:gd name="connsiteX24" fmla="*/ 167062 w 188291"/>
                  <a:gd name="connsiteY24" fmla="*/ 1006105 h 1458288"/>
                  <a:gd name="connsiteX25" fmla="*/ 181809 w 188291"/>
                  <a:gd name="connsiteY25" fmla="*/ 715885 h 1458288"/>
                  <a:gd name="connsiteX26" fmla="*/ 154547 w 188291"/>
                  <a:gd name="connsiteY26" fmla="*/ 427028 h 1458288"/>
                  <a:gd name="connsiteX27" fmla="*/ 141411 w 188291"/>
                  <a:gd name="connsiteY27" fmla="*/ 363085 h 1458288"/>
                  <a:gd name="connsiteX28" fmla="*/ 125549 w 188291"/>
                  <a:gd name="connsiteY28" fmla="*/ 303604 h 1458288"/>
                  <a:gd name="connsiteX29" fmla="*/ 91472 w 188291"/>
                  <a:gd name="connsiteY29" fmla="*/ 198643 h 1458288"/>
                  <a:gd name="connsiteX30" fmla="*/ 83169 w 188291"/>
                  <a:gd name="connsiteY30" fmla="*/ 175346 h 1458288"/>
                  <a:gd name="connsiteX31" fmla="*/ 73751 w 188291"/>
                  <a:gd name="connsiteY31" fmla="*/ 153785 h 1458288"/>
                  <a:gd name="connsiteX32" fmla="*/ 56650 w 188291"/>
                  <a:gd name="connsiteY32" fmla="*/ 114378 h 1458288"/>
                  <a:gd name="connsiteX33" fmla="*/ 26537 w 188291"/>
                  <a:gd name="connsiteY33" fmla="*/ 52418 h 1458288"/>
                  <a:gd name="connsiteX34" fmla="*/ 6586 w 188291"/>
                  <a:gd name="connsiteY34" fmla="*/ 13755 h 1458288"/>
                  <a:gd name="connsiteX35" fmla="*/ 1506 w 188291"/>
                  <a:gd name="connsiteY35" fmla="*/ 3594 h 1458288"/>
                  <a:gd name="connsiteX36" fmla="*/ 19 w 188291"/>
                  <a:gd name="connsiteY36" fmla="*/ 0 h 145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88291" h="1458288">
                    <a:moveTo>
                      <a:pt x="142" y="124"/>
                    </a:moveTo>
                    <a:cubicBezTo>
                      <a:pt x="142" y="124"/>
                      <a:pt x="1010" y="1115"/>
                      <a:pt x="2249" y="3346"/>
                    </a:cubicBezTo>
                    <a:cubicBezTo>
                      <a:pt x="3736" y="5824"/>
                      <a:pt x="5595" y="9170"/>
                      <a:pt x="7826" y="13135"/>
                    </a:cubicBezTo>
                    <a:cubicBezTo>
                      <a:pt x="12906" y="22305"/>
                      <a:pt x="19846" y="35069"/>
                      <a:pt x="28892" y="51303"/>
                    </a:cubicBezTo>
                    <a:cubicBezTo>
                      <a:pt x="37938" y="67908"/>
                      <a:pt x="49710" y="87983"/>
                      <a:pt x="59996" y="112891"/>
                    </a:cubicBezTo>
                    <a:cubicBezTo>
                      <a:pt x="65448" y="125159"/>
                      <a:pt x="71396" y="138295"/>
                      <a:pt x="77592" y="152298"/>
                    </a:cubicBezTo>
                    <a:cubicBezTo>
                      <a:pt x="80690" y="159237"/>
                      <a:pt x="83912" y="166424"/>
                      <a:pt x="87258" y="173735"/>
                    </a:cubicBezTo>
                    <a:cubicBezTo>
                      <a:pt x="90356" y="181171"/>
                      <a:pt x="92834" y="189102"/>
                      <a:pt x="95808" y="197032"/>
                    </a:cubicBezTo>
                    <a:cubicBezTo>
                      <a:pt x="106961" y="229004"/>
                      <a:pt x="121088" y="263454"/>
                      <a:pt x="130754" y="302241"/>
                    </a:cubicBezTo>
                    <a:cubicBezTo>
                      <a:pt x="135959" y="321448"/>
                      <a:pt x="142155" y="341151"/>
                      <a:pt x="146987" y="361846"/>
                    </a:cubicBezTo>
                    <a:cubicBezTo>
                      <a:pt x="151325" y="382664"/>
                      <a:pt x="155786" y="403979"/>
                      <a:pt x="160371" y="425912"/>
                    </a:cubicBezTo>
                    <a:cubicBezTo>
                      <a:pt x="176604" y="514019"/>
                      <a:pt x="187138" y="612412"/>
                      <a:pt x="188253" y="715761"/>
                    </a:cubicBezTo>
                    <a:cubicBezTo>
                      <a:pt x="188872" y="819234"/>
                      <a:pt x="181933" y="917626"/>
                      <a:pt x="172887" y="1006724"/>
                    </a:cubicBezTo>
                    <a:cubicBezTo>
                      <a:pt x="167806" y="1051212"/>
                      <a:pt x="163097" y="1093468"/>
                      <a:pt x="157273" y="1132875"/>
                    </a:cubicBezTo>
                    <a:cubicBezTo>
                      <a:pt x="152068" y="1172405"/>
                      <a:pt x="146244" y="1208962"/>
                      <a:pt x="141039" y="1242420"/>
                    </a:cubicBezTo>
                    <a:cubicBezTo>
                      <a:pt x="130506" y="1309337"/>
                      <a:pt x="121088" y="1363242"/>
                      <a:pt x="114520" y="1400541"/>
                    </a:cubicBezTo>
                    <a:cubicBezTo>
                      <a:pt x="111175" y="1418882"/>
                      <a:pt x="108572" y="1433132"/>
                      <a:pt x="106713" y="1443418"/>
                    </a:cubicBezTo>
                    <a:lnTo>
                      <a:pt x="104483" y="1454571"/>
                    </a:lnTo>
                    <a:cubicBezTo>
                      <a:pt x="103987" y="1457049"/>
                      <a:pt x="103615" y="1458288"/>
                      <a:pt x="103492" y="1458288"/>
                    </a:cubicBezTo>
                    <a:cubicBezTo>
                      <a:pt x="103492" y="1458288"/>
                      <a:pt x="103492" y="1456925"/>
                      <a:pt x="103863" y="1454447"/>
                    </a:cubicBezTo>
                    <a:lnTo>
                      <a:pt x="105474" y="1443170"/>
                    </a:lnTo>
                    <a:cubicBezTo>
                      <a:pt x="107085" y="1432885"/>
                      <a:pt x="109316" y="1418510"/>
                      <a:pt x="112042" y="1400046"/>
                    </a:cubicBezTo>
                    <a:cubicBezTo>
                      <a:pt x="117866" y="1362250"/>
                      <a:pt x="126293" y="1308221"/>
                      <a:pt x="136578" y="1241677"/>
                    </a:cubicBezTo>
                    <a:cubicBezTo>
                      <a:pt x="141535" y="1208218"/>
                      <a:pt x="146987" y="1171538"/>
                      <a:pt x="152068" y="1132132"/>
                    </a:cubicBezTo>
                    <a:cubicBezTo>
                      <a:pt x="157645" y="1092725"/>
                      <a:pt x="162106" y="1050468"/>
                      <a:pt x="167062" y="1006105"/>
                    </a:cubicBezTo>
                    <a:cubicBezTo>
                      <a:pt x="175737" y="917131"/>
                      <a:pt x="182552" y="818986"/>
                      <a:pt x="181809" y="715885"/>
                    </a:cubicBezTo>
                    <a:cubicBezTo>
                      <a:pt x="180694" y="612784"/>
                      <a:pt x="170408" y="514887"/>
                      <a:pt x="154547" y="427028"/>
                    </a:cubicBezTo>
                    <a:cubicBezTo>
                      <a:pt x="150085" y="405218"/>
                      <a:pt x="145748" y="383780"/>
                      <a:pt x="141411" y="363085"/>
                    </a:cubicBezTo>
                    <a:cubicBezTo>
                      <a:pt x="136702" y="342515"/>
                      <a:pt x="130630" y="322811"/>
                      <a:pt x="125549" y="303604"/>
                    </a:cubicBezTo>
                    <a:cubicBezTo>
                      <a:pt x="116131" y="264941"/>
                      <a:pt x="102252" y="230615"/>
                      <a:pt x="91472" y="198643"/>
                    </a:cubicBezTo>
                    <a:cubicBezTo>
                      <a:pt x="88621" y="190713"/>
                      <a:pt x="86143" y="182782"/>
                      <a:pt x="83169" y="175346"/>
                    </a:cubicBezTo>
                    <a:cubicBezTo>
                      <a:pt x="79947" y="168035"/>
                      <a:pt x="76849" y="160848"/>
                      <a:pt x="73751" y="153785"/>
                    </a:cubicBezTo>
                    <a:cubicBezTo>
                      <a:pt x="67679" y="139782"/>
                      <a:pt x="61979" y="126646"/>
                      <a:pt x="56650" y="114378"/>
                    </a:cubicBezTo>
                    <a:cubicBezTo>
                      <a:pt x="46612" y="89470"/>
                      <a:pt x="35212" y="69271"/>
                      <a:pt x="26537" y="52418"/>
                    </a:cubicBezTo>
                    <a:cubicBezTo>
                      <a:pt x="17987" y="35937"/>
                      <a:pt x="11295" y="22925"/>
                      <a:pt x="6586" y="13755"/>
                    </a:cubicBezTo>
                    <a:cubicBezTo>
                      <a:pt x="4480" y="9542"/>
                      <a:pt x="2869" y="6196"/>
                      <a:pt x="1506" y="3594"/>
                    </a:cubicBezTo>
                    <a:cubicBezTo>
                      <a:pt x="390" y="1239"/>
                      <a:pt x="-105" y="124"/>
                      <a:pt x="19" y="0"/>
                    </a:cubicBezTo>
                    <a:close/>
                  </a:path>
                </a:pathLst>
              </a:custGeom>
              <a:solidFill>
                <a:srgbClr val="263238"/>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97" name="任意多边形: 形状 1596"/>
              <p:cNvSpPr/>
              <p:nvPr/>
            </p:nvSpPr>
            <p:spPr>
              <a:xfrm>
                <a:off x="2410678" y="5091022"/>
                <a:ext cx="73761" cy="335824"/>
              </a:xfrm>
              <a:custGeom>
                <a:avLst/>
                <a:gdLst>
                  <a:gd name="connsiteX0" fmla="*/ 49 w 73761"/>
                  <a:gd name="connsiteY0" fmla="*/ 335825 h 335824"/>
                  <a:gd name="connsiteX1" fmla="*/ 421 w 73761"/>
                  <a:gd name="connsiteY1" fmla="*/ 322194 h 335824"/>
                  <a:gd name="connsiteX2" fmla="*/ 4262 w 73761"/>
                  <a:gd name="connsiteY2" fmla="*/ 285513 h 335824"/>
                  <a:gd name="connsiteX3" fmla="*/ 27311 w 73761"/>
                  <a:gd name="connsiteY3" fmla="*/ 165807 h 335824"/>
                  <a:gd name="connsiteX4" fmla="*/ 59531 w 73761"/>
                  <a:gd name="connsiteY4" fmla="*/ 48455 h 335824"/>
                  <a:gd name="connsiteX5" fmla="*/ 69320 w 73761"/>
                  <a:gd name="connsiteY5" fmla="*/ 12890 h 335824"/>
                  <a:gd name="connsiteX6" fmla="*/ 73657 w 73761"/>
                  <a:gd name="connsiteY6" fmla="*/ 2 h 335824"/>
                  <a:gd name="connsiteX7" fmla="*/ 71799 w 73761"/>
                  <a:gd name="connsiteY7" fmla="*/ 13386 h 335824"/>
                  <a:gd name="connsiteX8" fmla="*/ 63992 w 73761"/>
                  <a:gd name="connsiteY8" fmla="*/ 49446 h 335824"/>
                  <a:gd name="connsiteX9" fmla="*/ 33507 w 73761"/>
                  <a:gd name="connsiteY9" fmla="*/ 167294 h 335824"/>
                  <a:gd name="connsiteX10" fmla="*/ 8723 w 73761"/>
                  <a:gd name="connsiteY10" fmla="*/ 286009 h 335824"/>
                  <a:gd name="connsiteX11" fmla="*/ 49 w 73761"/>
                  <a:gd name="connsiteY11" fmla="*/ 335701 h 335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761" h="335824">
                    <a:moveTo>
                      <a:pt x="49" y="335825"/>
                    </a:moveTo>
                    <a:cubicBezTo>
                      <a:pt x="49" y="335825"/>
                      <a:pt x="-199" y="330992"/>
                      <a:pt x="421" y="322194"/>
                    </a:cubicBezTo>
                    <a:cubicBezTo>
                      <a:pt x="1040" y="313519"/>
                      <a:pt x="2403" y="300880"/>
                      <a:pt x="4262" y="285513"/>
                    </a:cubicBezTo>
                    <a:cubicBezTo>
                      <a:pt x="8104" y="254533"/>
                      <a:pt x="15291" y="211905"/>
                      <a:pt x="27311" y="165807"/>
                    </a:cubicBezTo>
                    <a:cubicBezTo>
                      <a:pt x="39332" y="119709"/>
                      <a:pt x="51476" y="78568"/>
                      <a:pt x="59531" y="48455"/>
                    </a:cubicBezTo>
                    <a:cubicBezTo>
                      <a:pt x="63372" y="34576"/>
                      <a:pt x="66594" y="22680"/>
                      <a:pt x="69320" y="12890"/>
                    </a:cubicBezTo>
                    <a:cubicBezTo>
                      <a:pt x="71675" y="4463"/>
                      <a:pt x="73286" y="-122"/>
                      <a:pt x="73657" y="2"/>
                    </a:cubicBezTo>
                    <a:cubicBezTo>
                      <a:pt x="74029" y="2"/>
                      <a:pt x="73410" y="4835"/>
                      <a:pt x="71799" y="13386"/>
                    </a:cubicBezTo>
                    <a:cubicBezTo>
                      <a:pt x="70188" y="21936"/>
                      <a:pt x="67461" y="34328"/>
                      <a:pt x="63992" y="49446"/>
                    </a:cubicBezTo>
                    <a:cubicBezTo>
                      <a:pt x="57052" y="79807"/>
                      <a:pt x="45528" y="121444"/>
                      <a:pt x="33507" y="167294"/>
                    </a:cubicBezTo>
                    <a:cubicBezTo>
                      <a:pt x="21611" y="213144"/>
                      <a:pt x="13680" y="255401"/>
                      <a:pt x="8723" y="286009"/>
                    </a:cubicBezTo>
                    <a:cubicBezTo>
                      <a:pt x="3767" y="316741"/>
                      <a:pt x="1040" y="335825"/>
                      <a:pt x="49" y="335701"/>
                    </a:cubicBezTo>
                    <a:close/>
                  </a:path>
                </a:pathLst>
              </a:custGeom>
              <a:solidFill>
                <a:srgbClr val="263238"/>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98" name="任意多边形: 形状 1597"/>
              <p:cNvSpPr/>
              <p:nvPr/>
            </p:nvSpPr>
            <p:spPr>
              <a:xfrm>
                <a:off x="299009" y="3901270"/>
                <a:ext cx="829147" cy="2511358"/>
              </a:xfrm>
              <a:custGeom>
                <a:avLst/>
                <a:gdLst>
                  <a:gd name="connsiteX0" fmla="*/ 828652 w 829147"/>
                  <a:gd name="connsiteY0" fmla="*/ 2511359 h 2511358"/>
                  <a:gd name="connsiteX1" fmla="*/ 828280 w 829147"/>
                  <a:gd name="connsiteY1" fmla="*/ 2503180 h 2511358"/>
                  <a:gd name="connsiteX2" fmla="*/ 827661 w 829147"/>
                  <a:gd name="connsiteY2" fmla="*/ 2479140 h 2511358"/>
                  <a:gd name="connsiteX3" fmla="*/ 825926 w 829147"/>
                  <a:gd name="connsiteY3" fmla="*/ 2386447 h 2511358"/>
                  <a:gd name="connsiteX4" fmla="*/ 822704 w 829147"/>
                  <a:gd name="connsiteY4" fmla="*/ 2239850 h 2511358"/>
                  <a:gd name="connsiteX5" fmla="*/ 820349 w 829147"/>
                  <a:gd name="connsiteY5" fmla="*/ 2148274 h 2511358"/>
                  <a:gd name="connsiteX6" fmla="*/ 816632 w 829147"/>
                  <a:gd name="connsiteY6" fmla="*/ 2045668 h 2511358"/>
                  <a:gd name="connsiteX7" fmla="*/ 785776 w 829147"/>
                  <a:gd name="connsiteY7" fmla="*/ 1541315 h 2511358"/>
                  <a:gd name="connsiteX8" fmla="*/ 705971 w 829147"/>
                  <a:gd name="connsiteY8" fmla="*/ 927787 h 2511358"/>
                  <a:gd name="connsiteX9" fmla="*/ 616253 w 829147"/>
                  <a:gd name="connsiteY9" fmla="*/ 441402 h 2511358"/>
                  <a:gd name="connsiteX10" fmla="*/ 531120 w 829147"/>
                  <a:gd name="connsiteY10" fmla="*/ 19827 h 2511358"/>
                  <a:gd name="connsiteX11" fmla="*/ 535829 w 829147"/>
                  <a:gd name="connsiteY11" fmla="*/ 20818 h 2511358"/>
                  <a:gd name="connsiteX12" fmla="*/ 404474 w 829147"/>
                  <a:gd name="connsiteY12" fmla="*/ 195669 h 2511358"/>
                  <a:gd name="connsiteX13" fmla="*/ 403359 w 829147"/>
                  <a:gd name="connsiteY13" fmla="*/ 197156 h 2511358"/>
                  <a:gd name="connsiteX14" fmla="*/ 401748 w 829147"/>
                  <a:gd name="connsiteY14" fmla="*/ 196413 h 2511358"/>
                  <a:gd name="connsiteX15" fmla="*/ 107067 w 829147"/>
                  <a:gd name="connsiteY15" fmla="*/ 53038 h 2511358"/>
                  <a:gd name="connsiteX16" fmla="*/ 27510 w 829147"/>
                  <a:gd name="connsiteY16" fmla="*/ 14003 h 2511358"/>
                  <a:gd name="connsiteX17" fmla="*/ 6940 w 829147"/>
                  <a:gd name="connsiteY17" fmla="*/ 3718 h 2511358"/>
                  <a:gd name="connsiteX18" fmla="*/ 0 w 829147"/>
                  <a:gd name="connsiteY18" fmla="*/ 0 h 2511358"/>
                  <a:gd name="connsiteX19" fmla="*/ 7187 w 829147"/>
                  <a:gd name="connsiteY19" fmla="*/ 3098 h 2511358"/>
                  <a:gd name="connsiteX20" fmla="*/ 28006 w 829147"/>
                  <a:gd name="connsiteY20" fmla="*/ 12764 h 2511358"/>
                  <a:gd name="connsiteX21" fmla="*/ 108058 w 829147"/>
                  <a:gd name="connsiteY21" fmla="*/ 50807 h 2511358"/>
                  <a:gd name="connsiteX22" fmla="*/ 403607 w 829147"/>
                  <a:gd name="connsiteY22" fmla="*/ 192324 h 2511358"/>
                  <a:gd name="connsiteX23" fmla="*/ 400881 w 829147"/>
                  <a:gd name="connsiteY23" fmla="*/ 192943 h 2511358"/>
                  <a:gd name="connsiteX24" fmla="*/ 531616 w 829147"/>
                  <a:gd name="connsiteY24" fmla="*/ 17720 h 2511358"/>
                  <a:gd name="connsiteX25" fmla="*/ 535086 w 829147"/>
                  <a:gd name="connsiteY25" fmla="*/ 13012 h 2511358"/>
                  <a:gd name="connsiteX26" fmla="*/ 536325 w 829147"/>
                  <a:gd name="connsiteY26" fmla="*/ 18712 h 2511358"/>
                  <a:gd name="connsiteX27" fmla="*/ 622325 w 829147"/>
                  <a:gd name="connsiteY27" fmla="*/ 440039 h 2511358"/>
                  <a:gd name="connsiteX28" fmla="*/ 712415 w 829147"/>
                  <a:gd name="connsiteY28" fmla="*/ 926548 h 2511358"/>
                  <a:gd name="connsiteX29" fmla="*/ 791848 w 829147"/>
                  <a:gd name="connsiteY29" fmla="*/ 1540571 h 2511358"/>
                  <a:gd name="connsiteX30" fmla="*/ 821341 w 829147"/>
                  <a:gd name="connsiteY30" fmla="*/ 2045296 h 2511358"/>
                  <a:gd name="connsiteX31" fmla="*/ 824563 w 829147"/>
                  <a:gd name="connsiteY31" fmla="*/ 2147902 h 2511358"/>
                  <a:gd name="connsiteX32" fmla="*/ 826421 w 829147"/>
                  <a:gd name="connsiteY32" fmla="*/ 2239479 h 2511358"/>
                  <a:gd name="connsiteX33" fmla="*/ 828528 w 829147"/>
                  <a:gd name="connsiteY33" fmla="*/ 2386076 h 2511358"/>
                  <a:gd name="connsiteX34" fmla="*/ 829148 w 829147"/>
                  <a:gd name="connsiteY34" fmla="*/ 2478768 h 2511358"/>
                  <a:gd name="connsiteX35" fmla="*/ 829148 w 829147"/>
                  <a:gd name="connsiteY35" fmla="*/ 2502932 h 2511358"/>
                  <a:gd name="connsiteX36" fmla="*/ 828900 w 829147"/>
                  <a:gd name="connsiteY36" fmla="*/ 2511111 h 251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29147" h="2511358">
                    <a:moveTo>
                      <a:pt x="828652" y="2511359"/>
                    </a:moveTo>
                    <a:cubicBezTo>
                      <a:pt x="828652" y="2511359"/>
                      <a:pt x="828404" y="2508632"/>
                      <a:pt x="828280" y="2503180"/>
                    </a:cubicBezTo>
                    <a:cubicBezTo>
                      <a:pt x="828156" y="2497480"/>
                      <a:pt x="827909" y="2489549"/>
                      <a:pt x="827661" y="2479140"/>
                    </a:cubicBezTo>
                    <a:cubicBezTo>
                      <a:pt x="827289" y="2457701"/>
                      <a:pt x="826669" y="2426598"/>
                      <a:pt x="825926" y="2386447"/>
                    </a:cubicBezTo>
                    <a:cubicBezTo>
                      <a:pt x="825430" y="2346173"/>
                      <a:pt x="824315" y="2296977"/>
                      <a:pt x="822704" y="2239850"/>
                    </a:cubicBezTo>
                    <a:cubicBezTo>
                      <a:pt x="821960" y="2211225"/>
                      <a:pt x="821217" y="2180741"/>
                      <a:pt x="820349" y="2148274"/>
                    </a:cubicBezTo>
                    <a:cubicBezTo>
                      <a:pt x="819234" y="2115931"/>
                      <a:pt x="817995" y="2081605"/>
                      <a:pt x="816632" y="2045668"/>
                    </a:cubicBezTo>
                    <a:cubicBezTo>
                      <a:pt x="811179" y="1901921"/>
                      <a:pt x="803001" y="1730664"/>
                      <a:pt x="785776" y="1541315"/>
                    </a:cubicBezTo>
                    <a:cubicBezTo>
                      <a:pt x="769170" y="1351841"/>
                      <a:pt x="742156" y="1144275"/>
                      <a:pt x="705971" y="927787"/>
                    </a:cubicBezTo>
                    <a:cubicBezTo>
                      <a:pt x="677594" y="757398"/>
                      <a:pt x="646490" y="593948"/>
                      <a:pt x="616253" y="441402"/>
                    </a:cubicBezTo>
                    <a:cubicBezTo>
                      <a:pt x="586141" y="288733"/>
                      <a:pt x="557020" y="146969"/>
                      <a:pt x="531120" y="19827"/>
                    </a:cubicBezTo>
                    <a:lnTo>
                      <a:pt x="535829" y="20818"/>
                    </a:lnTo>
                    <a:cubicBezTo>
                      <a:pt x="488368" y="84018"/>
                      <a:pt x="444501" y="142384"/>
                      <a:pt x="404474" y="195669"/>
                    </a:cubicBezTo>
                    <a:lnTo>
                      <a:pt x="403359" y="197156"/>
                    </a:lnTo>
                    <a:lnTo>
                      <a:pt x="401748" y="196413"/>
                    </a:lnTo>
                    <a:cubicBezTo>
                      <a:pt x="277085" y="135816"/>
                      <a:pt x="176586" y="86868"/>
                      <a:pt x="107067" y="53038"/>
                    </a:cubicBezTo>
                    <a:cubicBezTo>
                      <a:pt x="72617" y="36061"/>
                      <a:pt x="45850" y="23049"/>
                      <a:pt x="27510" y="14003"/>
                    </a:cubicBezTo>
                    <a:cubicBezTo>
                      <a:pt x="18588" y="9542"/>
                      <a:pt x="11773" y="6196"/>
                      <a:pt x="6940" y="3718"/>
                    </a:cubicBezTo>
                    <a:cubicBezTo>
                      <a:pt x="2355" y="1363"/>
                      <a:pt x="0" y="0"/>
                      <a:pt x="0" y="0"/>
                    </a:cubicBezTo>
                    <a:cubicBezTo>
                      <a:pt x="0" y="0"/>
                      <a:pt x="2479" y="991"/>
                      <a:pt x="7187" y="3098"/>
                    </a:cubicBezTo>
                    <a:cubicBezTo>
                      <a:pt x="12020" y="5328"/>
                      <a:pt x="18960" y="8550"/>
                      <a:pt x="28006" y="12764"/>
                    </a:cubicBezTo>
                    <a:cubicBezTo>
                      <a:pt x="46470" y="21562"/>
                      <a:pt x="73361" y="34326"/>
                      <a:pt x="108058" y="50807"/>
                    </a:cubicBezTo>
                    <a:cubicBezTo>
                      <a:pt x="177825" y="84141"/>
                      <a:pt x="278572" y="132470"/>
                      <a:pt x="403607" y="192324"/>
                    </a:cubicBezTo>
                    <a:lnTo>
                      <a:pt x="400881" y="192943"/>
                    </a:lnTo>
                    <a:cubicBezTo>
                      <a:pt x="440783" y="139534"/>
                      <a:pt x="484403" y="81043"/>
                      <a:pt x="531616" y="17720"/>
                    </a:cubicBezTo>
                    <a:lnTo>
                      <a:pt x="535086" y="13012"/>
                    </a:lnTo>
                    <a:lnTo>
                      <a:pt x="536325" y="18712"/>
                    </a:lnTo>
                    <a:cubicBezTo>
                      <a:pt x="562596" y="145730"/>
                      <a:pt x="592089" y="287494"/>
                      <a:pt x="622325" y="440039"/>
                    </a:cubicBezTo>
                    <a:cubicBezTo>
                      <a:pt x="652810" y="592585"/>
                      <a:pt x="684038" y="756035"/>
                      <a:pt x="712415" y="926548"/>
                    </a:cubicBezTo>
                    <a:cubicBezTo>
                      <a:pt x="748724" y="1143160"/>
                      <a:pt x="775490" y="1350850"/>
                      <a:pt x="791848" y="1540571"/>
                    </a:cubicBezTo>
                    <a:cubicBezTo>
                      <a:pt x="808701" y="1730168"/>
                      <a:pt x="816508" y="1901549"/>
                      <a:pt x="821341" y="2045296"/>
                    </a:cubicBezTo>
                    <a:cubicBezTo>
                      <a:pt x="822456" y="2081233"/>
                      <a:pt x="823571" y="2115559"/>
                      <a:pt x="824563" y="2147902"/>
                    </a:cubicBezTo>
                    <a:cubicBezTo>
                      <a:pt x="825182" y="2180245"/>
                      <a:pt x="825802" y="2210853"/>
                      <a:pt x="826421" y="2239479"/>
                    </a:cubicBezTo>
                    <a:cubicBezTo>
                      <a:pt x="827661" y="2296606"/>
                      <a:pt x="828404" y="2345926"/>
                      <a:pt x="828528" y="2386076"/>
                    </a:cubicBezTo>
                    <a:cubicBezTo>
                      <a:pt x="828776" y="2426226"/>
                      <a:pt x="829024" y="2457330"/>
                      <a:pt x="829148" y="2478768"/>
                    </a:cubicBezTo>
                    <a:cubicBezTo>
                      <a:pt x="829148" y="2489177"/>
                      <a:pt x="829148" y="2497232"/>
                      <a:pt x="829148" y="2502932"/>
                    </a:cubicBezTo>
                    <a:cubicBezTo>
                      <a:pt x="829148" y="2508385"/>
                      <a:pt x="828900" y="2511111"/>
                      <a:pt x="828900" y="2511111"/>
                    </a:cubicBezTo>
                    <a:close/>
                  </a:path>
                </a:pathLst>
              </a:custGeom>
              <a:solidFill>
                <a:srgbClr val="263238"/>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99" name="任意多边形: 形状 1598"/>
              <p:cNvSpPr/>
              <p:nvPr/>
            </p:nvSpPr>
            <p:spPr>
              <a:xfrm>
                <a:off x="832710" y="3885275"/>
                <a:ext cx="359513" cy="195555"/>
              </a:xfrm>
              <a:custGeom>
                <a:avLst/>
                <a:gdLst>
                  <a:gd name="connsiteX0" fmla="*/ 359513 w 359513"/>
                  <a:gd name="connsiteY0" fmla="*/ 10 h 195555"/>
                  <a:gd name="connsiteX1" fmla="*/ 346254 w 359513"/>
                  <a:gd name="connsiteY1" fmla="*/ 14880 h 195555"/>
                  <a:gd name="connsiteX2" fmla="*/ 308335 w 359513"/>
                  <a:gd name="connsiteY2" fmla="*/ 53791 h 195555"/>
                  <a:gd name="connsiteX3" fmla="*/ 181689 w 359513"/>
                  <a:gd name="connsiteY3" fmla="*/ 180437 h 195555"/>
                  <a:gd name="connsiteX4" fmla="*/ 168677 w 359513"/>
                  <a:gd name="connsiteY4" fmla="*/ 193324 h 195555"/>
                  <a:gd name="connsiteX5" fmla="*/ 166446 w 359513"/>
                  <a:gd name="connsiteY5" fmla="*/ 195555 h 195555"/>
                  <a:gd name="connsiteX6" fmla="*/ 164216 w 359513"/>
                  <a:gd name="connsiteY6" fmla="*/ 193324 h 195555"/>
                  <a:gd name="connsiteX7" fmla="*/ 46740 w 359513"/>
                  <a:gd name="connsiteY7" fmla="*/ 74857 h 195555"/>
                  <a:gd name="connsiteX8" fmla="*/ 12042 w 359513"/>
                  <a:gd name="connsiteY8" fmla="*/ 38921 h 195555"/>
                  <a:gd name="connsiteX9" fmla="*/ 22 w 359513"/>
                  <a:gd name="connsiteY9" fmla="*/ 25165 h 195555"/>
                  <a:gd name="connsiteX10" fmla="*/ 13777 w 359513"/>
                  <a:gd name="connsiteY10" fmla="*/ 37185 h 195555"/>
                  <a:gd name="connsiteX11" fmla="*/ 49838 w 359513"/>
                  <a:gd name="connsiteY11" fmla="*/ 71759 h 195555"/>
                  <a:gd name="connsiteX12" fmla="*/ 168801 w 359513"/>
                  <a:gd name="connsiteY12" fmla="*/ 188740 h 195555"/>
                  <a:gd name="connsiteX13" fmla="*/ 164216 w 359513"/>
                  <a:gd name="connsiteY13" fmla="*/ 188740 h 195555"/>
                  <a:gd name="connsiteX14" fmla="*/ 177227 w 359513"/>
                  <a:gd name="connsiteY14" fmla="*/ 175852 h 195555"/>
                  <a:gd name="connsiteX15" fmla="*/ 305237 w 359513"/>
                  <a:gd name="connsiteY15" fmla="*/ 50569 h 195555"/>
                  <a:gd name="connsiteX16" fmla="*/ 344519 w 359513"/>
                  <a:gd name="connsiteY16" fmla="*/ 13145 h 195555"/>
                  <a:gd name="connsiteX17" fmla="*/ 359513 w 359513"/>
                  <a:gd name="connsiteY17" fmla="*/ 10 h 19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513" h="195555">
                    <a:moveTo>
                      <a:pt x="359513" y="10"/>
                    </a:moveTo>
                    <a:cubicBezTo>
                      <a:pt x="359513" y="10"/>
                      <a:pt x="355052" y="5586"/>
                      <a:pt x="346254" y="14880"/>
                    </a:cubicBezTo>
                    <a:cubicBezTo>
                      <a:pt x="336464" y="24918"/>
                      <a:pt x="323701" y="37929"/>
                      <a:pt x="308335" y="53791"/>
                    </a:cubicBezTo>
                    <a:cubicBezTo>
                      <a:pt x="276115" y="86382"/>
                      <a:pt x="231380" y="131241"/>
                      <a:pt x="181689" y="180437"/>
                    </a:cubicBezTo>
                    <a:cubicBezTo>
                      <a:pt x="177227" y="184898"/>
                      <a:pt x="172766" y="189235"/>
                      <a:pt x="168677" y="193324"/>
                    </a:cubicBezTo>
                    <a:lnTo>
                      <a:pt x="166446" y="195555"/>
                    </a:lnTo>
                    <a:lnTo>
                      <a:pt x="164216" y="193324"/>
                    </a:lnTo>
                    <a:cubicBezTo>
                      <a:pt x="117622" y="146855"/>
                      <a:pt x="76233" y="105094"/>
                      <a:pt x="46740" y="74857"/>
                    </a:cubicBezTo>
                    <a:cubicBezTo>
                      <a:pt x="32613" y="60235"/>
                      <a:pt x="20965" y="48215"/>
                      <a:pt x="12042" y="38921"/>
                    </a:cubicBezTo>
                    <a:cubicBezTo>
                      <a:pt x="3988" y="30370"/>
                      <a:pt x="-350" y="25537"/>
                      <a:pt x="22" y="25165"/>
                    </a:cubicBezTo>
                    <a:cubicBezTo>
                      <a:pt x="270" y="24918"/>
                      <a:pt x="5227" y="29131"/>
                      <a:pt x="13777" y="37185"/>
                    </a:cubicBezTo>
                    <a:cubicBezTo>
                      <a:pt x="23071" y="46108"/>
                      <a:pt x="35215" y="57632"/>
                      <a:pt x="49838" y="71759"/>
                    </a:cubicBezTo>
                    <a:cubicBezTo>
                      <a:pt x="80198" y="101252"/>
                      <a:pt x="122083" y="142393"/>
                      <a:pt x="168801" y="188740"/>
                    </a:cubicBezTo>
                    <a:lnTo>
                      <a:pt x="164216" y="188740"/>
                    </a:lnTo>
                    <a:cubicBezTo>
                      <a:pt x="168305" y="184650"/>
                      <a:pt x="172766" y="180313"/>
                      <a:pt x="177227" y="175852"/>
                    </a:cubicBezTo>
                    <a:cubicBezTo>
                      <a:pt x="226919" y="126656"/>
                      <a:pt x="272274" y="82416"/>
                      <a:pt x="305237" y="50569"/>
                    </a:cubicBezTo>
                    <a:cubicBezTo>
                      <a:pt x="321222" y="35327"/>
                      <a:pt x="334482" y="22687"/>
                      <a:pt x="344519" y="13145"/>
                    </a:cubicBezTo>
                    <a:cubicBezTo>
                      <a:pt x="353937" y="4347"/>
                      <a:pt x="359266" y="-238"/>
                      <a:pt x="359513" y="10"/>
                    </a:cubicBezTo>
                    <a:close/>
                  </a:path>
                </a:pathLst>
              </a:custGeom>
              <a:solidFill>
                <a:srgbClr val="263238"/>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grpSp>
        <p:sp>
          <p:nvSpPr>
            <p:cNvPr id="1600" name="任意多边形: 形状 1599"/>
            <p:cNvSpPr/>
            <p:nvPr/>
          </p:nvSpPr>
          <p:spPr>
            <a:xfrm>
              <a:off x="1767335" y="4418635"/>
              <a:ext cx="164971" cy="875865"/>
            </a:xfrm>
            <a:custGeom>
              <a:avLst/>
              <a:gdLst>
                <a:gd name="connsiteX0" fmla="*/ 91453 w 164971"/>
                <a:gd name="connsiteY0" fmla="*/ 875865 h 875865"/>
                <a:gd name="connsiteX1" fmla="*/ 0 w 164971"/>
                <a:gd name="connsiteY1" fmla="*/ 0 h 875865"/>
                <a:gd name="connsiteX2" fmla="*/ 96038 w 164971"/>
                <a:gd name="connsiteY2" fmla="*/ 809444 h 875865"/>
                <a:gd name="connsiteX3" fmla="*/ 91329 w 164971"/>
                <a:gd name="connsiteY3" fmla="*/ 875865 h 875865"/>
              </a:gdLst>
              <a:ahLst/>
              <a:cxnLst>
                <a:cxn ang="0">
                  <a:pos x="connsiteX0" y="connsiteY0"/>
                </a:cxn>
                <a:cxn ang="0">
                  <a:pos x="connsiteX1" y="connsiteY1"/>
                </a:cxn>
                <a:cxn ang="0">
                  <a:pos x="connsiteX2" y="connsiteY2"/>
                </a:cxn>
                <a:cxn ang="0">
                  <a:pos x="connsiteX3" y="connsiteY3"/>
                </a:cxn>
              </a:cxnLst>
              <a:rect l="l" t="t" r="r" b="b"/>
              <a:pathLst>
                <a:path w="164971" h="875865">
                  <a:moveTo>
                    <a:pt x="91453" y="875865"/>
                  </a:moveTo>
                  <a:cubicBezTo>
                    <a:pt x="213885" y="591098"/>
                    <a:pt x="183401" y="249946"/>
                    <a:pt x="0" y="0"/>
                  </a:cubicBezTo>
                  <a:cubicBezTo>
                    <a:pt x="91577" y="258249"/>
                    <a:pt x="124663" y="536944"/>
                    <a:pt x="96038" y="809444"/>
                  </a:cubicBezTo>
                  <a:lnTo>
                    <a:pt x="91329" y="875865"/>
                  </a:lnTo>
                  <a:close/>
                </a:path>
              </a:pathLst>
            </a:custGeom>
            <a:solidFill>
              <a:srgbClr val="000000"/>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601" name="任意多边形: 形状 1600"/>
            <p:cNvSpPr/>
            <p:nvPr/>
          </p:nvSpPr>
          <p:spPr>
            <a:xfrm>
              <a:off x="7922" y="4913203"/>
              <a:ext cx="970354" cy="1416275"/>
            </a:xfrm>
            <a:custGeom>
              <a:avLst/>
              <a:gdLst>
                <a:gd name="connsiteX0" fmla="*/ 909943 w 970354"/>
                <a:gd name="connsiteY0" fmla="*/ 4953 h 1416275"/>
                <a:gd name="connsiteX1" fmla="*/ 761363 w 970354"/>
                <a:gd name="connsiteY1" fmla="*/ 86492 h 1416275"/>
                <a:gd name="connsiteX2" fmla="*/ 0 w 970354"/>
                <a:gd name="connsiteY2" fmla="*/ 1307350 h 1416275"/>
                <a:gd name="connsiteX3" fmla="*/ 10037 w 970354"/>
                <a:gd name="connsiteY3" fmla="*/ 1416276 h 1416275"/>
                <a:gd name="connsiteX4" fmla="*/ 372007 w 970354"/>
                <a:gd name="connsiteY4" fmla="*/ 1226678 h 1416275"/>
                <a:gd name="connsiteX5" fmla="*/ 633974 w 970354"/>
                <a:gd name="connsiteY5" fmla="*/ 908452 h 1416275"/>
                <a:gd name="connsiteX6" fmla="*/ 927168 w 970354"/>
                <a:gd name="connsiteY6" fmla="*/ 318098 h 1416275"/>
                <a:gd name="connsiteX7" fmla="*/ 970292 w 970354"/>
                <a:gd name="connsiteY7" fmla="*/ 118835 h 1416275"/>
                <a:gd name="connsiteX8" fmla="*/ 909943 w 970354"/>
                <a:gd name="connsiteY8" fmla="*/ 4829 h 141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0354" h="1416275">
                  <a:moveTo>
                    <a:pt x="909943" y="4953"/>
                  </a:moveTo>
                  <a:cubicBezTo>
                    <a:pt x="853064" y="-16857"/>
                    <a:pt x="797548" y="37544"/>
                    <a:pt x="761363" y="86492"/>
                  </a:cubicBezTo>
                  <a:cubicBezTo>
                    <a:pt x="475976" y="472255"/>
                    <a:pt x="237678" y="890360"/>
                    <a:pt x="0" y="1307350"/>
                  </a:cubicBezTo>
                  <a:lnTo>
                    <a:pt x="10037" y="1416276"/>
                  </a:lnTo>
                  <a:cubicBezTo>
                    <a:pt x="145234" y="1389385"/>
                    <a:pt x="268906" y="1318131"/>
                    <a:pt x="372007" y="1226678"/>
                  </a:cubicBezTo>
                  <a:cubicBezTo>
                    <a:pt x="475109" y="1135226"/>
                    <a:pt x="559002" y="1024069"/>
                    <a:pt x="633974" y="908452"/>
                  </a:cubicBezTo>
                  <a:cubicBezTo>
                    <a:pt x="753680" y="723688"/>
                    <a:pt x="852197" y="525169"/>
                    <a:pt x="927168" y="318098"/>
                  </a:cubicBezTo>
                  <a:cubicBezTo>
                    <a:pt x="950465" y="253784"/>
                    <a:pt x="971655" y="187239"/>
                    <a:pt x="970292" y="118835"/>
                  </a:cubicBezTo>
                  <a:cubicBezTo>
                    <a:pt x="969301" y="73233"/>
                    <a:pt x="952572" y="21187"/>
                    <a:pt x="909943" y="4829"/>
                  </a:cubicBezTo>
                  <a:close/>
                </a:path>
              </a:pathLst>
            </a:custGeom>
            <a:solidFill>
              <a:srgbClr val="000000"/>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602" name="任意多边形: 形状 1601"/>
            <p:cNvSpPr/>
            <p:nvPr/>
          </p:nvSpPr>
          <p:spPr>
            <a:xfrm>
              <a:off x="-537233" y="3955299"/>
              <a:ext cx="1416063" cy="2392238"/>
            </a:xfrm>
            <a:custGeom>
              <a:avLst/>
              <a:gdLst>
                <a:gd name="connsiteX0" fmla="*/ 488400 w 1416063"/>
                <a:gd name="connsiteY0" fmla="*/ 0 h 2392238"/>
                <a:gd name="connsiteX1" fmla="*/ 71905 w 1416063"/>
                <a:gd name="connsiteY1" fmla="*/ 603365 h 2392238"/>
                <a:gd name="connsiteX2" fmla="*/ 1023 w 1416063"/>
                <a:gd name="connsiteY2" fmla="*/ 1970573 h 2392238"/>
                <a:gd name="connsiteX3" fmla="*/ 506864 w 1416063"/>
                <a:gd name="connsiteY3" fmla="*/ 2379012 h 2392238"/>
                <a:gd name="connsiteX4" fmla="*/ 1416064 w 1416063"/>
                <a:gd name="connsiteY4" fmla="*/ 1214290 h 2392238"/>
                <a:gd name="connsiteX5" fmla="*/ 1031664 w 1416063"/>
                <a:gd name="connsiteY5" fmla="*/ 932744 h 2392238"/>
                <a:gd name="connsiteX6" fmla="*/ 666597 w 1416063"/>
                <a:gd name="connsiteY6" fmla="*/ 1286039 h 2392238"/>
                <a:gd name="connsiteX7" fmla="*/ 676882 w 1416063"/>
                <a:gd name="connsiteY7" fmla="*/ 919733 h 239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6063" h="2392238">
                  <a:moveTo>
                    <a:pt x="488400" y="0"/>
                  </a:moveTo>
                  <a:cubicBezTo>
                    <a:pt x="488400" y="0"/>
                    <a:pt x="131511" y="122433"/>
                    <a:pt x="71905" y="603365"/>
                  </a:cubicBezTo>
                  <a:cubicBezTo>
                    <a:pt x="21842" y="1006972"/>
                    <a:pt x="-5792" y="1841944"/>
                    <a:pt x="1023" y="1970573"/>
                  </a:cubicBezTo>
                  <a:cubicBezTo>
                    <a:pt x="15522" y="2246294"/>
                    <a:pt x="260016" y="2446672"/>
                    <a:pt x="506864" y="2379012"/>
                  </a:cubicBezTo>
                  <a:cubicBezTo>
                    <a:pt x="753712" y="2311228"/>
                    <a:pt x="1416064" y="1214290"/>
                    <a:pt x="1416064" y="1214290"/>
                  </a:cubicBezTo>
                  <a:lnTo>
                    <a:pt x="1031664" y="932744"/>
                  </a:lnTo>
                  <a:lnTo>
                    <a:pt x="666597" y="1286039"/>
                  </a:lnTo>
                  <a:lnTo>
                    <a:pt x="676882" y="919733"/>
                  </a:lnTo>
                </a:path>
              </a:pathLst>
            </a:custGeom>
            <a:solidFill>
              <a:srgbClr val="EBEBEB"/>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603" name="任意多边形: 形状 1602"/>
            <p:cNvSpPr/>
            <p:nvPr/>
          </p:nvSpPr>
          <p:spPr>
            <a:xfrm>
              <a:off x="-540563" y="3955051"/>
              <a:ext cx="1422987" cy="2395510"/>
            </a:xfrm>
            <a:custGeom>
              <a:avLst/>
              <a:gdLst>
                <a:gd name="connsiteX0" fmla="*/ 680212 w 1422987"/>
                <a:gd name="connsiteY0" fmla="*/ 919857 h 2395510"/>
                <a:gd name="connsiteX1" fmla="*/ 679964 w 1422987"/>
                <a:gd name="connsiteY1" fmla="*/ 944269 h 2395510"/>
                <a:gd name="connsiteX2" fmla="*/ 678353 w 1422987"/>
                <a:gd name="connsiteY2" fmla="*/ 1015399 h 2395510"/>
                <a:gd name="connsiteX3" fmla="*/ 671537 w 1422987"/>
                <a:gd name="connsiteY3" fmla="*/ 1286287 h 2395510"/>
                <a:gd name="connsiteX4" fmla="*/ 668811 w 1422987"/>
                <a:gd name="connsiteY4" fmla="*/ 1285048 h 2395510"/>
                <a:gd name="connsiteX5" fmla="*/ 1033384 w 1422987"/>
                <a:gd name="connsiteY5" fmla="*/ 931257 h 2395510"/>
                <a:gd name="connsiteX6" fmla="*/ 1034746 w 1422987"/>
                <a:gd name="connsiteY6" fmla="*/ 929894 h 2395510"/>
                <a:gd name="connsiteX7" fmla="*/ 1036357 w 1422987"/>
                <a:gd name="connsiteY7" fmla="*/ 931010 h 2395510"/>
                <a:gd name="connsiteX8" fmla="*/ 1421005 w 1422987"/>
                <a:gd name="connsiteY8" fmla="*/ 1212184 h 2395510"/>
                <a:gd name="connsiteX9" fmla="*/ 1422987 w 1422987"/>
                <a:gd name="connsiteY9" fmla="*/ 1213671 h 2395510"/>
                <a:gd name="connsiteX10" fmla="*/ 1421624 w 1422987"/>
                <a:gd name="connsiteY10" fmla="*/ 1215777 h 2395510"/>
                <a:gd name="connsiteX11" fmla="*/ 1033631 w 1422987"/>
                <a:gd name="connsiteY11" fmla="*/ 1810468 h 2395510"/>
                <a:gd name="connsiteX12" fmla="*/ 798308 w 1422987"/>
                <a:gd name="connsiteY12" fmla="*/ 2123366 h 2395510"/>
                <a:gd name="connsiteX13" fmla="*/ 662368 w 1422987"/>
                <a:gd name="connsiteY13" fmla="*/ 2274300 h 2395510"/>
                <a:gd name="connsiteX14" fmla="*/ 584546 w 1422987"/>
                <a:gd name="connsiteY14" fmla="*/ 2342208 h 2395510"/>
                <a:gd name="connsiteX15" fmla="*/ 540306 w 1422987"/>
                <a:gd name="connsiteY15" fmla="*/ 2370214 h 2395510"/>
                <a:gd name="connsiteX16" fmla="*/ 528286 w 1422987"/>
                <a:gd name="connsiteY16" fmla="*/ 2375790 h 2395510"/>
                <a:gd name="connsiteX17" fmla="*/ 515894 w 1422987"/>
                <a:gd name="connsiteY17" fmla="*/ 2380499 h 2395510"/>
                <a:gd name="connsiteX18" fmla="*/ 490367 w 1422987"/>
                <a:gd name="connsiteY18" fmla="*/ 2387067 h 2395510"/>
                <a:gd name="connsiteX19" fmla="*/ 416387 w 1422987"/>
                <a:gd name="connsiteY19" fmla="*/ 2395494 h 2395510"/>
                <a:gd name="connsiteX20" fmla="*/ 342778 w 1422987"/>
                <a:gd name="connsiteY20" fmla="*/ 2388802 h 2395510"/>
                <a:gd name="connsiteX21" fmla="*/ 207458 w 1422987"/>
                <a:gd name="connsiteY21" fmla="*/ 2334649 h 2395510"/>
                <a:gd name="connsiteX22" fmla="*/ 31120 w 1422987"/>
                <a:gd name="connsiteY22" fmla="*/ 2115311 h 2395510"/>
                <a:gd name="connsiteX23" fmla="*/ 11293 w 1422987"/>
                <a:gd name="connsiteY23" fmla="*/ 2048270 h 2395510"/>
                <a:gd name="connsiteX24" fmla="*/ 1627 w 1422987"/>
                <a:gd name="connsiteY24" fmla="*/ 1979619 h 2395510"/>
                <a:gd name="connsiteX25" fmla="*/ 512 w 1422987"/>
                <a:gd name="connsiteY25" fmla="*/ 1843555 h 2395510"/>
                <a:gd name="connsiteX26" fmla="*/ 7575 w 1422987"/>
                <a:gd name="connsiteY26" fmla="*/ 1580597 h 2395510"/>
                <a:gd name="connsiteX27" fmla="*/ 30996 w 1422987"/>
                <a:gd name="connsiteY27" fmla="*/ 1094832 h 2395510"/>
                <a:gd name="connsiteX28" fmla="*/ 64826 w 1422987"/>
                <a:gd name="connsiteY28" fmla="*/ 672513 h 2395510"/>
                <a:gd name="connsiteX29" fmla="*/ 70279 w 1422987"/>
                <a:gd name="connsiteY29" fmla="*/ 624804 h 2395510"/>
                <a:gd name="connsiteX30" fmla="*/ 73005 w 1422987"/>
                <a:gd name="connsiteY30" fmla="*/ 601383 h 2395510"/>
                <a:gd name="connsiteX31" fmla="*/ 76846 w 1422987"/>
                <a:gd name="connsiteY31" fmla="*/ 578458 h 2395510"/>
                <a:gd name="connsiteX32" fmla="*/ 94443 w 1422987"/>
                <a:gd name="connsiteY32" fmla="*/ 490103 h 2395510"/>
                <a:gd name="connsiteX33" fmla="*/ 105472 w 1422987"/>
                <a:gd name="connsiteY33" fmla="*/ 448342 h 2395510"/>
                <a:gd name="connsiteX34" fmla="*/ 111916 w 1422987"/>
                <a:gd name="connsiteY34" fmla="*/ 428267 h 2395510"/>
                <a:gd name="connsiteX35" fmla="*/ 119103 w 1422987"/>
                <a:gd name="connsiteY35" fmla="*/ 408688 h 2395510"/>
                <a:gd name="connsiteX36" fmla="*/ 133106 w 1422987"/>
                <a:gd name="connsiteY36" fmla="*/ 370520 h 2395510"/>
                <a:gd name="connsiteX37" fmla="*/ 149711 w 1422987"/>
                <a:gd name="connsiteY37" fmla="*/ 334831 h 2395510"/>
                <a:gd name="connsiteX38" fmla="*/ 303496 w 1422987"/>
                <a:gd name="connsiteY38" fmla="*/ 121689 h 2395510"/>
                <a:gd name="connsiteX39" fmla="*/ 438444 w 1422987"/>
                <a:gd name="connsiteY39" fmla="*/ 24040 h 2395510"/>
                <a:gd name="connsiteX40" fmla="*/ 477603 w 1422987"/>
                <a:gd name="connsiteY40" fmla="*/ 5205 h 2395510"/>
                <a:gd name="connsiteX41" fmla="*/ 487888 w 1422987"/>
                <a:gd name="connsiteY41" fmla="*/ 1115 h 2395510"/>
                <a:gd name="connsiteX42" fmla="*/ 491482 w 1422987"/>
                <a:gd name="connsiteY42" fmla="*/ 0 h 2395510"/>
                <a:gd name="connsiteX43" fmla="*/ 477851 w 1422987"/>
                <a:gd name="connsiteY43" fmla="*/ 5824 h 2395510"/>
                <a:gd name="connsiteX44" fmla="*/ 439064 w 1422987"/>
                <a:gd name="connsiteY44" fmla="*/ 25156 h 2395510"/>
                <a:gd name="connsiteX45" fmla="*/ 305231 w 1422987"/>
                <a:gd name="connsiteY45" fmla="*/ 123424 h 2395510"/>
                <a:gd name="connsiteX46" fmla="*/ 152933 w 1422987"/>
                <a:gd name="connsiteY46" fmla="*/ 336319 h 2395510"/>
                <a:gd name="connsiteX47" fmla="*/ 136452 w 1422987"/>
                <a:gd name="connsiteY47" fmla="*/ 371883 h 2395510"/>
                <a:gd name="connsiteX48" fmla="*/ 122697 w 1422987"/>
                <a:gd name="connsiteY48" fmla="*/ 409927 h 2395510"/>
                <a:gd name="connsiteX49" fmla="*/ 115633 w 1422987"/>
                <a:gd name="connsiteY49" fmla="*/ 429382 h 2395510"/>
                <a:gd name="connsiteX50" fmla="*/ 109313 w 1422987"/>
                <a:gd name="connsiteY50" fmla="*/ 449457 h 2395510"/>
                <a:gd name="connsiteX51" fmla="*/ 98408 w 1422987"/>
                <a:gd name="connsiteY51" fmla="*/ 491094 h 2395510"/>
                <a:gd name="connsiteX52" fmla="*/ 81184 w 1422987"/>
                <a:gd name="connsiteY52" fmla="*/ 579077 h 2395510"/>
                <a:gd name="connsiteX53" fmla="*/ 77342 w 1422987"/>
                <a:gd name="connsiteY53" fmla="*/ 602003 h 2395510"/>
                <a:gd name="connsiteX54" fmla="*/ 74616 w 1422987"/>
                <a:gd name="connsiteY54" fmla="*/ 625423 h 2395510"/>
                <a:gd name="connsiteX55" fmla="*/ 69287 w 1422987"/>
                <a:gd name="connsiteY55" fmla="*/ 673132 h 2395510"/>
                <a:gd name="connsiteX56" fmla="*/ 36325 w 1422987"/>
                <a:gd name="connsiteY56" fmla="*/ 1095327 h 2395510"/>
                <a:gd name="connsiteX57" fmla="*/ 13523 w 1422987"/>
                <a:gd name="connsiteY57" fmla="*/ 1580969 h 2395510"/>
                <a:gd name="connsiteX58" fmla="*/ 6708 w 1422987"/>
                <a:gd name="connsiteY58" fmla="*/ 1843803 h 2395510"/>
                <a:gd name="connsiteX59" fmla="*/ 7823 w 1422987"/>
                <a:gd name="connsiteY59" fmla="*/ 1979371 h 2395510"/>
                <a:gd name="connsiteX60" fmla="*/ 17365 w 1422987"/>
                <a:gd name="connsiteY60" fmla="*/ 2047155 h 2395510"/>
                <a:gd name="connsiteX61" fmla="*/ 37068 w 1422987"/>
                <a:gd name="connsiteY61" fmla="*/ 2113328 h 2395510"/>
                <a:gd name="connsiteX62" fmla="*/ 210928 w 1422987"/>
                <a:gd name="connsiteY62" fmla="*/ 2329445 h 2395510"/>
                <a:gd name="connsiteX63" fmla="*/ 344017 w 1422987"/>
                <a:gd name="connsiteY63" fmla="*/ 2382606 h 2395510"/>
                <a:gd name="connsiteX64" fmla="*/ 416387 w 1422987"/>
                <a:gd name="connsiteY64" fmla="*/ 2389174 h 2395510"/>
                <a:gd name="connsiteX65" fmla="*/ 489004 w 1422987"/>
                <a:gd name="connsiteY65" fmla="*/ 2380871 h 2395510"/>
                <a:gd name="connsiteX66" fmla="*/ 580704 w 1422987"/>
                <a:gd name="connsiteY66" fmla="*/ 2337128 h 2395510"/>
                <a:gd name="connsiteX67" fmla="*/ 657906 w 1422987"/>
                <a:gd name="connsiteY67" fmla="*/ 2269839 h 2395510"/>
                <a:gd name="connsiteX68" fmla="*/ 793351 w 1422987"/>
                <a:gd name="connsiteY68" fmla="*/ 2119400 h 2395510"/>
                <a:gd name="connsiteX69" fmla="*/ 1028427 w 1422987"/>
                <a:gd name="connsiteY69" fmla="*/ 1806999 h 2395510"/>
                <a:gd name="connsiteX70" fmla="*/ 1416791 w 1422987"/>
                <a:gd name="connsiteY70" fmla="*/ 1213051 h 2395510"/>
                <a:gd name="connsiteX71" fmla="*/ 1417535 w 1422987"/>
                <a:gd name="connsiteY71" fmla="*/ 1216645 h 2395510"/>
                <a:gd name="connsiteX72" fmla="*/ 1033384 w 1422987"/>
                <a:gd name="connsiteY72" fmla="*/ 934727 h 2395510"/>
                <a:gd name="connsiteX73" fmla="*/ 1036357 w 1422987"/>
                <a:gd name="connsiteY73" fmla="*/ 934479 h 2395510"/>
                <a:gd name="connsiteX74" fmla="*/ 670794 w 1422987"/>
                <a:gd name="connsiteY74" fmla="*/ 1287279 h 2395510"/>
                <a:gd name="connsiteX75" fmla="*/ 667944 w 1422987"/>
                <a:gd name="connsiteY75" fmla="*/ 1290005 h 2395510"/>
                <a:gd name="connsiteX76" fmla="*/ 667944 w 1422987"/>
                <a:gd name="connsiteY76" fmla="*/ 1286164 h 2395510"/>
                <a:gd name="connsiteX77" fmla="*/ 676370 w 1422987"/>
                <a:gd name="connsiteY77" fmla="*/ 1015275 h 2395510"/>
                <a:gd name="connsiteX78" fmla="*/ 678725 w 1422987"/>
                <a:gd name="connsiteY78" fmla="*/ 944145 h 2395510"/>
                <a:gd name="connsiteX79" fmla="*/ 679840 w 1422987"/>
                <a:gd name="connsiteY79" fmla="*/ 919857 h 239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422987" h="2395510">
                  <a:moveTo>
                    <a:pt x="680212" y="919857"/>
                  </a:moveTo>
                  <a:cubicBezTo>
                    <a:pt x="680212" y="919857"/>
                    <a:pt x="680212" y="928159"/>
                    <a:pt x="679964" y="944269"/>
                  </a:cubicBezTo>
                  <a:cubicBezTo>
                    <a:pt x="679592" y="960502"/>
                    <a:pt x="679097" y="984295"/>
                    <a:pt x="678353" y="1015399"/>
                  </a:cubicBezTo>
                  <a:cubicBezTo>
                    <a:pt x="676742" y="1077855"/>
                    <a:pt x="674512" y="1169431"/>
                    <a:pt x="671537" y="1286287"/>
                  </a:cubicBezTo>
                  <a:lnTo>
                    <a:pt x="668811" y="1285048"/>
                  </a:lnTo>
                  <a:cubicBezTo>
                    <a:pt x="766708" y="1190002"/>
                    <a:pt x="889884" y="1070543"/>
                    <a:pt x="1033384" y="931257"/>
                  </a:cubicBezTo>
                  <a:lnTo>
                    <a:pt x="1034746" y="929894"/>
                  </a:lnTo>
                  <a:lnTo>
                    <a:pt x="1036357" y="931010"/>
                  </a:lnTo>
                  <a:cubicBezTo>
                    <a:pt x="1151479" y="1015151"/>
                    <a:pt x="1281223" y="1109950"/>
                    <a:pt x="1421005" y="1212184"/>
                  </a:cubicBezTo>
                  <a:lnTo>
                    <a:pt x="1422987" y="1213671"/>
                  </a:lnTo>
                  <a:lnTo>
                    <a:pt x="1421624" y="1215777"/>
                  </a:lnTo>
                  <a:cubicBezTo>
                    <a:pt x="1308114" y="1401533"/>
                    <a:pt x="1179237" y="1602531"/>
                    <a:pt x="1033631" y="1810468"/>
                  </a:cubicBezTo>
                  <a:cubicBezTo>
                    <a:pt x="960519" y="1914313"/>
                    <a:pt x="883317" y="2019893"/>
                    <a:pt x="798308" y="2123366"/>
                  </a:cubicBezTo>
                  <a:cubicBezTo>
                    <a:pt x="755679" y="2174917"/>
                    <a:pt x="711192" y="2226219"/>
                    <a:pt x="662368" y="2274300"/>
                  </a:cubicBezTo>
                  <a:cubicBezTo>
                    <a:pt x="637831" y="2298217"/>
                    <a:pt x="612428" y="2321638"/>
                    <a:pt x="584546" y="2342208"/>
                  </a:cubicBezTo>
                  <a:cubicBezTo>
                    <a:pt x="570667" y="2352618"/>
                    <a:pt x="556044" y="2362283"/>
                    <a:pt x="540306" y="2370214"/>
                  </a:cubicBezTo>
                  <a:cubicBezTo>
                    <a:pt x="536465" y="2372321"/>
                    <a:pt x="532376" y="2374056"/>
                    <a:pt x="528286" y="2375790"/>
                  </a:cubicBezTo>
                  <a:cubicBezTo>
                    <a:pt x="524321" y="2377649"/>
                    <a:pt x="520107" y="2379136"/>
                    <a:pt x="515894" y="2380499"/>
                  </a:cubicBezTo>
                  <a:cubicBezTo>
                    <a:pt x="507468" y="2383473"/>
                    <a:pt x="498917" y="2384837"/>
                    <a:pt x="490367" y="2387067"/>
                  </a:cubicBezTo>
                  <a:cubicBezTo>
                    <a:pt x="465955" y="2392148"/>
                    <a:pt x="441171" y="2394998"/>
                    <a:pt x="416387" y="2395494"/>
                  </a:cubicBezTo>
                  <a:cubicBezTo>
                    <a:pt x="391603" y="2395742"/>
                    <a:pt x="366943" y="2393263"/>
                    <a:pt x="342778" y="2388802"/>
                  </a:cubicBezTo>
                  <a:cubicBezTo>
                    <a:pt x="294326" y="2379756"/>
                    <a:pt x="248475" y="2360425"/>
                    <a:pt x="207458" y="2334649"/>
                  </a:cubicBezTo>
                  <a:cubicBezTo>
                    <a:pt x="125175" y="2282727"/>
                    <a:pt x="64330" y="2202922"/>
                    <a:pt x="31120" y="2115311"/>
                  </a:cubicBezTo>
                  <a:cubicBezTo>
                    <a:pt x="22817" y="2093377"/>
                    <a:pt x="16373" y="2070948"/>
                    <a:pt x="11293" y="2048270"/>
                  </a:cubicBezTo>
                  <a:cubicBezTo>
                    <a:pt x="6832" y="2025469"/>
                    <a:pt x="2866" y="2002668"/>
                    <a:pt x="1627" y="1979619"/>
                  </a:cubicBezTo>
                  <a:cubicBezTo>
                    <a:pt x="-975" y="1933645"/>
                    <a:pt x="264" y="1888414"/>
                    <a:pt x="512" y="1843555"/>
                  </a:cubicBezTo>
                  <a:cubicBezTo>
                    <a:pt x="1875" y="1753837"/>
                    <a:pt x="4601" y="1666226"/>
                    <a:pt x="7575" y="1580597"/>
                  </a:cubicBezTo>
                  <a:cubicBezTo>
                    <a:pt x="13771" y="1409464"/>
                    <a:pt x="21702" y="1246881"/>
                    <a:pt x="30996" y="1094832"/>
                  </a:cubicBezTo>
                  <a:cubicBezTo>
                    <a:pt x="40414" y="942782"/>
                    <a:pt x="50823" y="801265"/>
                    <a:pt x="64826" y="672513"/>
                  </a:cubicBezTo>
                  <a:cubicBezTo>
                    <a:pt x="66685" y="656403"/>
                    <a:pt x="68544" y="640541"/>
                    <a:pt x="70279" y="624804"/>
                  </a:cubicBezTo>
                  <a:cubicBezTo>
                    <a:pt x="71270" y="616997"/>
                    <a:pt x="72137" y="609190"/>
                    <a:pt x="73005" y="601383"/>
                  </a:cubicBezTo>
                  <a:cubicBezTo>
                    <a:pt x="74368" y="593700"/>
                    <a:pt x="75607" y="586017"/>
                    <a:pt x="76846" y="578458"/>
                  </a:cubicBezTo>
                  <a:cubicBezTo>
                    <a:pt x="82423" y="548097"/>
                    <a:pt x="85769" y="518109"/>
                    <a:pt x="94443" y="490103"/>
                  </a:cubicBezTo>
                  <a:cubicBezTo>
                    <a:pt x="98160" y="475976"/>
                    <a:pt x="101878" y="462097"/>
                    <a:pt x="105472" y="448342"/>
                  </a:cubicBezTo>
                  <a:cubicBezTo>
                    <a:pt x="107083" y="441402"/>
                    <a:pt x="109313" y="434711"/>
                    <a:pt x="111916" y="428267"/>
                  </a:cubicBezTo>
                  <a:cubicBezTo>
                    <a:pt x="114270" y="421699"/>
                    <a:pt x="116748" y="415131"/>
                    <a:pt x="119103" y="408688"/>
                  </a:cubicBezTo>
                  <a:cubicBezTo>
                    <a:pt x="123812" y="395800"/>
                    <a:pt x="128521" y="383036"/>
                    <a:pt x="133106" y="370520"/>
                  </a:cubicBezTo>
                  <a:cubicBezTo>
                    <a:pt x="138434" y="358376"/>
                    <a:pt x="144383" y="346604"/>
                    <a:pt x="149711" y="334831"/>
                  </a:cubicBezTo>
                  <a:cubicBezTo>
                    <a:pt x="193951" y="241520"/>
                    <a:pt x="250830" y="171257"/>
                    <a:pt x="303496" y="121689"/>
                  </a:cubicBezTo>
                  <a:cubicBezTo>
                    <a:pt x="356533" y="71997"/>
                    <a:pt x="404986" y="42133"/>
                    <a:pt x="438444" y="24040"/>
                  </a:cubicBezTo>
                  <a:cubicBezTo>
                    <a:pt x="455297" y="15118"/>
                    <a:pt x="468557" y="9046"/>
                    <a:pt x="477603" y="5205"/>
                  </a:cubicBezTo>
                  <a:lnTo>
                    <a:pt x="487888" y="1115"/>
                  </a:lnTo>
                  <a:cubicBezTo>
                    <a:pt x="490243" y="248"/>
                    <a:pt x="491482" y="0"/>
                    <a:pt x="491482" y="0"/>
                  </a:cubicBezTo>
                  <a:cubicBezTo>
                    <a:pt x="491482" y="0"/>
                    <a:pt x="486897" y="1859"/>
                    <a:pt x="477851" y="5824"/>
                  </a:cubicBezTo>
                  <a:cubicBezTo>
                    <a:pt x="468929" y="9790"/>
                    <a:pt x="455793" y="15986"/>
                    <a:pt x="439064" y="25156"/>
                  </a:cubicBezTo>
                  <a:cubicBezTo>
                    <a:pt x="405853" y="43620"/>
                    <a:pt x="357773" y="73732"/>
                    <a:pt x="305231" y="123424"/>
                  </a:cubicBezTo>
                  <a:cubicBezTo>
                    <a:pt x="252936" y="173116"/>
                    <a:pt x="196677" y="243255"/>
                    <a:pt x="152933" y="336319"/>
                  </a:cubicBezTo>
                  <a:cubicBezTo>
                    <a:pt x="147604" y="347967"/>
                    <a:pt x="141780" y="359615"/>
                    <a:pt x="136452" y="371883"/>
                  </a:cubicBezTo>
                  <a:cubicBezTo>
                    <a:pt x="131991" y="384399"/>
                    <a:pt x="127406" y="397039"/>
                    <a:pt x="122697" y="409927"/>
                  </a:cubicBezTo>
                  <a:cubicBezTo>
                    <a:pt x="120342" y="416371"/>
                    <a:pt x="117988" y="422814"/>
                    <a:pt x="115633" y="429382"/>
                  </a:cubicBezTo>
                  <a:cubicBezTo>
                    <a:pt x="113155" y="435826"/>
                    <a:pt x="110924" y="442517"/>
                    <a:pt x="109313" y="449457"/>
                  </a:cubicBezTo>
                  <a:cubicBezTo>
                    <a:pt x="105720" y="463088"/>
                    <a:pt x="102126" y="476967"/>
                    <a:pt x="98408" y="491094"/>
                  </a:cubicBezTo>
                  <a:cubicBezTo>
                    <a:pt x="89858" y="518976"/>
                    <a:pt x="86636" y="548841"/>
                    <a:pt x="81184" y="579077"/>
                  </a:cubicBezTo>
                  <a:cubicBezTo>
                    <a:pt x="79944" y="586636"/>
                    <a:pt x="78581" y="594319"/>
                    <a:pt x="77342" y="602003"/>
                  </a:cubicBezTo>
                  <a:cubicBezTo>
                    <a:pt x="76475" y="609686"/>
                    <a:pt x="75483" y="617493"/>
                    <a:pt x="74616" y="625423"/>
                  </a:cubicBezTo>
                  <a:cubicBezTo>
                    <a:pt x="72881" y="641161"/>
                    <a:pt x="71022" y="657023"/>
                    <a:pt x="69287" y="673132"/>
                  </a:cubicBezTo>
                  <a:cubicBezTo>
                    <a:pt x="55656" y="801885"/>
                    <a:pt x="45495" y="943401"/>
                    <a:pt x="36325" y="1095327"/>
                  </a:cubicBezTo>
                  <a:cubicBezTo>
                    <a:pt x="27278" y="1247253"/>
                    <a:pt x="19595" y="1409835"/>
                    <a:pt x="13523" y="1580969"/>
                  </a:cubicBezTo>
                  <a:cubicBezTo>
                    <a:pt x="10673" y="1666474"/>
                    <a:pt x="7947" y="1754209"/>
                    <a:pt x="6708" y="1843803"/>
                  </a:cubicBezTo>
                  <a:cubicBezTo>
                    <a:pt x="6336" y="1888538"/>
                    <a:pt x="5221" y="1934016"/>
                    <a:pt x="7823" y="1979371"/>
                  </a:cubicBezTo>
                  <a:cubicBezTo>
                    <a:pt x="9062" y="2002048"/>
                    <a:pt x="12904" y="2024602"/>
                    <a:pt x="17365" y="2047155"/>
                  </a:cubicBezTo>
                  <a:cubicBezTo>
                    <a:pt x="22445" y="2069461"/>
                    <a:pt x="28889" y="2091642"/>
                    <a:pt x="37068" y="2113328"/>
                  </a:cubicBezTo>
                  <a:cubicBezTo>
                    <a:pt x="69783" y="2199701"/>
                    <a:pt x="130008" y="2278390"/>
                    <a:pt x="210928" y="2329445"/>
                  </a:cubicBezTo>
                  <a:cubicBezTo>
                    <a:pt x="251325" y="2354848"/>
                    <a:pt x="296432" y="2373808"/>
                    <a:pt x="344017" y="2382606"/>
                  </a:cubicBezTo>
                  <a:cubicBezTo>
                    <a:pt x="367810" y="2387067"/>
                    <a:pt x="391974" y="2389422"/>
                    <a:pt x="416387" y="2389174"/>
                  </a:cubicBezTo>
                  <a:cubicBezTo>
                    <a:pt x="440675" y="2388802"/>
                    <a:pt x="465087" y="2385952"/>
                    <a:pt x="489004" y="2380871"/>
                  </a:cubicBezTo>
                  <a:cubicBezTo>
                    <a:pt x="523205" y="2374923"/>
                    <a:pt x="553194" y="2357822"/>
                    <a:pt x="580704" y="2337128"/>
                  </a:cubicBezTo>
                  <a:cubicBezTo>
                    <a:pt x="608339" y="2316805"/>
                    <a:pt x="633494" y="2293632"/>
                    <a:pt x="657906" y="2269839"/>
                  </a:cubicBezTo>
                  <a:cubicBezTo>
                    <a:pt x="706483" y="2222006"/>
                    <a:pt x="750846" y="2170951"/>
                    <a:pt x="793351" y="2119400"/>
                  </a:cubicBezTo>
                  <a:cubicBezTo>
                    <a:pt x="878112" y="2016175"/>
                    <a:pt x="955438" y="1910595"/>
                    <a:pt x="1028427" y="1806999"/>
                  </a:cubicBezTo>
                  <a:cubicBezTo>
                    <a:pt x="1174032" y="1599309"/>
                    <a:pt x="1303157" y="1398435"/>
                    <a:pt x="1416791" y="1213051"/>
                  </a:cubicBezTo>
                  <a:lnTo>
                    <a:pt x="1417535" y="1216645"/>
                  </a:lnTo>
                  <a:cubicBezTo>
                    <a:pt x="1277877" y="1114163"/>
                    <a:pt x="1148257" y="1019116"/>
                    <a:pt x="1033384" y="934727"/>
                  </a:cubicBezTo>
                  <a:lnTo>
                    <a:pt x="1036357" y="934479"/>
                  </a:lnTo>
                  <a:cubicBezTo>
                    <a:pt x="892487" y="1073393"/>
                    <a:pt x="768938" y="1192480"/>
                    <a:pt x="670794" y="1287279"/>
                  </a:cubicBezTo>
                  <a:lnTo>
                    <a:pt x="667944" y="1290005"/>
                  </a:lnTo>
                  <a:lnTo>
                    <a:pt x="667944" y="1286164"/>
                  </a:lnTo>
                  <a:cubicBezTo>
                    <a:pt x="671662" y="1169307"/>
                    <a:pt x="674512" y="1077731"/>
                    <a:pt x="676370" y="1015275"/>
                  </a:cubicBezTo>
                  <a:cubicBezTo>
                    <a:pt x="677362" y="984171"/>
                    <a:pt x="678229" y="960378"/>
                    <a:pt x="678725" y="944145"/>
                  </a:cubicBezTo>
                  <a:cubicBezTo>
                    <a:pt x="679345" y="928036"/>
                    <a:pt x="679840" y="919857"/>
                    <a:pt x="679840" y="919857"/>
                  </a:cubicBezTo>
                  <a:close/>
                </a:path>
              </a:pathLst>
            </a:custGeom>
            <a:solidFill>
              <a:srgbClr val="263238"/>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604" name="任意多边形: 形状 1603"/>
            <p:cNvSpPr/>
            <p:nvPr/>
          </p:nvSpPr>
          <p:spPr>
            <a:xfrm>
              <a:off x="-235793" y="5240929"/>
              <a:ext cx="365281" cy="484940"/>
            </a:xfrm>
            <a:custGeom>
              <a:avLst/>
              <a:gdLst>
                <a:gd name="connsiteX0" fmla="*/ 365281 w 365281"/>
                <a:gd name="connsiteY0" fmla="*/ 285 h 484940"/>
                <a:gd name="connsiteX1" fmla="*/ 360324 w 365281"/>
                <a:gd name="connsiteY1" fmla="*/ 4251 h 484940"/>
                <a:gd name="connsiteX2" fmla="*/ 345330 w 365281"/>
                <a:gd name="connsiteY2" fmla="*/ 14536 h 484940"/>
                <a:gd name="connsiteX3" fmla="*/ 321785 w 365281"/>
                <a:gd name="connsiteY3" fmla="*/ 30894 h 484940"/>
                <a:gd name="connsiteX4" fmla="*/ 291301 w 365281"/>
                <a:gd name="connsiteY4" fmla="*/ 53571 h 484940"/>
                <a:gd name="connsiteX5" fmla="*/ 255736 w 365281"/>
                <a:gd name="connsiteY5" fmla="*/ 82692 h 484940"/>
                <a:gd name="connsiteX6" fmla="*/ 216701 w 365281"/>
                <a:gd name="connsiteY6" fmla="*/ 118133 h 484940"/>
                <a:gd name="connsiteX7" fmla="*/ 136153 w 365281"/>
                <a:gd name="connsiteY7" fmla="*/ 207975 h 484940"/>
                <a:gd name="connsiteX8" fmla="*/ 69980 w 365281"/>
                <a:gd name="connsiteY8" fmla="*/ 308970 h 484940"/>
                <a:gd name="connsiteX9" fmla="*/ 46435 w 365281"/>
                <a:gd name="connsiteY9" fmla="*/ 356183 h 484940"/>
                <a:gd name="connsiteX10" fmla="*/ 28591 w 365281"/>
                <a:gd name="connsiteY10" fmla="*/ 398440 h 484940"/>
                <a:gd name="connsiteX11" fmla="*/ 15827 w 365281"/>
                <a:gd name="connsiteY11" fmla="*/ 434128 h 484940"/>
                <a:gd name="connsiteX12" fmla="*/ 7401 w 365281"/>
                <a:gd name="connsiteY12" fmla="*/ 461515 h 484940"/>
                <a:gd name="connsiteX13" fmla="*/ 2320 w 365281"/>
                <a:gd name="connsiteY13" fmla="*/ 478988 h 484940"/>
                <a:gd name="connsiteX14" fmla="*/ 89 w 365281"/>
                <a:gd name="connsiteY14" fmla="*/ 484935 h 484940"/>
                <a:gd name="connsiteX15" fmla="*/ 1081 w 365281"/>
                <a:gd name="connsiteY15" fmla="*/ 478616 h 484940"/>
                <a:gd name="connsiteX16" fmla="*/ 5046 w 365281"/>
                <a:gd name="connsiteY16" fmla="*/ 460895 h 484940"/>
                <a:gd name="connsiteX17" fmla="*/ 12481 w 365281"/>
                <a:gd name="connsiteY17" fmla="*/ 433137 h 484940"/>
                <a:gd name="connsiteX18" fmla="*/ 24378 w 365281"/>
                <a:gd name="connsiteY18" fmla="*/ 396829 h 484940"/>
                <a:gd name="connsiteX19" fmla="*/ 41602 w 365281"/>
                <a:gd name="connsiteY19" fmla="*/ 353953 h 484940"/>
                <a:gd name="connsiteX20" fmla="*/ 64776 w 365281"/>
                <a:gd name="connsiteY20" fmla="*/ 306119 h 484940"/>
                <a:gd name="connsiteX21" fmla="*/ 131073 w 365281"/>
                <a:gd name="connsiteY21" fmla="*/ 204010 h 484940"/>
                <a:gd name="connsiteX22" fmla="*/ 212612 w 365281"/>
                <a:gd name="connsiteY22" fmla="*/ 113796 h 484940"/>
                <a:gd name="connsiteX23" fmla="*/ 252266 w 365281"/>
                <a:gd name="connsiteY23" fmla="*/ 78479 h 484940"/>
                <a:gd name="connsiteX24" fmla="*/ 288575 w 365281"/>
                <a:gd name="connsiteY24" fmla="*/ 49853 h 484940"/>
                <a:gd name="connsiteX25" fmla="*/ 319679 w 365281"/>
                <a:gd name="connsiteY25" fmla="*/ 27796 h 484940"/>
                <a:gd name="connsiteX26" fmla="*/ 343843 w 365281"/>
                <a:gd name="connsiteY26" fmla="*/ 12182 h 484940"/>
                <a:gd name="connsiteX27" fmla="*/ 359457 w 365281"/>
                <a:gd name="connsiteY27" fmla="*/ 2888 h 484940"/>
                <a:gd name="connsiteX28" fmla="*/ 365157 w 365281"/>
                <a:gd name="connsiteY28" fmla="*/ 37 h 48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5281" h="484940">
                  <a:moveTo>
                    <a:pt x="365281" y="285"/>
                  </a:moveTo>
                  <a:cubicBezTo>
                    <a:pt x="365281" y="285"/>
                    <a:pt x="363670" y="1772"/>
                    <a:pt x="360324" y="4251"/>
                  </a:cubicBezTo>
                  <a:cubicBezTo>
                    <a:pt x="356235" y="6977"/>
                    <a:pt x="351402" y="10447"/>
                    <a:pt x="345330" y="14536"/>
                  </a:cubicBezTo>
                  <a:cubicBezTo>
                    <a:pt x="338762" y="18873"/>
                    <a:pt x="330708" y="24202"/>
                    <a:pt x="321785" y="30894"/>
                  </a:cubicBezTo>
                  <a:cubicBezTo>
                    <a:pt x="312863" y="37585"/>
                    <a:pt x="302206" y="44648"/>
                    <a:pt x="291301" y="53571"/>
                  </a:cubicBezTo>
                  <a:cubicBezTo>
                    <a:pt x="280272" y="62245"/>
                    <a:pt x="268128" y="71663"/>
                    <a:pt x="255736" y="82692"/>
                  </a:cubicBezTo>
                  <a:cubicBezTo>
                    <a:pt x="242972" y="93225"/>
                    <a:pt x="230209" y="105493"/>
                    <a:pt x="216701" y="118133"/>
                  </a:cubicBezTo>
                  <a:cubicBezTo>
                    <a:pt x="190182" y="144156"/>
                    <a:pt x="162424" y="174145"/>
                    <a:pt x="136153" y="207975"/>
                  </a:cubicBezTo>
                  <a:cubicBezTo>
                    <a:pt x="110130" y="242053"/>
                    <a:pt x="88072" y="276503"/>
                    <a:pt x="69980" y="308970"/>
                  </a:cubicBezTo>
                  <a:cubicBezTo>
                    <a:pt x="61430" y="325451"/>
                    <a:pt x="52879" y="340941"/>
                    <a:pt x="46435" y="356183"/>
                  </a:cubicBezTo>
                  <a:cubicBezTo>
                    <a:pt x="39248" y="371053"/>
                    <a:pt x="33672" y="385428"/>
                    <a:pt x="28591" y="398440"/>
                  </a:cubicBezTo>
                  <a:cubicBezTo>
                    <a:pt x="23138" y="411451"/>
                    <a:pt x="19545" y="423595"/>
                    <a:pt x="15827" y="434128"/>
                  </a:cubicBezTo>
                  <a:cubicBezTo>
                    <a:pt x="12110" y="444662"/>
                    <a:pt x="9383" y="453956"/>
                    <a:pt x="7401" y="461515"/>
                  </a:cubicBezTo>
                  <a:cubicBezTo>
                    <a:pt x="5294" y="468454"/>
                    <a:pt x="3683" y="474279"/>
                    <a:pt x="2320" y="478988"/>
                  </a:cubicBezTo>
                  <a:cubicBezTo>
                    <a:pt x="1081" y="482953"/>
                    <a:pt x="337" y="485060"/>
                    <a:pt x="89" y="484935"/>
                  </a:cubicBezTo>
                  <a:cubicBezTo>
                    <a:pt x="-158" y="484935"/>
                    <a:pt x="89" y="482705"/>
                    <a:pt x="1081" y="478616"/>
                  </a:cubicBezTo>
                  <a:cubicBezTo>
                    <a:pt x="2196" y="473783"/>
                    <a:pt x="3435" y="467959"/>
                    <a:pt x="5046" y="460895"/>
                  </a:cubicBezTo>
                  <a:cubicBezTo>
                    <a:pt x="6781" y="453212"/>
                    <a:pt x="9012" y="443794"/>
                    <a:pt x="12481" y="433137"/>
                  </a:cubicBezTo>
                  <a:cubicBezTo>
                    <a:pt x="15827" y="422480"/>
                    <a:pt x="19173" y="410088"/>
                    <a:pt x="24378" y="396829"/>
                  </a:cubicBezTo>
                  <a:cubicBezTo>
                    <a:pt x="29211" y="383569"/>
                    <a:pt x="34663" y="368947"/>
                    <a:pt x="41602" y="353953"/>
                  </a:cubicBezTo>
                  <a:cubicBezTo>
                    <a:pt x="47922" y="338586"/>
                    <a:pt x="56349" y="322849"/>
                    <a:pt x="64776" y="306119"/>
                  </a:cubicBezTo>
                  <a:cubicBezTo>
                    <a:pt x="82744" y="273281"/>
                    <a:pt x="104802" y="238335"/>
                    <a:pt x="131073" y="204010"/>
                  </a:cubicBezTo>
                  <a:cubicBezTo>
                    <a:pt x="157591" y="169808"/>
                    <a:pt x="185721" y="139695"/>
                    <a:pt x="212612" y="113796"/>
                  </a:cubicBezTo>
                  <a:cubicBezTo>
                    <a:pt x="226367" y="101156"/>
                    <a:pt x="239379" y="88888"/>
                    <a:pt x="252266" y="78479"/>
                  </a:cubicBezTo>
                  <a:cubicBezTo>
                    <a:pt x="264906" y="67574"/>
                    <a:pt x="277298" y="58280"/>
                    <a:pt x="288575" y="49853"/>
                  </a:cubicBezTo>
                  <a:cubicBezTo>
                    <a:pt x="299728" y="41055"/>
                    <a:pt x="310509" y="34239"/>
                    <a:pt x="319679" y="27796"/>
                  </a:cubicBezTo>
                  <a:cubicBezTo>
                    <a:pt x="328849" y="21351"/>
                    <a:pt x="337151" y="16271"/>
                    <a:pt x="343843" y="12182"/>
                  </a:cubicBezTo>
                  <a:cubicBezTo>
                    <a:pt x="350163" y="8464"/>
                    <a:pt x="355244" y="5366"/>
                    <a:pt x="359457" y="2888"/>
                  </a:cubicBezTo>
                  <a:cubicBezTo>
                    <a:pt x="363051" y="781"/>
                    <a:pt x="365033" y="-210"/>
                    <a:pt x="365157" y="37"/>
                  </a:cubicBezTo>
                  <a:close/>
                </a:path>
              </a:pathLst>
            </a:custGeom>
            <a:solidFill>
              <a:srgbClr val="263238"/>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605" name="任意多边形: 形状 1604"/>
            <p:cNvSpPr/>
            <p:nvPr/>
          </p:nvSpPr>
          <p:spPr>
            <a:xfrm>
              <a:off x="-132870" y="4239067"/>
              <a:ext cx="258268" cy="473877"/>
            </a:xfrm>
            <a:custGeom>
              <a:avLst/>
              <a:gdLst>
                <a:gd name="connsiteX0" fmla="*/ 258269 w 258268"/>
                <a:gd name="connsiteY0" fmla="*/ 473753 h 473877"/>
                <a:gd name="connsiteX1" fmla="*/ 251453 w 258268"/>
                <a:gd name="connsiteY1" fmla="*/ 453431 h 473877"/>
                <a:gd name="connsiteX2" fmla="*/ 233485 w 258268"/>
                <a:gd name="connsiteY2" fmla="*/ 397915 h 473877"/>
                <a:gd name="connsiteX3" fmla="*/ 156035 w 258268"/>
                <a:gd name="connsiteY3" fmla="*/ 222196 h 473877"/>
                <a:gd name="connsiteX4" fmla="*/ 50331 w 258268"/>
                <a:gd name="connsiteY4" fmla="*/ 61844 h 473877"/>
                <a:gd name="connsiteX5" fmla="*/ 13403 w 258268"/>
                <a:gd name="connsiteY5" fmla="*/ 16737 h 473877"/>
                <a:gd name="connsiteX6" fmla="*/ 20 w 258268"/>
                <a:gd name="connsiteY6" fmla="*/ 8 h 473877"/>
                <a:gd name="connsiteX7" fmla="*/ 15262 w 258268"/>
                <a:gd name="connsiteY7" fmla="*/ 15127 h 473877"/>
                <a:gd name="connsiteX8" fmla="*/ 53925 w 258268"/>
                <a:gd name="connsiteY8" fmla="*/ 59118 h 473877"/>
                <a:gd name="connsiteX9" fmla="*/ 161735 w 258268"/>
                <a:gd name="connsiteY9" fmla="*/ 219222 h 473877"/>
                <a:gd name="connsiteX10" fmla="*/ 237822 w 258268"/>
                <a:gd name="connsiteY10" fmla="*/ 396552 h 473877"/>
                <a:gd name="connsiteX11" fmla="*/ 253808 w 258268"/>
                <a:gd name="connsiteY11" fmla="*/ 452811 h 473877"/>
                <a:gd name="connsiteX12" fmla="*/ 258145 w 258268"/>
                <a:gd name="connsiteY12" fmla="*/ 473877 h 473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268" h="473877">
                  <a:moveTo>
                    <a:pt x="258269" y="473753"/>
                  </a:moveTo>
                  <a:cubicBezTo>
                    <a:pt x="258269" y="473753"/>
                    <a:pt x="255419" y="466566"/>
                    <a:pt x="251453" y="453431"/>
                  </a:cubicBezTo>
                  <a:cubicBezTo>
                    <a:pt x="247612" y="440171"/>
                    <a:pt x="241540" y="421212"/>
                    <a:pt x="233485" y="397915"/>
                  </a:cubicBezTo>
                  <a:cubicBezTo>
                    <a:pt x="217499" y="351321"/>
                    <a:pt x="191848" y="288122"/>
                    <a:pt x="156035" y="222196"/>
                  </a:cubicBezTo>
                  <a:cubicBezTo>
                    <a:pt x="119974" y="156271"/>
                    <a:pt x="80816" y="100507"/>
                    <a:pt x="50331" y="61844"/>
                  </a:cubicBezTo>
                  <a:cubicBezTo>
                    <a:pt x="35089" y="42513"/>
                    <a:pt x="22449" y="27147"/>
                    <a:pt x="13403" y="16737"/>
                  </a:cubicBezTo>
                  <a:cubicBezTo>
                    <a:pt x="4481" y="6204"/>
                    <a:pt x="-352" y="256"/>
                    <a:pt x="20" y="8"/>
                  </a:cubicBezTo>
                  <a:cubicBezTo>
                    <a:pt x="392" y="-240"/>
                    <a:pt x="5720" y="5089"/>
                    <a:pt x="15262" y="15127"/>
                  </a:cubicBezTo>
                  <a:cubicBezTo>
                    <a:pt x="24928" y="25040"/>
                    <a:pt x="38187" y="40034"/>
                    <a:pt x="53925" y="59118"/>
                  </a:cubicBezTo>
                  <a:cubicBezTo>
                    <a:pt x="85401" y="97161"/>
                    <a:pt x="125551" y="152925"/>
                    <a:pt x="161735" y="219222"/>
                  </a:cubicBezTo>
                  <a:cubicBezTo>
                    <a:pt x="197796" y="285643"/>
                    <a:pt x="222952" y="349462"/>
                    <a:pt x="237822" y="396552"/>
                  </a:cubicBezTo>
                  <a:cubicBezTo>
                    <a:pt x="245381" y="420096"/>
                    <a:pt x="250710" y="439428"/>
                    <a:pt x="253808" y="452811"/>
                  </a:cubicBezTo>
                  <a:cubicBezTo>
                    <a:pt x="257030" y="466195"/>
                    <a:pt x="258641" y="473753"/>
                    <a:pt x="258145" y="473877"/>
                  </a:cubicBezTo>
                  <a:close/>
                </a:path>
              </a:pathLst>
            </a:custGeom>
            <a:solidFill>
              <a:srgbClr val="263238"/>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606" name="任意多边形: 形状 1605"/>
            <p:cNvSpPr/>
            <p:nvPr/>
          </p:nvSpPr>
          <p:spPr>
            <a:xfrm rot="-2052602">
              <a:off x="474423" y="2431448"/>
              <a:ext cx="37175" cy="3328856"/>
            </a:xfrm>
            <a:custGeom>
              <a:avLst/>
              <a:gdLst>
                <a:gd name="connsiteX0" fmla="*/ 0 w 37175"/>
                <a:gd name="connsiteY0" fmla="*/ 0 h 3328856"/>
                <a:gd name="connsiteX1" fmla="*/ 37176 w 37175"/>
                <a:gd name="connsiteY1" fmla="*/ 0 h 3328856"/>
                <a:gd name="connsiteX2" fmla="*/ 37176 w 37175"/>
                <a:gd name="connsiteY2" fmla="*/ 3328857 h 3328856"/>
                <a:gd name="connsiteX3" fmla="*/ 0 w 37175"/>
                <a:gd name="connsiteY3" fmla="*/ 3328857 h 3328856"/>
              </a:gdLst>
              <a:ahLst/>
              <a:cxnLst>
                <a:cxn ang="0">
                  <a:pos x="connsiteX0" y="connsiteY0"/>
                </a:cxn>
                <a:cxn ang="0">
                  <a:pos x="connsiteX1" y="connsiteY1"/>
                </a:cxn>
                <a:cxn ang="0">
                  <a:pos x="connsiteX2" y="connsiteY2"/>
                </a:cxn>
                <a:cxn ang="0">
                  <a:pos x="connsiteX3" y="connsiteY3"/>
                </a:cxn>
              </a:cxnLst>
              <a:rect l="l" t="t" r="r" b="b"/>
              <a:pathLst>
                <a:path w="37175" h="3328856">
                  <a:moveTo>
                    <a:pt x="0" y="0"/>
                  </a:moveTo>
                  <a:lnTo>
                    <a:pt x="37176" y="0"/>
                  </a:lnTo>
                  <a:lnTo>
                    <a:pt x="37176" y="3328857"/>
                  </a:lnTo>
                  <a:lnTo>
                    <a:pt x="0" y="3328857"/>
                  </a:lnTo>
                  <a:close/>
                </a:path>
              </a:pathLst>
            </a:custGeom>
            <a:solidFill>
              <a:srgbClr val="263238"/>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607" name="任意多边形: 形状 1606"/>
            <p:cNvSpPr/>
            <p:nvPr/>
          </p:nvSpPr>
          <p:spPr>
            <a:xfrm>
              <a:off x="441971" y="4095629"/>
              <a:ext cx="515646" cy="1056611"/>
            </a:xfrm>
            <a:custGeom>
              <a:avLst/>
              <a:gdLst>
                <a:gd name="connsiteX0" fmla="*/ 91619 w 515646"/>
                <a:gd name="connsiteY0" fmla="*/ 817694 h 1056611"/>
                <a:gd name="connsiteX1" fmla="*/ 109463 w 515646"/>
                <a:gd name="connsiteY1" fmla="*/ 630079 h 1056611"/>
                <a:gd name="connsiteX2" fmla="*/ 166 w 515646"/>
                <a:gd name="connsiteY2" fmla="*/ 408635 h 1056611"/>
                <a:gd name="connsiteX3" fmla="*/ 28296 w 515646"/>
                <a:gd name="connsiteY3" fmla="*/ 141340 h 1056611"/>
                <a:gd name="connsiteX4" fmla="*/ 60763 w 515646"/>
                <a:gd name="connsiteY4" fmla="*/ 85823 h 1056611"/>
                <a:gd name="connsiteX5" fmla="*/ 147259 w 515646"/>
                <a:gd name="connsiteY5" fmla="*/ 21261 h 1056611"/>
                <a:gd name="connsiteX6" fmla="*/ 233507 w 515646"/>
                <a:gd name="connsiteY6" fmla="*/ 2302 h 1056611"/>
                <a:gd name="connsiteX7" fmla="*/ 338467 w 515646"/>
                <a:gd name="connsiteY7" fmla="*/ 26218 h 1056611"/>
                <a:gd name="connsiteX8" fmla="*/ 313188 w 515646"/>
                <a:gd name="connsiteY8" fmla="*/ 108129 h 1056611"/>
                <a:gd name="connsiteX9" fmla="*/ 212565 w 515646"/>
                <a:gd name="connsiteY9" fmla="*/ 109864 h 1056611"/>
                <a:gd name="connsiteX10" fmla="*/ 155066 w 515646"/>
                <a:gd name="connsiteY10" fmla="*/ 165752 h 1056611"/>
                <a:gd name="connsiteX11" fmla="*/ 153331 w 515646"/>
                <a:gd name="connsiteY11" fmla="*/ 218170 h 1056611"/>
                <a:gd name="connsiteX12" fmla="*/ 313064 w 515646"/>
                <a:gd name="connsiteY12" fmla="*/ 136879 h 1056611"/>
                <a:gd name="connsiteX13" fmla="*/ 355568 w 515646"/>
                <a:gd name="connsiteY13" fmla="*/ 257948 h 1056611"/>
                <a:gd name="connsiteX14" fmla="*/ 440081 w 515646"/>
                <a:gd name="connsiteY14" fmla="*/ 275669 h 1056611"/>
                <a:gd name="connsiteX15" fmla="*/ 440081 w 515646"/>
                <a:gd name="connsiteY15" fmla="*/ 381992 h 1056611"/>
                <a:gd name="connsiteX16" fmla="*/ 513938 w 515646"/>
                <a:gd name="connsiteY16" fmla="*/ 449900 h 1056611"/>
                <a:gd name="connsiteX17" fmla="*/ 434257 w 515646"/>
                <a:gd name="connsiteY17" fmla="*/ 588690 h 1056611"/>
                <a:gd name="connsiteX18" fmla="*/ 514062 w 515646"/>
                <a:gd name="connsiteY18" fmla="*/ 817570 h 1056611"/>
                <a:gd name="connsiteX19" fmla="*/ 414430 w 515646"/>
                <a:gd name="connsiteY19" fmla="*/ 1056612 h 1056611"/>
                <a:gd name="connsiteX20" fmla="*/ 91619 w 515646"/>
                <a:gd name="connsiteY20" fmla="*/ 817570 h 1056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5646" h="1056611">
                  <a:moveTo>
                    <a:pt x="91619" y="817694"/>
                  </a:moveTo>
                  <a:lnTo>
                    <a:pt x="109463" y="630079"/>
                  </a:lnTo>
                  <a:cubicBezTo>
                    <a:pt x="109463" y="630079"/>
                    <a:pt x="3140" y="444076"/>
                    <a:pt x="166" y="408635"/>
                  </a:cubicBezTo>
                  <a:cubicBezTo>
                    <a:pt x="-2064" y="381125"/>
                    <a:pt x="18754" y="214700"/>
                    <a:pt x="28296" y="141340"/>
                  </a:cubicBezTo>
                  <a:cubicBezTo>
                    <a:pt x="31146" y="119158"/>
                    <a:pt x="42918" y="99207"/>
                    <a:pt x="60763" y="85823"/>
                  </a:cubicBezTo>
                  <a:lnTo>
                    <a:pt x="147259" y="21261"/>
                  </a:lnTo>
                  <a:cubicBezTo>
                    <a:pt x="171919" y="2797"/>
                    <a:pt x="203271" y="-4018"/>
                    <a:pt x="233507" y="2302"/>
                  </a:cubicBezTo>
                  <a:cubicBezTo>
                    <a:pt x="274277" y="10852"/>
                    <a:pt x="329793" y="23988"/>
                    <a:pt x="338467" y="26218"/>
                  </a:cubicBezTo>
                  <a:cubicBezTo>
                    <a:pt x="376882" y="35760"/>
                    <a:pt x="384442" y="98587"/>
                    <a:pt x="313188" y="108129"/>
                  </a:cubicBezTo>
                  <a:cubicBezTo>
                    <a:pt x="246643" y="116927"/>
                    <a:pt x="229666" y="98092"/>
                    <a:pt x="212565" y="109864"/>
                  </a:cubicBezTo>
                  <a:lnTo>
                    <a:pt x="155066" y="165752"/>
                  </a:lnTo>
                  <a:lnTo>
                    <a:pt x="153331" y="218170"/>
                  </a:lnTo>
                  <a:cubicBezTo>
                    <a:pt x="153331" y="218170"/>
                    <a:pt x="265850" y="110236"/>
                    <a:pt x="313064" y="136879"/>
                  </a:cubicBezTo>
                  <a:cubicBezTo>
                    <a:pt x="360277" y="163397"/>
                    <a:pt x="355568" y="257948"/>
                    <a:pt x="355568" y="257948"/>
                  </a:cubicBezTo>
                  <a:cubicBezTo>
                    <a:pt x="355568" y="257948"/>
                    <a:pt x="407614" y="234280"/>
                    <a:pt x="440081" y="275669"/>
                  </a:cubicBezTo>
                  <a:cubicBezTo>
                    <a:pt x="472549" y="317058"/>
                    <a:pt x="440081" y="381992"/>
                    <a:pt x="440081" y="381992"/>
                  </a:cubicBezTo>
                  <a:cubicBezTo>
                    <a:pt x="440081" y="381992"/>
                    <a:pt x="510964" y="367246"/>
                    <a:pt x="513938" y="449900"/>
                  </a:cubicBezTo>
                  <a:cubicBezTo>
                    <a:pt x="516912" y="532555"/>
                    <a:pt x="434257" y="588690"/>
                    <a:pt x="434257" y="588690"/>
                  </a:cubicBezTo>
                  <a:cubicBezTo>
                    <a:pt x="434257" y="588690"/>
                    <a:pt x="528932" y="736402"/>
                    <a:pt x="514062" y="817570"/>
                  </a:cubicBezTo>
                  <a:cubicBezTo>
                    <a:pt x="499191" y="898737"/>
                    <a:pt x="414430" y="1056612"/>
                    <a:pt x="414430" y="1056612"/>
                  </a:cubicBezTo>
                  <a:lnTo>
                    <a:pt x="91619" y="817570"/>
                  </a:lnTo>
                  <a:close/>
                </a:path>
              </a:pathLst>
            </a:custGeom>
            <a:solidFill>
              <a:srgbClr val="FFBF9D"/>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610" name="任意多边形: 形状 1609"/>
            <p:cNvSpPr/>
            <p:nvPr/>
          </p:nvSpPr>
          <p:spPr>
            <a:xfrm>
              <a:off x="189960" y="3592710"/>
              <a:ext cx="13259" cy="6319"/>
            </a:xfrm>
            <a:custGeom>
              <a:avLst/>
              <a:gdLst>
                <a:gd name="connsiteX0" fmla="*/ 13259 w 13259"/>
                <a:gd name="connsiteY0" fmla="*/ 6196 h 6319"/>
                <a:gd name="connsiteX1" fmla="*/ 9046 w 13259"/>
                <a:gd name="connsiteY1" fmla="*/ 0 h 6319"/>
                <a:gd name="connsiteX2" fmla="*/ 0 w 13259"/>
                <a:gd name="connsiteY2" fmla="*/ 248 h 6319"/>
                <a:gd name="connsiteX3" fmla="*/ 13259 w 13259"/>
                <a:gd name="connsiteY3" fmla="*/ 6320 h 6319"/>
              </a:gdLst>
              <a:ahLst/>
              <a:cxnLst>
                <a:cxn ang="0">
                  <a:pos x="connsiteX0" y="connsiteY0"/>
                </a:cxn>
                <a:cxn ang="0">
                  <a:pos x="connsiteX1" y="connsiteY1"/>
                </a:cxn>
                <a:cxn ang="0">
                  <a:pos x="connsiteX2" y="connsiteY2"/>
                </a:cxn>
                <a:cxn ang="0">
                  <a:pos x="connsiteX3" y="connsiteY3"/>
                </a:cxn>
              </a:cxnLst>
              <a:rect l="l" t="t" r="r" b="b"/>
              <a:pathLst>
                <a:path w="13259" h="6319">
                  <a:moveTo>
                    <a:pt x="13259" y="6196"/>
                  </a:moveTo>
                  <a:lnTo>
                    <a:pt x="9046" y="0"/>
                  </a:lnTo>
                  <a:lnTo>
                    <a:pt x="0" y="248"/>
                  </a:lnTo>
                  <a:cubicBezTo>
                    <a:pt x="4461" y="2230"/>
                    <a:pt x="8798" y="4089"/>
                    <a:pt x="13259" y="6320"/>
                  </a:cubicBezTo>
                  <a:close/>
                </a:path>
              </a:pathLst>
            </a:custGeom>
            <a:solidFill>
              <a:srgbClr val="FFFFFF"/>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611" name="任意多边形: 形状 1610"/>
            <p:cNvSpPr/>
            <p:nvPr/>
          </p:nvSpPr>
          <p:spPr>
            <a:xfrm>
              <a:off x="668485" y="4355301"/>
              <a:ext cx="132159" cy="85076"/>
            </a:xfrm>
            <a:custGeom>
              <a:avLst/>
              <a:gdLst>
                <a:gd name="connsiteX0" fmla="*/ 132151 w 132159"/>
                <a:gd name="connsiteY0" fmla="*/ 135 h 85076"/>
                <a:gd name="connsiteX1" fmla="*/ 61145 w 132159"/>
                <a:gd name="connsiteY1" fmla="*/ 34956 h 85076"/>
                <a:gd name="connsiteX2" fmla="*/ 53 w 132159"/>
                <a:gd name="connsiteY2" fmla="*/ 85020 h 85076"/>
                <a:gd name="connsiteX3" fmla="*/ 14056 w 132159"/>
                <a:gd name="connsiteY3" fmla="*/ 66060 h 85076"/>
                <a:gd name="connsiteX4" fmla="*/ 57676 w 132159"/>
                <a:gd name="connsiteY4" fmla="*/ 29504 h 85076"/>
                <a:gd name="connsiteX5" fmla="*/ 109102 w 132159"/>
                <a:gd name="connsiteY5" fmla="*/ 5092 h 85076"/>
                <a:gd name="connsiteX6" fmla="*/ 132151 w 132159"/>
                <a:gd name="connsiteY6" fmla="*/ 259 h 8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159" h="85076">
                  <a:moveTo>
                    <a:pt x="132151" y="135"/>
                  </a:moveTo>
                  <a:cubicBezTo>
                    <a:pt x="132771" y="2118"/>
                    <a:pt x="97826" y="11040"/>
                    <a:pt x="61145" y="34956"/>
                  </a:cubicBezTo>
                  <a:cubicBezTo>
                    <a:pt x="24217" y="58377"/>
                    <a:pt x="1540" y="86507"/>
                    <a:pt x="53" y="85020"/>
                  </a:cubicBezTo>
                  <a:cubicBezTo>
                    <a:pt x="-567" y="84524"/>
                    <a:pt x="4266" y="76841"/>
                    <a:pt x="14056" y="66060"/>
                  </a:cubicBezTo>
                  <a:cubicBezTo>
                    <a:pt x="23845" y="55279"/>
                    <a:pt x="38840" y="41524"/>
                    <a:pt x="57676" y="29504"/>
                  </a:cubicBezTo>
                  <a:cubicBezTo>
                    <a:pt x="76511" y="17484"/>
                    <a:pt x="95223" y="9429"/>
                    <a:pt x="109102" y="5092"/>
                  </a:cubicBezTo>
                  <a:cubicBezTo>
                    <a:pt x="122981" y="631"/>
                    <a:pt x="132027" y="-609"/>
                    <a:pt x="132151" y="259"/>
                  </a:cubicBezTo>
                  <a:close/>
                </a:path>
              </a:pathLst>
            </a:custGeom>
            <a:solidFill>
              <a:srgbClr val="FF9A6C"/>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612" name="任意多边形: 形状 1611"/>
            <p:cNvSpPr/>
            <p:nvPr/>
          </p:nvSpPr>
          <p:spPr>
            <a:xfrm>
              <a:off x="773072" y="4478189"/>
              <a:ext cx="118902" cy="77434"/>
            </a:xfrm>
            <a:custGeom>
              <a:avLst/>
              <a:gdLst>
                <a:gd name="connsiteX0" fmla="*/ 118893 w 118902"/>
                <a:gd name="connsiteY0" fmla="*/ 176 h 77434"/>
                <a:gd name="connsiteX1" fmla="*/ 56314 w 118902"/>
                <a:gd name="connsiteY1" fmla="*/ 33882 h 77434"/>
                <a:gd name="connsiteX2" fmla="*/ 54 w 118902"/>
                <a:gd name="connsiteY2" fmla="*/ 77378 h 77434"/>
                <a:gd name="connsiteX3" fmla="*/ 52720 w 118902"/>
                <a:gd name="connsiteY3" fmla="*/ 28553 h 77434"/>
                <a:gd name="connsiteX4" fmla="*/ 118769 w 118902"/>
                <a:gd name="connsiteY4" fmla="*/ 176 h 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02" h="77434">
                  <a:moveTo>
                    <a:pt x="118893" y="176"/>
                  </a:moveTo>
                  <a:cubicBezTo>
                    <a:pt x="119513" y="2035"/>
                    <a:pt x="89153" y="12444"/>
                    <a:pt x="56314" y="33882"/>
                  </a:cubicBezTo>
                  <a:cubicBezTo>
                    <a:pt x="23351" y="55072"/>
                    <a:pt x="1541" y="78741"/>
                    <a:pt x="54" y="77378"/>
                  </a:cubicBezTo>
                  <a:cubicBezTo>
                    <a:pt x="-1185" y="76511"/>
                    <a:pt x="18890" y="50363"/>
                    <a:pt x="52720" y="28553"/>
                  </a:cubicBezTo>
                  <a:cubicBezTo>
                    <a:pt x="86426" y="6496"/>
                    <a:pt x="118522" y="-1311"/>
                    <a:pt x="118769" y="176"/>
                  </a:cubicBezTo>
                  <a:close/>
                </a:path>
              </a:pathLst>
            </a:custGeom>
            <a:solidFill>
              <a:srgbClr val="FF9A6C"/>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grpSp>
      <p:sp>
        <p:nvSpPr>
          <p:cNvPr id="48" name="矩形: 圆角 47"/>
          <p:cNvSpPr/>
          <p:nvPr/>
        </p:nvSpPr>
        <p:spPr>
          <a:xfrm>
            <a:off x="7258050" y="0"/>
            <a:ext cx="4908549" cy="6858000"/>
          </a:xfrm>
          <a:prstGeom prst="roundRect">
            <a:avLst>
              <a:gd name="adj" fmla="val 155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思源黑体 CN Normal" panose="020B0400000000000000" pitchFamily="34" charset="-122"/>
              <a:cs typeface="思源黑体 CN Normal" panose="020B0400000000000000" pitchFamily="34" charset="-122"/>
            </a:endParaRPr>
          </a:p>
        </p:txBody>
      </p:sp>
      <p:sp>
        <p:nvSpPr>
          <p:cNvPr id="2" name="标题 1"/>
          <p:cNvSpPr>
            <a:spLocks noGrp="1"/>
          </p:cNvSpPr>
          <p:nvPr>
            <p:ph type="ctrTitle"/>
            <p:custDataLst>
              <p:tags r:id="rId1"/>
            </p:custDataLst>
          </p:nvPr>
        </p:nvSpPr>
        <p:spPr>
          <a:xfrm>
            <a:off x="2760766" y="2174392"/>
            <a:ext cx="4124095" cy="1185108"/>
          </a:xfrm>
        </p:spPr>
        <p:txBody>
          <a:bodyPr>
            <a:prstTxWarp prst="textPlain">
              <a:avLst/>
            </a:prstTxWarp>
            <a:normAutofit/>
          </a:bodyPr>
          <a:lstStyle/>
          <a:p>
            <a:pPr algn="l"/>
            <a:r>
              <a:rPr lang="en-US" altLang="zh-CN" dirty="0">
                <a:solidFill>
                  <a:schemeClr val="accent2"/>
                </a:solidFill>
                <a:latin typeface="优设标题黑" panose="00000500000000000000" pitchFamily="2" charset="-122"/>
                <a:ea typeface="优设标题黑" panose="00000500000000000000" pitchFamily="2" charset="-122"/>
              </a:rPr>
              <a:t>Thank </a:t>
            </a:r>
            <a:endParaRPr lang="en-US" altLang="zh-CN" dirty="0">
              <a:solidFill>
                <a:schemeClr val="accent2"/>
              </a:solidFill>
              <a:latin typeface="优设标题黑" panose="00000500000000000000" pitchFamily="2" charset="-122"/>
              <a:ea typeface="优设标题黑" panose="00000500000000000000" pitchFamily="2" charset="-122"/>
            </a:endParaRPr>
          </a:p>
        </p:txBody>
      </p:sp>
      <p:sp>
        <p:nvSpPr>
          <p:cNvPr id="461" name="标题 1"/>
          <p:cNvSpPr txBox="1"/>
          <p:nvPr>
            <p:custDataLst>
              <p:tags r:id="rId2"/>
            </p:custDataLst>
          </p:nvPr>
        </p:nvSpPr>
        <p:spPr bwMode="auto">
          <a:xfrm>
            <a:off x="7325471" y="2174392"/>
            <a:ext cx="2588343" cy="1185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Plain">
              <a:avLst/>
            </a:prstTxWarp>
            <a:normAutofit/>
          </a:bodyPr>
          <a:lstStyle>
            <a:lvl1pPr algn="r" rtl="0" eaLnBrk="0" fontAlgn="base" hangingPunct="0">
              <a:spcBef>
                <a:spcPct val="0"/>
              </a:spcBef>
              <a:spcAft>
                <a:spcPct val="0"/>
              </a:spcAft>
              <a:defRPr sz="4000">
                <a:solidFill>
                  <a:schemeClr val="tx1"/>
                </a:solidFill>
                <a:latin typeface="思源黑体 CN Normal" panose="020B0400000000000000" pitchFamily="34" charset="-122"/>
                <a:ea typeface="思源黑体 CN Normal" panose="020B0400000000000000" pitchFamily="34" charset="-122"/>
                <a:cs typeface="思源黑体 CN Normal" panose="020B0400000000000000" pitchFamily="34" charset="-122"/>
              </a:defRPr>
            </a:lvl1pPr>
            <a:lvl2pPr algn="l" rtl="0" eaLnBrk="0" fontAlgn="base" hangingPunct="0">
              <a:spcBef>
                <a:spcPct val="0"/>
              </a:spcBef>
              <a:spcAft>
                <a:spcPct val="0"/>
              </a:spcAft>
              <a:defRPr sz="4000">
                <a:solidFill>
                  <a:schemeClr val="tx1"/>
                </a:solidFill>
                <a:latin typeface="Calibri" panose="020F0502020204030204" pitchFamily="34" charset="0"/>
                <a:ea typeface="华文新魏" panose="02010800040101010101" pitchFamily="2" charset="-122"/>
              </a:defRPr>
            </a:lvl2pPr>
            <a:lvl3pPr algn="l" rtl="0" eaLnBrk="0" fontAlgn="base" hangingPunct="0">
              <a:spcBef>
                <a:spcPct val="0"/>
              </a:spcBef>
              <a:spcAft>
                <a:spcPct val="0"/>
              </a:spcAft>
              <a:defRPr sz="4000">
                <a:solidFill>
                  <a:schemeClr val="tx1"/>
                </a:solidFill>
                <a:latin typeface="Calibri" panose="020F0502020204030204" pitchFamily="34" charset="0"/>
                <a:ea typeface="华文新魏" panose="02010800040101010101" pitchFamily="2" charset="-122"/>
              </a:defRPr>
            </a:lvl3pPr>
            <a:lvl4pPr algn="l" rtl="0" eaLnBrk="0" fontAlgn="base" hangingPunct="0">
              <a:spcBef>
                <a:spcPct val="0"/>
              </a:spcBef>
              <a:spcAft>
                <a:spcPct val="0"/>
              </a:spcAft>
              <a:defRPr sz="4000">
                <a:solidFill>
                  <a:schemeClr val="tx1"/>
                </a:solidFill>
                <a:latin typeface="Calibri" panose="020F0502020204030204" pitchFamily="34" charset="0"/>
                <a:ea typeface="华文新魏" panose="02010800040101010101" pitchFamily="2" charset="-122"/>
              </a:defRPr>
            </a:lvl4pPr>
            <a:lvl5pPr algn="l" rtl="0" eaLnBrk="0" fontAlgn="base" hangingPunct="0">
              <a:spcBef>
                <a:spcPct val="0"/>
              </a:spcBef>
              <a:spcAft>
                <a:spcPct val="0"/>
              </a:spcAft>
              <a:defRPr sz="4000">
                <a:solidFill>
                  <a:schemeClr val="tx1"/>
                </a:solidFill>
                <a:latin typeface="Calibri" panose="020F0502020204030204" pitchFamily="34" charset="0"/>
                <a:ea typeface="华文新魏" panose="02010800040101010101" pitchFamily="2" charset="-122"/>
              </a:defRPr>
            </a:lvl5pPr>
            <a:lvl6pPr marL="457200" algn="l" rtl="0" eaLnBrk="0" fontAlgn="base" hangingPunct="0">
              <a:spcBef>
                <a:spcPct val="0"/>
              </a:spcBef>
              <a:spcAft>
                <a:spcPct val="0"/>
              </a:spcAft>
              <a:defRPr sz="4000">
                <a:solidFill>
                  <a:schemeClr val="tx1"/>
                </a:solidFill>
                <a:latin typeface="Calibri" panose="020F0502020204030204" pitchFamily="34" charset="0"/>
                <a:ea typeface="华文新魏" panose="02010800040101010101" pitchFamily="2" charset="-122"/>
              </a:defRPr>
            </a:lvl6pPr>
            <a:lvl7pPr marL="914400" algn="l" rtl="0" eaLnBrk="0" fontAlgn="base" hangingPunct="0">
              <a:spcBef>
                <a:spcPct val="0"/>
              </a:spcBef>
              <a:spcAft>
                <a:spcPct val="0"/>
              </a:spcAft>
              <a:defRPr sz="4000">
                <a:solidFill>
                  <a:schemeClr val="tx1"/>
                </a:solidFill>
                <a:latin typeface="Calibri" panose="020F0502020204030204" pitchFamily="34" charset="0"/>
                <a:ea typeface="华文新魏" panose="02010800040101010101" pitchFamily="2" charset="-122"/>
              </a:defRPr>
            </a:lvl7pPr>
            <a:lvl8pPr marL="1371600" algn="l" rtl="0" eaLnBrk="0" fontAlgn="base" hangingPunct="0">
              <a:spcBef>
                <a:spcPct val="0"/>
              </a:spcBef>
              <a:spcAft>
                <a:spcPct val="0"/>
              </a:spcAft>
              <a:defRPr sz="4000">
                <a:solidFill>
                  <a:schemeClr val="tx1"/>
                </a:solidFill>
                <a:latin typeface="Calibri" panose="020F0502020204030204" pitchFamily="34" charset="0"/>
                <a:ea typeface="华文新魏" panose="02010800040101010101" pitchFamily="2" charset="-122"/>
              </a:defRPr>
            </a:lvl8pPr>
            <a:lvl9pPr marL="1828800" algn="l" rtl="0" eaLnBrk="0" fontAlgn="base" hangingPunct="0">
              <a:spcBef>
                <a:spcPct val="0"/>
              </a:spcBef>
              <a:spcAft>
                <a:spcPct val="0"/>
              </a:spcAft>
              <a:defRPr sz="4000">
                <a:solidFill>
                  <a:schemeClr val="tx1"/>
                </a:solidFill>
                <a:latin typeface="Calibri" panose="020F0502020204030204" pitchFamily="34" charset="0"/>
                <a:ea typeface="华文新魏" panose="0201080004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4000" b="0" i="0" u="none" strike="noStrike" kern="0" cap="none" spc="0" normalizeH="0" baseline="0" noProof="0" dirty="0">
                <a:ln>
                  <a:noFill/>
                </a:ln>
                <a:solidFill>
                  <a:srgbClr val="0A9495"/>
                </a:solidFill>
                <a:effectLst/>
                <a:uLnTx/>
                <a:uFillTx/>
                <a:latin typeface="优设标题黑" panose="00000500000000000000" pitchFamily="2" charset="-122"/>
                <a:ea typeface="优设标题黑" panose="00000500000000000000" pitchFamily="2" charset="-122"/>
              </a:rPr>
              <a:t>You</a:t>
            </a:r>
            <a:endParaRPr kumimoji="0" lang="en-US" altLang="zh-CN" sz="4000" b="0" i="0" u="none" strike="noStrike" kern="0" cap="none" spc="0" normalizeH="0" baseline="0" noProof="0" dirty="0">
              <a:ln>
                <a:noFill/>
              </a:ln>
              <a:solidFill>
                <a:srgbClr val="0A9495"/>
              </a:solidFill>
              <a:effectLst/>
              <a:uLnTx/>
              <a:uFillTx/>
              <a:latin typeface="优设标题黑" panose="00000500000000000000" pitchFamily="2" charset="-122"/>
              <a:ea typeface="优设标题黑" panose="00000500000000000000" pitchFamily="2" charset="-122"/>
            </a:endParaRPr>
          </a:p>
        </p:txBody>
      </p:sp>
    </p:spTree>
    <p:custDataLst>
      <p:tags r:id="rId3"/>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3" name="任意多边形: 形状 1222"/>
          <p:cNvSpPr/>
          <p:nvPr/>
        </p:nvSpPr>
        <p:spPr>
          <a:xfrm flipV="1">
            <a:off x="647700" y="6439642"/>
            <a:ext cx="6330312" cy="45719"/>
          </a:xfrm>
          <a:custGeom>
            <a:avLst/>
            <a:gdLst>
              <a:gd name="connsiteX0" fmla="*/ 7941154 w 7941154"/>
              <a:gd name="connsiteY0" fmla="*/ 3222 h 6443"/>
              <a:gd name="connsiteX1" fmla="*/ 3970763 w 7941154"/>
              <a:gd name="connsiteY1" fmla="*/ 6444 h 6443"/>
              <a:gd name="connsiteX2" fmla="*/ 0 w 7941154"/>
              <a:gd name="connsiteY2" fmla="*/ 3222 h 6443"/>
              <a:gd name="connsiteX3" fmla="*/ 3970763 w 7941154"/>
              <a:gd name="connsiteY3" fmla="*/ 0 h 6443"/>
              <a:gd name="connsiteX4" fmla="*/ 7941154 w 7941154"/>
              <a:gd name="connsiteY4" fmla="*/ 3222 h 6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1154" h="6443">
                <a:moveTo>
                  <a:pt x="7941154" y="3222"/>
                </a:moveTo>
                <a:cubicBezTo>
                  <a:pt x="7941154" y="4957"/>
                  <a:pt x="6163277" y="6444"/>
                  <a:pt x="3970763" y="6444"/>
                </a:cubicBezTo>
                <a:cubicBezTo>
                  <a:pt x="1778249" y="6444"/>
                  <a:pt x="0" y="4957"/>
                  <a:pt x="0" y="3222"/>
                </a:cubicBezTo>
                <a:cubicBezTo>
                  <a:pt x="0" y="1487"/>
                  <a:pt x="1777506" y="0"/>
                  <a:pt x="3970763" y="0"/>
                </a:cubicBezTo>
                <a:cubicBezTo>
                  <a:pt x="6164020" y="0"/>
                  <a:pt x="7941154" y="1487"/>
                  <a:pt x="7941154" y="3222"/>
                </a:cubicBezTo>
                <a:close/>
              </a:path>
            </a:pathLst>
          </a:custGeom>
          <a:solidFill>
            <a:srgbClr val="263238"/>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grpSp>
        <p:nvGrpSpPr>
          <p:cNvPr id="1225" name="图形 1245"/>
          <p:cNvGrpSpPr/>
          <p:nvPr/>
        </p:nvGrpSpPr>
        <p:grpSpPr>
          <a:xfrm>
            <a:off x="2148230" y="1553160"/>
            <a:ext cx="5264237" cy="3389578"/>
            <a:chOff x="949464" y="1597725"/>
            <a:chExt cx="5264237" cy="3389578"/>
          </a:xfrm>
        </p:grpSpPr>
        <p:sp>
          <p:nvSpPr>
            <p:cNvPr id="1226" name="任意多边形: 形状 1225"/>
            <p:cNvSpPr/>
            <p:nvPr/>
          </p:nvSpPr>
          <p:spPr>
            <a:xfrm>
              <a:off x="1125059" y="1597725"/>
              <a:ext cx="4828164" cy="3281520"/>
            </a:xfrm>
            <a:custGeom>
              <a:avLst/>
              <a:gdLst>
                <a:gd name="connsiteX0" fmla="*/ 0 w 4828164"/>
                <a:gd name="connsiteY0" fmla="*/ 0 h 3281520"/>
                <a:gd name="connsiteX1" fmla="*/ 4828165 w 4828164"/>
                <a:gd name="connsiteY1" fmla="*/ 0 h 3281520"/>
                <a:gd name="connsiteX2" fmla="*/ 4828165 w 4828164"/>
                <a:gd name="connsiteY2" fmla="*/ 3281520 h 3281520"/>
                <a:gd name="connsiteX3" fmla="*/ 0 w 4828164"/>
                <a:gd name="connsiteY3" fmla="*/ 3281520 h 3281520"/>
              </a:gdLst>
              <a:ahLst/>
              <a:cxnLst>
                <a:cxn ang="0">
                  <a:pos x="connsiteX0" y="connsiteY0"/>
                </a:cxn>
                <a:cxn ang="0">
                  <a:pos x="connsiteX1" y="connsiteY1"/>
                </a:cxn>
                <a:cxn ang="0">
                  <a:pos x="connsiteX2" y="connsiteY2"/>
                </a:cxn>
                <a:cxn ang="0">
                  <a:pos x="connsiteX3" y="connsiteY3"/>
                </a:cxn>
              </a:cxnLst>
              <a:rect l="l" t="t" r="r" b="b"/>
              <a:pathLst>
                <a:path w="4828164" h="3281520">
                  <a:moveTo>
                    <a:pt x="0" y="0"/>
                  </a:moveTo>
                  <a:lnTo>
                    <a:pt x="4828165" y="0"/>
                  </a:lnTo>
                  <a:lnTo>
                    <a:pt x="4828165" y="3281520"/>
                  </a:lnTo>
                  <a:lnTo>
                    <a:pt x="0" y="3281520"/>
                  </a:lnTo>
                  <a:close/>
                </a:path>
              </a:pathLst>
            </a:custGeom>
            <a:solidFill>
              <a:srgbClr val="A06447"/>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227" name="任意多边形: 形状 1226"/>
            <p:cNvSpPr/>
            <p:nvPr/>
          </p:nvSpPr>
          <p:spPr>
            <a:xfrm>
              <a:off x="1293590" y="1746676"/>
              <a:ext cx="4487260" cy="3005178"/>
            </a:xfrm>
            <a:custGeom>
              <a:avLst/>
              <a:gdLst>
                <a:gd name="connsiteX0" fmla="*/ 0 w 4487260"/>
                <a:gd name="connsiteY0" fmla="*/ 0 h 3005178"/>
                <a:gd name="connsiteX1" fmla="*/ 4487261 w 4487260"/>
                <a:gd name="connsiteY1" fmla="*/ 0 h 3005178"/>
                <a:gd name="connsiteX2" fmla="*/ 4487261 w 4487260"/>
                <a:gd name="connsiteY2" fmla="*/ 3005179 h 3005178"/>
                <a:gd name="connsiteX3" fmla="*/ 0 w 4487260"/>
                <a:gd name="connsiteY3" fmla="*/ 3005179 h 3005178"/>
              </a:gdLst>
              <a:ahLst/>
              <a:cxnLst>
                <a:cxn ang="0">
                  <a:pos x="connsiteX0" y="connsiteY0"/>
                </a:cxn>
                <a:cxn ang="0">
                  <a:pos x="connsiteX1" y="connsiteY1"/>
                </a:cxn>
                <a:cxn ang="0">
                  <a:pos x="connsiteX2" y="connsiteY2"/>
                </a:cxn>
                <a:cxn ang="0">
                  <a:pos x="connsiteX3" y="connsiteY3"/>
                </a:cxn>
              </a:cxnLst>
              <a:rect l="l" t="t" r="r" b="b"/>
              <a:pathLst>
                <a:path w="4487260" h="3005178">
                  <a:moveTo>
                    <a:pt x="0" y="0"/>
                  </a:moveTo>
                  <a:lnTo>
                    <a:pt x="4487261" y="0"/>
                  </a:lnTo>
                  <a:lnTo>
                    <a:pt x="4487261" y="3005179"/>
                  </a:lnTo>
                  <a:lnTo>
                    <a:pt x="0" y="3005179"/>
                  </a:lnTo>
                  <a:close/>
                </a:path>
              </a:pathLst>
            </a:custGeom>
            <a:solidFill>
              <a:srgbClr val="455A64"/>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228" name="任意多边形: 形状 1227"/>
            <p:cNvSpPr/>
            <p:nvPr/>
          </p:nvSpPr>
          <p:spPr>
            <a:xfrm>
              <a:off x="1125059" y="1597725"/>
              <a:ext cx="4828287" cy="158617"/>
            </a:xfrm>
            <a:custGeom>
              <a:avLst/>
              <a:gdLst>
                <a:gd name="connsiteX0" fmla="*/ 4828288 w 4828287"/>
                <a:gd name="connsiteY0" fmla="*/ 0 h 158617"/>
                <a:gd name="connsiteX1" fmla="*/ 4817384 w 4828287"/>
                <a:gd name="connsiteY1" fmla="*/ 10285 h 158617"/>
                <a:gd name="connsiteX2" fmla="*/ 4784669 w 4828287"/>
                <a:gd name="connsiteY2" fmla="*/ 40274 h 158617"/>
                <a:gd name="connsiteX3" fmla="*/ 4656783 w 4828287"/>
                <a:gd name="connsiteY3" fmla="*/ 156139 h 158617"/>
                <a:gd name="connsiteX4" fmla="*/ 4656288 w 4828287"/>
                <a:gd name="connsiteY4" fmla="*/ 156511 h 158617"/>
                <a:gd name="connsiteX5" fmla="*/ 4655668 w 4828287"/>
                <a:gd name="connsiteY5" fmla="*/ 156511 h 158617"/>
                <a:gd name="connsiteX6" fmla="*/ 2413710 w 4828287"/>
                <a:gd name="connsiteY6" fmla="*/ 158617 h 158617"/>
                <a:gd name="connsiteX7" fmla="*/ 168531 w 4828287"/>
                <a:gd name="connsiteY7" fmla="*/ 156511 h 158617"/>
                <a:gd name="connsiteX8" fmla="*/ 167911 w 4828287"/>
                <a:gd name="connsiteY8" fmla="*/ 156511 h 158617"/>
                <a:gd name="connsiteX9" fmla="*/ 167416 w 4828287"/>
                <a:gd name="connsiteY9" fmla="*/ 156139 h 158617"/>
                <a:gd name="connsiteX10" fmla="*/ 42628 w 4828287"/>
                <a:gd name="connsiteY10" fmla="*/ 40274 h 158617"/>
                <a:gd name="connsiteX11" fmla="*/ 10657 w 4828287"/>
                <a:gd name="connsiteY11" fmla="*/ 10285 h 158617"/>
                <a:gd name="connsiteX12" fmla="*/ 0 w 4828287"/>
                <a:gd name="connsiteY12" fmla="*/ 0 h 158617"/>
                <a:gd name="connsiteX13" fmla="*/ 11153 w 4828287"/>
                <a:gd name="connsiteY13" fmla="*/ 9790 h 158617"/>
                <a:gd name="connsiteX14" fmla="*/ 43620 w 4828287"/>
                <a:gd name="connsiteY14" fmla="*/ 39159 h 158617"/>
                <a:gd name="connsiteX15" fmla="*/ 169398 w 4828287"/>
                <a:gd name="connsiteY15" fmla="*/ 153908 h 158617"/>
                <a:gd name="connsiteX16" fmla="*/ 168407 w 4828287"/>
                <a:gd name="connsiteY16" fmla="*/ 153537 h 158617"/>
                <a:gd name="connsiteX17" fmla="*/ 2413586 w 4828287"/>
                <a:gd name="connsiteY17" fmla="*/ 151430 h 158617"/>
                <a:gd name="connsiteX18" fmla="*/ 4655544 w 4828287"/>
                <a:gd name="connsiteY18" fmla="*/ 153537 h 158617"/>
                <a:gd name="connsiteX19" fmla="*/ 4654553 w 4828287"/>
                <a:gd name="connsiteY19" fmla="*/ 153908 h 158617"/>
                <a:gd name="connsiteX20" fmla="*/ 4783429 w 4828287"/>
                <a:gd name="connsiteY20" fmla="*/ 39159 h 158617"/>
                <a:gd name="connsiteX21" fmla="*/ 4816764 w 4828287"/>
                <a:gd name="connsiteY21" fmla="*/ 9790 h 158617"/>
                <a:gd name="connsiteX22" fmla="*/ 4828165 w 4828287"/>
                <a:gd name="connsiteY22" fmla="*/ 0 h 15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28287" h="158617">
                  <a:moveTo>
                    <a:pt x="4828288" y="0"/>
                  </a:moveTo>
                  <a:cubicBezTo>
                    <a:pt x="4828288" y="0"/>
                    <a:pt x="4824695" y="3594"/>
                    <a:pt x="4817384" y="10285"/>
                  </a:cubicBezTo>
                  <a:cubicBezTo>
                    <a:pt x="4809948" y="17101"/>
                    <a:pt x="4798919" y="27138"/>
                    <a:pt x="4784669" y="40274"/>
                  </a:cubicBezTo>
                  <a:cubicBezTo>
                    <a:pt x="4755547" y="66669"/>
                    <a:pt x="4712547" y="105580"/>
                    <a:pt x="4656783" y="156139"/>
                  </a:cubicBezTo>
                  <a:lnTo>
                    <a:pt x="4656288" y="156511"/>
                  </a:lnTo>
                  <a:lnTo>
                    <a:pt x="4655668" y="156511"/>
                  </a:lnTo>
                  <a:cubicBezTo>
                    <a:pt x="4268542" y="156882"/>
                    <a:pt x="3409902" y="157750"/>
                    <a:pt x="2413710" y="158617"/>
                  </a:cubicBezTo>
                  <a:cubicBezTo>
                    <a:pt x="1414917" y="157626"/>
                    <a:pt x="554665" y="156882"/>
                    <a:pt x="168531" y="156511"/>
                  </a:cubicBezTo>
                  <a:lnTo>
                    <a:pt x="167911" y="156511"/>
                  </a:lnTo>
                  <a:lnTo>
                    <a:pt x="167416" y="156139"/>
                  </a:lnTo>
                  <a:cubicBezTo>
                    <a:pt x="113015" y="105580"/>
                    <a:pt x="71130" y="66669"/>
                    <a:pt x="42628" y="40274"/>
                  </a:cubicBezTo>
                  <a:cubicBezTo>
                    <a:pt x="28625" y="27138"/>
                    <a:pt x="17968" y="17225"/>
                    <a:pt x="10657" y="10285"/>
                  </a:cubicBezTo>
                  <a:cubicBezTo>
                    <a:pt x="3470" y="3470"/>
                    <a:pt x="0" y="0"/>
                    <a:pt x="0" y="0"/>
                  </a:cubicBezTo>
                  <a:cubicBezTo>
                    <a:pt x="0" y="0"/>
                    <a:pt x="3841" y="3222"/>
                    <a:pt x="11153" y="9790"/>
                  </a:cubicBezTo>
                  <a:cubicBezTo>
                    <a:pt x="18588" y="16481"/>
                    <a:pt x="29369" y="26271"/>
                    <a:pt x="43620" y="39159"/>
                  </a:cubicBezTo>
                  <a:cubicBezTo>
                    <a:pt x="72245" y="65306"/>
                    <a:pt x="114502" y="103845"/>
                    <a:pt x="169398" y="153908"/>
                  </a:cubicBezTo>
                  <a:lnTo>
                    <a:pt x="168407" y="153537"/>
                  </a:lnTo>
                  <a:cubicBezTo>
                    <a:pt x="554541" y="153165"/>
                    <a:pt x="1414793" y="152297"/>
                    <a:pt x="2413586" y="151430"/>
                  </a:cubicBezTo>
                  <a:cubicBezTo>
                    <a:pt x="3409778" y="152421"/>
                    <a:pt x="4268418" y="153165"/>
                    <a:pt x="4655544" y="153537"/>
                  </a:cubicBezTo>
                  <a:lnTo>
                    <a:pt x="4654553" y="153908"/>
                  </a:lnTo>
                  <a:cubicBezTo>
                    <a:pt x="4710812" y="103845"/>
                    <a:pt x="4754060" y="65306"/>
                    <a:pt x="4783429" y="39159"/>
                  </a:cubicBezTo>
                  <a:cubicBezTo>
                    <a:pt x="4798052" y="26271"/>
                    <a:pt x="4809081" y="16481"/>
                    <a:pt x="4816764" y="9790"/>
                  </a:cubicBezTo>
                  <a:cubicBezTo>
                    <a:pt x="4824323" y="3222"/>
                    <a:pt x="4828165" y="0"/>
                    <a:pt x="4828165" y="0"/>
                  </a:cubicBezTo>
                  <a:close/>
                </a:path>
              </a:pathLst>
            </a:custGeom>
            <a:solidFill>
              <a:srgbClr val="263238"/>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229" name="任意多边形: 形状 1228"/>
            <p:cNvSpPr/>
            <p:nvPr/>
          </p:nvSpPr>
          <p:spPr>
            <a:xfrm>
              <a:off x="1125183" y="4748262"/>
              <a:ext cx="4828163" cy="131106"/>
            </a:xfrm>
            <a:custGeom>
              <a:avLst/>
              <a:gdLst>
                <a:gd name="connsiteX0" fmla="*/ 4828164 w 4828163"/>
                <a:gd name="connsiteY0" fmla="*/ 130983 h 131106"/>
                <a:gd name="connsiteX1" fmla="*/ 4816764 w 4828163"/>
                <a:gd name="connsiteY1" fmla="*/ 123052 h 131106"/>
                <a:gd name="connsiteX2" fmla="*/ 4783429 w 4828163"/>
                <a:gd name="connsiteY2" fmla="*/ 98888 h 131106"/>
                <a:gd name="connsiteX3" fmla="*/ 4654800 w 4828163"/>
                <a:gd name="connsiteY3" fmla="*/ 4833 h 131106"/>
                <a:gd name="connsiteX4" fmla="*/ 4655668 w 4828163"/>
                <a:gd name="connsiteY4" fmla="*/ 5081 h 131106"/>
                <a:gd name="connsiteX5" fmla="*/ 2413834 w 4828163"/>
                <a:gd name="connsiteY5" fmla="*/ 7311 h 131106"/>
                <a:gd name="connsiteX6" fmla="*/ 168531 w 4828163"/>
                <a:gd name="connsiteY6" fmla="*/ 5081 h 131106"/>
                <a:gd name="connsiteX7" fmla="*/ 169398 w 4828163"/>
                <a:gd name="connsiteY7" fmla="*/ 4833 h 131106"/>
                <a:gd name="connsiteX8" fmla="*/ 43744 w 4828163"/>
                <a:gd name="connsiteY8" fmla="*/ 98888 h 131106"/>
                <a:gd name="connsiteX9" fmla="*/ 11153 w 4828163"/>
                <a:gd name="connsiteY9" fmla="*/ 123052 h 131106"/>
                <a:gd name="connsiteX10" fmla="*/ 0 w 4828163"/>
                <a:gd name="connsiteY10" fmla="*/ 130983 h 131106"/>
                <a:gd name="connsiteX11" fmla="*/ 10781 w 4828163"/>
                <a:gd name="connsiteY11" fmla="*/ 122433 h 131106"/>
                <a:gd name="connsiteX12" fmla="*/ 42876 w 4828163"/>
                <a:gd name="connsiteY12" fmla="*/ 97649 h 131106"/>
                <a:gd name="connsiteX13" fmla="*/ 167664 w 4828163"/>
                <a:gd name="connsiteY13" fmla="*/ 2478 h 131106"/>
                <a:gd name="connsiteX14" fmla="*/ 168035 w 4828163"/>
                <a:gd name="connsiteY14" fmla="*/ 2230 h 131106"/>
                <a:gd name="connsiteX15" fmla="*/ 168531 w 4828163"/>
                <a:gd name="connsiteY15" fmla="*/ 2230 h 131106"/>
                <a:gd name="connsiteX16" fmla="*/ 2413834 w 4828163"/>
                <a:gd name="connsiteY16" fmla="*/ 0 h 131106"/>
                <a:gd name="connsiteX17" fmla="*/ 4655668 w 4828163"/>
                <a:gd name="connsiteY17" fmla="*/ 2230 h 131106"/>
                <a:gd name="connsiteX18" fmla="*/ 4656164 w 4828163"/>
                <a:gd name="connsiteY18" fmla="*/ 2230 h 131106"/>
                <a:gd name="connsiteX19" fmla="*/ 4656535 w 4828163"/>
                <a:gd name="connsiteY19" fmla="*/ 2478 h 131106"/>
                <a:gd name="connsiteX20" fmla="*/ 4784297 w 4828163"/>
                <a:gd name="connsiteY20" fmla="*/ 97773 h 131106"/>
                <a:gd name="connsiteX21" fmla="*/ 4817136 w 4828163"/>
                <a:gd name="connsiteY21" fmla="*/ 122556 h 131106"/>
                <a:gd name="connsiteX22" fmla="*/ 4828164 w 4828163"/>
                <a:gd name="connsiteY22" fmla="*/ 131107 h 13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28163" h="131106">
                  <a:moveTo>
                    <a:pt x="4828164" y="130983"/>
                  </a:moveTo>
                  <a:cubicBezTo>
                    <a:pt x="4828164" y="130983"/>
                    <a:pt x="4824199" y="128381"/>
                    <a:pt x="4816764" y="123052"/>
                  </a:cubicBezTo>
                  <a:cubicBezTo>
                    <a:pt x="4809081" y="117476"/>
                    <a:pt x="4798051" y="109421"/>
                    <a:pt x="4783429" y="98888"/>
                  </a:cubicBezTo>
                  <a:cubicBezTo>
                    <a:pt x="4754060" y="77326"/>
                    <a:pt x="4710812" y="45726"/>
                    <a:pt x="4654800" y="4833"/>
                  </a:cubicBezTo>
                  <a:lnTo>
                    <a:pt x="4655668" y="5081"/>
                  </a:lnTo>
                  <a:cubicBezTo>
                    <a:pt x="4275854" y="5453"/>
                    <a:pt x="3414859" y="6320"/>
                    <a:pt x="2413834" y="7311"/>
                  </a:cubicBezTo>
                  <a:cubicBezTo>
                    <a:pt x="1410084" y="6320"/>
                    <a:pt x="547354" y="5453"/>
                    <a:pt x="168531" y="5081"/>
                  </a:cubicBezTo>
                  <a:lnTo>
                    <a:pt x="169398" y="4833"/>
                  </a:lnTo>
                  <a:cubicBezTo>
                    <a:pt x="114750" y="45726"/>
                    <a:pt x="72493" y="77326"/>
                    <a:pt x="43744" y="98888"/>
                  </a:cubicBezTo>
                  <a:cubicBezTo>
                    <a:pt x="29493" y="109421"/>
                    <a:pt x="18712" y="117476"/>
                    <a:pt x="11153" y="123052"/>
                  </a:cubicBezTo>
                  <a:cubicBezTo>
                    <a:pt x="3841" y="128381"/>
                    <a:pt x="0" y="130983"/>
                    <a:pt x="0" y="130983"/>
                  </a:cubicBezTo>
                  <a:cubicBezTo>
                    <a:pt x="0" y="130983"/>
                    <a:pt x="3594" y="128009"/>
                    <a:pt x="10781" y="122433"/>
                  </a:cubicBezTo>
                  <a:cubicBezTo>
                    <a:pt x="18092" y="116732"/>
                    <a:pt x="28873" y="108553"/>
                    <a:pt x="42876" y="97649"/>
                  </a:cubicBezTo>
                  <a:cubicBezTo>
                    <a:pt x="71378" y="75839"/>
                    <a:pt x="113263" y="43867"/>
                    <a:pt x="167664" y="2478"/>
                  </a:cubicBezTo>
                  <a:lnTo>
                    <a:pt x="168035" y="2230"/>
                  </a:lnTo>
                  <a:lnTo>
                    <a:pt x="168531" y="2230"/>
                  </a:lnTo>
                  <a:cubicBezTo>
                    <a:pt x="547354" y="1859"/>
                    <a:pt x="1410084" y="991"/>
                    <a:pt x="2413834" y="0"/>
                  </a:cubicBezTo>
                  <a:cubicBezTo>
                    <a:pt x="3414859" y="991"/>
                    <a:pt x="4275854" y="1859"/>
                    <a:pt x="4655668" y="2230"/>
                  </a:cubicBezTo>
                  <a:lnTo>
                    <a:pt x="4656164" y="2230"/>
                  </a:lnTo>
                  <a:lnTo>
                    <a:pt x="4656535" y="2478"/>
                  </a:lnTo>
                  <a:cubicBezTo>
                    <a:pt x="4712175" y="43991"/>
                    <a:pt x="4755176" y="75963"/>
                    <a:pt x="4784297" y="97773"/>
                  </a:cubicBezTo>
                  <a:cubicBezTo>
                    <a:pt x="4798672" y="108553"/>
                    <a:pt x="4809576" y="116856"/>
                    <a:pt x="4817136" y="122556"/>
                  </a:cubicBezTo>
                  <a:cubicBezTo>
                    <a:pt x="4824446" y="128133"/>
                    <a:pt x="4828164" y="131107"/>
                    <a:pt x="4828164" y="131107"/>
                  </a:cubicBezTo>
                  <a:close/>
                </a:path>
              </a:pathLst>
            </a:custGeom>
            <a:solidFill>
              <a:srgbClr val="263238"/>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230" name="任意多边形: 形状 1229"/>
            <p:cNvSpPr/>
            <p:nvPr/>
          </p:nvSpPr>
          <p:spPr>
            <a:xfrm>
              <a:off x="5777009" y="1752749"/>
              <a:ext cx="7435" cy="2999230"/>
            </a:xfrm>
            <a:custGeom>
              <a:avLst/>
              <a:gdLst>
                <a:gd name="connsiteX0" fmla="*/ 3717 w 7435"/>
                <a:gd name="connsiteY0" fmla="*/ 0 h 2999230"/>
                <a:gd name="connsiteX1" fmla="*/ 7436 w 7435"/>
                <a:gd name="connsiteY1" fmla="*/ 1499554 h 2999230"/>
                <a:gd name="connsiteX2" fmla="*/ 3717 w 7435"/>
                <a:gd name="connsiteY2" fmla="*/ 2999231 h 2999230"/>
                <a:gd name="connsiteX3" fmla="*/ 0 w 7435"/>
                <a:gd name="connsiteY3" fmla="*/ 1499554 h 2999230"/>
                <a:gd name="connsiteX4" fmla="*/ 3717 w 7435"/>
                <a:gd name="connsiteY4" fmla="*/ 0 h 299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5" h="2999230">
                  <a:moveTo>
                    <a:pt x="3717" y="0"/>
                  </a:moveTo>
                  <a:cubicBezTo>
                    <a:pt x="5701" y="0"/>
                    <a:pt x="7436" y="671397"/>
                    <a:pt x="7436" y="1499554"/>
                  </a:cubicBezTo>
                  <a:cubicBezTo>
                    <a:pt x="7436" y="2327709"/>
                    <a:pt x="5825" y="2999231"/>
                    <a:pt x="3717" y="2999231"/>
                  </a:cubicBezTo>
                  <a:cubicBezTo>
                    <a:pt x="1611" y="2999231"/>
                    <a:pt x="0" y="2327957"/>
                    <a:pt x="0" y="1499554"/>
                  </a:cubicBezTo>
                  <a:cubicBezTo>
                    <a:pt x="0" y="671150"/>
                    <a:pt x="1611" y="0"/>
                    <a:pt x="3717" y="0"/>
                  </a:cubicBezTo>
                  <a:close/>
                </a:path>
              </a:pathLst>
            </a:custGeom>
            <a:solidFill>
              <a:srgbClr val="263238"/>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grpSp>
          <p:nvGrpSpPr>
            <p:cNvPr id="1231" name="图形 1245"/>
            <p:cNvGrpSpPr/>
            <p:nvPr/>
          </p:nvGrpSpPr>
          <p:grpSpPr>
            <a:xfrm>
              <a:off x="949464" y="4878749"/>
              <a:ext cx="5264237" cy="108553"/>
              <a:chOff x="949464" y="4878749"/>
              <a:chExt cx="5264237" cy="108553"/>
            </a:xfrm>
          </p:grpSpPr>
          <p:sp>
            <p:nvSpPr>
              <p:cNvPr id="1232" name="任意多边形: 形状 1231"/>
              <p:cNvSpPr/>
              <p:nvPr/>
            </p:nvSpPr>
            <p:spPr>
              <a:xfrm>
                <a:off x="949464" y="4878749"/>
                <a:ext cx="5250482" cy="108553"/>
              </a:xfrm>
              <a:custGeom>
                <a:avLst/>
                <a:gdLst>
                  <a:gd name="connsiteX0" fmla="*/ 0 w 5250482"/>
                  <a:gd name="connsiteY0" fmla="*/ 0 h 108553"/>
                  <a:gd name="connsiteX1" fmla="*/ 5250483 w 5250482"/>
                  <a:gd name="connsiteY1" fmla="*/ 0 h 108553"/>
                  <a:gd name="connsiteX2" fmla="*/ 5250483 w 5250482"/>
                  <a:gd name="connsiteY2" fmla="*/ 108554 h 108553"/>
                  <a:gd name="connsiteX3" fmla="*/ 0 w 5250482"/>
                  <a:gd name="connsiteY3" fmla="*/ 108554 h 108553"/>
                </a:gdLst>
                <a:ahLst/>
                <a:cxnLst>
                  <a:cxn ang="0">
                    <a:pos x="connsiteX0" y="connsiteY0"/>
                  </a:cxn>
                  <a:cxn ang="0">
                    <a:pos x="connsiteX1" y="connsiteY1"/>
                  </a:cxn>
                  <a:cxn ang="0">
                    <a:pos x="connsiteX2" y="connsiteY2"/>
                  </a:cxn>
                  <a:cxn ang="0">
                    <a:pos x="connsiteX3" y="connsiteY3"/>
                  </a:cxn>
                </a:cxnLst>
                <a:rect l="l" t="t" r="r" b="b"/>
                <a:pathLst>
                  <a:path w="5250482" h="108553">
                    <a:moveTo>
                      <a:pt x="0" y="0"/>
                    </a:moveTo>
                    <a:lnTo>
                      <a:pt x="5250483" y="0"/>
                    </a:lnTo>
                    <a:lnTo>
                      <a:pt x="5250483" y="108554"/>
                    </a:lnTo>
                    <a:lnTo>
                      <a:pt x="0" y="108554"/>
                    </a:lnTo>
                    <a:close/>
                  </a:path>
                </a:pathLst>
              </a:custGeom>
              <a:solidFill>
                <a:srgbClr val="A06447"/>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233" name="任意多边形: 形状 1232"/>
              <p:cNvSpPr/>
              <p:nvPr/>
            </p:nvSpPr>
            <p:spPr>
              <a:xfrm>
                <a:off x="955289" y="4881104"/>
                <a:ext cx="5258413" cy="7435"/>
              </a:xfrm>
              <a:custGeom>
                <a:avLst/>
                <a:gdLst>
                  <a:gd name="connsiteX0" fmla="*/ 5258414 w 5258413"/>
                  <a:gd name="connsiteY0" fmla="*/ 3717 h 7435"/>
                  <a:gd name="connsiteX1" fmla="*/ 2629331 w 5258413"/>
                  <a:gd name="connsiteY1" fmla="*/ 7435 h 7435"/>
                  <a:gd name="connsiteX2" fmla="*/ 0 w 5258413"/>
                  <a:gd name="connsiteY2" fmla="*/ 3717 h 7435"/>
                  <a:gd name="connsiteX3" fmla="*/ 2629331 w 5258413"/>
                  <a:gd name="connsiteY3" fmla="*/ 0 h 7435"/>
                  <a:gd name="connsiteX4" fmla="*/ 5258414 w 5258413"/>
                  <a:gd name="connsiteY4" fmla="*/ 3717 h 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8413" h="7435">
                    <a:moveTo>
                      <a:pt x="5258414" y="3717"/>
                    </a:moveTo>
                    <a:cubicBezTo>
                      <a:pt x="5258414" y="5700"/>
                      <a:pt x="4081175" y="7435"/>
                      <a:pt x="2629331" y="7435"/>
                    </a:cubicBezTo>
                    <a:cubicBezTo>
                      <a:pt x="1177486" y="7435"/>
                      <a:pt x="0" y="5824"/>
                      <a:pt x="0" y="3717"/>
                    </a:cubicBezTo>
                    <a:cubicBezTo>
                      <a:pt x="0" y="1611"/>
                      <a:pt x="1176990" y="0"/>
                      <a:pt x="2629331" y="0"/>
                    </a:cubicBezTo>
                    <a:cubicBezTo>
                      <a:pt x="4081671" y="0"/>
                      <a:pt x="5258414" y="1611"/>
                      <a:pt x="5258414" y="3717"/>
                    </a:cubicBezTo>
                    <a:close/>
                  </a:path>
                </a:pathLst>
              </a:custGeom>
              <a:solidFill>
                <a:srgbClr val="263238"/>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grpSp>
        <p:sp>
          <p:nvSpPr>
            <p:cNvPr id="1234" name="任意多边形: 形状 1233"/>
            <p:cNvSpPr/>
            <p:nvPr/>
          </p:nvSpPr>
          <p:spPr>
            <a:xfrm>
              <a:off x="1289872" y="1746676"/>
              <a:ext cx="7435" cy="3034424"/>
            </a:xfrm>
            <a:custGeom>
              <a:avLst/>
              <a:gdLst>
                <a:gd name="connsiteX0" fmla="*/ 3718 w 7435"/>
                <a:gd name="connsiteY0" fmla="*/ 0 h 3034424"/>
                <a:gd name="connsiteX1" fmla="*/ 7435 w 7435"/>
                <a:gd name="connsiteY1" fmla="*/ 1517150 h 3034424"/>
                <a:gd name="connsiteX2" fmla="*/ 3718 w 7435"/>
                <a:gd name="connsiteY2" fmla="*/ 3034424 h 3034424"/>
                <a:gd name="connsiteX3" fmla="*/ 0 w 7435"/>
                <a:gd name="connsiteY3" fmla="*/ 1517150 h 3034424"/>
                <a:gd name="connsiteX4" fmla="*/ 3718 w 7435"/>
                <a:gd name="connsiteY4" fmla="*/ 0 h 3034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5" h="3034424">
                  <a:moveTo>
                    <a:pt x="3718" y="0"/>
                  </a:moveTo>
                  <a:cubicBezTo>
                    <a:pt x="5700" y="0"/>
                    <a:pt x="7435" y="679328"/>
                    <a:pt x="7435" y="1517150"/>
                  </a:cubicBezTo>
                  <a:cubicBezTo>
                    <a:pt x="7435" y="2354972"/>
                    <a:pt x="5824" y="3034424"/>
                    <a:pt x="3718" y="3034424"/>
                  </a:cubicBezTo>
                  <a:cubicBezTo>
                    <a:pt x="1611" y="3034424"/>
                    <a:pt x="0" y="2355220"/>
                    <a:pt x="0" y="1517150"/>
                  </a:cubicBezTo>
                  <a:cubicBezTo>
                    <a:pt x="0" y="679081"/>
                    <a:pt x="1611" y="0"/>
                    <a:pt x="3718" y="0"/>
                  </a:cubicBezTo>
                  <a:close/>
                </a:path>
              </a:pathLst>
            </a:custGeom>
            <a:solidFill>
              <a:srgbClr val="263238"/>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grpSp>
      <p:grpSp>
        <p:nvGrpSpPr>
          <p:cNvPr id="1497" name="图形 1245"/>
          <p:cNvGrpSpPr/>
          <p:nvPr/>
        </p:nvGrpSpPr>
        <p:grpSpPr>
          <a:xfrm>
            <a:off x="5744513" y="5436264"/>
            <a:ext cx="451811" cy="998421"/>
            <a:chOff x="5096813" y="5436264"/>
            <a:chExt cx="451811" cy="998421"/>
          </a:xfrm>
        </p:grpSpPr>
        <p:grpSp>
          <p:nvGrpSpPr>
            <p:cNvPr id="1498" name="图形 1245"/>
            <p:cNvGrpSpPr/>
            <p:nvPr/>
          </p:nvGrpSpPr>
          <p:grpSpPr>
            <a:xfrm>
              <a:off x="5108883" y="5498224"/>
              <a:ext cx="124599" cy="850818"/>
              <a:chOff x="5108883" y="5498224"/>
              <a:chExt cx="124599" cy="850818"/>
            </a:xfrm>
          </p:grpSpPr>
          <p:sp>
            <p:nvSpPr>
              <p:cNvPr id="1499" name="任意多边形: 形状 1498"/>
              <p:cNvSpPr/>
              <p:nvPr/>
            </p:nvSpPr>
            <p:spPr>
              <a:xfrm>
                <a:off x="5108883" y="5498224"/>
                <a:ext cx="110734" cy="799158"/>
              </a:xfrm>
              <a:custGeom>
                <a:avLst/>
                <a:gdLst>
                  <a:gd name="connsiteX0" fmla="*/ 25602 w 110734"/>
                  <a:gd name="connsiteY0" fmla="*/ 124 h 799158"/>
                  <a:gd name="connsiteX1" fmla="*/ 25602 w 110734"/>
                  <a:gd name="connsiteY1" fmla="*/ 124 h 799158"/>
                  <a:gd name="connsiteX2" fmla="*/ 55219 w 110734"/>
                  <a:gd name="connsiteY2" fmla="*/ 25651 h 799158"/>
                  <a:gd name="connsiteX3" fmla="*/ 110735 w 110734"/>
                  <a:gd name="connsiteY3" fmla="*/ 795194 h 799158"/>
                  <a:gd name="connsiteX4" fmla="*/ 55590 w 110734"/>
                  <a:gd name="connsiteY4" fmla="*/ 799159 h 799158"/>
                  <a:gd name="connsiteX5" fmla="*/ 75 w 110734"/>
                  <a:gd name="connsiteY5" fmla="*/ 29617 h 799158"/>
                  <a:gd name="connsiteX6" fmla="*/ 25602 w 110734"/>
                  <a:gd name="connsiteY6" fmla="*/ 0 h 79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734" h="799158">
                    <a:moveTo>
                      <a:pt x="25602" y="124"/>
                    </a:moveTo>
                    <a:lnTo>
                      <a:pt x="25602" y="124"/>
                    </a:lnTo>
                    <a:cubicBezTo>
                      <a:pt x="40844" y="-991"/>
                      <a:pt x="54104" y="10533"/>
                      <a:pt x="55219" y="25651"/>
                    </a:cubicBezTo>
                    <a:lnTo>
                      <a:pt x="110735" y="795194"/>
                    </a:lnTo>
                    <a:lnTo>
                      <a:pt x="55590" y="799159"/>
                    </a:lnTo>
                    <a:lnTo>
                      <a:pt x="75" y="29617"/>
                    </a:lnTo>
                    <a:cubicBezTo>
                      <a:pt x="-1041" y="14375"/>
                      <a:pt x="10483" y="1115"/>
                      <a:pt x="25602" y="0"/>
                    </a:cubicBezTo>
                    <a:close/>
                  </a:path>
                </a:pathLst>
              </a:custGeom>
              <a:solidFill>
                <a:srgbClr val="E0E0E0"/>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00" name="任意多边形: 形状 1499"/>
              <p:cNvSpPr/>
              <p:nvPr/>
            </p:nvSpPr>
            <p:spPr>
              <a:xfrm>
                <a:off x="5136220" y="6049420"/>
                <a:ext cx="97262" cy="299623"/>
              </a:xfrm>
              <a:custGeom>
                <a:avLst/>
                <a:gdLst>
                  <a:gd name="connsiteX0" fmla="*/ 0 w 97262"/>
                  <a:gd name="connsiteY0" fmla="*/ 5700 h 299623"/>
                  <a:gd name="connsiteX1" fmla="*/ 78565 w 97262"/>
                  <a:gd name="connsiteY1" fmla="*/ 0 h 299623"/>
                  <a:gd name="connsiteX2" fmla="*/ 97153 w 97262"/>
                  <a:gd name="connsiteY2" fmla="*/ 257381 h 299623"/>
                  <a:gd name="connsiteX3" fmla="*/ 60720 w 97262"/>
                  <a:gd name="connsiteY3" fmla="*/ 299514 h 299623"/>
                  <a:gd name="connsiteX4" fmla="*/ 60720 w 97262"/>
                  <a:gd name="connsiteY4" fmla="*/ 299514 h 299623"/>
                  <a:gd name="connsiteX5" fmla="*/ 18588 w 97262"/>
                  <a:gd name="connsiteY5" fmla="*/ 263081 h 299623"/>
                  <a:gd name="connsiteX6" fmla="*/ 0 w 97262"/>
                  <a:gd name="connsiteY6" fmla="*/ 5700 h 29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262" h="299623">
                    <a:moveTo>
                      <a:pt x="0" y="5700"/>
                    </a:moveTo>
                    <a:lnTo>
                      <a:pt x="78565" y="0"/>
                    </a:lnTo>
                    <a:lnTo>
                      <a:pt x="97153" y="257381"/>
                    </a:lnTo>
                    <a:cubicBezTo>
                      <a:pt x="98764" y="279067"/>
                      <a:pt x="82406" y="297903"/>
                      <a:pt x="60720" y="299514"/>
                    </a:cubicBezTo>
                    <a:lnTo>
                      <a:pt x="60720" y="299514"/>
                    </a:lnTo>
                    <a:cubicBezTo>
                      <a:pt x="39034" y="301125"/>
                      <a:pt x="20198" y="284767"/>
                      <a:pt x="18588" y="263081"/>
                    </a:cubicBezTo>
                    <a:lnTo>
                      <a:pt x="0" y="5700"/>
                    </a:lnTo>
                    <a:close/>
                  </a:path>
                </a:pathLst>
              </a:custGeom>
              <a:solidFill>
                <a:srgbClr val="455A64"/>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01" name="任意多边形: 形状 1500"/>
              <p:cNvSpPr/>
              <p:nvPr/>
            </p:nvSpPr>
            <p:spPr>
              <a:xfrm rot="10552800">
                <a:off x="5124850" y="5936135"/>
                <a:ext cx="15242" cy="334831"/>
              </a:xfrm>
              <a:custGeom>
                <a:avLst/>
                <a:gdLst>
                  <a:gd name="connsiteX0" fmla="*/ 0 w 15242"/>
                  <a:gd name="connsiteY0" fmla="*/ 0 h 334831"/>
                  <a:gd name="connsiteX1" fmla="*/ 15242 w 15242"/>
                  <a:gd name="connsiteY1" fmla="*/ 0 h 334831"/>
                  <a:gd name="connsiteX2" fmla="*/ 15242 w 15242"/>
                  <a:gd name="connsiteY2" fmla="*/ 334831 h 334831"/>
                  <a:gd name="connsiteX3" fmla="*/ 0 w 15242"/>
                  <a:gd name="connsiteY3" fmla="*/ 334831 h 334831"/>
                </a:gdLst>
                <a:ahLst/>
                <a:cxnLst>
                  <a:cxn ang="0">
                    <a:pos x="connsiteX0" y="connsiteY0"/>
                  </a:cxn>
                  <a:cxn ang="0">
                    <a:pos x="connsiteX1" y="connsiteY1"/>
                  </a:cxn>
                  <a:cxn ang="0">
                    <a:pos x="connsiteX2" y="connsiteY2"/>
                  </a:cxn>
                  <a:cxn ang="0">
                    <a:pos x="connsiteX3" y="connsiteY3"/>
                  </a:cxn>
                </a:cxnLst>
                <a:rect l="l" t="t" r="r" b="b"/>
                <a:pathLst>
                  <a:path w="15242" h="334831">
                    <a:moveTo>
                      <a:pt x="0" y="0"/>
                    </a:moveTo>
                    <a:lnTo>
                      <a:pt x="15242" y="0"/>
                    </a:lnTo>
                    <a:lnTo>
                      <a:pt x="15242" y="334831"/>
                    </a:lnTo>
                    <a:lnTo>
                      <a:pt x="0" y="334831"/>
                    </a:lnTo>
                    <a:close/>
                  </a:path>
                </a:pathLst>
              </a:custGeom>
              <a:solidFill>
                <a:srgbClr val="455A64"/>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02" name="任意多边形: 形状 1501"/>
              <p:cNvSpPr/>
              <p:nvPr/>
            </p:nvSpPr>
            <p:spPr>
              <a:xfrm>
                <a:off x="5131263" y="6048972"/>
                <a:ext cx="83646" cy="203923"/>
              </a:xfrm>
              <a:custGeom>
                <a:avLst/>
                <a:gdLst>
                  <a:gd name="connsiteX0" fmla="*/ 83646 w 83646"/>
                  <a:gd name="connsiteY0" fmla="*/ 571 h 203923"/>
                  <a:gd name="connsiteX1" fmla="*/ 4461 w 83646"/>
                  <a:gd name="connsiteY1" fmla="*/ 11972 h 203923"/>
                  <a:gd name="connsiteX2" fmla="*/ 7931 w 83646"/>
                  <a:gd name="connsiteY2" fmla="*/ 7883 h 203923"/>
                  <a:gd name="connsiteX3" fmla="*/ 12516 w 83646"/>
                  <a:gd name="connsiteY3" fmla="*/ 65877 h 203923"/>
                  <a:gd name="connsiteX4" fmla="*/ 18340 w 83646"/>
                  <a:gd name="connsiteY4" fmla="*/ 163402 h 203923"/>
                  <a:gd name="connsiteX5" fmla="*/ 18340 w 83646"/>
                  <a:gd name="connsiteY5" fmla="*/ 203924 h 203923"/>
                  <a:gd name="connsiteX6" fmla="*/ 12392 w 83646"/>
                  <a:gd name="connsiteY6" fmla="*/ 163774 h 203923"/>
                  <a:gd name="connsiteX7" fmla="*/ 4090 w 83646"/>
                  <a:gd name="connsiteY7" fmla="*/ 66497 h 203923"/>
                  <a:gd name="connsiteX8" fmla="*/ 248 w 83646"/>
                  <a:gd name="connsiteY8" fmla="*/ 8502 h 203923"/>
                  <a:gd name="connsiteX9" fmla="*/ 0 w 83646"/>
                  <a:gd name="connsiteY9" fmla="*/ 4661 h 203923"/>
                  <a:gd name="connsiteX10" fmla="*/ 3717 w 83646"/>
                  <a:gd name="connsiteY10" fmla="*/ 4413 h 203923"/>
                  <a:gd name="connsiteX11" fmla="*/ 83646 w 83646"/>
                  <a:gd name="connsiteY11" fmla="*/ 695 h 203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646" h="203923">
                    <a:moveTo>
                      <a:pt x="83646" y="571"/>
                    </a:moveTo>
                    <a:cubicBezTo>
                      <a:pt x="83770" y="2306"/>
                      <a:pt x="51427" y="6767"/>
                      <a:pt x="4461" y="11972"/>
                    </a:cubicBezTo>
                    <a:lnTo>
                      <a:pt x="7931" y="7883"/>
                    </a:lnTo>
                    <a:cubicBezTo>
                      <a:pt x="9294" y="25851"/>
                      <a:pt x="10905" y="45307"/>
                      <a:pt x="12516" y="65877"/>
                    </a:cubicBezTo>
                    <a:cubicBezTo>
                      <a:pt x="15242" y="103921"/>
                      <a:pt x="17225" y="138371"/>
                      <a:pt x="18340" y="163402"/>
                    </a:cubicBezTo>
                    <a:cubicBezTo>
                      <a:pt x="19331" y="188434"/>
                      <a:pt x="19456" y="203924"/>
                      <a:pt x="18340" y="203924"/>
                    </a:cubicBezTo>
                    <a:cubicBezTo>
                      <a:pt x="17225" y="203924"/>
                      <a:pt x="14995" y="188682"/>
                      <a:pt x="12392" y="163774"/>
                    </a:cubicBezTo>
                    <a:cubicBezTo>
                      <a:pt x="9789" y="138866"/>
                      <a:pt x="6815" y="104540"/>
                      <a:pt x="4090" y="66497"/>
                    </a:cubicBezTo>
                    <a:cubicBezTo>
                      <a:pt x="2726" y="45926"/>
                      <a:pt x="1487" y="26471"/>
                      <a:pt x="248" y="8502"/>
                    </a:cubicBezTo>
                    <a:lnTo>
                      <a:pt x="0" y="4661"/>
                    </a:lnTo>
                    <a:lnTo>
                      <a:pt x="3717" y="4413"/>
                    </a:lnTo>
                    <a:cubicBezTo>
                      <a:pt x="50807" y="571"/>
                      <a:pt x="83522" y="-1039"/>
                      <a:pt x="83646" y="695"/>
                    </a:cubicBezTo>
                    <a:close/>
                  </a:path>
                </a:pathLst>
              </a:custGeom>
              <a:solidFill>
                <a:srgbClr val="263238"/>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grpSp>
        <p:grpSp>
          <p:nvGrpSpPr>
            <p:cNvPr id="1503" name="图形 1245"/>
            <p:cNvGrpSpPr/>
            <p:nvPr/>
          </p:nvGrpSpPr>
          <p:grpSpPr>
            <a:xfrm>
              <a:off x="5194214" y="5459190"/>
              <a:ext cx="94054" cy="677717"/>
              <a:chOff x="5194214" y="5459190"/>
              <a:chExt cx="94054" cy="677717"/>
            </a:xfrm>
          </p:grpSpPr>
          <p:sp>
            <p:nvSpPr>
              <p:cNvPr id="1504" name="任意多边形: 形状 1503"/>
              <p:cNvSpPr/>
              <p:nvPr/>
            </p:nvSpPr>
            <p:spPr>
              <a:xfrm>
                <a:off x="5207102" y="5512971"/>
                <a:ext cx="55268" cy="623936"/>
              </a:xfrm>
              <a:custGeom>
                <a:avLst/>
                <a:gdLst>
                  <a:gd name="connsiteX0" fmla="*/ 0 w 55268"/>
                  <a:gd name="connsiteY0" fmla="*/ 0 h 623936"/>
                  <a:gd name="connsiteX1" fmla="*/ 55269 w 55268"/>
                  <a:gd name="connsiteY1" fmla="*/ 0 h 623936"/>
                  <a:gd name="connsiteX2" fmla="*/ 55269 w 55268"/>
                  <a:gd name="connsiteY2" fmla="*/ 623936 h 623936"/>
                  <a:gd name="connsiteX3" fmla="*/ 0 w 55268"/>
                  <a:gd name="connsiteY3" fmla="*/ 623936 h 623936"/>
                </a:gdLst>
                <a:ahLst/>
                <a:cxnLst>
                  <a:cxn ang="0">
                    <a:pos x="connsiteX0" y="connsiteY0"/>
                  </a:cxn>
                  <a:cxn ang="0">
                    <a:pos x="connsiteX1" y="connsiteY1"/>
                  </a:cxn>
                  <a:cxn ang="0">
                    <a:pos x="connsiteX2" y="connsiteY2"/>
                  </a:cxn>
                  <a:cxn ang="0">
                    <a:pos x="connsiteX3" y="connsiteY3"/>
                  </a:cxn>
                </a:cxnLst>
                <a:rect l="l" t="t" r="r" b="b"/>
                <a:pathLst>
                  <a:path w="55268" h="623936">
                    <a:moveTo>
                      <a:pt x="0" y="0"/>
                    </a:moveTo>
                    <a:lnTo>
                      <a:pt x="55269" y="0"/>
                    </a:lnTo>
                    <a:lnTo>
                      <a:pt x="55269" y="623936"/>
                    </a:lnTo>
                    <a:lnTo>
                      <a:pt x="0" y="623936"/>
                    </a:lnTo>
                    <a:close/>
                  </a:path>
                </a:pathLst>
              </a:custGeom>
              <a:solidFill>
                <a:srgbClr val="E0E0E0"/>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05" name="任意多边形: 形状 1504"/>
              <p:cNvSpPr/>
              <p:nvPr/>
            </p:nvSpPr>
            <p:spPr>
              <a:xfrm>
                <a:off x="5194214" y="5459190"/>
                <a:ext cx="78812" cy="297531"/>
              </a:xfrm>
              <a:custGeom>
                <a:avLst/>
                <a:gdLst>
                  <a:gd name="connsiteX0" fmla="*/ 78813 w 78812"/>
                  <a:gd name="connsiteY0" fmla="*/ 297532 h 297531"/>
                  <a:gd name="connsiteX1" fmla="*/ 0 w 78812"/>
                  <a:gd name="connsiteY1" fmla="*/ 297532 h 297531"/>
                  <a:gd name="connsiteX2" fmla="*/ 0 w 78812"/>
                  <a:gd name="connsiteY2" fmla="*/ 39406 h 297531"/>
                  <a:gd name="connsiteX3" fmla="*/ 39406 w 78812"/>
                  <a:gd name="connsiteY3" fmla="*/ 0 h 297531"/>
                  <a:gd name="connsiteX4" fmla="*/ 39406 w 78812"/>
                  <a:gd name="connsiteY4" fmla="*/ 0 h 297531"/>
                  <a:gd name="connsiteX5" fmla="*/ 78813 w 78812"/>
                  <a:gd name="connsiteY5" fmla="*/ 39406 h 297531"/>
                  <a:gd name="connsiteX6" fmla="*/ 78813 w 78812"/>
                  <a:gd name="connsiteY6" fmla="*/ 297532 h 297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812" h="297531">
                    <a:moveTo>
                      <a:pt x="78813" y="297532"/>
                    </a:moveTo>
                    <a:lnTo>
                      <a:pt x="0" y="297532"/>
                    </a:lnTo>
                    <a:lnTo>
                      <a:pt x="0" y="39406"/>
                    </a:lnTo>
                    <a:cubicBezTo>
                      <a:pt x="0" y="17596"/>
                      <a:pt x="17596" y="0"/>
                      <a:pt x="39406" y="0"/>
                    </a:cubicBezTo>
                    <a:lnTo>
                      <a:pt x="39406" y="0"/>
                    </a:lnTo>
                    <a:cubicBezTo>
                      <a:pt x="61216" y="0"/>
                      <a:pt x="78813" y="17596"/>
                      <a:pt x="78813" y="39406"/>
                    </a:cubicBezTo>
                    <a:lnTo>
                      <a:pt x="78813" y="297532"/>
                    </a:lnTo>
                    <a:close/>
                  </a:path>
                </a:pathLst>
              </a:custGeom>
              <a:solidFill>
                <a:srgbClr val="455A64"/>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06" name="任意多边形: 形状 1505"/>
              <p:cNvSpPr/>
              <p:nvPr/>
            </p:nvSpPr>
            <p:spPr>
              <a:xfrm>
                <a:off x="5273027" y="5540853"/>
                <a:ext cx="15242" cy="334831"/>
              </a:xfrm>
              <a:custGeom>
                <a:avLst/>
                <a:gdLst>
                  <a:gd name="connsiteX0" fmla="*/ 0 w 15242"/>
                  <a:gd name="connsiteY0" fmla="*/ 0 h 334831"/>
                  <a:gd name="connsiteX1" fmla="*/ 15242 w 15242"/>
                  <a:gd name="connsiteY1" fmla="*/ 0 h 334831"/>
                  <a:gd name="connsiteX2" fmla="*/ 15242 w 15242"/>
                  <a:gd name="connsiteY2" fmla="*/ 334831 h 334831"/>
                  <a:gd name="connsiteX3" fmla="*/ 0 w 15242"/>
                  <a:gd name="connsiteY3" fmla="*/ 334831 h 334831"/>
                </a:gdLst>
                <a:ahLst/>
                <a:cxnLst>
                  <a:cxn ang="0">
                    <a:pos x="connsiteX0" y="connsiteY0"/>
                  </a:cxn>
                  <a:cxn ang="0">
                    <a:pos x="connsiteX1" y="connsiteY1"/>
                  </a:cxn>
                  <a:cxn ang="0">
                    <a:pos x="connsiteX2" y="connsiteY2"/>
                  </a:cxn>
                  <a:cxn ang="0">
                    <a:pos x="connsiteX3" y="connsiteY3"/>
                  </a:cxn>
                </a:cxnLst>
                <a:rect l="l" t="t" r="r" b="b"/>
                <a:pathLst>
                  <a:path w="15242" h="334831">
                    <a:moveTo>
                      <a:pt x="0" y="0"/>
                    </a:moveTo>
                    <a:lnTo>
                      <a:pt x="15242" y="0"/>
                    </a:lnTo>
                    <a:lnTo>
                      <a:pt x="15242" y="334831"/>
                    </a:lnTo>
                    <a:lnTo>
                      <a:pt x="0" y="334831"/>
                    </a:lnTo>
                    <a:close/>
                  </a:path>
                </a:pathLst>
              </a:custGeom>
              <a:solidFill>
                <a:srgbClr val="455A64"/>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07" name="任意多边形: 形状 1506"/>
              <p:cNvSpPr/>
              <p:nvPr/>
            </p:nvSpPr>
            <p:spPr>
              <a:xfrm>
                <a:off x="5194214" y="5558697"/>
                <a:ext cx="84141" cy="200100"/>
              </a:xfrm>
              <a:custGeom>
                <a:avLst/>
                <a:gdLst>
                  <a:gd name="connsiteX0" fmla="*/ 0 w 84141"/>
                  <a:gd name="connsiteY0" fmla="*/ 198024 h 200100"/>
                  <a:gd name="connsiteX1" fmla="*/ 79804 w 84141"/>
                  <a:gd name="connsiteY1" fmla="*/ 192323 h 200100"/>
                  <a:gd name="connsiteX2" fmla="*/ 76086 w 84141"/>
                  <a:gd name="connsiteY2" fmla="*/ 196165 h 200100"/>
                  <a:gd name="connsiteX3" fmla="*/ 75715 w 84141"/>
                  <a:gd name="connsiteY3" fmla="*/ 138046 h 200100"/>
                  <a:gd name="connsiteX4" fmla="*/ 76954 w 84141"/>
                  <a:gd name="connsiteY4" fmla="*/ 40398 h 200100"/>
                  <a:gd name="connsiteX5" fmla="*/ 79928 w 84141"/>
                  <a:gd name="connsiteY5" fmla="*/ 0 h 200100"/>
                  <a:gd name="connsiteX6" fmla="*/ 82902 w 84141"/>
                  <a:gd name="connsiteY6" fmla="*/ 40398 h 200100"/>
                  <a:gd name="connsiteX7" fmla="*/ 84141 w 84141"/>
                  <a:gd name="connsiteY7" fmla="*/ 138046 h 200100"/>
                  <a:gd name="connsiteX8" fmla="*/ 83769 w 84141"/>
                  <a:gd name="connsiteY8" fmla="*/ 196165 h 200100"/>
                  <a:gd name="connsiteX9" fmla="*/ 83769 w 84141"/>
                  <a:gd name="connsiteY9" fmla="*/ 200006 h 200100"/>
                  <a:gd name="connsiteX10" fmla="*/ 79928 w 84141"/>
                  <a:gd name="connsiteY10" fmla="*/ 200006 h 200100"/>
                  <a:gd name="connsiteX11" fmla="*/ 0 w 84141"/>
                  <a:gd name="connsiteY11" fmla="*/ 198024 h 2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41" h="200100">
                    <a:moveTo>
                      <a:pt x="0" y="198024"/>
                    </a:moveTo>
                    <a:cubicBezTo>
                      <a:pt x="0" y="196289"/>
                      <a:pt x="32591" y="194058"/>
                      <a:pt x="79804" y="192323"/>
                    </a:cubicBezTo>
                    <a:lnTo>
                      <a:pt x="76086" y="196165"/>
                    </a:lnTo>
                    <a:cubicBezTo>
                      <a:pt x="76086" y="178197"/>
                      <a:pt x="75839" y="158617"/>
                      <a:pt x="75715" y="138046"/>
                    </a:cubicBezTo>
                    <a:cubicBezTo>
                      <a:pt x="75715" y="99879"/>
                      <a:pt x="76210" y="65430"/>
                      <a:pt x="76954" y="40398"/>
                    </a:cubicBezTo>
                    <a:cubicBezTo>
                      <a:pt x="77697" y="15366"/>
                      <a:pt x="78813" y="0"/>
                      <a:pt x="79928" y="0"/>
                    </a:cubicBezTo>
                    <a:cubicBezTo>
                      <a:pt x="81043" y="0"/>
                      <a:pt x="82159" y="15490"/>
                      <a:pt x="82902" y="40398"/>
                    </a:cubicBezTo>
                    <a:cubicBezTo>
                      <a:pt x="83646" y="65430"/>
                      <a:pt x="84141" y="99879"/>
                      <a:pt x="84141" y="138046"/>
                    </a:cubicBezTo>
                    <a:cubicBezTo>
                      <a:pt x="84017" y="158617"/>
                      <a:pt x="83893" y="178197"/>
                      <a:pt x="83769" y="196165"/>
                    </a:cubicBezTo>
                    <a:lnTo>
                      <a:pt x="83769" y="200006"/>
                    </a:lnTo>
                    <a:lnTo>
                      <a:pt x="79928" y="200006"/>
                    </a:lnTo>
                    <a:cubicBezTo>
                      <a:pt x="32591" y="200378"/>
                      <a:pt x="0" y="199635"/>
                      <a:pt x="0" y="198024"/>
                    </a:cubicBezTo>
                    <a:close/>
                  </a:path>
                </a:pathLst>
              </a:custGeom>
              <a:solidFill>
                <a:srgbClr val="263238"/>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grpSp>
        <p:grpSp>
          <p:nvGrpSpPr>
            <p:cNvPr id="1508" name="图形 1245"/>
            <p:cNvGrpSpPr/>
            <p:nvPr/>
          </p:nvGrpSpPr>
          <p:grpSpPr>
            <a:xfrm>
              <a:off x="5305618" y="5605663"/>
              <a:ext cx="94054" cy="677593"/>
              <a:chOff x="5305618" y="5605663"/>
              <a:chExt cx="94054" cy="677593"/>
            </a:xfrm>
          </p:grpSpPr>
          <p:sp>
            <p:nvSpPr>
              <p:cNvPr id="1509" name="任意多边形: 形状 1508"/>
              <p:cNvSpPr/>
              <p:nvPr/>
            </p:nvSpPr>
            <p:spPr>
              <a:xfrm>
                <a:off x="5318506" y="5659320"/>
                <a:ext cx="55268" cy="623936"/>
              </a:xfrm>
              <a:custGeom>
                <a:avLst/>
                <a:gdLst>
                  <a:gd name="connsiteX0" fmla="*/ 0 w 55268"/>
                  <a:gd name="connsiteY0" fmla="*/ 0 h 623936"/>
                  <a:gd name="connsiteX1" fmla="*/ 55268 w 55268"/>
                  <a:gd name="connsiteY1" fmla="*/ 0 h 623936"/>
                  <a:gd name="connsiteX2" fmla="*/ 55268 w 55268"/>
                  <a:gd name="connsiteY2" fmla="*/ 623936 h 623936"/>
                  <a:gd name="connsiteX3" fmla="*/ 0 w 55268"/>
                  <a:gd name="connsiteY3" fmla="*/ 623936 h 623936"/>
                </a:gdLst>
                <a:ahLst/>
                <a:cxnLst>
                  <a:cxn ang="0">
                    <a:pos x="connsiteX0" y="connsiteY0"/>
                  </a:cxn>
                  <a:cxn ang="0">
                    <a:pos x="connsiteX1" y="connsiteY1"/>
                  </a:cxn>
                  <a:cxn ang="0">
                    <a:pos x="connsiteX2" y="connsiteY2"/>
                  </a:cxn>
                  <a:cxn ang="0">
                    <a:pos x="connsiteX3" y="connsiteY3"/>
                  </a:cxn>
                </a:cxnLst>
                <a:rect l="l" t="t" r="r" b="b"/>
                <a:pathLst>
                  <a:path w="55268" h="623936">
                    <a:moveTo>
                      <a:pt x="0" y="0"/>
                    </a:moveTo>
                    <a:lnTo>
                      <a:pt x="55268" y="0"/>
                    </a:lnTo>
                    <a:lnTo>
                      <a:pt x="55268" y="623936"/>
                    </a:lnTo>
                    <a:lnTo>
                      <a:pt x="0" y="623936"/>
                    </a:lnTo>
                    <a:close/>
                  </a:path>
                </a:pathLst>
              </a:custGeom>
              <a:solidFill>
                <a:srgbClr val="E0E0E0"/>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10" name="任意多边形: 形状 1509"/>
              <p:cNvSpPr/>
              <p:nvPr/>
            </p:nvSpPr>
            <p:spPr>
              <a:xfrm>
                <a:off x="5305618" y="5605663"/>
                <a:ext cx="78812" cy="297531"/>
              </a:xfrm>
              <a:custGeom>
                <a:avLst/>
                <a:gdLst>
                  <a:gd name="connsiteX0" fmla="*/ 78813 w 78812"/>
                  <a:gd name="connsiteY0" fmla="*/ 297531 h 297531"/>
                  <a:gd name="connsiteX1" fmla="*/ 0 w 78812"/>
                  <a:gd name="connsiteY1" fmla="*/ 297531 h 297531"/>
                  <a:gd name="connsiteX2" fmla="*/ 0 w 78812"/>
                  <a:gd name="connsiteY2" fmla="*/ 39406 h 297531"/>
                  <a:gd name="connsiteX3" fmla="*/ 39406 w 78812"/>
                  <a:gd name="connsiteY3" fmla="*/ 0 h 297531"/>
                  <a:gd name="connsiteX4" fmla="*/ 39406 w 78812"/>
                  <a:gd name="connsiteY4" fmla="*/ 0 h 297531"/>
                  <a:gd name="connsiteX5" fmla="*/ 78813 w 78812"/>
                  <a:gd name="connsiteY5" fmla="*/ 39406 h 297531"/>
                  <a:gd name="connsiteX6" fmla="*/ 78813 w 78812"/>
                  <a:gd name="connsiteY6" fmla="*/ 297531 h 297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812" h="297531">
                    <a:moveTo>
                      <a:pt x="78813" y="297531"/>
                    </a:moveTo>
                    <a:lnTo>
                      <a:pt x="0" y="297531"/>
                    </a:lnTo>
                    <a:lnTo>
                      <a:pt x="0" y="39406"/>
                    </a:lnTo>
                    <a:cubicBezTo>
                      <a:pt x="0" y="17596"/>
                      <a:pt x="17596" y="0"/>
                      <a:pt x="39406" y="0"/>
                    </a:cubicBezTo>
                    <a:lnTo>
                      <a:pt x="39406" y="0"/>
                    </a:lnTo>
                    <a:cubicBezTo>
                      <a:pt x="61216" y="0"/>
                      <a:pt x="78813" y="17596"/>
                      <a:pt x="78813" y="39406"/>
                    </a:cubicBezTo>
                    <a:lnTo>
                      <a:pt x="78813" y="297531"/>
                    </a:lnTo>
                    <a:close/>
                  </a:path>
                </a:pathLst>
              </a:custGeom>
              <a:solidFill>
                <a:srgbClr val="455A64"/>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11" name="任意多边形: 形状 1510"/>
              <p:cNvSpPr/>
              <p:nvPr/>
            </p:nvSpPr>
            <p:spPr>
              <a:xfrm>
                <a:off x="5384431" y="5687202"/>
                <a:ext cx="15242" cy="334831"/>
              </a:xfrm>
              <a:custGeom>
                <a:avLst/>
                <a:gdLst>
                  <a:gd name="connsiteX0" fmla="*/ 0 w 15242"/>
                  <a:gd name="connsiteY0" fmla="*/ 0 h 334831"/>
                  <a:gd name="connsiteX1" fmla="*/ 15242 w 15242"/>
                  <a:gd name="connsiteY1" fmla="*/ 0 h 334831"/>
                  <a:gd name="connsiteX2" fmla="*/ 15242 w 15242"/>
                  <a:gd name="connsiteY2" fmla="*/ 334831 h 334831"/>
                  <a:gd name="connsiteX3" fmla="*/ 0 w 15242"/>
                  <a:gd name="connsiteY3" fmla="*/ 334831 h 334831"/>
                </a:gdLst>
                <a:ahLst/>
                <a:cxnLst>
                  <a:cxn ang="0">
                    <a:pos x="connsiteX0" y="connsiteY0"/>
                  </a:cxn>
                  <a:cxn ang="0">
                    <a:pos x="connsiteX1" y="connsiteY1"/>
                  </a:cxn>
                  <a:cxn ang="0">
                    <a:pos x="connsiteX2" y="connsiteY2"/>
                  </a:cxn>
                  <a:cxn ang="0">
                    <a:pos x="connsiteX3" y="connsiteY3"/>
                  </a:cxn>
                </a:cxnLst>
                <a:rect l="l" t="t" r="r" b="b"/>
                <a:pathLst>
                  <a:path w="15242" h="334831">
                    <a:moveTo>
                      <a:pt x="0" y="0"/>
                    </a:moveTo>
                    <a:lnTo>
                      <a:pt x="15242" y="0"/>
                    </a:lnTo>
                    <a:lnTo>
                      <a:pt x="15242" y="334831"/>
                    </a:lnTo>
                    <a:lnTo>
                      <a:pt x="0" y="334831"/>
                    </a:lnTo>
                    <a:close/>
                  </a:path>
                </a:pathLst>
              </a:custGeom>
              <a:solidFill>
                <a:srgbClr val="455A64"/>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12" name="任意多边形: 形状 1511"/>
              <p:cNvSpPr/>
              <p:nvPr/>
            </p:nvSpPr>
            <p:spPr>
              <a:xfrm>
                <a:off x="5305618" y="5705170"/>
                <a:ext cx="84141" cy="200100"/>
              </a:xfrm>
              <a:custGeom>
                <a:avLst/>
                <a:gdLst>
                  <a:gd name="connsiteX0" fmla="*/ 0 w 84141"/>
                  <a:gd name="connsiteY0" fmla="*/ 198024 h 200100"/>
                  <a:gd name="connsiteX1" fmla="*/ 79804 w 84141"/>
                  <a:gd name="connsiteY1" fmla="*/ 192323 h 200100"/>
                  <a:gd name="connsiteX2" fmla="*/ 76087 w 84141"/>
                  <a:gd name="connsiteY2" fmla="*/ 196165 h 200100"/>
                  <a:gd name="connsiteX3" fmla="*/ 75715 w 84141"/>
                  <a:gd name="connsiteY3" fmla="*/ 138046 h 200100"/>
                  <a:gd name="connsiteX4" fmla="*/ 76954 w 84141"/>
                  <a:gd name="connsiteY4" fmla="*/ 40398 h 200100"/>
                  <a:gd name="connsiteX5" fmla="*/ 79928 w 84141"/>
                  <a:gd name="connsiteY5" fmla="*/ 0 h 200100"/>
                  <a:gd name="connsiteX6" fmla="*/ 82902 w 84141"/>
                  <a:gd name="connsiteY6" fmla="*/ 40398 h 200100"/>
                  <a:gd name="connsiteX7" fmla="*/ 84141 w 84141"/>
                  <a:gd name="connsiteY7" fmla="*/ 138046 h 200100"/>
                  <a:gd name="connsiteX8" fmla="*/ 83770 w 84141"/>
                  <a:gd name="connsiteY8" fmla="*/ 196165 h 200100"/>
                  <a:gd name="connsiteX9" fmla="*/ 83770 w 84141"/>
                  <a:gd name="connsiteY9" fmla="*/ 200006 h 200100"/>
                  <a:gd name="connsiteX10" fmla="*/ 79928 w 84141"/>
                  <a:gd name="connsiteY10" fmla="*/ 200006 h 200100"/>
                  <a:gd name="connsiteX11" fmla="*/ 0 w 84141"/>
                  <a:gd name="connsiteY11" fmla="*/ 198024 h 2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41" h="200100">
                    <a:moveTo>
                      <a:pt x="0" y="198024"/>
                    </a:moveTo>
                    <a:cubicBezTo>
                      <a:pt x="0" y="196289"/>
                      <a:pt x="32591" y="194058"/>
                      <a:pt x="79804" y="192323"/>
                    </a:cubicBezTo>
                    <a:lnTo>
                      <a:pt x="76087" y="196165"/>
                    </a:lnTo>
                    <a:cubicBezTo>
                      <a:pt x="76087" y="178197"/>
                      <a:pt x="75839" y="158617"/>
                      <a:pt x="75715" y="138046"/>
                    </a:cubicBezTo>
                    <a:cubicBezTo>
                      <a:pt x="75715" y="99879"/>
                      <a:pt x="76210" y="65430"/>
                      <a:pt x="76954" y="40398"/>
                    </a:cubicBezTo>
                    <a:cubicBezTo>
                      <a:pt x="77697" y="15366"/>
                      <a:pt x="78813" y="0"/>
                      <a:pt x="79928" y="0"/>
                    </a:cubicBezTo>
                    <a:cubicBezTo>
                      <a:pt x="81043" y="0"/>
                      <a:pt x="82159" y="15490"/>
                      <a:pt x="82902" y="40398"/>
                    </a:cubicBezTo>
                    <a:cubicBezTo>
                      <a:pt x="83646" y="65430"/>
                      <a:pt x="84141" y="99879"/>
                      <a:pt x="84141" y="138046"/>
                    </a:cubicBezTo>
                    <a:cubicBezTo>
                      <a:pt x="84017" y="158617"/>
                      <a:pt x="83893" y="178197"/>
                      <a:pt x="83770" y="196165"/>
                    </a:cubicBezTo>
                    <a:lnTo>
                      <a:pt x="83770" y="200006"/>
                    </a:lnTo>
                    <a:lnTo>
                      <a:pt x="79928" y="200006"/>
                    </a:lnTo>
                    <a:cubicBezTo>
                      <a:pt x="32591" y="200378"/>
                      <a:pt x="0" y="199635"/>
                      <a:pt x="0" y="198024"/>
                    </a:cubicBezTo>
                    <a:close/>
                  </a:path>
                </a:pathLst>
              </a:custGeom>
              <a:solidFill>
                <a:srgbClr val="263238"/>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grpSp>
        <p:grpSp>
          <p:nvGrpSpPr>
            <p:cNvPr id="1513" name="图形 1245"/>
            <p:cNvGrpSpPr/>
            <p:nvPr/>
          </p:nvGrpSpPr>
          <p:grpSpPr>
            <a:xfrm>
              <a:off x="5410702" y="5436264"/>
              <a:ext cx="94055" cy="677717"/>
              <a:chOff x="5410702" y="5436264"/>
              <a:chExt cx="94055" cy="677717"/>
            </a:xfrm>
          </p:grpSpPr>
          <p:sp>
            <p:nvSpPr>
              <p:cNvPr id="1514" name="任意多边形: 形状 1513"/>
              <p:cNvSpPr/>
              <p:nvPr/>
            </p:nvSpPr>
            <p:spPr>
              <a:xfrm>
                <a:off x="5423590" y="5490046"/>
                <a:ext cx="55268" cy="623936"/>
              </a:xfrm>
              <a:custGeom>
                <a:avLst/>
                <a:gdLst>
                  <a:gd name="connsiteX0" fmla="*/ 0 w 55268"/>
                  <a:gd name="connsiteY0" fmla="*/ 0 h 623936"/>
                  <a:gd name="connsiteX1" fmla="*/ 55268 w 55268"/>
                  <a:gd name="connsiteY1" fmla="*/ 0 h 623936"/>
                  <a:gd name="connsiteX2" fmla="*/ 55268 w 55268"/>
                  <a:gd name="connsiteY2" fmla="*/ 623936 h 623936"/>
                  <a:gd name="connsiteX3" fmla="*/ 0 w 55268"/>
                  <a:gd name="connsiteY3" fmla="*/ 623936 h 623936"/>
                </a:gdLst>
                <a:ahLst/>
                <a:cxnLst>
                  <a:cxn ang="0">
                    <a:pos x="connsiteX0" y="connsiteY0"/>
                  </a:cxn>
                  <a:cxn ang="0">
                    <a:pos x="connsiteX1" y="connsiteY1"/>
                  </a:cxn>
                  <a:cxn ang="0">
                    <a:pos x="connsiteX2" y="connsiteY2"/>
                  </a:cxn>
                  <a:cxn ang="0">
                    <a:pos x="connsiteX3" y="connsiteY3"/>
                  </a:cxn>
                </a:cxnLst>
                <a:rect l="l" t="t" r="r" b="b"/>
                <a:pathLst>
                  <a:path w="55268" h="623936">
                    <a:moveTo>
                      <a:pt x="0" y="0"/>
                    </a:moveTo>
                    <a:lnTo>
                      <a:pt x="55268" y="0"/>
                    </a:lnTo>
                    <a:lnTo>
                      <a:pt x="55268" y="623936"/>
                    </a:lnTo>
                    <a:lnTo>
                      <a:pt x="0" y="623936"/>
                    </a:lnTo>
                    <a:close/>
                  </a:path>
                </a:pathLst>
              </a:custGeom>
              <a:solidFill>
                <a:srgbClr val="E0E0E0"/>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15" name="任意多边形: 形状 1514"/>
              <p:cNvSpPr/>
              <p:nvPr/>
            </p:nvSpPr>
            <p:spPr>
              <a:xfrm>
                <a:off x="5410702" y="5436264"/>
                <a:ext cx="78812" cy="297531"/>
              </a:xfrm>
              <a:custGeom>
                <a:avLst/>
                <a:gdLst>
                  <a:gd name="connsiteX0" fmla="*/ 78813 w 78812"/>
                  <a:gd name="connsiteY0" fmla="*/ 297532 h 297531"/>
                  <a:gd name="connsiteX1" fmla="*/ 0 w 78812"/>
                  <a:gd name="connsiteY1" fmla="*/ 297532 h 297531"/>
                  <a:gd name="connsiteX2" fmla="*/ 0 w 78812"/>
                  <a:gd name="connsiteY2" fmla="*/ 39406 h 297531"/>
                  <a:gd name="connsiteX3" fmla="*/ 39406 w 78812"/>
                  <a:gd name="connsiteY3" fmla="*/ 0 h 297531"/>
                  <a:gd name="connsiteX4" fmla="*/ 39406 w 78812"/>
                  <a:gd name="connsiteY4" fmla="*/ 0 h 297531"/>
                  <a:gd name="connsiteX5" fmla="*/ 78813 w 78812"/>
                  <a:gd name="connsiteY5" fmla="*/ 39406 h 297531"/>
                  <a:gd name="connsiteX6" fmla="*/ 78813 w 78812"/>
                  <a:gd name="connsiteY6" fmla="*/ 297532 h 297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812" h="297531">
                    <a:moveTo>
                      <a:pt x="78813" y="297532"/>
                    </a:moveTo>
                    <a:lnTo>
                      <a:pt x="0" y="297532"/>
                    </a:lnTo>
                    <a:lnTo>
                      <a:pt x="0" y="39406"/>
                    </a:lnTo>
                    <a:cubicBezTo>
                      <a:pt x="0" y="17597"/>
                      <a:pt x="17596" y="0"/>
                      <a:pt x="39406" y="0"/>
                    </a:cubicBezTo>
                    <a:lnTo>
                      <a:pt x="39406" y="0"/>
                    </a:lnTo>
                    <a:cubicBezTo>
                      <a:pt x="61216" y="0"/>
                      <a:pt x="78813" y="17597"/>
                      <a:pt x="78813" y="39406"/>
                    </a:cubicBezTo>
                    <a:lnTo>
                      <a:pt x="78813" y="297532"/>
                    </a:lnTo>
                    <a:close/>
                  </a:path>
                </a:pathLst>
              </a:custGeom>
              <a:solidFill>
                <a:srgbClr val="455A64"/>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16" name="任意多边形: 形状 1515"/>
              <p:cNvSpPr/>
              <p:nvPr/>
            </p:nvSpPr>
            <p:spPr>
              <a:xfrm>
                <a:off x="5489515" y="5517928"/>
                <a:ext cx="15242" cy="334831"/>
              </a:xfrm>
              <a:custGeom>
                <a:avLst/>
                <a:gdLst>
                  <a:gd name="connsiteX0" fmla="*/ 0 w 15242"/>
                  <a:gd name="connsiteY0" fmla="*/ 0 h 334831"/>
                  <a:gd name="connsiteX1" fmla="*/ 15242 w 15242"/>
                  <a:gd name="connsiteY1" fmla="*/ 0 h 334831"/>
                  <a:gd name="connsiteX2" fmla="*/ 15242 w 15242"/>
                  <a:gd name="connsiteY2" fmla="*/ 334831 h 334831"/>
                  <a:gd name="connsiteX3" fmla="*/ 0 w 15242"/>
                  <a:gd name="connsiteY3" fmla="*/ 334831 h 334831"/>
                </a:gdLst>
                <a:ahLst/>
                <a:cxnLst>
                  <a:cxn ang="0">
                    <a:pos x="connsiteX0" y="connsiteY0"/>
                  </a:cxn>
                  <a:cxn ang="0">
                    <a:pos x="connsiteX1" y="connsiteY1"/>
                  </a:cxn>
                  <a:cxn ang="0">
                    <a:pos x="connsiteX2" y="connsiteY2"/>
                  </a:cxn>
                  <a:cxn ang="0">
                    <a:pos x="connsiteX3" y="connsiteY3"/>
                  </a:cxn>
                </a:cxnLst>
                <a:rect l="l" t="t" r="r" b="b"/>
                <a:pathLst>
                  <a:path w="15242" h="334831">
                    <a:moveTo>
                      <a:pt x="0" y="0"/>
                    </a:moveTo>
                    <a:lnTo>
                      <a:pt x="15242" y="0"/>
                    </a:lnTo>
                    <a:lnTo>
                      <a:pt x="15242" y="334831"/>
                    </a:lnTo>
                    <a:lnTo>
                      <a:pt x="0" y="334831"/>
                    </a:lnTo>
                    <a:close/>
                  </a:path>
                </a:pathLst>
              </a:custGeom>
              <a:solidFill>
                <a:srgbClr val="455A64"/>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17" name="任意多边形: 形状 1516"/>
              <p:cNvSpPr/>
              <p:nvPr/>
            </p:nvSpPr>
            <p:spPr>
              <a:xfrm>
                <a:off x="5410702" y="5535772"/>
                <a:ext cx="84141" cy="200100"/>
              </a:xfrm>
              <a:custGeom>
                <a:avLst/>
                <a:gdLst>
                  <a:gd name="connsiteX0" fmla="*/ 0 w 84141"/>
                  <a:gd name="connsiteY0" fmla="*/ 198024 h 200100"/>
                  <a:gd name="connsiteX1" fmla="*/ 79804 w 84141"/>
                  <a:gd name="connsiteY1" fmla="*/ 192324 h 200100"/>
                  <a:gd name="connsiteX2" fmla="*/ 76087 w 84141"/>
                  <a:gd name="connsiteY2" fmla="*/ 196165 h 200100"/>
                  <a:gd name="connsiteX3" fmla="*/ 75715 w 84141"/>
                  <a:gd name="connsiteY3" fmla="*/ 138047 h 200100"/>
                  <a:gd name="connsiteX4" fmla="*/ 76954 w 84141"/>
                  <a:gd name="connsiteY4" fmla="*/ 40398 h 200100"/>
                  <a:gd name="connsiteX5" fmla="*/ 79928 w 84141"/>
                  <a:gd name="connsiteY5" fmla="*/ 0 h 200100"/>
                  <a:gd name="connsiteX6" fmla="*/ 82902 w 84141"/>
                  <a:gd name="connsiteY6" fmla="*/ 40398 h 200100"/>
                  <a:gd name="connsiteX7" fmla="*/ 84141 w 84141"/>
                  <a:gd name="connsiteY7" fmla="*/ 138047 h 200100"/>
                  <a:gd name="connsiteX8" fmla="*/ 83770 w 84141"/>
                  <a:gd name="connsiteY8" fmla="*/ 196165 h 200100"/>
                  <a:gd name="connsiteX9" fmla="*/ 83770 w 84141"/>
                  <a:gd name="connsiteY9" fmla="*/ 200007 h 200100"/>
                  <a:gd name="connsiteX10" fmla="*/ 79928 w 84141"/>
                  <a:gd name="connsiteY10" fmla="*/ 200007 h 200100"/>
                  <a:gd name="connsiteX11" fmla="*/ 0 w 84141"/>
                  <a:gd name="connsiteY11" fmla="*/ 198024 h 2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41" h="200100">
                    <a:moveTo>
                      <a:pt x="0" y="198024"/>
                    </a:moveTo>
                    <a:cubicBezTo>
                      <a:pt x="0" y="196289"/>
                      <a:pt x="32591" y="194058"/>
                      <a:pt x="79804" y="192324"/>
                    </a:cubicBezTo>
                    <a:lnTo>
                      <a:pt x="76087" y="196165"/>
                    </a:lnTo>
                    <a:cubicBezTo>
                      <a:pt x="75963" y="178197"/>
                      <a:pt x="75839" y="158618"/>
                      <a:pt x="75715" y="138047"/>
                    </a:cubicBezTo>
                    <a:cubicBezTo>
                      <a:pt x="75715" y="99879"/>
                      <a:pt x="76211" y="65430"/>
                      <a:pt x="76954" y="40398"/>
                    </a:cubicBezTo>
                    <a:cubicBezTo>
                      <a:pt x="77698" y="15366"/>
                      <a:pt x="78813" y="0"/>
                      <a:pt x="79928" y="0"/>
                    </a:cubicBezTo>
                    <a:cubicBezTo>
                      <a:pt x="81043" y="0"/>
                      <a:pt x="82159" y="15490"/>
                      <a:pt x="82902" y="40398"/>
                    </a:cubicBezTo>
                    <a:cubicBezTo>
                      <a:pt x="83646" y="65430"/>
                      <a:pt x="84141" y="99879"/>
                      <a:pt x="84141" y="138047"/>
                    </a:cubicBezTo>
                    <a:cubicBezTo>
                      <a:pt x="84018" y="158618"/>
                      <a:pt x="83894" y="178197"/>
                      <a:pt x="83770" y="196165"/>
                    </a:cubicBezTo>
                    <a:lnTo>
                      <a:pt x="83770" y="200007"/>
                    </a:lnTo>
                    <a:lnTo>
                      <a:pt x="79928" y="200007"/>
                    </a:lnTo>
                    <a:cubicBezTo>
                      <a:pt x="32591" y="200378"/>
                      <a:pt x="0" y="199635"/>
                      <a:pt x="0" y="198024"/>
                    </a:cubicBezTo>
                    <a:close/>
                  </a:path>
                </a:pathLst>
              </a:custGeom>
              <a:solidFill>
                <a:srgbClr val="263238"/>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grpSp>
        <p:sp>
          <p:nvSpPr>
            <p:cNvPr id="1518" name="任意多边形: 形状 1517"/>
            <p:cNvSpPr/>
            <p:nvPr/>
          </p:nvSpPr>
          <p:spPr>
            <a:xfrm>
              <a:off x="5096813" y="5916949"/>
              <a:ext cx="451811" cy="517736"/>
            </a:xfrm>
            <a:custGeom>
              <a:avLst/>
              <a:gdLst>
                <a:gd name="connsiteX0" fmla="*/ 401005 w 451811"/>
                <a:gd name="connsiteY0" fmla="*/ 517737 h 517736"/>
                <a:gd name="connsiteX1" fmla="*/ 46594 w 451811"/>
                <a:gd name="connsiteY1" fmla="*/ 517737 h 517736"/>
                <a:gd name="connsiteX2" fmla="*/ 0 w 451811"/>
                <a:gd name="connsiteY2" fmla="*/ 0 h 517736"/>
                <a:gd name="connsiteX3" fmla="*/ 451812 w 451811"/>
                <a:gd name="connsiteY3" fmla="*/ 0 h 517736"/>
                <a:gd name="connsiteX4" fmla="*/ 401005 w 451811"/>
                <a:gd name="connsiteY4" fmla="*/ 517737 h 51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811" h="517736">
                  <a:moveTo>
                    <a:pt x="401005" y="517737"/>
                  </a:moveTo>
                  <a:lnTo>
                    <a:pt x="46594" y="517737"/>
                  </a:lnTo>
                  <a:lnTo>
                    <a:pt x="0" y="0"/>
                  </a:lnTo>
                  <a:cubicBezTo>
                    <a:pt x="142632" y="41761"/>
                    <a:pt x="294062" y="37795"/>
                    <a:pt x="451812" y="0"/>
                  </a:cubicBezTo>
                  <a:lnTo>
                    <a:pt x="401005" y="517737"/>
                  </a:lnTo>
                  <a:close/>
                </a:path>
              </a:pathLst>
            </a:custGeom>
            <a:solidFill>
              <a:srgbClr val="FF725E"/>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grpSp>
      <p:grpSp>
        <p:nvGrpSpPr>
          <p:cNvPr id="1519" name="图形 1245"/>
          <p:cNvGrpSpPr/>
          <p:nvPr/>
        </p:nvGrpSpPr>
        <p:grpSpPr>
          <a:xfrm>
            <a:off x="3677530" y="5564769"/>
            <a:ext cx="1858177" cy="868306"/>
            <a:chOff x="3029830" y="5564769"/>
            <a:chExt cx="1858177" cy="868306"/>
          </a:xfrm>
        </p:grpSpPr>
        <p:grpSp>
          <p:nvGrpSpPr>
            <p:cNvPr id="1520" name="图形 1245"/>
            <p:cNvGrpSpPr/>
            <p:nvPr/>
          </p:nvGrpSpPr>
          <p:grpSpPr>
            <a:xfrm>
              <a:off x="3029830" y="6048056"/>
              <a:ext cx="1858177" cy="385018"/>
              <a:chOff x="3029830" y="6048056"/>
              <a:chExt cx="1858177" cy="385018"/>
            </a:xfrm>
          </p:grpSpPr>
          <p:grpSp>
            <p:nvGrpSpPr>
              <p:cNvPr id="1521" name="图形 1245"/>
              <p:cNvGrpSpPr/>
              <p:nvPr/>
            </p:nvGrpSpPr>
            <p:grpSpPr>
              <a:xfrm>
                <a:off x="3029830" y="6048056"/>
                <a:ext cx="1858177" cy="159113"/>
                <a:chOff x="3029830" y="6048056"/>
                <a:chExt cx="1858177" cy="159113"/>
              </a:xfrm>
            </p:grpSpPr>
            <p:sp>
              <p:nvSpPr>
                <p:cNvPr id="1522" name="任意多边形: 形状 1521"/>
                <p:cNvSpPr/>
                <p:nvPr/>
              </p:nvSpPr>
              <p:spPr>
                <a:xfrm>
                  <a:off x="3029830" y="6048056"/>
                  <a:ext cx="1858177" cy="159113"/>
                </a:xfrm>
                <a:custGeom>
                  <a:avLst/>
                  <a:gdLst>
                    <a:gd name="connsiteX0" fmla="*/ 0 w 1858177"/>
                    <a:gd name="connsiteY0" fmla="*/ 0 h 159113"/>
                    <a:gd name="connsiteX1" fmla="*/ 1858178 w 1858177"/>
                    <a:gd name="connsiteY1" fmla="*/ 0 h 159113"/>
                    <a:gd name="connsiteX2" fmla="*/ 1858178 w 1858177"/>
                    <a:gd name="connsiteY2" fmla="*/ 159113 h 159113"/>
                    <a:gd name="connsiteX3" fmla="*/ 0 w 1858177"/>
                    <a:gd name="connsiteY3" fmla="*/ 159113 h 159113"/>
                  </a:gdLst>
                  <a:ahLst/>
                  <a:cxnLst>
                    <a:cxn ang="0">
                      <a:pos x="connsiteX0" y="connsiteY0"/>
                    </a:cxn>
                    <a:cxn ang="0">
                      <a:pos x="connsiteX1" y="connsiteY1"/>
                    </a:cxn>
                    <a:cxn ang="0">
                      <a:pos x="connsiteX2" y="connsiteY2"/>
                    </a:cxn>
                    <a:cxn ang="0">
                      <a:pos x="connsiteX3" y="connsiteY3"/>
                    </a:cxn>
                  </a:cxnLst>
                  <a:rect l="l" t="t" r="r" b="b"/>
                  <a:pathLst>
                    <a:path w="1858177" h="159113">
                      <a:moveTo>
                        <a:pt x="0" y="0"/>
                      </a:moveTo>
                      <a:lnTo>
                        <a:pt x="1858178" y="0"/>
                      </a:lnTo>
                      <a:lnTo>
                        <a:pt x="1858178" y="159113"/>
                      </a:lnTo>
                      <a:lnTo>
                        <a:pt x="0" y="159113"/>
                      </a:lnTo>
                      <a:close/>
                    </a:path>
                  </a:pathLst>
                </a:custGeom>
                <a:solidFill>
                  <a:srgbClr val="FF725E"/>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23" name="任意多边形: 形状 1522"/>
                <p:cNvSpPr/>
                <p:nvPr/>
              </p:nvSpPr>
              <p:spPr>
                <a:xfrm>
                  <a:off x="4748598" y="6048056"/>
                  <a:ext cx="31599" cy="159113"/>
                </a:xfrm>
                <a:custGeom>
                  <a:avLst/>
                  <a:gdLst>
                    <a:gd name="connsiteX0" fmla="*/ 0 w 31599"/>
                    <a:gd name="connsiteY0" fmla="*/ 0 h 159113"/>
                    <a:gd name="connsiteX1" fmla="*/ 31599 w 31599"/>
                    <a:gd name="connsiteY1" fmla="*/ 0 h 159113"/>
                    <a:gd name="connsiteX2" fmla="*/ 31599 w 31599"/>
                    <a:gd name="connsiteY2" fmla="*/ 159113 h 159113"/>
                    <a:gd name="connsiteX3" fmla="*/ 0 w 31599"/>
                    <a:gd name="connsiteY3" fmla="*/ 159113 h 159113"/>
                  </a:gdLst>
                  <a:ahLst/>
                  <a:cxnLst>
                    <a:cxn ang="0">
                      <a:pos x="connsiteX0" y="connsiteY0"/>
                    </a:cxn>
                    <a:cxn ang="0">
                      <a:pos x="connsiteX1" y="connsiteY1"/>
                    </a:cxn>
                    <a:cxn ang="0">
                      <a:pos x="connsiteX2" y="connsiteY2"/>
                    </a:cxn>
                    <a:cxn ang="0">
                      <a:pos x="connsiteX3" y="connsiteY3"/>
                    </a:cxn>
                  </a:cxnLst>
                  <a:rect l="l" t="t" r="r" b="b"/>
                  <a:pathLst>
                    <a:path w="31599" h="159113">
                      <a:moveTo>
                        <a:pt x="0" y="0"/>
                      </a:moveTo>
                      <a:lnTo>
                        <a:pt x="31599" y="0"/>
                      </a:lnTo>
                      <a:lnTo>
                        <a:pt x="31599" y="159113"/>
                      </a:lnTo>
                      <a:lnTo>
                        <a:pt x="0" y="159113"/>
                      </a:lnTo>
                      <a:close/>
                    </a:path>
                  </a:pathLst>
                </a:custGeom>
                <a:solidFill>
                  <a:srgbClr val="FFFFFF"/>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24" name="任意多边形: 形状 1523"/>
                <p:cNvSpPr/>
                <p:nvPr/>
              </p:nvSpPr>
              <p:spPr>
                <a:xfrm>
                  <a:off x="4681929" y="6048056"/>
                  <a:ext cx="31599" cy="159113"/>
                </a:xfrm>
                <a:custGeom>
                  <a:avLst/>
                  <a:gdLst>
                    <a:gd name="connsiteX0" fmla="*/ 0 w 31599"/>
                    <a:gd name="connsiteY0" fmla="*/ 0 h 159113"/>
                    <a:gd name="connsiteX1" fmla="*/ 31599 w 31599"/>
                    <a:gd name="connsiteY1" fmla="*/ 0 h 159113"/>
                    <a:gd name="connsiteX2" fmla="*/ 31599 w 31599"/>
                    <a:gd name="connsiteY2" fmla="*/ 159113 h 159113"/>
                    <a:gd name="connsiteX3" fmla="*/ 0 w 31599"/>
                    <a:gd name="connsiteY3" fmla="*/ 159113 h 159113"/>
                  </a:gdLst>
                  <a:ahLst/>
                  <a:cxnLst>
                    <a:cxn ang="0">
                      <a:pos x="connsiteX0" y="connsiteY0"/>
                    </a:cxn>
                    <a:cxn ang="0">
                      <a:pos x="connsiteX1" y="connsiteY1"/>
                    </a:cxn>
                    <a:cxn ang="0">
                      <a:pos x="connsiteX2" y="connsiteY2"/>
                    </a:cxn>
                    <a:cxn ang="0">
                      <a:pos x="connsiteX3" y="connsiteY3"/>
                    </a:cxn>
                  </a:cxnLst>
                  <a:rect l="l" t="t" r="r" b="b"/>
                  <a:pathLst>
                    <a:path w="31599" h="159113">
                      <a:moveTo>
                        <a:pt x="0" y="0"/>
                      </a:moveTo>
                      <a:lnTo>
                        <a:pt x="31599" y="0"/>
                      </a:lnTo>
                      <a:lnTo>
                        <a:pt x="31599" y="159113"/>
                      </a:lnTo>
                      <a:lnTo>
                        <a:pt x="0" y="159113"/>
                      </a:lnTo>
                      <a:close/>
                    </a:path>
                  </a:pathLst>
                </a:custGeom>
                <a:solidFill>
                  <a:srgbClr val="FFFFFF"/>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25" name="任意多边形: 形状 1524"/>
                <p:cNvSpPr/>
                <p:nvPr/>
              </p:nvSpPr>
              <p:spPr>
                <a:xfrm>
                  <a:off x="3201955" y="6048056"/>
                  <a:ext cx="31599" cy="159113"/>
                </a:xfrm>
                <a:custGeom>
                  <a:avLst/>
                  <a:gdLst>
                    <a:gd name="connsiteX0" fmla="*/ 0 w 31599"/>
                    <a:gd name="connsiteY0" fmla="*/ 0 h 159113"/>
                    <a:gd name="connsiteX1" fmla="*/ 31599 w 31599"/>
                    <a:gd name="connsiteY1" fmla="*/ 0 h 159113"/>
                    <a:gd name="connsiteX2" fmla="*/ 31599 w 31599"/>
                    <a:gd name="connsiteY2" fmla="*/ 159113 h 159113"/>
                    <a:gd name="connsiteX3" fmla="*/ 0 w 31599"/>
                    <a:gd name="connsiteY3" fmla="*/ 159113 h 159113"/>
                  </a:gdLst>
                  <a:ahLst/>
                  <a:cxnLst>
                    <a:cxn ang="0">
                      <a:pos x="connsiteX0" y="connsiteY0"/>
                    </a:cxn>
                    <a:cxn ang="0">
                      <a:pos x="connsiteX1" y="connsiteY1"/>
                    </a:cxn>
                    <a:cxn ang="0">
                      <a:pos x="connsiteX2" y="connsiteY2"/>
                    </a:cxn>
                    <a:cxn ang="0">
                      <a:pos x="connsiteX3" y="connsiteY3"/>
                    </a:cxn>
                  </a:cxnLst>
                  <a:rect l="l" t="t" r="r" b="b"/>
                  <a:pathLst>
                    <a:path w="31599" h="159113">
                      <a:moveTo>
                        <a:pt x="0" y="0"/>
                      </a:moveTo>
                      <a:lnTo>
                        <a:pt x="31599" y="0"/>
                      </a:lnTo>
                      <a:lnTo>
                        <a:pt x="31599" y="159113"/>
                      </a:lnTo>
                      <a:lnTo>
                        <a:pt x="0" y="159113"/>
                      </a:lnTo>
                      <a:close/>
                    </a:path>
                  </a:pathLst>
                </a:custGeom>
                <a:solidFill>
                  <a:srgbClr val="FFFFFF"/>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26" name="任意多边形: 形状 1525"/>
                <p:cNvSpPr/>
                <p:nvPr/>
              </p:nvSpPr>
              <p:spPr>
                <a:xfrm>
                  <a:off x="3135286" y="6048056"/>
                  <a:ext cx="31599" cy="159113"/>
                </a:xfrm>
                <a:custGeom>
                  <a:avLst/>
                  <a:gdLst>
                    <a:gd name="connsiteX0" fmla="*/ 0 w 31599"/>
                    <a:gd name="connsiteY0" fmla="*/ 0 h 159113"/>
                    <a:gd name="connsiteX1" fmla="*/ 31599 w 31599"/>
                    <a:gd name="connsiteY1" fmla="*/ 0 h 159113"/>
                    <a:gd name="connsiteX2" fmla="*/ 31599 w 31599"/>
                    <a:gd name="connsiteY2" fmla="*/ 159113 h 159113"/>
                    <a:gd name="connsiteX3" fmla="*/ 0 w 31599"/>
                    <a:gd name="connsiteY3" fmla="*/ 159113 h 159113"/>
                  </a:gdLst>
                  <a:ahLst/>
                  <a:cxnLst>
                    <a:cxn ang="0">
                      <a:pos x="connsiteX0" y="connsiteY0"/>
                    </a:cxn>
                    <a:cxn ang="0">
                      <a:pos x="connsiteX1" y="connsiteY1"/>
                    </a:cxn>
                    <a:cxn ang="0">
                      <a:pos x="connsiteX2" y="connsiteY2"/>
                    </a:cxn>
                    <a:cxn ang="0">
                      <a:pos x="connsiteX3" y="connsiteY3"/>
                    </a:cxn>
                  </a:cxnLst>
                  <a:rect l="l" t="t" r="r" b="b"/>
                  <a:pathLst>
                    <a:path w="31599" h="159113">
                      <a:moveTo>
                        <a:pt x="0" y="0"/>
                      </a:moveTo>
                      <a:lnTo>
                        <a:pt x="31599" y="0"/>
                      </a:lnTo>
                      <a:lnTo>
                        <a:pt x="31599" y="159113"/>
                      </a:lnTo>
                      <a:lnTo>
                        <a:pt x="0" y="159113"/>
                      </a:lnTo>
                      <a:close/>
                    </a:path>
                  </a:pathLst>
                </a:custGeom>
                <a:solidFill>
                  <a:srgbClr val="FFFFFF"/>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27" name="任意多边形: 形状 1526"/>
                <p:cNvSpPr/>
                <p:nvPr/>
              </p:nvSpPr>
              <p:spPr>
                <a:xfrm>
                  <a:off x="3375639" y="6107414"/>
                  <a:ext cx="1165513" cy="65181"/>
                </a:xfrm>
                <a:custGeom>
                  <a:avLst/>
                  <a:gdLst>
                    <a:gd name="connsiteX0" fmla="*/ 1135033 w 1165513"/>
                    <a:gd name="connsiteY0" fmla="*/ 63819 h 65181"/>
                    <a:gd name="connsiteX1" fmla="*/ 1141105 w 1165513"/>
                    <a:gd name="connsiteY1" fmla="*/ 63075 h 65181"/>
                    <a:gd name="connsiteX2" fmla="*/ 1156595 w 1165513"/>
                    <a:gd name="connsiteY2" fmla="*/ 54277 h 65181"/>
                    <a:gd name="connsiteX3" fmla="*/ 1163287 w 1165513"/>
                    <a:gd name="connsiteY3" fmla="*/ 43000 h 65181"/>
                    <a:gd name="connsiteX4" fmla="*/ 1164278 w 1165513"/>
                    <a:gd name="connsiteY4" fmla="*/ 27138 h 65181"/>
                    <a:gd name="connsiteX5" fmla="*/ 1156100 w 1165513"/>
                    <a:gd name="connsiteY5" fmla="*/ 10781 h 65181"/>
                    <a:gd name="connsiteX6" fmla="*/ 1137388 w 1165513"/>
                    <a:gd name="connsiteY6" fmla="*/ 2107 h 65181"/>
                    <a:gd name="connsiteX7" fmla="*/ 880254 w 1165513"/>
                    <a:gd name="connsiteY7" fmla="*/ 2479 h 65181"/>
                    <a:gd name="connsiteX8" fmla="*/ 31527 w 1165513"/>
                    <a:gd name="connsiteY8" fmla="*/ 2850 h 65181"/>
                    <a:gd name="connsiteX9" fmla="*/ 6867 w 1165513"/>
                    <a:gd name="connsiteY9" fmla="*/ 16729 h 65181"/>
                    <a:gd name="connsiteX10" fmla="*/ 2778 w 1165513"/>
                    <a:gd name="connsiteY10" fmla="*/ 30732 h 65181"/>
                    <a:gd name="connsiteX11" fmla="*/ 5008 w 1165513"/>
                    <a:gd name="connsiteY11" fmla="*/ 45231 h 65181"/>
                    <a:gd name="connsiteX12" fmla="*/ 27190 w 1165513"/>
                    <a:gd name="connsiteY12" fmla="*/ 62332 h 65181"/>
                    <a:gd name="connsiteX13" fmla="*/ 42184 w 1165513"/>
                    <a:gd name="connsiteY13" fmla="*/ 62703 h 65181"/>
                    <a:gd name="connsiteX14" fmla="*/ 57302 w 1165513"/>
                    <a:gd name="connsiteY14" fmla="*/ 62703 h 65181"/>
                    <a:gd name="connsiteX15" fmla="*/ 176513 w 1165513"/>
                    <a:gd name="connsiteY15" fmla="*/ 62703 h 65181"/>
                    <a:gd name="connsiteX16" fmla="*/ 401800 w 1165513"/>
                    <a:gd name="connsiteY16" fmla="*/ 62703 h 65181"/>
                    <a:gd name="connsiteX17" fmla="*/ 783349 w 1165513"/>
                    <a:gd name="connsiteY17" fmla="*/ 62951 h 65181"/>
                    <a:gd name="connsiteX18" fmla="*/ 1040606 w 1165513"/>
                    <a:gd name="connsiteY18" fmla="*/ 63447 h 65181"/>
                    <a:gd name="connsiteX19" fmla="*/ 1110497 w 1165513"/>
                    <a:gd name="connsiteY19" fmla="*/ 63695 h 65181"/>
                    <a:gd name="connsiteX20" fmla="*/ 1128713 w 1165513"/>
                    <a:gd name="connsiteY20" fmla="*/ 63819 h 65181"/>
                    <a:gd name="connsiteX21" fmla="*/ 1134909 w 1165513"/>
                    <a:gd name="connsiteY21" fmla="*/ 63943 h 65181"/>
                    <a:gd name="connsiteX22" fmla="*/ 1128713 w 1165513"/>
                    <a:gd name="connsiteY22" fmla="*/ 64067 h 65181"/>
                    <a:gd name="connsiteX23" fmla="*/ 1110497 w 1165513"/>
                    <a:gd name="connsiteY23" fmla="*/ 64190 h 65181"/>
                    <a:gd name="connsiteX24" fmla="*/ 1040606 w 1165513"/>
                    <a:gd name="connsiteY24" fmla="*/ 64438 h 65181"/>
                    <a:gd name="connsiteX25" fmla="*/ 783349 w 1165513"/>
                    <a:gd name="connsiteY25" fmla="*/ 64934 h 65181"/>
                    <a:gd name="connsiteX26" fmla="*/ 401800 w 1165513"/>
                    <a:gd name="connsiteY26" fmla="*/ 65182 h 65181"/>
                    <a:gd name="connsiteX27" fmla="*/ 176513 w 1165513"/>
                    <a:gd name="connsiteY27" fmla="*/ 65182 h 65181"/>
                    <a:gd name="connsiteX28" fmla="*/ 57302 w 1165513"/>
                    <a:gd name="connsiteY28" fmla="*/ 65182 h 65181"/>
                    <a:gd name="connsiteX29" fmla="*/ 42184 w 1165513"/>
                    <a:gd name="connsiteY29" fmla="*/ 65182 h 65181"/>
                    <a:gd name="connsiteX30" fmla="*/ 26818 w 1165513"/>
                    <a:gd name="connsiteY30" fmla="*/ 64810 h 65181"/>
                    <a:gd name="connsiteX31" fmla="*/ 2530 w 1165513"/>
                    <a:gd name="connsiteY31" fmla="*/ 46098 h 65181"/>
                    <a:gd name="connsiteX32" fmla="*/ 51 w 1165513"/>
                    <a:gd name="connsiteY32" fmla="*/ 30484 h 65181"/>
                    <a:gd name="connsiteX33" fmla="*/ 4513 w 1165513"/>
                    <a:gd name="connsiteY33" fmla="*/ 15242 h 65181"/>
                    <a:gd name="connsiteX34" fmla="*/ 31527 w 1165513"/>
                    <a:gd name="connsiteY34" fmla="*/ 0 h 65181"/>
                    <a:gd name="connsiteX35" fmla="*/ 880254 w 1165513"/>
                    <a:gd name="connsiteY35" fmla="*/ 372 h 65181"/>
                    <a:gd name="connsiteX36" fmla="*/ 1137512 w 1165513"/>
                    <a:gd name="connsiteY36" fmla="*/ 991 h 65181"/>
                    <a:gd name="connsiteX37" fmla="*/ 1156843 w 1165513"/>
                    <a:gd name="connsiteY37" fmla="*/ 10162 h 65181"/>
                    <a:gd name="connsiteX38" fmla="*/ 1165146 w 1165513"/>
                    <a:gd name="connsiteY38" fmla="*/ 27014 h 65181"/>
                    <a:gd name="connsiteX39" fmla="*/ 1163907 w 1165513"/>
                    <a:gd name="connsiteY39" fmla="*/ 43124 h 65181"/>
                    <a:gd name="connsiteX40" fmla="*/ 1156967 w 1165513"/>
                    <a:gd name="connsiteY40" fmla="*/ 54649 h 65181"/>
                    <a:gd name="connsiteX41" fmla="*/ 1141105 w 1165513"/>
                    <a:gd name="connsiteY41" fmla="*/ 63323 h 65181"/>
                    <a:gd name="connsiteX42" fmla="*/ 1136520 w 1165513"/>
                    <a:gd name="connsiteY42" fmla="*/ 63819 h 65181"/>
                    <a:gd name="connsiteX43" fmla="*/ 1134909 w 1165513"/>
                    <a:gd name="connsiteY43" fmla="*/ 63819 h 6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65513" h="65181">
                      <a:moveTo>
                        <a:pt x="1135033" y="63819"/>
                      </a:moveTo>
                      <a:cubicBezTo>
                        <a:pt x="1135033" y="63819"/>
                        <a:pt x="1137140" y="63819"/>
                        <a:pt x="1141105" y="63075"/>
                      </a:cubicBezTo>
                      <a:cubicBezTo>
                        <a:pt x="1145071" y="62208"/>
                        <a:pt x="1151019" y="60101"/>
                        <a:pt x="1156595" y="54277"/>
                      </a:cubicBezTo>
                      <a:cubicBezTo>
                        <a:pt x="1159322" y="51427"/>
                        <a:pt x="1161800" y="47585"/>
                        <a:pt x="1163287" y="43000"/>
                      </a:cubicBezTo>
                      <a:cubicBezTo>
                        <a:pt x="1164774" y="38415"/>
                        <a:pt x="1165022" y="32839"/>
                        <a:pt x="1164278" y="27138"/>
                      </a:cubicBezTo>
                      <a:cubicBezTo>
                        <a:pt x="1163535" y="21438"/>
                        <a:pt x="1160685" y="15490"/>
                        <a:pt x="1156100" y="10781"/>
                      </a:cubicBezTo>
                      <a:cubicBezTo>
                        <a:pt x="1151515" y="6072"/>
                        <a:pt x="1144823" y="2602"/>
                        <a:pt x="1137388" y="2107"/>
                      </a:cubicBezTo>
                      <a:cubicBezTo>
                        <a:pt x="1076543" y="2107"/>
                        <a:pt x="988684" y="2230"/>
                        <a:pt x="880254" y="2479"/>
                      </a:cubicBezTo>
                      <a:cubicBezTo>
                        <a:pt x="663022" y="2479"/>
                        <a:pt x="363013" y="2726"/>
                        <a:pt x="31527" y="2850"/>
                      </a:cubicBezTo>
                      <a:cubicBezTo>
                        <a:pt x="21614" y="2850"/>
                        <a:pt x="11948" y="8179"/>
                        <a:pt x="6867" y="16729"/>
                      </a:cubicBezTo>
                      <a:cubicBezTo>
                        <a:pt x="4265" y="20942"/>
                        <a:pt x="2902" y="25775"/>
                        <a:pt x="2778" y="30732"/>
                      </a:cubicBezTo>
                      <a:cubicBezTo>
                        <a:pt x="2530" y="35813"/>
                        <a:pt x="3149" y="40646"/>
                        <a:pt x="5008" y="45231"/>
                      </a:cubicBezTo>
                      <a:cubicBezTo>
                        <a:pt x="8850" y="54153"/>
                        <a:pt x="17524" y="60969"/>
                        <a:pt x="27190" y="62332"/>
                      </a:cubicBezTo>
                      <a:cubicBezTo>
                        <a:pt x="31899" y="62951"/>
                        <a:pt x="37227" y="62579"/>
                        <a:pt x="42184" y="62703"/>
                      </a:cubicBezTo>
                      <a:cubicBezTo>
                        <a:pt x="47265" y="62703"/>
                        <a:pt x="52346" y="62703"/>
                        <a:pt x="57302" y="62703"/>
                      </a:cubicBezTo>
                      <a:cubicBezTo>
                        <a:pt x="97700" y="62703"/>
                        <a:pt x="137478" y="62703"/>
                        <a:pt x="176513" y="62703"/>
                      </a:cubicBezTo>
                      <a:cubicBezTo>
                        <a:pt x="254707" y="62703"/>
                        <a:pt x="330050" y="62703"/>
                        <a:pt x="401800" y="62703"/>
                      </a:cubicBezTo>
                      <a:cubicBezTo>
                        <a:pt x="545423" y="62703"/>
                        <a:pt x="674671" y="62951"/>
                        <a:pt x="783349" y="62951"/>
                      </a:cubicBezTo>
                      <a:cubicBezTo>
                        <a:pt x="891902" y="63199"/>
                        <a:pt x="979762" y="63323"/>
                        <a:pt x="1040606" y="63447"/>
                      </a:cubicBezTo>
                      <a:cubicBezTo>
                        <a:pt x="1070967" y="63447"/>
                        <a:pt x="1094511" y="63695"/>
                        <a:pt x="1110497" y="63695"/>
                      </a:cubicBezTo>
                      <a:cubicBezTo>
                        <a:pt x="1118428" y="63695"/>
                        <a:pt x="1124500" y="63695"/>
                        <a:pt x="1128713" y="63819"/>
                      </a:cubicBezTo>
                      <a:cubicBezTo>
                        <a:pt x="1132803" y="63819"/>
                        <a:pt x="1134909" y="63943"/>
                        <a:pt x="1134909" y="63943"/>
                      </a:cubicBezTo>
                      <a:cubicBezTo>
                        <a:pt x="1134909" y="63943"/>
                        <a:pt x="1132803" y="63943"/>
                        <a:pt x="1128713" y="64067"/>
                      </a:cubicBezTo>
                      <a:cubicBezTo>
                        <a:pt x="1124500" y="64067"/>
                        <a:pt x="1118428" y="64067"/>
                        <a:pt x="1110497" y="64190"/>
                      </a:cubicBezTo>
                      <a:cubicBezTo>
                        <a:pt x="1094511" y="64190"/>
                        <a:pt x="1070843" y="64314"/>
                        <a:pt x="1040606" y="64438"/>
                      </a:cubicBezTo>
                      <a:cubicBezTo>
                        <a:pt x="979762" y="64438"/>
                        <a:pt x="891902" y="64686"/>
                        <a:pt x="783349" y="64934"/>
                      </a:cubicBezTo>
                      <a:cubicBezTo>
                        <a:pt x="674671" y="64934"/>
                        <a:pt x="545423" y="65058"/>
                        <a:pt x="401800" y="65182"/>
                      </a:cubicBezTo>
                      <a:cubicBezTo>
                        <a:pt x="330050" y="65182"/>
                        <a:pt x="254583" y="65182"/>
                        <a:pt x="176513" y="65182"/>
                      </a:cubicBezTo>
                      <a:cubicBezTo>
                        <a:pt x="137478" y="65182"/>
                        <a:pt x="97700" y="65182"/>
                        <a:pt x="57302" y="65182"/>
                      </a:cubicBezTo>
                      <a:cubicBezTo>
                        <a:pt x="52222" y="65182"/>
                        <a:pt x="47265" y="65182"/>
                        <a:pt x="42184" y="65182"/>
                      </a:cubicBezTo>
                      <a:cubicBezTo>
                        <a:pt x="37104" y="65058"/>
                        <a:pt x="32147" y="65430"/>
                        <a:pt x="26818" y="64810"/>
                      </a:cubicBezTo>
                      <a:cubicBezTo>
                        <a:pt x="16161" y="63447"/>
                        <a:pt x="6743" y="56012"/>
                        <a:pt x="2530" y="46098"/>
                      </a:cubicBezTo>
                      <a:cubicBezTo>
                        <a:pt x="423" y="41265"/>
                        <a:pt x="-196" y="35565"/>
                        <a:pt x="51" y="30484"/>
                      </a:cubicBezTo>
                      <a:cubicBezTo>
                        <a:pt x="175" y="25156"/>
                        <a:pt x="1662" y="19827"/>
                        <a:pt x="4513" y="15242"/>
                      </a:cubicBezTo>
                      <a:cubicBezTo>
                        <a:pt x="9965" y="5948"/>
                        <a:pt x="20622" y="0"/>
                        <a:pt x="31527" y="0"/>
                      </a:cubicBezTo>
                      <a:cubicBezTo>
                        <a:pt x="362889" y="124"/>
                        <a:pt x="662899" y="248"/>
                        <a:pt x="880254" y="372"/>
                      </a:cubicBezTo>
                      <a:cubicBezTo>
                        <a:pt x="988808" y="619"/>
                        <a:pt x="1076667" y="743"/>
                        <a:pt x="1137512" y="991"/>
                      </a:cubicBezTo>
                      <a:cubicBezTo>
                        <a:pt x="1145195" y="1611"/>
                        <a:pt x="1152134" y="5205"/>
                        <a:pt x="1156843" y="10162"/>
                      </a:cubicBezTo>
                      <a:cubicBezTo>
                        <a:pt x="1161552" y="15118"/>
                        <a:pt x="1164402" y="21190"/>
                        <a:pt x="1165146" y="27014"/>
                      </a:cubicBezTo>
                      <a:cubicBezTo>
                        <a:pt x="1165889" y="32839"/>
                        <a:pt x="1165518" y="38415"/>
                        <a:pt x="1163907" y="43124"/>
                      </a:cubicBezTo>
                      <a:cubicBezTo>
                        <a:pt x="1162296" y="47833"/>
                        <a:pt x="1159693" y="51675"/>
                        <a:pt x="1156967" y="54649"/>
                      </a:cubicBezTo>
                      <a:cubicBezTo>
                        <a:pt x="1151267" y="60473"/>
                        <a:pt x="1145071" y="62579"/>
                        <a:pt x="1141105" y="63323"/>
                      </a:cubicBezTo>
                      <a:cubicBezTo>
                        <a:pt x="1139123" y="63695"/>
                        <a:pt x="1137512" y="63819"/>
                        <a:pt x="1136520" y="63819"/>
                      </a:cubicBezTo>
                      <a:cubicBezTo>
                        <a:pt x="1135529" y="63819"/>
                        <a:pt x="1134909" y="63819"/>
                        <a:pt x="1134909" y="63819"/>
                      </a:cubicBezTo>
                      <a:close/>
                    </a:path>
                  </a:pathLst>
                </a:custGeom>
                <a:solidFill>
                  <a:srgbClr val="FFFFFF"/>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grpSp>
          <p:grpSp>
            <p:nvGrpSpPr>
              <p:cNvPr id="1528" name="图形 1245"/>
              <p:cNvGrpSpPr/>
              <p:nvPr/>
            </p:nvGrpSpPr>
            <p:grpSpPr>
              <a:xfrm>
                <a:off x="3120788" y="6205311"/>
                <a:ext cx="1725335" cy="227764"/>
                <a:chOff x="3120788" y="6205311"/>
                <a:chExt cx="1725335" cy="227764"/>
              </a:xfrm>
            </p:grpSpPr>
            <p:sp>
              <p:nvSpPr>
                <p:cNvPr id="1529" name="任意多边形: 形状 1528"/>
                <p:cNvSpPr/>
                <p:nvPr/>
              </p:nvSpPr>
              <p:spPr>
                <a:xfrm>
                  <a:off x="3120788" y="6205311"/>
                  <a:ext cx="1725335" cy="227764"/>
                </a:xfrm>
                <a:custGeom>
                  <a:avLst/>
                  <a:gdLst>
                    <a:gd name="connsiteX0" fmla="*/ 0 w 1725335"/>
                    <a:gd name="connsiteY0" fmla="*/ 0 h 227764"/>
                    <a:gd name="connsiteX1" fmla="*/ 1725336 w 1725335"/>
                    <a:gd name="connsiteY1" fmla="*/ 0 h 227764"/>
                    <a:gd name="connsiteX2" fmla="*/ 1725336 w 1725335"/>
                    <a:gd name="connsiteY2" fmla="*/ 227765 h 227764"/>
                    <a:gd name="connsiteX3" fmla="*/ 0 w 1725335"/>
                    <a:gd name="connsiteY3" fmla="*/ 227765 h 227764"/>
                  </a:gdLst>
                  <a:ahLst/>
                  <a:cxnLst>
                    <a:cxn ang="0">
                      <a:pos x="connsiteX0" y="connsiteY0"/>
                    </a:cxn>
                    <a:cxn ang="0">
                      <a:pos x="connsiteX1" y="connsiteY1"/>
                    </a:cxn>
                    <a:cxn ang="0">
                      <a:pos x="connsiteX2" y="connsiteY2"/>
                    </a:cxn>
                    <a:cxn ang="0">
                      <a:pos x="connsiteX3" y="connsiteY3"/>
                    </a:cxn>
                  </a:cxnLst>
                  <a:rect l="l" t="t" r="r" b="b"/>
                  <a:pathLst>
                    <a:path w="1725335" h="227764">
                      <a:moveTo>
                        <a:pt x="0" y="0"/>
                      </a:moveTo>
                      <a:lnTo>
                        <a:pt x="1725336" y="0"/>
                      </a:lnTo>
                      <a:lnTo>
                        <a:pt x="1725336" y="227765"/>
                      </a:lnTo>
                      <a:lnTo>
                        <a:pt x="0" y="227765"/>
                      </a:lnTo>
                      <a:close/>
                    </a:path>
                  </a:pathLst>
                </a:custGeom>
                <a:solidFill>
                  <a:srgbClr val="455A64"/>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30" name="任意多边形: 形状 1529"/>
                <p:cNvSpPr/>
                <p:nvPr/>
              </p:nvSpPr>
              <p:spPr>
                <a:xfrm>
                  <a:off x="3120788" y="6233440"/>
                  <a:ext cx="1725335" cy="161591"/>
                </a:xfrm>
                <a:custGeom>
                  <a:avLst/>
                  <a:gdLst>
                    <a:gd name="connsiteX0" fmla="*/ 0 w 1725335"/>
                    <a:gd name="connsiteY0" fmla="*/ 0 h 161591"/>
                    <a:gd name="connsiteX1" fmla="*/ 1725336 w 1725335"/>
                    <a:gd name="connsiteY1" fmla="*/ 0 h 161591"/>
                    <a:gd name="connsiteX2" fmla="*/ 1725336 w 1725335"/>
                    <a:gd name="connsiteY2" fmla="*/ 161592 h 161591"/>
                    <a:gd name="connsiteX3" fmla="*/ 0 w 1725335"/>
                    <a:gd name="connsiteY3" fmla="*/ 161592 h 161591"/>
                  </a:gdLst>
                  <a:ahLst/>
                  <a:cxnLst>
                    <a:cxn ang="0">
                      <a:pos x="connsiteX0" y="connsiteY0"/>
                    </a:cxn>
                    <a:cxn ang="0">
                      <a:pos x="connsiteX1" y="connsiteY1"/>
                    </a:cxn>
                    <a:cxn ang="0">
                      <a:pos x="connsiteX2" y="connsiteY2"/>
                    </a:cxn>
                    <a:cxn ang="0">
                      <a:pos x="connsiteX3" y="connsiteY3"/>
                    </a:cxn>
                  </a:cxnLst>
                  <a:rect l="l" t="t" r="r" b="b"/>
                  <a:pathLst>
                    <a:path w="1725335" h="161591">
                      <a:moveTo>
                        <a:pt x="0" y="0"/>
                      </a:moveTo>
                      <a:lnTo>
                        <a:pt x="1725336" y="0"/>
                      </a:lnTo>
                      <a:lnTo>
                        <a:pt x="1725336" y="161592"/>
                      </a:lnTo>
                      <a:lnTo>
                        <a:pt x="0" y="161592"/>
                      </a:lnTo>
                      <a:close/>
                    </a:path>
                  </a:pathLst>
                </a:custGeom>
                <a:solidFill>
                  <a:srgbClr val="FAFAFA"/>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31" name="任意多边形: 形状 1530"/>
                <p:cNvSpPr/>
                <p:nvPr/>
              </p:nvSpPr>
              <p:spPr>
                <a:xfrm>
                  <a:off x="3132808" y="6236539"/>
                  <a:ext cx="1698197" cy="2726"/>
                </a:xfrm>
                <a:custGeom>
                  <a:avLst/>
                  <a:gdLst>
                    <a:gd name="connsiteX0" fmla="*/ 1698198 w 1698197"/>
                    <a:gd name="connsiteY0" fmla="*/ 1363 h 2726"/>
                    <a:gd name="connsiteX1" fmla="*/ 849099 w 1698197"/>
                    <a:gd name="connsiteY1" fmla="*/ 2726 h 2726"/>
                    <a:gd name="connsiteX2" fmla="*/ 0 w 1698197"/>
                    <a:gd name="connsiteY2" fmla="*/ 1363 h 2726"/>
                    <a:gd name="connsiteX3" fmla="*/ 849099 w 1698197"/>
                    <a:gd name="connsiteY3" fmla="*/ 0 h 2726"/>
                    <a:gd name="connsiteX4" fmla="*/ 1698198 w 1698197"/>
                    <a:gd name="connsiteY4" fmla="*/ 1363 h 2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8197" h="2726">
                      <a:moveTo>
                        <a:pt x="1698198" y="1363"/>
                      </a:moveTo>
                      <a:cubicBezTo>
                        <a:pt x="1698198" y="2106"/>
                        <a:pt x="1318011" y="2726"/>
                        <a:pt x="849099" y="2726"/>
                      </a:cubicBezTo>
                      <a:cubicBezTo>
                        <a:pt x="380186" y="2726"/>
                        <a:pt x="0" y="2106"/>
                        <a:pt x="0" y="1363"/>
                      </a:cubicBezTo>
                      <a:cubicBezTo>
                        <a:pt x="0" y="619"/>
                        <a:pt x="380062" y="0"/>
                        <a:pt x="849099" y="0"/>
                      </a:cubicBezTo>
                      <a:cubicBezTo>
                        <a:pt x="1318136" y="0"/>
                        <a:pt x="1698198" y="619"/>
                        <a:pt x="1698198" y="1363"/>
                      </a:cubicBezTo>
                      <a:close/>
                    </a:path>
                  </a:pathLst>
                </a:custGeom>
                <a:solidFill>
                  <a:srgbClr val="263238"/>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32" name="任意多边形: 形状 1531"/>
                <p:cNvSpPr/>
                <p:nvPr/>
              </p:nvSpPr>
              <p:spPr>
                <a:xfrm>
                  <a:off x="3132808" y="6284743"/>
                  <a:ext cx="1698197" cy="2726"/>
                </a:xfrm>
                <a:custGeom>
                  <a:avLst/>
                  <a:gdLst>
                    <a:gd name="connsiteX0" fmla="*/ 1698198 w 1698197"/>
                    <a:gd name="connsiteY0" fmla="*/ 1363 h 2726"/>
                    <a:gd name="connsiteX1" fmla="*/ 849099 w 1698197"/>
                    <a:gd name="connsiteY1" fmla="*/ 2726 h 2726"/>
                    <a:gd name="connsiteX2" fmla="*/ 0 w 1698197"/>
                    <a:gd name="connsiteY2" fmla="*/ 1363 h 2726"/>
                    <a:gd name="connsiteX3" fmla="*/ 849099 w 1698197"/>
                    <a:gd name="connsiteY3" fmla="*/ 0 h 2726"/>
                    <a:gd name="connsiteX4" fmla="*/ 1698198 w 1698197"/>
                    <a:gd name="connsiteY4" fmla="*/ 1363 h 2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8197" h="2726">
                      <a:moveTo>
                        <a:pt x="1698198" y="1363"/>
                      </a:moveTo>
                      <a:cubicBezTo>
                        <a:pt x="1698198" y="2107"/>
                        <a:pt x="1318011" y="2726"/>
                        <a:pt x="849099" y="2726"/>
                      </a:cubicBezTo>
                      <a:cubicBezTo>
                        <a:pt x="380186" y="2726"/>
                        <a:pt x="0" y="2107"/>
                        <a:pt x="0" y="1363"/>
                      </a:cubicBezTo>
                      <a:cubicBezTo>
                        <a:pt x="0" y="619"/>
                        <a:pt x="380062" y="0"/>
                        <a:pt x="849099" y="0"/>
                      </a:cubicBezTo>
                      <a:cubicBezTo>
                        <a:pt x="1318136" y="0"/>
                        <a:pt x="1698198" y="619"/>
                        <a:pt x="1698198" y="1363"/>
                      </a:cubicBezTo>
                      <a:close/>
                    </a:path>
                  </a:pathLst>
                </a:custGeom>
                <a:solidFill>
                  <a:srgbClr val="263238"/>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33" name="任意多边形: 形状 1532"/>
                <p:cNvSpPr/>
                <p:nvPr/>
              </p:nvSpPr>
              <p:spPr>
                <a:xfrm>
                  <a:off x="3132808" y="6333072"/>
                  <a:ext cx="1698197" cy="2726"/>
                </a:xfrm>
                <a:custGeom>
                  <a:avLst/>
                  <a:gdLst>
                    <a:gd name="connsiteX0" fmla="*/ 1698198 w 1698197"/>
                    <a:gd name="connsiteY0" fmla="*/ 1363 h 2726"/>
                    <a:gd name="connsiteX1" fmla="*/ 849099 w 1698197"/>
                    <a:gd name="connsiteY1" fmla="*/ 2726 h 2726"/>
                    <a:gd name="connsiteX2" fmla="*/ 0 w 1698197"/>
                    <a:gd name="connsiteY2" fmla="*/ 1363 h 2726"/>
                    <a:gd name="connsiteX3" fmla="*/ 849099 w 1698197"/>
                    <a:gd name="connsiteY3" fmla="*/ 0 h 2726"/>
                    <a:gd name="connsiteX4" fmla="*/ 1698198 w 1698197"/>
                    <a:gd name="connsiteY4" fmla="*/ 1363 h 2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8197" h="2726">
                      <a:moveTo>
                        <a:pt x="1698198" y="1363"/>
                      </a:moveTo>
                      <a:cubicBezTo>
                        <a:pt x="1698198" y="2107"/>
                        <a:pt x="1318011" y="2726"/>
                        <a:pt x="849099" y="2726"/>
                      </a:cubicBezTo>
                      <a:cubicBezTo>
                        <a:pt x="380186" y="2726"/>
                        <a:pt x="0" y="2107"/>
                        <a:pt x="0" y="1363"/>
                      </a:cubicBezTo>
                      <a:cubicBezTo>
                        <a:pt x="0" y="620"/>
                        <a:pt x="380062" y="0"/>
                        <a:pt x="849099" y="0"/>
                      </a:cubicBezTo>
                      <a:cubicBezTo>
                        <a:pt x="1318136" y="0"/>
                        <a:pt x="1698198" y="620"/>
                        <a:pt x="1698198" y="1363"/>
                      </a:cubicBezTo>
                      <a:close/>
                    </a:path>
                  </a:pathLst>
                </a:custGeom>
                <a:solidFill>
                  <a:srgbClr val="263238"/>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34" name="任意多边形: 形状 1533"/>
                <p:cNvSpPr/>
                <p:nvPr/>
              </p:nvSpPr>
              <p:spPr>
                <a:xfrm>
                  <a:off x="3132808" y="6381277"/>
                  <a:ext cx="1698197" cy="2726"/>
                </a:xfrm>
                <a:custGeom>
                  <a:avLst/>
                  <a:gdLst>
                    <a:gd name="connsiteX0" fmla="*/ 1698198 w 1698197"/>
                    <a:gd name="connsiteY0" fmla="*/ 1363 h 2726"/>
                    <a:gd name="connsiteX1" fmla="*/ 849099 w 1698197"/>
                    <a:gd name="connsiteY1" fmla="*/ 2726 h 2726"/>
                    <a:gd name="connsiteX2" fmla="*/ 0 w 1698197"/>
                    <a:gd name="connsiteY2" fmla="*/ 1363 h 2726"/>
                    <a:gd name="connsiteX3" fmla="*/ 849099 w 1698197"/>
                    <a:gd name="connsiteY3" fmla="*/ 0 h 2726"/>
                    <a:gd name="connsiteX4" fmla="*/ 1698198 w 1698197"/>
                    <a:gd name="connsiteY4" fmla="*/ 1363 h 2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8197" h="2726">
                      <a:moveTo>
                        <a:pt x="1698198" y="1363"/>
                      </a:moveTo>
                      <a:cubicBezTo>
                        <a:pt x="1698198" y="2106"/>
                        <a:pt x="1318011" y="2726"/>
                        <a:pt x="849099" y="2726"/>
                      </a:cubicBezTo>
                      <a:cubicBezTo>
                        <a:pt x="380186" y="2726"/>
                        <a:pt x="0" y="2106"/>
                        <a:pt x="0" y="1363"/>
                      </a:cubicBezTo>
                      <a:cubicBezTo>
                        <a:pt x="0" y="619"/>
                        <a:pt x="380062" y="0"/>
                        <a:pt x="849099" y="0"/>
                      </a:cubicBezTo>
                      <a:cubicBezTo>
                        <a:pt x="1318136" y="0"/>
                        <a:pt x="1698198" y="619"/>
                        <a:pt x="1698198" y="1363"/>
                      </a:cubicBezTo>
                      <a:close/>
                    </a:path>
                  </a:pathLst>
                </a:custGeom>
                <a:solidFill>
                  <a:srgbClr val="263238"/>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grpSp>
        </p:grpSp>
        <p:grpSp>
          <p:nvGrpSpPr>
            <p:cNvPr id="1535" name="图形 1245"/>
            <p:cNvGrpSpPr/>
            <p:nvPr/>
          </p:nvGrpSpPr>
          <p:grpSpPr>
            <a:xfrm>
              <a:off x="3168497" y="5564769"/>
              <a:ext cx="1539827" cy="485889"/>
              <a:chOff x="3168497" y="5564769"/>
              <a:chExt cx="1539827" cy="485889"/>
            </a:xfrm>
          </p:grpSpPr>
          <p:grpSp>
            <p:nvGrpSpPr>
              <p:cNvPr id="1536" name="图形 1245"/>
              <p:cNvGrpSpPr/>
              <p:nvPr/>
            </p:nvGrpSpPr>
            <p:grpSpPr>
              <a:xfrm>
                <a:off x="3168497" y="5564769"/>
                <a:ext cx="1539827" cy="485889"/>
                <a:chOff x="3168497" y="5564769"/>
                <a:chExt cx="1539827" cy="485889"/>
              </a:xfrm>
            </p:grpSpPr>
            <p:sp>
              <p:nvSpPr>
                <p:cNvPr id="1537" name="任意多边形: 形状 1536"/>
                <p:cNvSpPr/>
                <p:nvPr/>
              </p:nvSpPr>
              <p:spPr>
                <a:xfrm rot="10800000">
                  <a:off x="3202699" y="5580507"/>
                  <a:ext cx="236562" cy="448093"/>
                </a:xfrm>
                <a:custGeom>
                  <a:avLst/>
                  <a:gdLst>
                    <a:gd name="connsiteX0" fmla="*/ 0 w 236562"/>
                    <a:gd name="connsiteY0" fmla="*/ 0 h 448093"/>
                    <a:gd name="connsiteX1" fmla="*/ 236563 w 236562"/>
                    <a:gd name="connsiteY1" fmla="*/ 0 h 448093"/>
                    <a:gd name="connsiteX2" fmla="*/ 236563 w 236562"/>
                    <a:gd name="connsiteY2" fmla="*/ 448094 h 448093"/>
                    <a:gd name="connsiteX3" fmla="*/ 0 w 236562"/>
                    <a:gd name="connsiteY3" fmla="*/ 448094 h 448093"/>
                  </a:gdLst>
                  <a:ahLst/>
                  <a:cxnLst>
                    <a:cxn ang="0">
                      <a:pos x="connsiteX0" y="connsiteY0"/>
                    </a:cxn>
                    <a:cxn ang="0">
                      <a:pos x="connsiteX1" y="connsiteY1"/>
                    </a:cxn>
                    <a:cxn ang="0">
                      <a:pos x="connsiteX2" y="connsiteY2"/>
                    </a:cxn>
                    <a:cxn ang="0">
                      <a:pos x="connsiteX3" y="connsiteY3"/>
                    </a:cxn>
                  </a:cxnLst>
                  <a:rect l="l" t="t" r="r" b="b"/>
                  <a:pathLst>
                    <a:path w="236562" h="448093">
                      <a:moveTo>
                        <a:pt x="0" y="0"/>
                      </a:moveTo>
                      <a:lnTo>
                        <a:pt x="236563" y="0"/>
                      </a:lnTo>
                      <a:lnTo>
                        <a:pt x="236563" y="448094"/>
                      </a:lnTo>
                      <a:lnTo>
                        <a:pt x="0" y="448094"/>
                      </a:lnTo>
                      <a:close/>
                    </a:path>
                  </a:pathLst>
                </a:custGeom>
                <a:solidFill>
                  <a:srgbClr val="F5F5F5"/>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38" name="任意多边形: 形状 1537"/>
                <p:cNvSpPr/>
                <p:nvPr/>
              </p:nvSpPr>
              <p:spPr>
                <a:xfrm rot="10800000">
                  <a:off x="3439262" y="5564769"/>
                  <a:ext cx="1269062" cy="485889"/>
                </a:xfrm>
                <a:custGeom>
                  <a:avLst/>
                  <a:gdLst>
                    <a:gd name="connsiteX0" fmla="*/ 0 w 1269062"/>
                    <a:gd name="connsiteY0" fmla="*/ 0 h 485889"/>
                    <a:gd name="connsiteX1" fmla="*/ 1269063 w 1269062"/>
                    <a:gd name="connsiteY1" fmla="*/ 0 h 485889"/>
                    <a:gd name="connsiteX2" fmla="*/ 1269063 w 1269062"/>
                    <a:gd name="connsiteY2" fmla="*/ 485889 h 485889"/>
                    <a:gd name="connsiteX3" fmla="*/ 0 w 1269062"/>
                    <a:gd name="connsiteY3" fmla="*/ 485889 h 485889"/>
                  </a:gdLst>
                  <a:ahLst/>
                  <a:cxnLst>
                    <a:cxn ang="0">
                      <a:pos x="connsiteX0" y="connsiteY0"/>
                    </a:cxn>
                    <a:cxn ang="0">
                      <a:pos x="connsiteX1" y="connsiteY1"/>
                    </a:cxn>
                    <a:cxn ang="0">
                      <a:pos x="connsiteX2" y="connsiteY2"/>
                    </a:cxn>
                    <a:cxn ang="0">
                      <a:pos x="connsiteX3" y="connsiteY3"/>
                    </a:cxn>
                  </a:cxnLst>
                  <a:rect l="l" t="t" r="r" b="b"/>
                  <a:pathLst>
                    <a:path w="1269062" h="485889">
                      <a:moveTo>
                        <a:pt x="0" y="0"/>
                      </a:moveTo>
                      <a:lnTo>
                        <a:pt x="1269063" y="0"/>
                      </a:lnTo>
                      <a:lnTo>
                        <a:pt x="1269063" y="485889"/>
                      </a:lnTo>
                      <a:lnTo>
                        <a:pt x="0" y="485889"/>
                      </a:lnTo>
                      <a:close/>
                    </a:path>
                  </a:pathLst>
                </a:custGeom>
                <a:solidFill>
                  <a:srgbClr val="455A64"/>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39" name="任意多边形: 形状 1538"/>
                <p:cNvSpPr/>
                <p:nvPr/>
              </p:nvSpPr>
              <p:spPr>
                <a:xfrm>
                  <a:off x="3168497" y="6019183"/>
                  <a:ext cx="301125" cy="31475"/>
                </a:xfrm>
                <a:custGeom>
                  <a:avLst/>
                  <a:gdLst>
                    <a:gd name="connsiteX0" fmla="*/ 15738 w 301125"/>
                    <a:gd name="connsiteY0" fmla="*/ 31476 h 31475"/>
                    <a:gd name="connsiteX1" fmla="*/ 301125 w 301125"/>
                    <a:gd name="connsiteY1" fmla="*/ 31476 h 31475"/>
                    <a:gd name="connsiteX2" fmla="*/ 301125 w 301125"/>
                    <a:gd name="connsiteY2" fmla="*/ 0 h 31475"/>
                    <a:gd name="connsiteX3" fmla="*/ 15738 w 301125"/>
                    <a:gd name="connsiteY3" fmla="*/ 0 h 31475"/>
                    <a:gd name="connsiteX4" fmla="*/ 0 w 301125"/>
                    <a:gd name="connsiteY4" fmla="*/ 15738 h 31475"/>
                    <a:gd name="connsiteX5" fmla="*/ 0 w 301125"/>
                    <a:gd name="connsiteY5" fmla="*/ 15738 h 31475"/>
                    <a:gd name="connsiteX6" fmla="*/ 15738 w 301125"/>
                    <a:gd name="connsiteY6" fmla="*/ 31476 h 3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125" h="31475">
                      <a:moveTo>
                        <a:pt x="15738" y="31476"/>
                      </a:moveTo>
                      <a:lnTo>
                        <a:pt x="301125" y="31476"/>
                      </a:lnTo>
                      <a:lnTo>
                        <a:pt x="301125" y="0"/>
                      </a:lnTo>
                      <a:lnTo>
                        <a:pt x="15738" y="0"/>
                      </a:lnTo>
                      <a:cubicBezTo>
                        <a:pt x="7064" y="0"/>
                        <a:pt x="0" y="7064"/>
                        <a:pt x="0" y="15738"/>
                      </a:cubicBezTo>
                      <a:lnTo>
                        <a:pt x="0" y="15738"/>
                      </a:lnTo>
                      <a:cubicBezTo>
                        <a:pt x="0" y="24412"/>
                        <a:pt x="7064" y="31476"/>
                        <a:pt x="15738" y="31476"/>
                      </a:cubicBezTo>
                      <a:close/>
                    </a:path>
                  </a:pathLst>
                </a:custGeom>
                <a:solidFill>
                  <a:srgbClr val="455A64"/>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40" name="任意多边形: 形状 1539"/>
                <p:cNvSpPr/>
                <p:nvPr/>
              </p:nvSpPr>
              <p:spPr>
                <a:xfrm rot="10800000">
                  <a:off x="3168497" y="5564769"/>
                  <a:ext cx="301125" cy="31475"/>
                </a:xfrm>
                <a:custGeom>
                  <a:avLst/>
                  <a:gdLst>
                    <a:gd name="connsiteX0" fmla="*/ 0 w 301125"/>
                    <a:gd name="connsiteY0" fmla="*/ 0 h 31475"/>
                    <a:gd name="connsiteX1" fmla="*/ 287494 w 301125"/>
                    <a:gd name="connsiteY1" fmla="*/ 0 h 31475"/>
                    <a:gd name="connsiteX2" fmla="*/ 301125 w 301125"/>
                    <a:gd name="connsiteY2" fmla="*/ 13631 h 31475"/>
                    <a:gd name="connsiteX3" fmla="*/ 301125 w 301125"/>
                    <a:gd name="connsiteY3" fmla="*/ 17844 h 31475"/>
                    <a:gd name="connsiteX4" fmla="*/ 287494 w 301125"/>
                    <a:gd name="connsiteY4" fmla="*/ 31476 h 31475"/>
                    <a:gd name="connsiteX5" fmla="*/ 0 w 301125"/>
                    <a:gd name="connsiteY5" fmla="*/ 31476 h 31475"/>
                    <a:gd name="connsiteX6" fmla="*/ 0 w 301125"/>
                    <a:gd name="connsiteY6" fmla="*/ 0 h 31475"/>
                    <a:gd name="connsiteX7" fmla="*/ 0 w 301125"/>
                    <a:gd name="connsiteY7" fmla="*/ 0 h 3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125" h="31475">
                      <a:moveTo>
                        <a:pt x="0" y="0"/>
                      </a:moveTo>
                      <a:lnTo>
                        <a:pt x="287494" y="0"/>
                      </a:lnTo>
                      <a:cubicBezTo>
                        <a:pt x="295053" y="0"/>
                        <a:pt x="301125" y="6072"/>
                        <a:pt x="301125" y="13631"/>
                      </a:cubicBezTo>
                      <a:lnTo>
                        <a:pt x="301125" y="17844"/>
                      </a:lnTo>
                      <a:cubicBezTo>
                        <a:pt x="301125" y="25404"/>
                        <a:pt x="295053" y="31476"/>
                        <a:pt x="287494" y="31476"/>
                      </a:cubicBezTo>
                      <a:lnTo>
                        <a:pt x="0" y="31476"/>
                      </a:lnTo>
                      <a:lnTo>
                        <a:pt x="0" y="0"/>
                      </a:lnTo>
                      <a:lnTo>
                        <a:pt x="0" y="0"/>
                      </a:lnTo>
                      <a:close/>
                    </a:path>
                  </a:pathLst>
                </a:custGeom>
                <a:solidFill>
                  <a:srgbClr val="455A64"/>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41" name="任意多边形: 形状 1540"/>
                <p:cNvSpPr/>
                <p:nvPr/>
              </p:nvSpPr>
              <p:spPr>
                <a:xfrm>
                  <a:off x="3202699" y="5639245"/>
                  <a:ext cx="236438" cy="2726"/>
                </a:xfrm>
                <a:custGeom>
                  <a:avLst/>
                  <a:gdLst>
                    <a:gd name="connsiteX0" fmla="*/ 0 w 236438"/>
                    <a:gd name="connsiteY0" fmla="*/ 1363 h 2726"/>
                    <a:gd name="connsiteX1" fmla="*/ 118220 w 236438"/>
                    <a:gd name="connsiteY1" fmla="*/ 2726 h 2726"/>
                    <a:gd name="connsiteX2" fmla="*/ 236439 w 236438"/>
                    <a:gd name="connsiteY2" fmla="*/ 1363 h 2726"/>
                    <a:gd name="connsiteX3" fmla="*/ 118220 w 236438"/>
                    <a:gd name="connsiteY3" fmla="*/ 0 h 2726"/>
                    <a:gd name="connsiteX4" fmla="*/ 0 w 236438"/>
                    <a:gd name="connsiteY4" fmla="*/ 1363 h 2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438" h="2726">
                      <a:moveTo>
                        <a:pt x="0" y="1363"/>
                      </a:moveTo>
                      <a:cubicBezTo>
                        <a:pt x="0" y="2107"/>
                        <a:pt x="52914" y="2726"/>
                        <a:pt x="118220" y="2726"/>
                      </a:cubicBezTo>
                      <a:cubicBezTo>
                        <a:pt x="183525" y="2726"/>
                        <a:pt x="236439" y="2107"/>
                        <a:pt x="236439" y="1363"/>
                      </a:cubicBezTo>
                      <a:cubicBezTo>
                        <a:pt x="236439" y="619"/>
                        <a:pt x="183525" y="0"/>
                        <a:pt x="118220" y="0"/>
                      </a:cubicBezTo>
                      <a:cubicBezTo>
                        <a:pt x="52914" y="0"/>
                        <a:pt x="0" y="619"/>
                        <a:pt x="0" y="1363"/>
                      </a:cubicBezTo>
                      <a:close/>
                    </a:path>
                  </a:pathLst>
                </a:custGeom>
                <a:solidFill>
                  <a:srgbClr val="E0E0E0"/>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42" name="任意多边形: 形状 1541"/>
                <p:cNvSpPr/>
                <p:nvPr/>
              </p:nvSpPr>
              <p:spPr>
                <a:xfrm>
                  <a:off x="3202699" y="5696744"/>
                  <a:ext cx="236438" cy="2726"/>
                </a:xfrm>
                <a:custGeom>
                  <a:avLst/>
                  <a:gdLst>
                    <a:gd name="connsiteX0" fmla="*/ 0 w 236438"/>
                    <a:gd name="connsiteY0" fmla="*/ 1363 h 2726"/>
                    <a:gd name="connsiteX1" fmla="*/ 118220 w 236438"/>
                    <a:gd name="connsiteY1" fmla="*/ 2726 h 2726"/>
                    <a:gd name="connsiteX2" fmla="*/ 236439 w 236438"/>
                    <a:gd name="connsiteY2" fmla="*/ 1363 h 2726"/>
                    <a:gd name="connsiteX3" fmla="*/ 118220 w 236438"/>
                    <a:gd name="connsiteY3" fmla="*/ 0 h 2726"/>
                    <a:gd name="connsiteX4" fmla="*/ 0 w 236438"/>
                    <a:gd name="connsiteY4" fmla="*/ 1363 h 2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438" h="2726">
                      <a:moveTo>
                        <a:pt x="0" y="1363"/>
                      </a:moveTo>
                      <a:cubicBezTo>
                        <a:pt x="0" y="2107"/>
                        <a:pt x="52914" y="2726"/>
                        <a:pt x="118220" y="2726"/>
                      </a:cubicBezTo>
                      <a:cubicBezTo>
                        <a:pt x="183525" y="2726"/>
                        <a:pt x="236439" y="2107"/>
                        <a:pt x="236439" y="1363"/>
                      </a:cubicBezTo>
                      <a:cubicBezTo>
                        <a:pt x="236439" y="620"/>
                        <a:pt x="183525" y="0"/>
                        <a:pt x="118220" y="0"/>
                      </a:cubicBezTo>
                      <a:cubicBezTo>
                        <a:pt x="52914" y="0"/>
                        <a:pt x="0" y="620"/>
                        <a:pt x="0" y="1363"/>
                      </a:cubicBezTo>
                      <a:close/>
                    </a:path>
                  </a:pathLst>
                </a:custGeom>
                <a:solidFill>
                  <a:srgbClr val="E0E0E0"/>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43" name="任意多边形: 形状 1542"/>
                <p:cNvSpPr/>
                <p:nvPr/>
              </p:nvSpPr>
              <p:spPr>
                <a:xfrm>
                  <a:off x="3202699" y="5754119"/>
                  <a:ext cx="236438" cy="2726"/>
                </a:xfrm>
                <a:custGeom>
                  <a:avLst/>
                  <a:gdLst>
                    <a:gd name="connsiteX0" fmla="*/ 0 w 236438"/>
                    <a:gd name="connsiteY0" fmla="*/ 1363 h 2726"/>
                    <a:gd name="connsiteX1" fmla="*/ 118220 w 236438"/>
                    <a:gd name="connsiteY1" fmla="*/ 2726 h 2726"/>
                    <a:gd name="connsiteX2" fmla="*/ 236439 w 236438"/>
                    <a:gd name="connsiteY2" fmla="*/ 1363 h 2726"/>
                    <a:gd name="connsiteX3" fmla="*/ 118220 w 236438"/>
                    <a:gd name="connsiteY3" fmla="*/ 0 h 2726"/>
                    <a:gd name="connsiteX4" fmla="*/ 0 w 236438"/>
                    <a:gd name="connsiteY4" fmla="*/ 1363 h 2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438" h="2726">
                      <a:moveTo>
                        <a:pt x="0" y="1363"/>
                      </a:moveTo>
                      <a:cubicBezTo>
                        <a:pt x="0" y="2107"/>
                        <a:pt x="52914" y="2726"/>
                        <a:pt x="118220" y="2726"/>
                      </a:cubicBezTo>
                      <a:cubicBezTo>
                        <a:pt x="183525" y="2726"/>
                        <a:pt x="236439" y="2107"/>
                        <a:pt x="236439" y="1363"/>
                      </a:cubicBezTo>
                      <a:cubicBezTo>
                        <a:pt x="236439" y="620"/>
                        <a:pt x="183525" y="0"/>
                        <a:pt x="118220" y="0"/>
                      </a:cubicBezTo>
                      <a:cubicBezTo>
                        <a:pt x="52914" y="0"/>
                        <a:pt x="0" y="620"/>
                        <a:pt x="0" y="1363"/>
                      </a:cubicBezTo>
                      <a:close/>
                    </a:path>
                  </a:pathLst>
                </a:custGeom>
                <a:solidFill>
                  <a:srgbClr val="E0E0E0"/>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44" name="任意多边形: 形状 1543"/>
                <p:cNvSpPr/>
                <p:nvPr/>
              </p:nvSpPr>
              <p:spPr>
                <a:xfrm>
                  <a:off x="3202699" y="5811618"/>
                  <a:ext cx="236438" cy="2726"/>
                </a:xfrm>
                <a:custGeom>
                  <a:avLst/>
                  <a:gdLst>
                    <a:gd name="connsiteX0" fmla="*/ 0 w 236438"/>
                    <a:gd name="connsiteY0" fmla="*/ 1363 h 2726"/>
                    <a:gd name="connsiteX1" fmla="*/ 118220 w 236438"/>
                    <a:gd name="connsiteY1" fmla="*/ 2726 h 2726"/>
                    <a:gd name="connsiteX2" fmla="*/ 236439 w 236438"/>
                    <a:gd name="connsiteY2" fmla="*/ 1363 h 2726"/>
                    <a:gd name="connsiteX3" fmla="*/ 118220 w 236438"/>
                    <a:gd name="connsiteY3" fmla="*/ 0 h 2726"/>
                    <a:gd name="connsiteX4" fmla="*/ 0 w 236438"/>
                    <a:gd name="connsiteY4" fmla="*/ 1363 h 2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438" h="2726">
                      <a:moveTo>
                        <a:pt x="0" y="1363"/>
                      </a:moveTo>
                      <a:cubicBezTo>
                        <a:pt x="0" y="2106"/>
                        <a:pt x="52914" y="2726"/>
                        <a:pt x="118220" y="2726"/>
                      </a:cubicBezTo>
                      <a:cubicBezTo>
                        <a:pt x="183525" y="2726"/>
                        <a:pt x="236439" y="2106"/>
                        <a:pt x="236439" y="1363"/>
                      </a:cubicBezTo>
                      <a:cubicBezTo>
                        <a:pt x="236439" y="619"/>
                        <a:pt x="183525" y="0"/>
                        <a:pt x="118220" y="0"/>
                      </a:cubicBezTo>
                      <a:cubicBezTo>
                        <a:pt x="52914" y="0"/>
                        <a:pt x="0" y="619"/>
                        <a:pt x="0" y="1363"/>
                      </a:cubicBezTo>
                      <a:close/>
                    </a:path>
                  </a:pathLst>
                </a:custGeom>
                <a:solidFill>
                  <a:srgbClr val="E0E0E0"/>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45" name="任意多边形: 形状 1544"/>
                <p:cNvSpPr/>
                <p:nvPr/>
              </p:nvSpPr>
              <p:spPr>
                <a:xfrm>
                  <a:off x="3202699" y="5869116"/>
                  <a:ext cx="236438" cy="2726"/>
                </a:xfrm>
                <a:custGeom>
                  <a:avLst/>
                  <a:gdLst>
                    <a:gd name="connsiteX0" fmla="*/ 0 w 236438"/>
                    <a:gd name="connsiteY0" fmla="*/ 1363 h 2726"/>
                    <a:gd name="connsiteX1" fmla="*/ 118220 w 236438"/>
                    <a:gd name="connsiteY1" fmla="*/ 2726 h 2726"/>
                    <a:gd name="connsiteX2" fmla="*/ 236439 w 236438"/>
                    <a:gd name="connsiteY2" fmla="*/ 1363 h 2726"/>
                    <a:gd name="connsiteX3" fmla="*/ 118220 w 236438"/>
                    <a:gd name="connsiteY3" fmla="*/ 0 h 2726"/>
                    <a:gd name="connsiteX4" fmla="*/ 0 w 236438"/>
                    <a:gd name="connsiteY4" fmla="*/ 1363 h 2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438" h="2726">
                      <a:moveTo>
                        <a:pt x="0" y="1363"/>
                      </a:moveTo>
                      <a:cubicBezTo>
                        <a:pt x="0" y="2107"/>
                        <a:pt x="52914" y="2726"/>
                        <a:pt x="118220" y="2726"/>
                      </a:cubicBezTo>
                      <a:cubicBezTo>
                        <a:pt x="183525" y="2726"/>
                        <a:pt x="236439" y="2107"/>
                        <a:pt x="236439" y="1363"/>
                      </a:cubicBezTo>
                      <a:cubicBezTo>
                        <a:pt x="236439" y="620"/>
                        <a:pt x="183525" y="0"/>
                        <a:pt x="118220" y="0"/>
                      </a:cubicBezTo>
                      <a:cubicBezTo>
                        <a:pt x="52914" y="0"/>
                        <a:pt x="0" y="620"/>
                        <a:pt x="0" y="1363"/>
                      </a:cubicBezTo>
                      <a:close/>
                    </a:path>
                  </a:pathLst>
                </a:custGeom>
                <a:solidFill>
                  <a:srgbClr val="E0E0E0"/>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46" name="任意多边形: 形状 1545"/>
                <p:cNvSpPr/>
                <p:nvPr/>
              </p:nvSpPr>
              <p:spPr>
                <a:xfrm>
                  <a:off x="3202699" y="5926615"/>
                  <a:ext cx="236438" cy="2726"/>
                </a:xfrm>
                <a:custGeom>
                  <a:avLst/>
                  <a:gdLst>
                    <a:gd name="connsiteX0" fmla="*/ 0 w 236438"/>
                    <a:gd name="connsiteY0" fmla="*/ 1363 h 2726"/>
                    <a:gd name="connsiteX1" fmla="*/ 118220 w 236438"/>
                    <a:gd name="connsiteY1" fmla="*/ 2726 h 2726"/>
                    <a:gd name="connsiteX2" fmla="*/ 236439 w 236438"/>
                    <a:gd name="connsiteY2" fmla="*/ 1363 h 2726"/>
                    <a:gd name="connsiteX3" fmla="*/ 118220 w 236438"/>
                    <a:gd name="connsiteY3" fmla="*/ 0 h 2726"/>
                    <a:gd name="connsiteX4" fmla="*/ 0 w 236438"/>
                    <a:gd name="connsiteY4" fmla="*/ 1363 h 2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438" h="2726">
                      <a:moveTo>
                        <a:pt x="0" y="1363"/>
                      </a:moveTo>
                      <a:cubicBezTo>
                        <a:pt x="0" y="2106"/>
                        <a:pt x="52914" y="2726"/>
                        <a:pt x="118220" y="2726"/>
                      </a:cubicBezTo>
                      <a:cubicBezTo>
                        <a:pt x="183525" y="2726"/>
                        <a:pt x="236439" y="2106"/>
                        <a:pt x="236439" y="1363"/>
                      </a:cubicBezTo>
                      <a:cubicBezTo>
                        <a:pt x="236439" y="619"/>
                        <a:pt x="183525" y="0"/>
                        <a:pt x="118220" y="0"/>
                      </a:cubicBezTo>
                      <a:cubicBezTo>
                        <a:pt x="52914" y="0"/>
                        <a:pt x="0" y="619"/>
                        <a:pt x="0" y="1363"/>
                      </a:cubicBezTo>
                      <a:close/>
                    </a:path>
                  </a:pathLst>
                </a:custGeom>
                <a:solidFill>
                  <a:srgbClr val="E0E0E0"/>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47" name="任意多边形: 形状 1546"/>
                <p:cNvSpPr/>
                <p:nvPr/>
              </p:nvSpPr>
              <p:spPr>
                <a:xfrm>
                  <a:off x="3202699" y="5984114"/>
                  <a:ext cx="236438" cy="2726"/>
                </a:xfrm>
                <a:custGeom>
                  <a:avLst/>
                  <a:gdLst>
                    <a:gd name="connsiteX0" fmla="*/ 0 w 236438"/>
                    <a:gd name="connsiteY0" fmla="*/ 1363 h 2726"/>
                    <a:gd name="connsiteX1" fmla="*/ 118220 w 236438"/>
                    <a:gd name="connsiteY1" fmla="*/ 2726 h 2726"/>
                    <a:gd name="connsiteX2" fmla="*/ 236439 w 236438"/>
                    <a:gd name="connsiteY2" fmla="*/ 1363 h 2726"/>
                    <a:gd name="connsiteX3" fmla="*/ 118220 w 236438"/>
                    <a:gd name="connsiteY3" fmla="*/ 0 h 2726"/>
                    <a:gd name="connsiteX4" fmla="*/ 0 w 236438"/>
                    <a:gd name="connsiteY4" fmla="*/ 1363 h 2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438" h="2726">
                      <a:moveTo>
                        <a:pt x="0" y="1363"/>
                      </a:moveTo>
                      <a:cubicBezTo>
                        <a:pt x="0" y="2107"/>
                        <a:pt x="52914" y="2726"/>
                        <a:pt x="118220" y="2726"/>
                      </a:cubicBezTo>
                      <a:cubicBezTo>
                        <a:pt x="183525" y="2726"/>
                        <a:pt x="236439" y="2107"/>
                        <a:pt x="236439" y="1363"/>
                      </a:cubicBezTo>
                      <a:cubicBezTo>
                        <a:pt x="236439" y="620"/>
                        <a:pt x="183525" y="0"/>
                        <a:pt x="118220" y="0"/>
                      </a:cubicBezTo>
                      <a:cubicBezTo>
                        <a:pt x="52914" y="0"/>
                        <a:pt x="0" y="620"/>
                        <a:pt x="0" y="1363"/>
                      </a:cubicBezTo>
                      <a:close/>
                    </a:path>
                  </a:pathLst>
                </a:custGeom>
                <a:solidFill>
                  <a:srgbClr val="E0E0E0"/>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grpSp>
          <p:grpSp>
            <p:nvGrpSpPr>
              <p:cNvPr id="1548" name="图形 1245"/>
              <p:cNvGrpSpPr/>
              <p:nvPr/>
            </p:nvGrpSpPr>
            <p:grpSpPr>
              <a:xfrm>
                <a:off x="3619689" y="5756225"/>
                <a:ext cx="893214" cy="96657"/>
                <a:chOff x="3619689" y="5756225"/>
                <a:chExt cx="893214" cy="96657"/>
              </a:xfrm>
              <a:solidFill>
                <a:srgbClr val="FFFFFF"/>
              </a:solidFill>
            </p:grpSpPr>
            <p:sp>
              <p:nvSpPr>
                <p:cNvPr id="1549" name="任意多边形: 形状 1548"/>
                <p:cNvSpPr/>
                <p:nvPr/>
              </p:nvSpPr>
              <p:spPr>
                <a:xfrm>
                  <a:off x="3619689" y="5757836"/>
                  <a:ext cx="95542" cy="93435"/>
                </a:xfrm>
                <a:custGeom>
                  <a:avLst/>
                  <a:gdLst>
                    <a:gd name="connsiteX0" fmla="*/ 0 w 95542"/>
                    <a:gd name="connsiteY0" fmla="*/ 0 h 93435"/>
                    <a:gd name="connsiteX1" fmla="*/ 43124 w 95542"/>
                    <a:gd name="connsiteY1" fmla="*/ 0 h 93435"/>
                    <a:gd name="connsiteX2" fmla="*/ 95542 w 95542"/>
                    <a:gd name="connsiteY2" fmla="*/ 46718 h 93435"/>
                    <a:gd name="connsiteX3" fmla="*/ 43124 w 95542"/>
                    <a:gd name="connsiteY3" fmla="*/ 93435 h 93435"/>
                    <a:gd name="connsiteX4" fmla="*/ 0 w 95542"/>
                    <a:gd name="connsiteY4" fmla="*/ 93435 h 93435"/>
                    <a:gd name="connsiteX5" fmla="*/ 0 w 95542"/>
                    <a:gd name="connsiteY5" fmla="*/ 0 h 93435"/>
                    <a:gd name="connsiteX6" fmla="*/ 42133 w 95542"/>
                    <a:gd name="connsiteY6" fmla="*/ 75715 h 93435"/>
                    <a:gd name="connsiteX7" fmla="*/ 73361 w 95542"/>
                    <a:gd name="connsiteY7" fmla="*/ 46718 h 93435"/>
                    <a:gd name="connsiteX8" fmla="*/ 42133 w 95542"/>
                    <a:gd name="connsiteY8" fmla="*/ 17720 h 93435"/>
                    <a:gd name="connsiteX9" fmla="*/ 22058 w 95542"/>
                    <a:gd name="connsiteY9" fmla="*/ 17720 h 93435"/>
                    <a:gd name="connsiteX10" fmla="*/ 22058 w 95542"/>
                    <a:gd name="connsiteY10" fmla="*/ 75715 h 93435"/>
                    <a:gd name="connsiteX11" fmla="*/ 42133 w 95542"/>
                    <a:gd name="connsiteY11" fmla="*/ 75715 h 9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542" h="93435">
                      <a:moveTo>
                        <a:pt x="0" y="0"/>
                      </a:moveTo>
                      <a:lnTo>
                        <a:pt x="43124" y="0"/>
                      </a:lnTo>
                      <a:cubicBezTo>
                        <a:pt x="74228" y="0"/>
                        <a:pt x="95542" y="18464"/>
                        <a:pt x="95542" y="46718"/>
                      </a:cubicBezTo>
                      <a:cubicBezTo>
                        <a:pt x="95542" y="74971"/>
                        <a:pt x="74228" y="93435"/>
                        <a:pt x="43124" y="93435"/>
                      </a:cubicBezTo>
                      <a:lnTo>
                        <a:pt x="0" y="93435"/>
                      </a:lnTo>
                      <a:lnTo>
                        <a:pt x="0" y="0"/>
                      </a:lnTo>
                      <a:close/>
                      <a:moveTo>
                        <a:pt x="42133" y="75715"/>
                      </a:moveTo>
                      <a:cubicBezTo>
                        <a:pt x="60969" y="75715"/>
                        <a:pt x="73361" y="64686"/>
                        <a:pt x="73361" y="46718"/>
                      </a:cubicBezTo>
                      <a:cubicBezTo>
                        <a:pt x="73361" y="28749"/>
                        <a:pt x="60969" y="17720"/>
                        <a:pt x="42133" y="17720"/>
                      </a:cubicBezTo>
                      <a:lnTo>
                        <a:pt x="22058" y="17720"/>
                      </a:lnTo>
                      <a:lnTo>
                        <a:pt x="22058" y="75715"/>
                      </a:lnTo>
                      <a:lnTo>
                        <a:pt x="42133" y="75715"/>
                      </a:lnTo>
                      <a:close/>
                    </a:path>
                  </a:pathLst>
                </a:custGeom>
                <a:solidFill>
                  <a:srgbClr val="FFFFFF"/>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50" name="任意多边形: 形状 1549"/>
                <p:cNvSpPr/>
                <p:nvPr/>
              </p:nvSpPr>
              <p:spPr>
                <a:xfrm>
                  <a:off x="3731836" y="5757836"/>
                  <a:ext cx="21933" cy="93435"/>
                </a:xfrm>
                <a:custGeom>
                  <a:avLst/>
                  <a:gdLst>
                    <a:gd name="connsiteX0" fmla="*/ 0 w 21933"/>
                    <a:gd name="connsiteY0" fmla="*/ 0 h 93435"/>
                    <a:gd name="connsiteX1" fmla="*/ 21934 w 21933"/>
                    <a:gd name="connsiteY1" fmla="*/ 0 h 93435"/>
                    <a:gd name="connsiteX2" fmla="*/ 21934 w 21933"/>
                    <a:gd name="connsiteY2" fmla="*/ 93435 h 93435"/>
                    <a:gd name="connsiteX3" fmla="*/ 0 w 21933"/>
                    <a:gd name="connsiteY3" fmla="*/ 93435 h 93435"/>
                    <a:gd name="connsiteX4" fmla="*/ 0 w 21933"/>
                    <a:gd name="connsiteY4" fmla="*/ 0 h 93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33" h="93435">
                      <a:moveTo>
                        <a:pt x="0" y="0"/>
                      </a:moveTo>
                      <a:lnTo>
                        <a:pt x="21934" y="0"/>
                      </a:lnTo>
                      <a:lnTo>
                        <a:pt x="21934" y="93435"/>
                      </a:lnTo>
                      <a:lnTo>
                        <a:pt x="0" y="93435"/>
                      </a:lnTo>
                      <a:lnTo>
                        <a:pt x="0" y="0"/>
                      </a:lnTo>
                      <a:close/>
                    </a:path>
                  </a:pathLst>
                </a:custGeom>
                <a:solidFill>
                  <a:srgbClr val="FFFFFF"/>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51" name="任意多边形: 形状 1550"/>
                <p:cNvSpPr/>
                <p:nvPr/>
              </p:nvSpPr>
              <p:spPr>
                <a:xfrm>
                  <a:off x="3770251" y="5756225"/>
                  <a:ext cx="90709" cy="96657"/>
                </a:xfrm>
                <a:custGeom>
                  <a:avLst/>
                  <a:gdLst>
                    <a:gd name="connsiteX0" fmla="*/ 124 w 90709"/>
                    <a:gd name="connsiteY0" fmla="*/ 48329 h 96657"/>
                    <a:gd name="connsiteX1" fmla="*/ 51675 w 90709"/>
                    <a:gd name="connsiteY1" fmla="*/ 0 h 96657"/>
                    <a:gd name="connsiteX2" fmla="*/ 90709 w 90709"/>
                    <a:gd name="connsiteY2" fmla="*/ 16605 h 96657"/>
                    <a:gd name="connsiteX3" fmla="*/ 76583 w 90709"/>
                    <a:gd name="connsiteY3" fmla="*/ 29369 h 96657"/>
                    <a:gd name="connsiteX4" fmla="*/ 52666 w 90709"/>
                    <a:gd name="connsiteY4" fmla="*/ 18464 h 96657"/>
                    <a:gd name="connsiteX5" fmla="*/ 22306 w 90709"/>
                    <a:gd name="connsiteY5" fmla="*/ 48329 h 96657"/>
                    <a:gd name="connsiteX6" fmla="*/ 52666 w 90709"/>
                    <a:gd name="connsiteY6" fmla="*/ 78193 h 96657"/>
                    <a:gd name="connsiteX7" fmla="*/ 76583 w 90709"/>
                    <a:gd name="connsiteY7" fmla="*/ 67164 h 96657"/>
                    <a:gd name="connsiteX8" fmla="*/ 90709 w 90709"/>
                    <a:gd name="connsiteY8" fmla="*/ 79928 h 96657"/>
                    <a:gd name="connsiteX9" fmla="*/ 51427 w 90709"/>
                    <a:gd name="connsiteY9" fmla="*/ 96657 h 96657"/>
                    <a:gd name="connsiteX10" fmla="*/ 0 w 90709"/>
                    <a:gd name="connsiteY10" fmla="*/ 48329 h 9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709" h="96657">
                      <a:moveTo>
                        <a:pt x="124" y="48329"/>
                      </a:moveTo>
                      <a:cubicBezTo>
                        <a:pt x="124" y="20199"/>
                        <a:pt x="22058" y="0"/>
                        <a:pt x="51675" y="0"/>
                      </a:cubicBezTo>
                      <a:cubicBezTo>
                        <a:pt x="68156" y="0"/>
                        <a:pt x="81787" y="5824"/>
                        <a:pt x="90709" y="16605"/>
                      </a:cubicBezTo>
                      <a:lnTo>
                        <a:pt x="76583" y="29369"/>
                      </a:lnTo>
                      <a:cubicBezTo>
                        <a:pt x="70263" y="22182"/>
                        <a:pt x="62208" y="18464"/>
                        <a:pt x="52666" y="18464"/>
                      </a:cubicBezTo>
                      <a:cubicBezTo>
                        <a:pt x="34945" y="18464"/>
                        <a:pt x="22306" y="30732"/>
                        <a:pt x="22306" y="48329"/>
                      </a:cubicBezTo>
                      <a:cubicBezTo>
                        <a:pt x="22306" y="65925"/>
                        <a:pt x="34945" y="78193"/>
                        <a:pt x="52666" y="78193"/>
                      </a:cubicBezTo>
                      <a:cubicBezTo>
                        <a:pt x="62208" y="78193"/>
                        <a:pt x="70139" y="74476"/>
                        <a:pt x="76583" y="67164"/>
                      </a:cubicBezTo>
                      <a:lnTo>
                        <a:pt x="90709" y="79928"/>
                      </a:lnTo>
                      <a:cubicBezTo>
                        <a:pt x="81787" y="90709"/>
                        <a:pt x="68032" y="96657"/>
                        <a:pt x="51427" y="96657"/>
                      </a:cubicBezTo>
                      <a:cubicBezTo>
                        <a:pt x="21934" y="96657"/>
                        <a:pt x="0" y="76458"/>
                        <a:pt x="0" y="48329"/>
                      </a:cubicBezTo>
                      <a:close/>
                    </a:path>
                  </a:pathLst>
                </a:custGeom>
                <a:solidFill>
                  <a:srgbClr val="FFFFFF"/>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52" name="任意多边形: 形状 1551"/>
                <p:cNvSpPr/>
                <p:nvPr/>
              </p:nvSpPr>
              <p:spPr>
                <a:xfrm>
                  <a:off x="3864307" y="5757836"/>
                  <a:ext cx="82778" cy="93435"/>
                </a:xfrm>
                <a:custGeom>
                  <a:avLst/>
                  <a:gdLst>
                    <a:gd name="connsiteX0" fmla="*/ 30360 w 82778"/>
                    <a:gd name="connsiteY0" fmla="*/ 17596 h 93435"/>
                    <a:gd name="connsiteX1" fmla="*/ 0 w 82778"/>
                    <a:gd name="connsiteY1" fmla="*/ 17596 h 93435"/>
                    <a:gd name="connsiteX2" fmla="*/ 0 w 82778"/>
                    <a:gd name="connsiteY2" fmla="*/ 0 h 93435"/>
                    <a:gd name="connsiteX3" fmla="*/ 82778 w 82778"/>
                    <a:gd name="connsiteY3" fmla="*/ 0 h 93435"/>
                    <a:gd name="connsiteX4" fmla="*/ 82778 w 82778"/>
                    <a:gd name="connsiteY4" fmla="*/ 17596 h 93435"/>
                    <a:gd name="connsiteX5" fmla="*/ 52418 w 82778"/>
                    <a:gd name="connsiteY5" fmla="*/ 17596 h 93435"/>
                    <a:gd name="connsiteX6" fmla="*/ 52418 w 82778"/>
                    <a:gd name="connsiteY6" fmla="*/ 93435 h 93435"/>
                    <a:gd name="connsiteX7" fmla="*/ 30484 w 82778"/>
                    <a:gd name="connsiteY7" fmla="*/ 93435 h 93435"/>
                    <a:gd name="connsiteX8" fmla="*/ 30484 w 82778"/>
                    <a:gd name="connsiteY8" fmla="*/ 17596 h 9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8" h="93435">
                      <a:moveTo>
                        <a:pt x="30360" y="17596"/>
                      </a:moveTo>
                      <a:lnTo>
                        <a:pt x="0" y="17596"/>
                      </a:lnTo>
                      <a:lnTo>
                        <a:pt x="0" y="0"/>
                      </a:lnTo>
                      <a:lnTo>
                        <a:pt x="82778" y="0"/>
                      </a:lnTo>
                      <a:lnTo>
                        <a:pt x="82778" y="17596"/>
                      </a:lnTo>
                      <a:lnTo>
                        <a:pt x="52418" y="17596"/>
                      </a:lnTo>
                      <a:lnTo>
                        <a:pt x="52418" y="93435"/>
                      </a:lnTo>
                      <a:lnTo>
                        <a:pt x="30484" y="93435"/>
                      </a:lnTo>
                      <a:lnTo>
                        <a:pt x="30484" y="17596"/>
                      </a:lnTo>
                      <a:close/>
                    </a:path>
                  </a:pathLst>
                </a:custGeom>
                <a:solidFill>
                  <a:srgbClr val="FFFFFF"/>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53" name="任意多边形: 形状 1552"/>
                <p:cNvSpPr/>
                <p:nvPr/>
              </p:nvSpPr>
              <p:spPr>
                <a:xfrm>
                  <a:off x="3958981" y="5757836"/>
                  <a:ext cx="21933" cy="93435"/>
                </a:xfrm>
                <a:custGeom>
                  <a:avLst/>
                  <a:gdLst>
                    <a:gd name="connsiteX0" fmla="*/ 0 w 21933"/>
                    <a:gd name="connsiteY0" fmla="*/ 0 h 93435"/>
                    <a:gd name="connsiteX1" fmla="*/ 21934 w 21933"/>
                    <a:gd name="connsiteY1" fmla="*/ 0 h 93435"/>
                    <a:gd name="connsiteX2" fmla="*/ 21934 w 21933"/>
                    <a:gd name="connsiteY2" fmla="*/ 93435 h 93435"/>
                    <a:gd name="connsiteX3" fmla="*/ 0 w 21933"/>
                    <a:gd name="connsiteY3" fmla="*/ 93435 h 93435"/>
                    <a:gd name="connsiteX4" fmla="*/ 0 w 21933"/>
                    <a:gd name="connsiteY4" fmla="*/ 0 h 93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33" h="93435">
                      <a:moveTo>
                        <a:pt x="0" y="0"/>
                      </a:moveTo>
                      <a:lnTo>
                        <a:pt x="21934" y="0"/>
                      </a:lnTo>
                      <a:lnTo>
                        <a:pt x="21934" y="93435"/>
                      </a:lnTo>
                      <a:lnTo>
                        <a:pt x="0" y="93435"/>
                      </a:lnTo>
                      <a:lnTo>
                        <a:pt x="0" y="0"/>
                      </a:lnTo>
                      <a:close/>
                    </a:path>
                  </a:pathLst>
                </a:custGeom>
                <a:solidFill>
                  <a:srgbClr val="FFFFFF"/>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54" name="任意多边形: 形状 1553"/>
                <p:cNvSpPr/>
                <p:nvPr/>
              </p:nvSpPr>
              <p:spPr>
                <a:xfrm>
                  <a:off x="3997520" y="5756225"/>
                  <a:ext cx="104092" cy="96657"/>
                </a:xfrm>
                <a:custGeom>
                  <a:avLst/>
                  <a:gdLst>
                    <a:gd name="connsiteX0" fmla="*/ 0 w 104092"/>
                    <a:gd name="connsiteY0" fmla="*/ 48329 h 96657"/>
                    <a:gd name="connsiteX1" fmla="*/ 52046 w 104092"/>
                    <a:gd name="connsiteY1" fmla="*/ 0 h 96657"/>
                    <a:gd name="connsiteX2" fmla="*/ 104093 w 104092"/>
                    <a:gd name="connsiteY2" fmla="*/ 48329 h 96657"/>
                    <a:gd name="connsiteX3" fmla="*/ 52046 w 104092"/>
                    <a:gd name="connsiteY3" fmla="*/ 96657 h 96657"/>
                    <a:gd name="connsiteX4" fmla="*/ 0 w 104092"/>
                    <a:gd name="connsiteY4" fmla="*/ 48329 h 96657"/>
                    <a:gd name="connsiteX5" fmla="*/ 81787 w 104092"/>
                    <a:gd name="connsiteY5" fmla="*/ 48329 h 96657"/>
                    <a:gd name="connsiteX6" fmla="*/ 52046 w 104092"/>
                    <a:gd name="connsiteY6" fmla="*/ 18464 h 96657"/>
                    <a:gd name="connsiteX7" fmla="*/ 22305 w 104092"/>
                    <a:gd name="connsiteY7" fmla="*/ 48329 h 96657"/>
                    <a:gd name="connsiteX8" fmla="*/ 52046 w 104092"/>
                    <a:gd name="connsiteY8" fmla="*/ 78193 h 96657"/>
                    <a:gd name="connsiteX9" fmla="*/ 81787 w 104092"/>
                    <a:gd name="connsiteY9" fmla="*/ 48329 h 9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092" h="96657">
                      <a:moveTo>
                        <a:pt x="0" y="48329"/>
                      </a:moveTo>
                      <a:cubicBezTo>
                        <a:pt x="0" y="20571"/>
                        <a:pt x="21934" y="0"/>
                        <a:pt x="52046" y="0"/>
                      </a:cubicBezTo>
                      <a:cubicBezTo>
                        <a:pt x="82159" y="0"/>
                        <a:pt x="104093" y="20447"/>
                        <a:pt x="104093" y="48329"/>
                      </a:cubicBezTo>
                      <a:cubicBezTo>
                        <a:pt x="104093" y="76211"/>
                        <a:pt x="81911" y="96657"/>
                        <a:pt x="52046" y="96657"/>
                      </a:cubicBezTo>
                      <a:cubicBezTo>
                        <a:pt x="22181" y="96657"/>
                        <a:pt x="0" y="76087"/>
                        <a:pt x="0" y="48329"/>
                      </a:cubicBezTo>
                      <a:close/>
                      <a:moveTo>
                        <a:pt x="81787" y="48329"/>
                      </a:moveTo>
                      <a:cubicBezTo>
                        <a:pt x="81787" y="30608"/>
                        <a:pt x="69023" y="18464"/>
                        <a:pt x="52046" y="18464"/>
                      </a:cubicBezTo>
                      <a:cubicBezTo>
                        <a:pt x="35069" y="18464"/>
                        <a:pt x="22305" y="30608"/>
                        <a:pt x="22305" y="48329"/>
                      </a:cubicBezTo>
                      <a:cubicBezTo>
                        <a:pt x="22305" y="66049"/>
                        <a:pt x="35069" y="78193"/>
                        <a:pt x="52046" y="78193"/>
                      </a:cubicBezTo>
                      <a:cubicBezTo>
                        <a:pt x="69023" y="78193"/>
                        <a:pt x="81787" y="66049"/>
                        <a:pt x="81787" y="48329"/>
                      </a:cubicBezTo>
                      <a:close/>
                    </a:path>
                  </a:pathLst>
                </a:custGeom>
                <a:solidFill>
                  <a:srgbClr val="FFFFFF"/>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55" name="任意多边形: 形状 1554"/>
                <p:cNvSpPr/>
                <p:nvPr/>
              </p:nvSpPr>
              <p:spPr>
                <a:xfrm>
                  <a:off x="4118094" y="5757836"/>
                  <a:ext cx="87115" cy="93435"/>
                </a:xfrm>
                <a:custGeom>
                  <a:avLst/>
                  <a:gdLst>
                    <a:gd name="connsiteX0" fmla="*/ 87116 w 87115"/>
                    <a:gd name="connsiteY0" fmla="*/ 0 h 93435"/>
                    <a:gd name="connsiteX1" fmla="*/ 87116 w 87115"/>
                    <a:gd name="connsiteY1" fmla="*/ 93435 h 93435"/>
                    <a:gd name="connsiteX2" fmla="*/ 69023 w 87115"/>
                    <a:gd name="connsiteY2" fmla="*/ 93435 h 93435"/>
                    <a:gd name="connsiteX3" fmla="*/ 21686 w 87115"/>
                    <a:gd name="connsiteY3" fmla="*/ 36680 h 93435"/>
                    <a:gd name="connsiteX4" fmla="*/ 21686 w 87115"/>
                    <a:gd name="connsiteY4" fmla="*/ 93435 h 93435"/>
                    <a:gd name="connsiteX5" fmla="*/ 0 w 87115"/>
                    <a:gd name="connsiteY5" fmla="*/ 93435 h 93435"/>
                    <a:gd name="connsiteX6" fmla="*/ 0 w 87115"/>
                    <a:gd name="connsiteY6" fmla="*/ 0 h 93435"/>
                    <a:gd name="connsiteX7" fmla="*/ 18216 w 87115"/>
                    <a:gd name="connsiteY7" fmla="*/ 0 h 93435"/>
                    <a:gd name="connsiteX8" fmla="*/ 65430 w 87115"/>
                    <a:gd name="connsiteY8" fmla="*/ 56755 h 93435"/>
                    <a:gd name="connsiteX9" fmla="*/ 65430 w 87115"/>
                    <a:gd name="connsiteY9" fmla="*/ 0 h 93435"/>
                    <a:gd name="connsiteX10" fmla="*/ 87116 w 87115"/>
                    <a:gd name="connsiteY10" fmla="*/ 0 h 9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115" h="93435">
                      <a:moveTo>
                        <a:pt x="87116" y="0"/>
                      </a:moveTo>
                      <a:lnTo>
                        <a:pt x="87116" y="93435"/>
                      </a:lnTo>
                      <a:lnTo>
                        <a:pt x="69023" y="93435"/>
                      </a:lnTo>
                      <a:lnTo>
                        <a:pt x="21686" y="36680"/>
                      </a:lnTo>
                      <a:lnTo>
                        <a:pt x="21686" y="93435"/>
                      </a:lnTo>
                      <a:lnTo>
                        <a:pt x="0" y="93435"/>
                      </a:lnTo>
                      <a:lnTo>
                        <a:pt x="0" y="0"/>
                      </a:lnTo>
                      <a:lnTo>
                        <a:pt x="18216" y="0"/>
                      </a:lnTo>
                      <a:lnTo>
                        <a:pt x="65430" y="56755"/>
                      </a:lnTo>
                      <a:lnTo>
                        <a:pt x="65430" y="0"/>
                      </a:lnTo>
                      <a:lnTo>
                        <a:pt x="87116" y="0"/>
                      </a:lnTo>
                      <a:close/>
                    </a:path>
                  </a:pathLst>
                </a:custGeom>
                <a:solidFill>
                  <a:srgbClr val="FFFFFF"/>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56" name="任意多边形: 形状 1555"/>
                <p:cNvSpPr/>
                <p:nvPr/>
              </p:nvSpPr>
              <p:spPr>
                <a:xfrm>
                  <a:off x="4215371" y="5757960"/>
                  <a:ext cx="106571" cy="93435"/>
                </a:xfrm>
                <a:custGeom>
                  <a:avLst/>
                  <a:gdLst>
                    <a:gd name="connsiteX0" fmla="*/ 75095 w 106571"/>
                    <a:gd name="connsiteY0" fmla="*/ 73361 h 93435"/>
                    <a:gd name="connsiteX1" fmla="*/ 30980 w 106571"/>
                    <a:gd name="connsiteY1" fmla="*/ 73361 h 93435"/>
                    <a:gd name="connsiteX2" fmla="*/ 22553 w 106571"/>
                    <a:gd name="connsiteY2" fmla="*/ 93436 h 93435"/>
                    <a:gd name="connsiteX3" fmla="*/ 0 w 106571"/>
                    <a:gd name="connsiteY3" fmla="*/ 93436 h 93435"/>
                    <a:gd name="connsiteX4" fmla="*/ 42381 w 106571"/>
                    <a:gd name="connsiteY4" fmla="*/ 0 h 93435"/>
                    <a:gd name="connsiteX5" fmla="*/ 64067 w 106571"/>
                    <a:gd name="connsiteY5" fmla="*/ 0 h 93435"/>
                    <a:gd name="connsiteX6" fmla="*/ 106571 w 106571"/>
                    <a:gd name="connsiteY6" fmla="*/ 93436 h 93435"/>
                    <a:gd name="connsiteX7" fmla="*/ 83522 w 106571"/>
                    <a:gd name="connsiteY7" fmla="*/ 93436 h 93435"/>
                    <a:gd name="connsiteX8" fmla="*/ 75095 w 106571"/>
                    <a:gd name="connsiteY8" fmla="*/ 73361 h 93435"/>
                    <a:gd name="connsiteX9" fmla="*/ 68156 w 106571"/>
                    <a:gd name="connsiteY9" fmla="*/ 56880 h 93435"/>
                    <a:gd name="connsiteX10" fmla="*/ 53038 w 106571"/>
                    <a:gd name="connsiteY10" fmla="*/ 21067 h 93435"/>
                    <a:gd name="connsiteX11" fmla="*/ 37919 w 106571"/>
                    <a:gd name="connsiteY11" fmla="*/ 56880 h 93435"/>
                    <a:gd name="connsiteX12" fmla="*/ 68032 w 106571"/>
                    <a:gd name="connsiteY12" fmla="*/ 56880 h 9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571" h="93435">
                      <a:moveTo>
                        <a:pt x="75095" y="73361"/>
                      </a:moveTo>
                      <a:lnTo>
                        <a:pt x="30980" y="73361"/>
                      </a:lnTo>
                      <a:lnTo>
                        <a:pt x="22553" y="93436"/>
                      </a:lnTo>
                      <a:lnTo>
                        <a:pt x="0" y="93436"/>
                      </a:lnTo>
                      <a:lnTo>
                        <a:pt x="42381" y="0"/>
                      </a:lnTo>
                      <a:lnTo>
                        <a:pt x="64067" y="0"/>
                      </a:lnTo>
                      <a:lnTo>
                        <a:pt x="106571" y="93436"/>
                      </a:lnTo>
                      <a:lnTo>
                        <a:pt x="83522" y="93436"/>
                      </a:lnTo>
                      <a:lnTo>
                        <a:pt x="75095" y="73361"/>
                      </a:lnTo>
                      <a:close/>
                      <a:moveTo>
                        <a:pt x="68156" y="56880"/>
                      </a:moveTo>
                      <a:lnTo>
                        <a:pt x="53038" y="21067"/>
                      </a:lnTo>
                      <a:lnTo>
                        <a:pt x="37919" y="56880"/>
                      </a:lnTo>
                      <a:lnTo>
                        <a:pt x="68032" y="56880"/>
                      </a:lnTo>
                      <a:close/>
                    </a:path>
                  </a:pathLst>
                </a:custGeom>
                <a:solidFill>
                  <a:srgbClr val="FFFFFF"/>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57" name="任意多边形: 形状 1556"/>
                <p:cNvSpPr/>
                <p:nvPr/>
              </p:nvSpPr>
              <p:spPr>
                <a:xfrm>
                  <a:off x="4331980" y="5757836"/>
                  <a:ext cx="84141" cy="93435"/>
                </a:xfrm>
                <a:custGeom>
                  <a:avLst/>
                  <a:gdLst>
                    <a:gd name="connsiteX0" fmla="*/ 60473 w 84141"/>
                    <a:gd name="connsiteY0" fmla="*/ 93435 h 93435"/>
                    <a:gd name="connsiteX1" fmla="*/ 42133 w 84141"/>
                    <a:gd name="connsiteY1" fmla="*/ 67412 h 93435"/>
                    <a:gd name="connsiteX2" fmla="*/ 21934 w 84141"/>
                    <a:gd name="connsiteY2" fmla="*/ 67412 h 93435"/>
                    <a:gd name="connsiteX3" fmla="*/ 21934 w 84141"/>
                    <a:gd name="connsiteY3" fmla="*/ 93435 h 93435"/>
                    <a:gd name="connsiteX4" fmla="*/ 0 w 84141"/>
                    <a:gd name="connsiteY4" fmla="*/ 93435 h 93435"/>
                    <a:gd name="connsiteX5" fmla="*/ 0 w 84141"/>
                    <a:gd name="connsiteY5" fmla="*/ 0 h 93435"/>
                    <a:gd name="connsiteX6" fmla="*/ 41141 w 84141"/>
                    <a:gd name="connsiteY6" fmla="*/ 0 h 93435"/>
                    <a:gd name="connsiteX7" fmla="*/ 82407 w 84141"/>
                    <a:gd name="connsiteY7" fmla="*/ 33954 h 93435"/>
                    <a:gd name="connsiteX8" fmla="*/ 62827 w 84141"/>
                    <a:gd name="connsiteY8" fmla="*/ 63447 h 93435"/>
                    <a:gd name="connsiteX9" fmla="*/ 84142 w 84141"/>
                    <a:gd name="connsiteY9" fmla="*/ 93435 h 93435"/>
                    <a:gd name="connsiteX10" fmla="*/ 60473 w 84141"/>
                    <a:gd name="connsiteY10" fmla="*/ 93435 h 93435"/>
                    <a:gd name="connsiteX11" fmla="*/ 39778 w 84141"/>
                    <a:gd name="connsiteY11" fmla="*/ 17596 h 93435"/>
                    <a:gd name="connsiteX12" fmla="*/ 21810 w 84141"/>
                    <a:gd name="connsiteY12" fmla="*/ 17596 h 93435"/>
                    <a:gd name="connsiteX13" fmla="*/ 21810 w 84141"/>
                    <a:gd name="connsiteY13" fmla="*/ 50187 h 93435"/>
                    <a:gd name="connsiteX14" fmla="*/ 39778 w 84141"/>
                    <a:gd name="connsiteY14" fmla="*/ 50187 h 93435"/>
                    <a:gd name="connsiteX15" fmla="*/ 59977 w 84141"/>
                    <a:gd name="connsiteY15" fmla="*/ 33954 h 93435"/>
                    <a:gd name="connsiteX16" fmla="*/ 39778 w 84141"/>
                    <a:gd name="connsiteY16" fmla="*/ 17720 h 9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4141" h="93435">
                      <a:moveTo>
                        <a:pt x="60473" y="93435"/>
                      </a:moveTo>
                      <a:lnTo>
                        <a:pt x="42133" y="67412"/>
                      </a:lnTo>
                      <a:lnTo>
                        <a:pt x="21934" y="67412"/>
                      </a:lnTo>
                      <a:lnTo>
                        <a:pt x="21934" y="93435"/>
                      </a:lnTo>
                      <a:lnTo>
                        <a:pt x="0" y="93435"/>
                      </a:lnTo>
                      <a:lnTo>
                        <a:pt x="0" y="0"/>
                      </a:lnTo>
                      <a:lnTo>
                        <a:pt x="41141" y="0"/>
                      </a:lnTo>
                      <a:cubicBezTo>
                        <a:pt x="66545" y="0"/>
                        <a:pt x="82407" y="12887"/>
                        <a:pt x="82407" y="33954"/>
                      </a:cubicBezTo>
                      <a:cubicBezTo>
                        <a:pt x="82407" y="47957"/>
                        <a:pt x="75219" y="58242"/>
                        <a:pt x="62827" y="63447"/>
                      </a:cubicBezTo>
                      <a:lnTo>
                        <a:pt x="84142" y="93435"/>
                      </a:lnTo>
                      <a:lnTo>
                        <a:pt x="60473" y="93435"/>
                      </a:lnTo>
                      <a:close/>
                      <a:moveTo>
                        <a:pt x="39778" y="17596"/>
                      </a:moveTo>
                      <a:lnTo>
                        <a:pt x="21810" y="17596"/>
                      </a:lnTo>
                      <a:lnTo>
                        <a:pt x="21810" y="50187"/>
                      </a:lnTo>
                      <a:lnTo>
                        <a:pt x="39778" y="50187"/>
                      </a:lnTo>
                      <a:cubicBezTo>
                        <a:pt x="53162" y="50187"/>
                        <a:pt x="59977" y="43991"/>
                        <a:pt x="59977" y="33954"/>
                      </a:cubicBezTo>
                      <a:cubicBezTo>
                        <a:pt x="59977" y="23916"/>
                        <a:pt x="53162" y="17720"/>
                        <a:pt x="39778" y="17720"/>
                      </a:cubicBezTo>
                      <a:close/>
                    </a:path>
                  </a:pathLst>
                </a:custGeom>
                <a:solidFill>
                  <a:srgbClr val="FFFFFF"/>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sp>
              <p:nvSpPr>
                <p:cNvPr id="1558" name="任意多边形: 形状 1557"/>
                <p:cNvSpPr/>
                <p:nvPr/>
              </p:nvSpPr>
              <p:spPr>
                <a:xfrm>
                  <a:off x="4417237" y="5757836"/>
                  <a:ext cx="95666" cy="93435"/>
                </a:xfrm>
                <a:custGeom>
                  <a:avLst/>
                  <a:gdLst>
                    <a:gd name="connsiteX0" fmla="*/ 58738 w 95666"/>
                    <a:gd name="connsiteY0" fmla="*/ 60349 h 93435"/>
                    <a:gd name="connsiteX1" fmla="*/ 58738 w 95666"/>
                    <a:gd name="connsiteY1" fmla="*/ 93435 h 93435"/>
                    <a:gd name="connsiteX2" fmla="*/ 36804 w 95666"/>
                    <a:gd name="connsiteY2" fmla="*/ 93435 h 93435"/>
                    <a:gd name="connsiteX3" fmla="*/ 36804 w 95666"/>
                    <a:gd name="connsiteY3" fmla="*/ 60101 h 93435"/>
                    <a:gd name="connsiteX4" fmla="*/ 0 w 95666"/>
                    <a:gd name="connsiteY4" fmla="*/ 0 h 93435"/>
                    <a:gd name="connsiteX5" fmla="*/ 23297 w 95666"/>
                    <a:gd name="connsiteY5" fmla="*/ 0 h 93435"/>
                    <a:gd name="connsiteX6" fmla="*/ 48700 w 95666"/>
                    <a:gd name="connsiteY6" fmla="*/ 41513 h 93435"/>
                    <a:gd name="connsiteX7" fmla="*/ 74104 w 95666"/>
                    <a:gd name="connsiteY7" fmla="*/ 0 h 93435"/>
                    <a:gd name="connsiteX8" fmla="*/ 95666 w 95666"/>
                    <a:gd name="connsiteY8" fmla="*/ 0 h 93435"/>
                    <a:gd name="connsiteX9" fmla="*/ 58738 w 95666"/>
                    <a:gd name="connsiteY9" fmla="*/ 60349 h 9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666" h="93435">
                      <a:moveTo>
                        <a:pt x="58738" y="60349"/>
                      </a:moveTo>
                      <a:lnTo>
                        <a:pt x="58738" y="93435"/>
                      </a:lnTo>
                      <a:lnTo>
                        <a:pt x="36804" y="93435"/>
                      </a:lnTo>
                      <a:lnTo>
                        <a:pt x="36804" y="60101"/>
                      </a:lnTo>
                      <a:lnTo>
                        <a:pt x="0" y="0"/>
                      </a:lnTo>
                      <a:lnTo>
                        <a:pt x="23297" y="0"/>
                      </a:lnTo>
                      <a:lnTo>
                        <a:pt x="48700" y="41513"/>
                      </a:lnTo>
                      <a:lnTo>
                        <a:pt x="74104" y="0"/>
                      </a:lnTo>
                      <a:lnTo>
                        <a:pt x="95666" y="0"/>
                      </a:lnTo>
                      <a:lnTo>
                        <a:pt x="58738" y="60349"/>
                      </a:lnTo>
                      <a:close/>
                    </a:path>
                  </a:pathLst>
                </a:custGeom>
                <a:solidFill>
                  <a:srgbClr val="FFFFFF"/>
                </a:solidFill>
                <a:ln w="12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宋体" panose="02010600030101010101" pitchFamily="2" charset="-122"/>
                    <a:cs typeface="+mn-cs"/>
                  </a:endParaRPr>
                </a:p>
              </p:txBody>
            </p:sp>
          </p:grpSp>
        </p:grpSp>
      </p:grpSp>
      <p:sp>
        <p:nvSpPr>
          <p:cNvPr id="48" name="矩形: 圆角 47"/>
          <p:cNvSpPr/>
          <p:nvPr/>
        </p:nvSpPr>
        <p:spPr>
          <a:xfrm>
            <a:off x="7258050" y="0"/>
            <a:ext cx="4908549" cy="6858000"/>
          </a:xfrm>
          <a:prstGeom prst="roundRect">
            <a:avLst>
              <a:gd name="adj" fmla="val 155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思源黑体 CN Normal" panose="020B0400000000000000" pitchFamily="34" charset="-122"/>
              <a:cs typeface="思源黑体 CN Normal" panose="020B0400000000000000" pitchFamily="34" charset="-122"/>
            </a:endParaRPr>
          </a:p>
        </p:txBody>
      </p:sp>
      <p:sp>
        <p:nvSpPr>
          <p:cNvPr id="2" name="标题 1"/>
          <p:cNvSpPr>
            <a:spLocks noGrp="1"/>
          </p:cNvSpPr>
          <p:nvPr>
            <p:ph type="ctrTitle"/>
            <p:custDataLst>
              <p:tags r:id="rId1"/>
            </p:custDataLst>
          </p:nvPr>
        </p:nvSpPr>
        <p:spPr>
          <a:xfrm>
            <a:off x="2760766" y="2174392"/>
            <a:ext cx="4124095" cy="1185108"/>
          </a:xfrm>
        </p:spPr>
        <p:txBody>
          <a:bodyPr>
            <a:prstTxWarp prst="textPlain">
              <a:avLst/>
            </a:prstTxWarp>
            <a:normAutofit/>
          </a:bodyPr>
          <a:lstStyle/>
          <a:p>
            <a:pPr algn="l"/>
            <a:r>
              <a:rPr lang="en-US" altLang="zh-CN" dirty="0">
                <a:solidFill>
                  <a:schemeClr val="bg1"/>
                </a:solidFill>
                <a:latin typeface="优设标题黑" panose="00000500000000000000" pitchFamily="2" charset="-122"/>
                <a:ea typeface="优设标题黑" panose="00000500000000000000" pitchFamily="2" charset="-122"/>
              </a:rPr>
              <a:t>“</a:t>
            </a:r>
            <a:r>
              <a:rPr lang="zh-CN" altLang="en-US" dirty="0">
                <a:solidFill>
                  <a:schemeClr val="bg1"/>
                </a:solidFill>
                <a:latin typeface="优设标题黑" panose="00000500000000000000" pitchFamily="2" charset="-122"/>
                <a:ea typeface="优设标题黑" panose="00000500000000000000" pitchFamily="2" charset="-122"/>
              </a:rPr>
              <a:t>金华十校</a:t>
            </a:r>
            <a:r>
              <a:rPr lang="en-US" altLang="zh-CN" dirty="0">
                <a:solidFill>
                  <a:schemeClr val="bg1"/>
                </a:solidFill>
                <a:latin typeface="优设标题黑" panose="00000500000000000000" pitchFamily="2" charset="-122"/>
                <a:ea typeface="优设标题黑" panose="00000500000000000000" pitchFamily="2" charset="-122"/>
              </a:rPr>
              <a:t>”</a:t>
            </a:r>
            <a:endParaRPr lang="en-US" altLang="zh-CN" dirty="0">
              <a:solidFill>
                <a:schemeClr val="bg1"/>
              </a:solidFill>
              <a:latin typeface="优设标题黑" panose="00000500000000000000" pitchFamily="2" charset="-122"/>
              <a:ea typeface="优设标题黑" panose="00000500000000000000" pitchFamily="2" charset="-122"/>
            </a:endParaRPr>
          </a:p>
        </p:txBody>
      </p:sp>
      <p:sp>
        <p:nvSpPr>
          <p:cNvPr id="461" name="标题 1"/>
          <p:cNvSpPr txBox="1"/>
          <p:nvPr>
            <p:custDataLst>
              <p:tags r:id="rId2"/>
            </p:custDataLst>
          </p:nvPr>
        </p:nvSpPr>
        <p:spPr bwMode="auto">
          <a:xfrm>
            <a:off x="7325471" y="2174392"/>
            <a:ext cx="2588343" cy="1185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Plain">
              <a:avLst/>
            </a:prstTxWarp>
            <a:normAutofit/>
          </a:bodyPr>
          <a:lstStyle>
            <a:lvl1pPr algn="r" rtl="0" eaLnBrk="0" fontAlgn="base" hangingPunct="0">
              <a:spcBef>
                <a:spcPct val="0"/>
              </a:spcBef>
              <a:spcAft>
                <a:spcPct val="0"/>
              </a:spcAft>
              <a:defRPr sz="4000">
                <a:solidFill>
                  <a:schemeClr val="tx1"/>
                </a:solidFill>
                <a:latin typeface="思源黑体 CN Normal" panose="020B0400000000000000" pitchFamily="34" charset="-122"/>
                <a:ea typeface="思源黑体 CN Normal" panose="020B0400000000000000" pitchFamily="34" charset="-122"/>
                <a:cs typeface="思源黑体 CN Normal" panose="020B0400000000000000" pitchFamily="34" charset="-122"/>
              </a:defRPr>
            </a:lvl1pPr>
            <a:lvl2pPr algn="l" rtl="0" eaLnBrk="0" fontAlgn="base" hangingPunct="0">
              <a:spcBef>
                <a:spcPct val="0"/>
              </a:spcBef>
              <a:spcAft>
                <a:spcPct val="0"/>
              </a:spcAft>
              <a:defRPr sz="4000">
                <a:solidFill>
                  <a:schemeClr val="tx1"/>
                </a:solidFill>
                <a:latin typeface="Calibri" panose="020F0502020204030204" pitchFamily="34" charset="0"/>
                <a:ea typeface="华文新魏" panose="02010800040101010101" pitchFamily="2" charset="-122"/>
              </a:defRPr>
            </a:lvl2pPr>
            <a:lvl3pPr algn="l" rtl="0" eaLnBrk="0" fontAlgn="base" hangingPunct="0">
              <a:spcBef>
                <a:spcPct val="0"/>
              </a:spcBef>
              <a:spcAft>
                <a:spcPct val="0"/>
              </a:spcAft>
              <a:defRPr sz="4000">
                <a:solidFill>
                  <a:schemeClr val="tx1"/>
                </a:solidFill>
                <a:latin typeface="Calibri" panose="020F0502020204030204" pitchFamily="34" charset="0"/>
                <a:ea typeface="华文新魏" panose="02010800040101010101" pitchFamily="2" charset="-122"/>
              </a:defRPr>
            </a:lvl3pPr>
            <a:lvl4pPr algn="l" rtl="0" eaLnBrk="0" fontAlgn="base" hangingPunct="0">
              <a:spcBef>
                <a:spcPct val="0"/>
              </a:spcBef>
              <a:spcAft>
                <a:spcPct val="0"/>
              </a:spcAft>
              <a:defRPr sz="4000">
                <a:solidFill>
                  <a:schemeClr val="tx1"/>
                </a:solidFill>
                <a:latin typeface="Calibri" panose="020F0502020204030204" pitchFamily="34" charset="0"/>
                <a:ea typeface="华文新魏" panose="02010800040101010101" pitchFamily="2" charset="-122"/>
              </a:defRPr>
            </a:lvl4pPr>
            <a:lvl5pPr algn="l" rtl="0" eaLnBrk="0" fontAlgn="base" hangingPunct="0">
              <a:spcBef>
                <a:spcPct val="0"/>
              </a:spcBef>
              <a:spcAft>
                <a:spcPct val="0"/>
              </a:spcAft>
              <a:defRPr sz="4000">
                <a:solidFill>
                  <a:schemeClr val="tx1"/>
                </a:solidFill>
                <a:latin typeface="Calibri" panose="020F0502020204030204" pitchFamily="34" charset="0"/>
                <a:ea typeface="华文新魏" panose="02010800040101010101" pitchFamily="2" charset="-122"/>
              </a:defRPr>
            </a:lvl5pPr>
            <a:lvl6pPr marL="457200" algn="l" rtl="0" eaLnBrk="0" fontAlgn="base" hangingPunct="0">
              <a:spcBef>
                <a:spcPct val="0"/>
              </a:spcBef>
              <a:spcAft>
                <a:spcPct val="0"/>
              </a:spcAft>
              <a:defRPr sz="4000">
                <a:solidFill>
                  <a:schemeClr val="tx1"/>
                </a:solidFill>
                <a:latin typeface="Calibri" panose="020F0502020204030204" pitchFamily="34" charset="0"/>
                <a:ea typeface="华文新魏" panose="02010800040101010101" pitchFamily="2" charset="-122"/>
              </a:defRPr>
            </a:lvl6pPr>
            <a:lvl7pPr marL="914400" algn="l" rtl="0" eaLnBrk="0" fontAlgn="base" hangingPunct="0">
              <a:spcBef>
                <a:spcPct val="0"/>
              </a:spcBef>
              <a:spcAft>
                <a:spcPct val="0"/>
              </a:spcAft>
              <a:defRPr sz="4000">
                <a:solidFill>
                  <a:schemeClr val="tx1"/>
                </a:solidFill>
                <a:latin typeface="Calibri" panose="020F0502020204030204" pitchFamily="34" charset="0"/>
                <a:ea typeface="华文新魏" panose="02010800040101010101" pitchFamily="2" charset="-122"/>
              </a:defRPr>
            </a:lvl7pPr>
            <a:lvl8pPr marL="1371600" algn="l" rtl="0" eaLnBrk="0" fontAlgn="base" hangingPunct="0">
              <a:spcBef>
                <a:spcPct val="0"/>
              </a:spcBef>
              <a:spcAft>
                <a:spcPct val="0"/>
              </a:spcAft>
              <a:defRPr sz="4000">
                <a:solidFill>
                  <a:schemeClr val="tx1"/>
                </a:solidFill>
                <a:latin typeface="Calibri" panose="020F0502020204030204" pitchFamily="34" charset="0"/>
                <a:ea typeface="华文新魏" panose="02010800040101010101" pitchFamily="2" charset="-122"/>
              </a:defRPr>
            </a:lvl8pPr>
            <a:lvl9pPr marL="1828800" algn="l" rtl="0" eaLnBrk="0" fontAlgn="base" hangingPunct="0">
              <a:spcBef>
                <a:spcPct val="0"/>
              </a:spcBef>
              <a:spcAft>
                <a:spcPct val="0"/>
              </a:spcAft>
              <a:defRPr sz="4000">
                <a:solidFill>
                  <a:schemeClr val="tx1"/>
                </a:solidFill>
                <a:latin typeface="Calibri" panose="020F0502020204030204" pitchFamily="34" charset="0"/>
                <a:ea typeface="华文新魏" panose="0201080004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zh-CN" sz="4000" b="0" i="0" u="none" strike="noStrike" kern="0" cap="none" spc="0" normalizeH="0" baseline="0" noProof="0" dirty="0">
                <a:ln>
                  <a:noFill/>
                </a:ln>
                <a:solidFill>
                  <a:srgbClr val="0A9495"/>
                </a:solidFill>
                <a:effectLst/>
                <a:uLnTx/>
                <a:uFillTx/>
                <a:latin typeface="优设标题黑" panose="00000500000000000000" pitchFamily="2" charset="-122"/>
                <a:ea typeface="优设标题黑" panose="00000500000000000000" pitchFamily="2" charset="-122"/>
              </a:rPr>
              <a:t>应用文</a:t>
            </a:r>
            <a:endParaRPr kumimoji="0" lang="zh-CN" altLang="zh-CN" sz="4000" b="0" i="0" u="none" strike="noStrike" kern="0" cap="none" spc="0" normalizeH="0" baseline="0" noProof="0" dirty="0">
              <a:ln>
                <a:noFill/>
              </a:ln>
              <a:solidFill>
                <a:srgbClr val="0A9495"/>
              </a:solidFill>
              <a:effectLst/>
              <a:uLnTx/>
              <a:uFillTx/>
              <a:latin typeface="优设标题黑" panose="00000500000000000000" pitchFamily="2" charset="-122"/>
              <a:ea typeface="优设标题黑" panose="00000500000000000000" pitchFamily="2" charset="-122"/>
            </a:endParaRPr>
          </a:p>
        </p:txBody>
      </p:sp>
      <p:sp>
        <p:nvSpPr>
          <p:cNvPr id="4" name="矩形 3"/>
          <p:cNvSpPr/>
          <p:nvPr/>
        </p:nvSpPr>
        <p:spPr>
          <a:xfrm>
            <a:off x="11544300" y="0"/>
            <a:ext cx="655270"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2973070" y="3716655"/>
            <a:ext cx="7222490" cy="583565"/>
          </a:xfrm>
          <a:prstGeom prst="rect">
            <a:avLst/>
          </a:prstGeom>
          <a:solidFill>
            <a:schemeClr val="accent2"/>
          </a:solidFill>
        </p:spPr>
        <p:txBody>
          <a:bodyPr wrap="square" rtlCol="0">
            <a:spAutoFit/>
          </a:bodyPr>
          <a:lstStyle/>
          <a:p>
            <a:pPr algn="ctr"/>
            <a:r>
              <a:rPr lang="zh-CN" altLang="en-US" sz="3200">
                <a:latin typeface="华文行楷" panose="02010800040101010101" charset="-122"/>
                <a:ea typeface="华文行楷" panose="02010800040101010101" charset="-122"/>
              </a:rPr>
              <a:t>建议信：给外教的</a:t>
            </a:r>
            <a:r>
              <a:rPr lang="en-US" altLang="zh-CN" sz="3200">
                <a:latin typeface="华文行楷" panose="02010800040101010101" charset="-122"/>
                <a:ea typeface="华文行楷" panose="02010800040101010101" charset="-122"/>
              </a:rPr>
              <a:t>“</a:t>
            </a:r>
            <a:r>
              <a:rPr lang="zh-CN" altLang="en-US" sz="3200">
                <a:latin typeface="华文行楷" panose="02010800040101010101" charset="-122"/>
                <a:ea typeface="华文行楷" panose="02010800040101010101" charset="-122"/>
              </a:rPr>
              <a:t>英语角</a:t>
            </a:r>
            <a:r>
              <a:rPr lang="en-US" altLang="zh-CN" sz="3200">
                <a:latin typeface="华文行楷" panose="02010800040101010101" charset="-122"/>
                <a:ea typeface="华文行楷" panose="02010800040101010101" charset="-122"/>
              </a:rPr>
              <a:t>”</a:t>
            </a:r>
            <a:r>
              <a:rPr lang="zh-CN" altLang="en-US" sz="3200">
                <a:latin typeface="华文行楷" panose="02010800040101010101" charset="-122"/>
                <a:ea typeface="华文行楷" panose="02010800040101010101" charset="-122"/>
              </a:rPr>
              <a:t>提建议</a:t>
            </a:r>
            <a:endParaRPr lang="zh-CN" altLang="en-US" sz="3200">
              <a:latin typeface="华文行楷" panose="02010800040101010101" charset="-122"/>
              <a:ea typeface="华文行楷" panose="02010800040101010101" charset="-122"/>
            </a:endParaRPr>
          </a:p>
        </p:txBody>
      </p:sp>
    </p:spTree>
    <p:custDataLst>
      <p:tags r:id="rId3"/>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6"/>
          <p:cNvSpPr/>
          <p:nvPr/>
        </p:nvSpPr>
        <p:spPr>
          <a:xfrm>
            <a:off x="1813231" y="2433478"/>
            <a:ext cx="1609419" cy="13384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3E8EE"/>
              </a:solidFill>
              <a:effectLst/>
              <a:uLnTx/>
              <a:uFillTx/>
              <a:latin typeface="思源黑体 CN Normal" panose="020B0400000000000000" pitchFamily="34" charset="-122"/>
              <a:ea typeface="思源黑体 CN Normal" panose="020B0400000000000000" pitchFamily="34" charset="-122"/>
              <a:cs typeface="思源黑体 CN Normal" panose="020B0400000000000000" pitchFamily="34" charset="-122"/>
            </a:endParaRPr>
          </a:p>
        </p:txBody>
      </p:sp>
      <p:sp>
        <p:nvSpPr>
          <p:cNvPr id="36" name="矩形 35"/>
          <p:cNvSpPr/>
          <p:nvPr/>
        </p:nvSpPr>
        <p:spPr>
          <a:xfrm flipV="1">
            <a:off x="1" y="0"/>
            <a:ext cx="12191999" cy="29543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3E8EE"/>
              </a:solidFill>
              <a:effectLst/>
              <a:uLnTx/>
              <a:uFillTx/>
              <a:latin typeface="思源黑体 CN Normal" panose="020B0400000000000000" pitchFamily="34" charset="-122"/>
              <a:ea typeface="思源黑体 CN Normal" panose="020B0400000000000000" pitchFamily="34" charset="-122"/>
              <a:cs typeface="思源黑体 CN Normal" panose="020B0400000000000000" pitchFamily="34" charset="-122"/>
            </a:endParaRPr>
          </a:p>
        </p:txBody>
      </p:sp>
      <p:sp>
        <p:nvSpPr>
          <p:cNvPr id="2" name="标题 1"/>
          <p:cNvSpPr>
            <a:spLocks noGrp="1"/>
          </p:cNvSpPr>
          <p:nvPr>
            <p:ph type="title" idx="4294967295"/>
          </p:nvPr>
        </p:nvSpPr>
        <p:spPr>
          <a:xfrm>
            <a:off x="3641419" y="2433478"/>
            <a:ext cx="7674281" cy="1338422"/>
          </a:xfrm>
        </p:spPr>
        <p:txBody>
          <a:bodyPr anchor="b">
            <a:normAutofit/>
          </a:bodyPr>
          <a:lstStyle/>
          <a:p>
            <a:r>
              <a:rPr lang="zh-CN" altLang="en-US" sz="3600" b="1" dirty="0">
                <a:solidFill>
                  <a:schemeClr val="bg1"/>
                </a:solidFill>
              </a:rPr>
              <a:t>审题</a:t>
            </a:r>
            <a:endParaRPr lang="zh-CN" altLang="en-US" sz="3600" b="1" dirty="0">
              <a:solidFill>
                <a:schemeClr val="bg1"/>
              </a:solidFill>
            </a:endParaRPr>
          </a:p>
        </p:txBody>
      </p:sp>
      <p:sp>
        <p:nvSpPr>
          <p:cNvPr id="5" name="文本框 4"/>
          <p:cNvSpPr txBox="1"/>
          <p:nvPr/>
        </p:nvSpPr>
        <p:spPr>
          <a:xfrm>
            <a:off x="2032000" y="2579253"/>
            <a:ext cx="1217559" cy="1019353"/>
          </a:xfrm>
          <a:prstGeom prst="rect">
            <a:avLst/>
          </a:prstGeom>
          <a:noFill/>
        </p:spPr>
        <p:txBody>
          <a:bodyPr vert="horz" wrap="none" lIns="90170" tIns="46990" rIns="90170" bIns="46990" numCol="1" rtlCol="0" anchor="ctr" anchorCtr="0">
            <a:prstTxWarp prst="textPlain">
              <a:avLst>
                <a:gd name="adj" fmla="val 49203"/>
              </a:avLst>
            </a:prstTxWarp>
            <a:spAutoFit/>
          </a:bodyPr>
          <a:lstStyle>
            <a:defPPr>
              <a:defRPr lang="zh-CN"/>
            </a:defPPr>
            <a:lvl1pPr fontAlgn="auto">
              <a:lnSpc>
                <a:spcPct val="100000"/>
              </a:lnSpc>
              <a:spcBef>
                <a:spcPct val="0"/>
              </a:spcBef>
              <a:buNone/>
              <a:defRPr b="1" u="none" strike="noStrike" cap="none" spc="300" normalizeH="0" baseline="0">
                <a:gradFill>
                  <a:gsLst>
                    <a:gs pos="0">
                      <a:srgbClr val="522EAB"/>
                    </a:gs>
                    <a:gs pos="62000">
                      <a:srgbClr val="D76CF0"/>
                    </a:gs>
                    <a:gs pos="100000">
                      <a:schemeClr val="accent1">
                        <a:lumMod val="30000"/>
                        <a:lumOff val="70000"/>
                        <a:alpha val="0"/>
                      </a:schemeClr>
                    </a:gs>
                  </a:gsLst>
                  <a:lin ang="5400000" scaled="1"/>
                </a:gradFill>
                <a:uFillTx/>
                <a:latin typeface="优设标题黑" panose="00000500000000000000" pitchFamily="2" charset="-122"/>
                <a:ea typeface="优设标题黑" panose="00000500000000000000" pitchFamily="2" charset="-122"/>
              </a:defRPr>
            </a:lvl1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1800" b="1" i="0" u="none" strike="noStrike" kern="1200" cap="none" spc="300" normalizeH="0" baseline="0" noProof="0" dirty="0">
                <a:ln>
                  <a:noFill/>
                </a:ln>
                <a:solidFill>
                  <a:srgbClr val="0A9495"/>
                </a:solidFill>
                <a:effectLst/>
                <a:uLnTx/>
                <a:uFillTx/>
                <a:latin typeface="优设标题黑" panose="00000500000000000000" pitchFamily="2" charset="-122"/>
                <a:ea typeface="优设标题黑" panose="00000500000000000000" pitchFamily="2" charset="-122"/>
                <a:cs typeface="思源黑体 CN Normal" panose="020B0400000000000000" pitchFamily="34" charset="-122"/>
              </a:rPr>
              <a:t>01</a:t>
            </a:r>
            <a:endParaRPr kumimoji="0" lang="zh-CN" altLang="en-US" sz="1800" b="1" i="0" u="none" strike="noStrike" kern="1200" cap="none" spc="300" normalizeH="0" baseline="0" noProof="0" dirty="0">
              <a:ln>
                <a:noFill/>
              </a:ln>
              <a:solidFill>
                <a:srgbClr val="0A9495"/>
              </a:solidFill>
              <a:effectLst/>
              <a:uLnTx/>
              <a:uFillTx/>
              <a:latin typeface="优设标题黑" panose="00000500000000000000" pitchFamily="2" charset="-122"/>
              <a:ea typeface="优设标题黑" panose="00000500000000000000" pitchFamily="2" charset="-122"/>
              <a:cs typeface="思源黑体 CN Normal" panose="020B0400000000000000" pitchFamily="34" charset="-122"/>
            </a:endParaRPr>
          </a:p>
        </p:txBody>
      </p:sp>
      <p:sp>
        <p:nvSpPr>
          <p:cNvPr id="17" name="标题 1"/>
          <p:cNvSpPr txBox="1"/>
          <p:nvPr/>
        </p:nvSpPr>
        <p:spPr>
          <a:xfrm>
            <a:off x="3641419" y="1615968"/>
            <a:ext cx="8283881" cy="1338422"/>
          </a:xfrm>
          <a:prstGeom prst="rect">
            <a:avLst/>
          </a:prstGeom>
        </p:spPr>
        <p:txBody>
          <a:bodyPr vert="horz" lIns="90170" tIns="46990" rIns="90170" bIns="46990" rtlCol="0" anchor="b" anchorCtr="0">
            <a:normAutofit/>
          </a:bodyPr>
          <a:lstStyle>
            <a:lvl1pPr algn="l" defTabSz="914400" rtl="0" eaLnBrk="1" fontAlgn="auto" latinLnBrk="0" hangingPunct="1">
              <a:lnSpc>
                <a:spcPct val="100000"/>
              </a:lnSpc>
              <a:spcBef>
                <a:spcPct val="0"/>
              </a:spcBef>
              <a:buNone/>
              <a:defRPr sz="2800" b="0" u="none" strike="noStrike" kern="1200" cap="none" spc="300" normalizeH="0" baseline="0">
                <a:solidFill>
                  <a:schemeClr val="tx1">
                    <a:lumMod val="85000"/>
                    <a:lumOff val="15000"/>
                  </a:schemeClr>
                </a:solidFill>
                <a:uFillTx/>
                <a:latin typeface="思源黑体 CN Normal" panose="020B0400000000000000" pitchFamily="34" charset="-122"/>
                <a:ea typeface="思源黑体 CN Normal" panose="020B0400000000000000" pitchFamily="34" charset="-122"/>
                <a:cs typeface="+mj-cs"/>
              </a:defRPr>
            </a:lvl1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2400" b="1" i="0" u="none" strike="noStrike" kern="1200" cap="none" spc="300" normalizeH="0" baseline="0" noProof="0" dirty="0">
                <a:ln>
                  <a:noFill/>
                </a:ln>
                <a:solidFill>
                  <a:srgbClr val="0A9495"/>
                </a:solidFill>
                <a:effectLst/>
                <a:uLnTx/>
                <a:uFillTx/>
                <a:latin typeface="思源黑体 CN Normal" panose="020B0400000000000000" pitchFamily="34" charset="-122"/>
                <a:ea typeface="思源黑体 CN Normal" panose="020B0400000000000000" pitchFamily="34" charset="-122"/>
                <a:cs typeface="思源黑体 CN Normal" panose="020B0400000000000000" pitchFamily="34" charset="-122"/>
              </a:rPr>
              <a:t>Topic Exploring</a:t>
            </a:r>
            <a:endParaRPr kumimoji="0" lang="en-US" altLang="zh-CN" sz="2400" b="1" i="0" u="none" strike="noStrike" kern="1200" cap="none" spc="300" normalizeH="0" baseline="0" noProof="0" dirty="0">
              <a:ln>
                <a:noFill/>
              </a:ln>
              <a:solidFill>
                <a:srgbClr val="0A9495"/>
              </a:solidFill>
              <a:effectLst/>
              <a:uLnTx/>
              <a:uFillTx/>
              <a:latin typeface="思源黑体 CN Normal" panose="020B0400000000000000" pitchFamily="34" charset="-122"/>
              <a:ea typeface="思源黑体 CN Normal" panose="020B0400000000000000" pitchFamily="34" charset="-122"/>
              <a:cs typeface="思源黑体 CN Normal" panose="020B0400000000000000" pitchFamily="34" charset="-122"/>
            </a:endParaRPr>
          </a:p>
        </p:txBody>
      </p:sp>
      <p:pic>
        <p:nvPicPr>
          <p:cNvPr id="3" name="图片 2"/>
          <p:cNvPicPr/>
          <p:nvPr>
            <p:custDataLst>
              <p:tags r:id="rId1"/>
            </p:custDataLst>
          </p:nvPr>
        </p:nvPicPr>
        <p:blipFill>
          <a:blip r:embed="rId2"/>
          <a:stretch>
            <a:fillRect/>
          </a:stretch>
        </p:blipFill>
        <p:spPr>
          <a:xfrm>
            <a:off x="9152890" y="-123825"/>
            <a:ext cx="3333750" cy="3333750"/>
          </a:xfrm>
          <a:prstGeom prst="rect">
            <a:avLst/>
          </a:prstGeom>
          <a:noFill/>
          <a:ln w="9525">
            <a:noFill/>
          </a:ln>
        </p:spPr>
      </p:pic>
      <p:pic>
        <p:nvPicPr>
          <p:cNvPr id="5124" name="图片 11" descr="水印"/>
          <p:cNvPicPr>
            <a:picLocks noChangeAspect="1"/>
          </p:cNvPicPr>
          <p:nvPr/>
        </p:nvPicPr>
        <p:blipFill>
          <a:blip r:embed="rId3"/>
          <a:stretch>
            <a:fillRect/>
          </a:stretch>
        </p:blipFill>
        <p:spPr>
          <a:xfrm>
            <a:off x="7186613" y="63500"/>
            <a:ext cx="4902200" cy="1587500"/>
          </a:xfrm>
          <a:prstGeom prst="rect">
            <a:avLst/>
          </a:prstGeom>
          <a:noFill/>
          <a:ln w="9525">
            <a:noFill/>
          </a:ln>
        </p:spPr>
      </p:pic>
    </p:spTree>
    <p:custDataLst>
      <p:tags r:id="rId4"/>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7310" y="917575"/>
            <a:ext cx="6028690" cy="5262245"/>
          </a:xfrm>
          <a:prstGeom prst="rect">
            <a:avLst/>
          </a:prstGeom>
          <a:solidFill>
            <a:schemeClr val="accent4"/>
          </a:solidFill>
        </p:spPr>
        <p:txBody>
          <a:bodyPr wrap="square" rtlCol="0">
            <a:spAutoFit/>
          </a:bodyPr>
          <a:lstStyle/>
          <a:p>
            <a:r>
              <a:rPr lang="zh-CN" altLang="en-US" sz="2800" b="1">
                <a:solidFill>
                  <a:schemeClr val="bg2"/>
                </a:solidFill>
                <a:latin typeface="华文楷体" panose="02010600040101010101" pitchFamily="2" charset="-122"/>
                <a:ea typeface="华文楷体" panose="02010600040101010101" pitchFamily="2" charset="-122"/>
                <a:cs typeface="华文楷体" panose="02010600040101010101" pitchFamily="2" charset="-122"/>
              </a:rPr>
              <a:t>假定你是李华，近日，你发现同学们参与外教Peter组织的“英语角”活动的兴趣不高，请你给他写一封邮件。内容包括：</a:t>
            </a:r>
            <a:endParaRPr lang="zh-CN" altLang="en-US" sz="2800" b="1">
              <a:solidFill>
                <a:schemeClr val="bg2"/>
              </a:solidFill>
              <a:latin typeface="华文楷体" panose="02010600040101010101" pitchFamily="2" charset="-122"/>
              <a:ea typeface="华文楷体" panose="02010600040101010101" pitchFamily="2" charset="-122"/>
              <a:cs typeface="华文楷体" panose="02010600040101010101" pitchFamily="2" charset="-122"/>
            </a:endParaRPr>
          </a:p>
          <a:p>
            <a:r>
              <a:rPr lang="zh-CN" altLang="en-US" sz="2800" b="1">
                <a:solidFill>
                  <a:schemeClr val="bg2"/>
                </a:solidFill>
                <a:latin typeface="华文楷体" panose="02010600040101010101" pitchFamily="2" charset="-122"/>
                <a:ea typeface="华文楷体" panose="02010600040101010101" pitchFamily="2" charset="-122"/>
                <a:cs typeface="华文楷体" panose="02010600040101010101" pitchFamily="2" charset="-122"/>
              </a:rPr>
              <a:t>1.说明问题;</a:t>
            </a:r>
            <a:endParaRPr lang="zh-CN" altLang="en-US" sz="2800" b="1">
              <a:solidFill>
                <a:schemeClr val="bg2"/>
              </a:solidFill>
              <a:latin typeface="华文楷体" panose="02010600040101010101" pitchFamily="2" charset="-122"/>
              <a:ea typeface="华文楷体" panose="02010600040101010101" pitchFamily="2" charset="-122"/>
              <a:cs typeface="华文楷体" panose="02010600040101010101" pitchFamily="2" charset="-122"/>
            </a:endParaRPr>
          </a:p>
          <a:p>
            <a:r>
              <a:rPr lang="zh-CN" altLang="en-US" sz="2800" b="1">
                <a:solidFill>
                  <a:schemeClr val="bg2"/>
                </a:solidFill>
                <a:latin typeface="华文楷体" panose="02010600040101010101" pitchFamily="2" charset="-122"/>
                <a:ea typeface="华文楷体" panose="02010600040101010101" pitchFamily="2" charset="-122"/>
                <a:cs typeface="华文楷体" panose="02010600040101010101" pitchFamily="2" charset="-122"/>
              </a:rPr>
              <a:t>2.提出建议。</a:t>
            </a:r>
            <a:endParaRPr lang="zh-CN" altLang="en-US" sz="2800" b="1">
              <a:solidFill>
                <a:schemeClr val="bg2"/>
              </a:solidFill>
              <a:latin typeface="华文楷体" panose="02010600040101010101" pitchFamily="2" charset="-122"/>
              <a:ea typeface="华文楷体" panose="02010600040101010101" pitchFamily="2" charset="-122"/>
              <a:cs typeface="华文楷体" panose="02010600040101010101" pitchFamily="2" charset="-122"/>
            </a:endParaRPr>
          </a:p>
          <a:p>
            <a:r>
              <a:rPr lang="zh-CN" altLang="en-US" sz="2800" b="1">
                <a:solidFill>
                  <a:schemeClr val="bg2"/>
                </a:solidFill>
                <a:latin typeface="华文楷体" panose="02010600040101010101" pitchFamily="2" charset="-122"/>
                <a:ea typeface="华文楷体" panose="02010600040101010101" pitchFamily="2" charset="-122"/>
                <a:cs typeface="华文楷体" panose="02010600040101010101" pitchFamily="2" charset="-122"/>
              </a:rPr>
              <a:t>注意：</a:t>
            </a:r>
            <a:endParaRPr lang="zh-CN" altLang="en-US" sz="2800" b="1">
              <a:solidFill>
                <a:schemeClr val="bg2"/>
              </a:solidFill>
              <a:latin typeface="华文楷体" panose="02010600040101010101" pitchFamily="2" charset="-122"/>
              <a:ea typeface="华文楷体" panose="02010600040101010101" pitchFamily="2" charset="-122"/>
              <a:cs typeface="华文楷体" panose="02010600040101010101" pitchFamily="2" charset="-122"/>
            </a:endParaRPr>
          </a:p>
          <a:p>
            <a:r>
              <a:rPr lang="zh-CN" altLang="en-US" sz="2800" b="1">
                <a:solidFill>
                  <a:schemeClr val="bg2"/>
                </a:solidFill>
                <a:latin typeface="华文楷体" panose="02010600040101010101" pitchFamily="2" charset="-122"/>
                <a:ea typeface="华文楷体" panose="02010600040101010101" pitchFamily="2" charset="-122"/>
                <a:cs typeface="华文楷体" panose="02010600040101010101" pitchFamily="2" charset="-122"/>
              </a:rPr>
              <a:t>1.写作词数应为80个左右;</a:t>
            </a:r>
            <a:endParaRPr lang="zh-CN" altLang="en-US" sz="2800" b="1">
              <a:solidFill>
                <a:schemeClr val="bg2"/>
              </a:solidFill>
              <a:latin typeface="华文楷体" panose="02010600040101010101" pitchFamily="2" charset="-122"/>
              <a:ea typeface="华文楷体" panose="02010600040101010101" pitchFamily="2" charset="-122"/>
              <a:cs typeface="华文楷体" panose="02010600040101010101" pitchFamily="2" charset="-122"/>
            </a:endParaRPr>
          </a:p>
          <a:p>
            <a:r>
              <a:rPr lang="zh-CN" altLang="en-US" sz="2800" b="1">
                <a:solidFill>
                  <a:schemeClr val="bg2"/>
                </a:solidFill>
                <a:latin typeface="华文楷体" panose="02010600040101010101" pitchFamily="2" charset="-122"/>
                <a:ea typeface="华文楷体" panose="02010600040101010101" pitchFamily="2" charset="-122"/>
                <a:cs typeface="华文楷体" panose="02010600040101010101" pitchFamily="2" charset="-122"/>
              </a:rPr>
              <a:t>2.请按如下格式在答题纸的相应位置作答。</a:t>
            </a:r>
            <a:endParaRPr lang="zh-CN" altLang="en-US" sz="2800" b="1">
              <a:solidFill>
                <a:schemeClr val="bg2"/>
              </a:solidFill>
              <a:latin typeface="华文楷体" panose="02010600040101010101" pitchFamily="2" charset="-122"/>
              <a:ea typeface="华文楷体" panose="02010600040101010101" pitchFamily="2" charset="-122"/>
              <a:cs typeface="华文楷体" panose="02010600040101010101" pitchFamily="2" charset="-122"/>
            </a:endParaRPr>
          </a:p>
          <a:p>
            <a:r>
              <a:rPr lang="zh-CN" altLang="en-US" sz="2800" b="1">
                <a:solidFill>
                  <a:schemeClr val="bg2"/>
                </a:solidFill>
              </a:rPr>
              <a:t>Dear Peter,</a:t>
            </a:r>
            <a:endParaRPr lang="zh-CN" altLang="en-US" sz="2800" b="1">
              <a:solidFill>
                <a:schemeClr val="bg2"/>
              </a:solidFill>
            </a:endParaRPr>
          </a:p>
          <a:p>
            <a:r>
              <a:rPr lang="en-US" altLang="zh-CN" sz="2800" b="1">
                <a:solidFill>
                  <a:schemeClr val="bg2"/>
                </a:solidFill>
              </a:rPr>
              <a:t>_____________________________</a:t>
            </a:r>
            <a:endParaRPr lang="en-US" altLang="zh-CN" sz="2800" b="1">
              <a:solidFill>
                <a:schemeClr val="bg2"/>
              </a:solidFill>
            </a:endParaRPr>
          </a:p>
        </p:txBody>
      </p:sp>
      <p:sp>
        <p:nvSpPr>
          <p:cNvPr id="90115" name="Rectangle 3"/>
          <p:cNvSpPr>
            <a:spLocks noGrp="1" noChangeArrowheads="1"/>
          </p:cNvSpPr>
          <p:nvPr>
            <p:custDataLst>
              <p:tags r:id="rId1"/>
            </p:custDataLst>
          </p:nvPr>
        </p:nvSpPr>
        <p:spPr>
          <a:xfrm>
            <a:off x="67310" y="46990"/>
            <a:ext cx="11986895" cy="572770"/>
          </a:xfrm>
          <a:prstGeom prst="rect">
            <a:avLst/>
          </a:prstGeom>
          <a:solidFill>
            <a:schemeClr val="accent2"/>
          </a:solidFill>
        </p:spPr>
        <p:txBody>
          <a:bodyPr vert="horz" wrap="square" lIns="90000" tIns="46800" rIns="90000" bIns="4680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accent5">
                    <a:lumMod val="65000"/>
                    <a:lumOff val="35000"/>
                  </a:schemeClr>
                </a:solidFill>
                <a:uFillTx/>
                <a:latin typeface="思源黑体 CN Normal" panose="020B0400000000000000" pitchFamily="34" charset="-122"/>
                <a:ea typeface="思源黑体 CN Normal" panose="020B0400000000000000" pitchFamily="34" charset="-122"/>
                <a:cs typeface="思源黑体 CN Normal" panose="020B0400000000000000" pitchFamily="34" charset="-122"/>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400" u="none" strike="noStrike" kern="1200" cap="none" spc="150" normalizeH="0" baseline="0">
                <a:solidFill>
                  <a:schemeClr val="accent5">
                    <a:lumMod val="65000"/>
                    <a:lumOff val="35000"/>
                  </a:schemeClr>
                </a:solidFill>
                <a:uFillTx/>
                <a:latin typeface="思源黑体 CN Normal" panose="020B0400000000000000" pitchFamily="34" charset="-122"/>
                <a:ea typeface="思源黑体 CN Normal" panose="020B0400000000000000" pitchFamily="34" charset="-122"/>
                <a:cs typeface="思源黑体 CN Normal" panose="020B0400000000000000" pitchFamily="34" charset="-122"/>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400" u="none" strike="noStrike" kern="1200" cap="none" spc="150" normalizeH="0" baseline="0">
                <a:solidFill>
                  <a:schemeClr val="accent5">
                    <a:lumMod val="65000"/>
                    <a:lumOff val="35000"/>
                  </a:schemeClr>
                </a:solidFill>
                <a:uFillTx/>
                <a:latin typeface="思源黑体 CN Normal" panose="020B0400000000000000" pitchFamily="34" charset="-122"/>
                <a:ea typeface="思源黑体 CN Normal" panose="020B0400000000000000" pitchFamily="34" charset="-122"/>
                <a:cs typeface="思源黑体 CN Normal" panose="020B0400000000000000" pitchFamily="34" charset="-122"/>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200" u="none" strike="noStrike" kern="1200" cap="none" spc="150" normalizeH="0" baseline="0">
                <a:solidFill>
                  <a:schemeClr val="accent5">
                    <a:lumMod val="65000"/>
                    <a:lumOff val="35000"/>
                  </a:schemeClr>
                </a:solidFill>
                <a:uFillTx/>
                <a:latin typeface="思源黑体 CN Normal" panose="020B0400000000000000" pitchFamily="34" charset="-122"/>
                <a:ea typeface="思源黑体 CN Normal" panose="020B0400000000000000" pitchFamily="34" charset="-122"/>
                <a:cs typeface="思源黑体 CN Normal" panose="020B0400000000000000" pitchFamily="34" charset="-122"/>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200" u="none" strike="noStrike" kern="1200" cap="none" spc="150" normalizeH="0" baseline="0">
                <a:solidFill>
                  <a:schemeClr val="accent5">
                    <a:lumMod val="65000"/>
                    <a:lumOff val="35000"/>
                  </a:schemeClr>
                </a:solidFill>
                <a:uFillTx/>
                <a:latin typeface="思源黑体 CN Normal" panose="020B0400000000000000" pitchFamily="34" charset="-122"/>
                <a:ea typeface="思源黑体 CN Normal" panose="020B0400000000000000" pitchFamily="34" charset="-122"/>
                <a:cs typeface="思源黑体 CN Normal" panose="020B04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zh-CN" altLang="en-US" sz="3600" b="1" dirty="0">
                <a:solidFill>
                  <a:schemeClr val="accent4"/>
                </a:solidFill>
                <a:latin typeface="华文琥珀" panose="02010800040101010101" charset="-122"/>
                <a:ea typeface="华文琥珀" panose="02010800040101010101" charset="-122"/>
                <a:sym typeface="思源黑体 CN Normal" panose="020B0400000000000000" pitchFamily="34" charset="-122"/>
              </a:rPr>
              <a:t>审题</a:t>
            </a:r>
            <a:endParaRPr lang="zh-CN" altLang="en-US" sz="3600" b="1" dirty="0">
              <a:solidFill>
                <a:schemeClr val="accent4"/>
              </a:solidFill>
              <a:latin typeface="华文琥珀" panose="02010800040101010101" charset="-122"/>
              <a:ea typeface="华文琥珀" panose="02010800040101010101" charset="-122"/>
              <a:sym typeface="思源黑体 CN Normal" panose="020B0400000000000000" pitchFamily="34" charset="-122"/>
            </a:endParaRPr>
          </a:p>
        </p:txBody>
      </p:sp>
      <p:sp>
        <p:nvSpPr>
          <p:cNvPr id="3" name="文本框 2"/>
          <p:cNvSpPr txBox="1"/>
          <p:nvPr/>
        </p:nvSpPr>
        <p:spPr>
          <a:xfrm>
            <a:off x="6479540" y="1378585"/>
            <a:ext cx="4370705" cy="2553335"/>
          </a:xfrm>
          <a:prstGeom prst="rect">
            <a:avLst/>
          </a:prstGeom>
          <a:solidFill>
            <a:schemeClr val="bg2"/>
          </a:solidFill>
        </p:spPr>
        <p:txBody>
          <a:bodyPr wrap="square" rtlCol="0">
            <a:spAutoFit/>
          </a:bodyPr>
          <a:lstStyle/>
          <a:p>
            <a:r>
              <a:rPr lang="zh-CN" altLang="en-US" sz="3200">
                <a:solidFill>
                  <a:srgbClr val="FFFFFF"/>
                </a:solidFill>
              </a:rPr>
              <a:t>文体：建议信</a:t>
            </a:r>
            <a:endParaRPr lang="zh-CN" altLang="en-US" sz="3200">
              <a:solidFill>
                <a:srgbClr val="FFFFFF"/>
              </a:solidFill>
            </a:endParaRPr>
          </a:p>
          <a:p>
            <a:r>
              <a:rPr lang="zh-CN" altLang="en-US" sz="3200">
                <a:solidFill>
                  <a:srgbClr val="FFFFFF"/>
                </a:solidFill>
              </a:rPr>
              <a:t>人称：第一人称为主</a:t>
            </a:r>
            <a:endParaRPr lang="zh-CN" altLang="en-US" sz="3200">
              <a:solidFill>
                <a:srgbClr val="FFFFFF"/>
              </a:solidFill>
            </a:endParaRPr>
          </a:p>
          <a:p>
            <a:r>
              <a:rPr lang="zh-CN" altLang="en-US" sz="3200">
                <a:solidFill>
                  <a:srgbClr val="FFFFFF"/>
                </a:solidFill>
              </a:rPr>
              <a:t>对象：外教</a:t>
            </a:r>
            <a:endParaRPr lang="zh-CN" altLang="en-US" sz="3200">
              <a:solidFill>
                <a:srgbClr val="FFFFFF"/>
              </a:solidFill>
            </a:endParaRPr>
          </a:p>
          <a:p>
            <a:r>
              <a:rPr lang="zh-CN" altLang="en-US" sz="3200">
                <a:solidFill>
                  <a:srgbClr val="FFFFFF"/>
                </a:solidFill>
              </a:rPr>
              <a:t>时态：一般现在时为主</a:t>
            </a:r>
            <a:endParaRPr lang="zh-CN" altLang="en-US" sz="3200">
              <a:solidFill>
                <a:srgbClr val="FFFFFF"/>
              </a:solidFill>
            </a:endParaRPr>
          </a:p>
          <a:p>
            <a:r>
              <a:rPr lang="zh-CN" altLang="en-US" sz="3200">
                <a:solidFill>
                  <a:srgbClr val="FFFFFF"/>
                </a:solidFill>
              </a:rPr>
              <a:t>要点：问题</a:t>
            </a:r>
            <a:r>
              <a:rPr lang="en-US" altLang="zh-CN" sz="3200">
                <a:solidFill>
                  <a:srgbClr val="FFFFFF"/>
                </a:solidFill>
              </a:rPr>
              <a:t>+</a:t>
            </a:r>
            <a:r>
              <a:rPr lang="zh-CN" altLang="en-US" sz="3200">
                <a:solidFill>
                  <a:srgbClr val="FFFFFF"/>
                </a:solidFill>
              </a:rPr>
              <a:t>建议</a:t>
            </a:r>
            <a:endParaRPr lang="en-US" altLang="zh-CN" sz="3200">
              <a:solidFill>
                <a:srgbClr val="FFFFFF"/>
              </a:solidFill>
            </a:endParaRPr>
          </a:p>
        </p:txBody>
      </p:sp>
      <p:pic>
        <p:nvPicPr>
          <p:cNvPr id="100" name="图片 99"/>
          <p:cNvPicPr/>
          <p:nvPr>
            <p:custDataLst>
              <p:tags r:id="rId2"/>
            </p:custDataLst>
          </p:nvPr>
        </p:nvPicPr>
        <p:blipFill>
          <a:blip r:embed="rId3"/>
          <a:stretch>
            <a:fillRect/>
          </a:stretch>
        </p:blipFill>
        <p:spPr>
          <a:xfrm>
            <a:off x="8865870" y="3716655"/>
            <a:ext cx="3333750" cy="3333750"/>
          </a:xfrm>
          <a:prstGeom prst="rect">
            <a:avLst/>
          </a:prstGeom>
          <a:noFill/>
          <a:ln w="9525">
            <a:noFill/>
          </a:ln>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7310" y="917575"/>
            <a:ext cx="6028690" cy="5262245"/>
          </a:xfrm>
          <a:prstGeom prst="rect">
            <a:avLst/>
          </a:prstGeom>
          <a:solidFill>
            <a:schemeClr val="accent4"/>
          </a:solidFill>
        </p:spPr>
        <p:txBody>
          <a:bodyPr wrap="square" rtlCol="0">
            <a:spAutoFit/>
          </a:bodyPr>
          <a:lstStyle/>
          <a:p>
            <a:r>
              <a:rPr lang="zh-CN" altLang="en-US" sz="2800" b="1">
                <a:solidFill>
                  <a:schemeClr val="bg2"/>
                </a:solidFill>
                <a:latin typeface="华文楷体" panose="02010600040101010101" pitchFamily="2" charset="-122"/>
                <a:ea typeface="华文楷体" panose="02010600040101010101" pitchFamily="2" charset="-122"/>
                <a:cs typeface="华文楷体" panose="02010600040101010101" pitchFamily="2" charset="-122"/>
              </a:rPr>
              <a:t>假定你是李华，近日，你发现同学们参与外教Peter组织的“英语角”活动的兴趣不高，请你给他写一封邮件。内容包括：</a:t>
            </a:r>
            <a:endParaRPr lang="zh-CN" altLang="en-US" sz="2800" b="1">
              <a:solidFill>
                <a:schemeClr val="bg2"/>
              </a:solidFill>
              <a:latin typeface="华文楷体" panose="02010600040101010101" pitchFamily="2" charset="-122"/>
              <a:ea typeface="华文楷体" panose="02010600040101010101" pitchFamily="2" charset="-122"/>
              <a:cs typeface="华文楷体" panose="02010600040101010101" pitchFamily="2" charset="-122"/>
            </a:endParaRPr>
          </a:p>
          <a:p>
            <a:r>
              <a:rPr lang="zh-CN" altLang="en-US" sz="2800" b="1">
                <a:solidFill>
                  <a:schemeClr val="bg2"/>
                </a:solidFill>
                <a:highlight>
                  <a:srgbClr val="FFFF00"/>
                </a:highlight>
                <a:latin typeface="华文楷体" panose="02010600040101010101" pitchFamily="2" charset="-122"/>
                <a:ea typeface="华文楷体" panose="02010600040101010101" pitchFamily="2" charset="-122"/>
                <a:cs typeface="华文楷体" panose="02010600040101010101" pitchFamily="2" charset="-122"/>
              </a:rPr>
              <a:t>1.说明问题;</a:t>
            </a:r>
            <a:endParaRPr lang="zh-CN" altLang="en-US" sz="2800" b="1">
              <a:solidFill>
                <a:schemeClr val="bg2"/>
              </a:solidFill>
              <a:highlight>
                <a:srgbClr val="FFFF00"/>
              </a:highlight>
              <a:latin typeface="华文楷体" panose="02010600040101010101" pitchFamily="2" charset="-122"/>
              <a:ea typeface="华文楷体" panose="02010600040101010101" pitchFamily="2" charset="-122"/>
              <a:cs typeface="华文楷体" panose="02010600040101010101" pitchFamily="2" charset="-122"/>
            </a:endParaRPr>
          </a:p>
          <a:p>
            <a:r>
              <a:rPr lang="zh-CN" altLang="en-US" sz="2800" b="1">
                <a:solidFill>
                  <a:schemeClr val="bg2"/>
                </a:solidFill>
                <a:highlight>
                  <a:srgbClr val="FFFF00"/>
                </a:highlight>
                <a:latin typeface="华文楷体" panose="02010600040101010101" pitchFamily="2" charset="-122"/>
                <a:ea typeface="华文楷体" panose="02010600040101010101" pitchFamily="2" charset="-122"/>
                <a:cs typeface="华文楷体" panose="02010600040101010101" pitchFamily="2" charset="-122"/>
              </a:rPr>
              <a:t>2.提出建议。</a:t>
            </a:r>
            <a:endParaRPr lang="zh-CN" altLang="en-US" sz="2800" b="1">
              <a:solidFill>
                <a:schemeClr val="bg2"/>
              </a:solidFill>
              <a:highlight>
                <a:srgbClr val="FFFF00"/>
              </a:highlight>
              <a:latin typeface="华文楷体" panose="02010600040101010101" pitchFamily="2" charset="-122"/>
              <a:ea typeface="华文楷体" panose="02010600040101010101" pitchFamily="2" charset="-122"/>
              <a:cs typeface="华文楷体" panose="02010600040101010101" pitchFamily="2" charset="-122"/>
            </a:endParaRPr>
          </a:p>
          <a:p>
            <a:r>
              <a:rPr lang="zh-CN" altLang="en-US" sz="2800" b="1">
                <a:solidFill>
                  <a:schemeClr val="bg2"/>
                </a:solidFill>
                <a:latin typeface="华文楷体" panose="02010600040101010101" pitchFamily="2" charset="-122"/>
                <a:ea typeface="华文楷体" panose="02010600040101010101" pitchFamily="2" charset="-122"/>
                <a:cs typeface="华文楷体" panose="02010600040101010101" pitchFamily="2" charset="-122"/>
              </a:rPr>
              <a:t>注意：</a:t>
            </a:r>
            <a:endParaRPr lang="zh-CN" altLang="en-US" sz="2800" b="1">
              <a:solidFill>
                <a:schemeClr val="bg2"/>
              </a:solidFill>
              <a:latin typeface="华文楷体" panose="02010600040101010101" pitchFamily="2" charset="-122"/>
              <a:ea typeface="华文楷体" panose="02010600040101010101" pitchFamily="2" charset="-122"/>
              <a:cs typeface="华文楷体" panose="02010600040101010101" pitchFamily="2" charset="-122"/>
            </a:endParaRPr>
          </a:p>
          <a:p>
            <a:r>
              <a:rPr lang="zh-CN" altLang="en-US" sz="2800" b="1">
                <a:solidFill>
                  <a:schemeClr val="bg2"/>
                </a:solidFill>
                <a:latin typeface="华文楷体" panose="02010600040101010101" pitchFamily="2" charset="-122"/>
                <a:ea typeface="华文楷体" panose="02010600040101010101" pitchFamily="2" charset="-122"/>
                <a:cs typeface="华文楷体" panose="02010600040101010101" pitchFamily="2" charset="-122"/>
              </a:rPr>
              <a:t>1.写作词数应为80个左右;</a:t>
            </a:r>
            <a:endParaRPr lang="zh-CN" altLang="en-US" sz="2800" b="1">
              <a:solidFill>
                <a:schemeClr val="bg2"/>
              </a:solidFill>
              <a:latin typeface="华文楷体" panose="02010600040101010101" pitchFamily="2" charset="-122"/>
              <a:ea typeface="华文楷体" panose="02010600040101010101" pitchFamily="2" charset="-122"/>
              <a:cs typeface="华文楷体" panose="02010600040101010101" pitchFamily="2" charset="-122"/>
            </a:endParaRPr>
          </a:p>
          <a:p>
            <a:r>
              <a:rPr lang="zh-CN" altLang="en-US" sz="2800" b="1">
                <a:solidFill>
                  <a:schemeClr val="bg2"/>
                </a:solidFill>
                <a:latin typeface="华文楷体" panose="02010600040101010101" pitchFamily="2" charset="-122"/>
                <a:ea typeface="华文楷体" panose="02010600040101010101" pitchFamily="2" charset="-122"/>
                <a:cs typeface="华文楷体" panose="02010600040101010101" pitchFamily="2" charset="-122"/>
              </a:rPr>
              <a:t>2.请按如下格式在答题纸的相应位置作答。</a:t>
            </a:r>
            <a:endParaRPr lang="zh-CN" altLang="en-US" sz="2800" b="1">
              <a:solidFill>
                <a:schemeClr val="bg2"/>
              </a:solidFill>
              <a:latin typeface="华文楷体" panose="02010600040101010101" pitchFamily="2" charset="-122"/>
              <a:ea typeface="华文楷体" panose="02010600040101010101" pitchFamily="2" charset="-122"/>
              <a:cs typeface="华文楷体" panose="02010600040101010101" pitchFamily="2" charset="-122"/>
            </a:endParaRPr>
          </a:p>
          <a:p>
            <a:r>
              <a:rPr lang="zh-CN" altLang="en-US" sz="2800" b="1">
                <a:solidFill>
                  <a:schemeClr val="bg2"/>
                </a:solidFill>
              </a:rPr>
              <a:t>Dear Peter,</a:t>
            </a:r>
            <a:endParaRPr lang="zh-CN" altLang="en-US" sz="2800" b="1">
              <a:solidFill>
                <a:schemeClr val="bg2"/>
              </a:solidFill>
            </a:endParaRPr>
          </a:p>
          <a:p>
            <a:r>
              <a:rPr lang="en-US" altLang="zh-CN" sz="2800" b="1">
                <a:solidFill>
                  <a:schemeClr val="bg2"/>
                </a:solidFill>
              </a:rPr>
              <a:t>_____________________________</a:t>
            </a:r>
            <a:endParaRPr lang="en-US" altLang="zh-CN" sz="2800" b="1">
              <a:solidFill>
                <a:schemeClr val="bg2"/>
              </a:solidFill>
            </a:endParaRPr>
          </a:p>
        </p:txBody>
      </p:sp>
      <p:sp>
        <p:nvSpPr>
          <p:cNvPr id="90115" name="Rectangle 3"/>
          <p:cNvSpPr>
            <a:spLocks noGrp="1" noChangeArrowheads="1"/>
          </p:cNvSpPr>
          <p:nvPr>
            <p:custDataLst>
              <p:tags r:id="rId1"/>
            </p:custDataLst>
          </p:nvPr>
        </p:nvSpPr>
        <p:spPr>
          <a:xfrm>
            <a:off x="67310" y="46990"/>
            <a:ext cx="11986895" cy="572770"/>
          </a:xfrm>
          <a:prstGeom prst="rect">
            <a:avLst/>
          </a:prstGeom>
          <a:solidFill>
            <a:schemeClr val="accent2"/>
          </a:solidFill>
        </p:spPr>
        <p:txBody>
          <a:bodyPr vert="horz" wrap="square" lIns="90000" tIns="46800" rIns="90000" bIns="4680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accent5">
                    <a:lumMod val="65000"/>
                    <a:lumOff val="35000"/>
                  </a:schemeClr>
                </a:solidFill>
                <a:uFillTx/>
                <a:latin typeface="思源黑体 CN Normal" panose="020B0400000000000000" pitchFamily="34" charset="-122"/>
                <a:ea typeface="思源黑体 CN Normal" panose="020B0400000000000000" pitchFamily="34" charset="-122"/>
                <a:cs typeface="思源黑体 CN Normal" panose="020B0400000000000000" pitchFamily="34" charset="-122"/>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400" u="none" strike="noStrike" kern="1200" cap="none" spc="150" normalizeH="0" baseline="0">
                <a:solidFill>
                  <a:schemeClr val="accent5">
                    <a:lumMod val="65000"/>
                    <a:lumOff val="35000"/>
                  </a:schemeClr>
                </a:solidFill>
                <a:uFillTx/>
                <a:latin typeface="思源黑体 CN Normal" panose="020B0400000000000000" pitchFamily="34" charset="-122"/>
                <a:ea typeface="思源黑体 CN Normal" panose="020B0400000000000000" pitchFamily="34" charset="-122"/>
                <a:cs typeface="思源黑体 CN Normal" panose="020B0400000000000000" pitchFamily="34" charset="-122"/>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400" u="none" strike="noStrike" kern="1200" cap="none" spc="150" normalizeH="0" baseline="0">
                <a:solidFill>
                  <a:schemeClr val="accent5">
                    <a:lumMod val="65000"/>
                    <a:lumOff val="35000"/>
                  </a:schemeClr>
                </a:solidFill>
                <a:uFillTx/>
                <a:latin typeface="思源黑体 CN Normal" panose="020B0400000000000000" pitchFamily="34" charset="-122"/>
                <a:ea typeface="思源黑体 CN Normal" panose="020B0400000000000000" pitchFamily="34" charset="-122"/>
                <a:cs typeface="思源黑体 CN Normal" panose="020B0400000000000000" pitchFamily="34" charset="-122"/>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200" u="none" strike="noStrike" kern="1200" cap="none" spc="150" normalizeH="0" baseline="0">
                <a:solidFill>
                  <a:schemeClr val="accent5">
                    <a:lumMod val="65000"/>
                    <a:lumOff val="35000"/>
                  </a:schemeClr>
                </a:solidFill>
                <a:uFillTx/>
                <a:latin typeface="思源黑体 CN Normal" panose="020B0400000000000000" pitchFamily="34" charset="-122"/>
                <a:ea typeface="思源黑体 CN Normal" panose="020B0400000000000000" pitchFamily="34" charset="-122"/>
                <a:cs typeface="思源黑体 CN Normal" panose="020B0400000000000000" pitchFamily="34" charset="-122"/>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200" u="none" strike="noStrike" kern="1200" cap="none" spc="150" normalizeH="0" baseline="0">
                <a:solidFill>
                  <a:schemeClr val="accent5">
                    <a:lumMod val="65000"/>
                    <a:lumOff val="35000"/>
                  </a:schemeClr>
                </a:solidFill>
                <a:uFillTx/>
                <a:latin typeface="思源黑体 CN Normal" panose="020B0400000000000000" pitchFamily="34" charset="-122"/>
                <a:ea typeface="思源黑体 CN Normal" panose="020B0400000000000000" pitchFamily="34" charset="-122"/>
                <a:cs typeface="思源黑体 CN Normal" panose="020B04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zh-CN" altLang="en-US" sz="3600" b="1" dirty="0">
                <a:solidFill>
                  <a:schemeClr val="accent4"/>
                </a:solidFill>
                <a:latin typeface="华文琥珀" panose="02010800040101010101" charset="-122"/>
                <a:ea typeface="华文琥珀" panose="02010800040101010101" charset="-122"/>
                <a:sym typeface="思源黑体 CN Normal" panose="020B0400000000000000" pitchFamily="34" charset="-122"/>
              </a:rPr>
              <a:t>审题</a:t>
            </a:r>
            <a:endParaRPr lang="zh-CN" altLang="en-US" sz="3600" b="1" dirty="0">
              <a:solidFill>
                <a:schemeClr val="accent4"/>
              </a:solidFill>
              <a:latin typeface="华文琥珀" panose="02010800040101010101" charset="-122"/>
              <a:ea typeface="华文琥珀" panose="02010800040101010101" charset="-122"/>
              <a:sym typeface="思源黑体 CN Normal" panose="020B0400000000000000" pitchFamily="34" charset="-122"/>
            </a:endParaRPr>
          </a:p>
        </p:txBody>
      </p:sp>
      <p:sp>
        <p:nvSpPr>
          <p:cNvPr id="4" name="椭圆 3"/>
          <p:cNvSpPr/>
          <p:nvPr/>
        </p:nvSpPr>
        <p:spPr>
          <a:xfrm>
            <a:off x="3193415" y="1378585"/>
            <a:ext cx="2021205" cy="411480"/>
          </a:xfrm>
          <a:prstGeom prst="ellipse">
            <a:avLst/>
          </a:prstGeom>
          <a:noFill/>
          <a:ln w="28575">
            <a:solidFill>
              <a:srgbClr val="FF0000"/>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箭头连接符 4"/>
          <p:cNvCxnSpPr/>
          <p:nvPr/>
        </p:nvCxnSpPr>
        <p:spPr>
          <a:xfrm flipH="1">
            <a:off x="2150110" y="1792605"/>
            <a:ext cx="1574165" cy="1183005"/>
          </a:xfrm>
          <a:prstGeom prst="straightConnector1">
            <a:avLst/>
          </a:prstGeom>
          <a:ln w="38100">
            <a:solidFill>
              <a:srgbClr val="FF0000"/>
            </a:solidFill>
            <a:headEnd type="arrow"/>
            <a:tailEnd type="arrow"/>
          </a:ln>
        </p:spPr>
        <p:style>
          <a:lnRef idx="2">
            <a:schemeClr val="accent1"/>
          </a:lnRef>
          <a:fillRef idx="0">
            <a:srgbClr val="FFFFFF"/>
          </a:fillRef>
          <a:effectRef idx="0">
            <a:srgbClr val="FFFFFF"/>
          </a:effectRef>
          <a:fontRef idx="minor">
            <a:schemeClr val="tx1"/>
          </a:fontRef>
        </p:style>
      </p:cxnSp>
      <p:sp>
        <p:nvSpPr>
          <p:cNvPr id="6" name="圆角矩形标注 5"/>
          <p:cNvSpPr/>
          <p:nvPr/>
        </p:nvSpPr>
        <p:spPr>
          <a:xfrm>
            <a:off x="6096000" y="2294890"/>
            <a:ext cx="5886450" cy="1656080"/>
          </a:xfrm>
          <a:prstGeom prst="wedgeRoundRectCallout">
            <a:avLst>
              <a:gd name="adj1" fmla="val -92346"/>
              <a:gd name="adj2" fmla="val -80061"/>
              <a:gd name="adj3" fmla="val 16667"/>
            </a:avLst>
          </a:prstGeom>
          <a:solidFill>
            <a:schemeClr val="accent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latin typeface="华文新魏" panose="02010800040101010101" pitchFamily="2" charset="-122"/>
                <a:ea typeface="华文新魏" panose="02010800040101010101" pitchFamily="2" charset="-122"/>
                <a:cs typeface="华文新魏" panose="02010800040101010101" pitchFamily="2" charset="-122"/>
              </a:rPr>
              <a:t>Topic</a:t>
            </a:r>
            <a:r>
              <a:rPr lang="zh-CN" altLang="en-US" sz="3200">
                <a:latin typeface="华文新魏" panose="02010800040101010101" pitchFamily="2" charset="-122"/>
                <a:ea typeface="华文新魏" panose="02010800040101010101" pitchFamily="2" charset="-122"/>
                <a:cs typeface="华文新魏" panose="02010800040101010101" pitchFamily="2" charset="-122"/>
              </a:rPr>
              <a:t>：</a:t>
            </a:r>
            <a:r>
              <a:rPr lang="en-US" altLang="zh-CN" sz="3200">
                <a:latin typeface="华文新魏" panose="02010800040101010101" pitchFamily="2" charset="-122"/>
                <a:ea typeface="华文新魏" panose="02010800040101010101" pitchFamily="2" charset="-122"/>
                <a:cs typeface="华文新魏" panose="02010800040101010101" pitchFamily="2" charset="-122"/>
              </a:rPr>
              <a:t>“</a:t>
            </a:r>
            <a:r>
              <a:rPr lang="zh-CN" altLang="en-US" sz="3200">
                <a:latin typeface="华文新魏" panose="02010800040101010101" pitchFamily="2" charset="-122"/>
                <a:ea typeface="华文新魏" panose="02010800040101010101" pitchFamily="2" charset="-122"/>
                <a:cs typeface="华文新魏" panose="02010800040101010101" pitchFamily="2" charset="-122"/>
              </a:rPr>
              <a:t>英语角</a:t>
            </a:r>
            <a:r>
              <a:rPr lang="en-US" altLang="zh-CN" sz="3200">
                <a:latin typeface="华文新魏" panose="02010800040101010101" pitchFamily="2" charset="-122"/>
                <a:ea typeface="华文新魏" panose="02010800040101010101" pitchFamily="2" charset="-122"/>
                <a:cs typeface="华文新魏" panose="02010800040101010101" pitchFamily="2" charset="-122"/>
              </a:rPr>
              <a:t>”</a:t>
            </a:r>
            <a:r>
              <a:rPr lang="zh-CN" altLang="en-US" sz="3200">
                <a:latin typeface="华文新魏" panose="02010800040101010101" pitchFamily="2" charset="-122"/>
                <a:ea typeface="华文新魏" panose="02010800040101010101" pitchFamily="2" charset="-122"/>
                <a:cs typeface="华文新魏" panose="02010800040101010101" pitchFamily="2" charset="-122"/>
              </a:rPr>
              <a:t>活动的兴趣</a:t>
            </a:r>
            <a:endParaRPr lang="zh-CN" altLang="en-US" sz="3200">
              <a:latin typeface="华文新魏" panose="02010800040101010101" pitchFamily="2" charset="-122"/>
              <a:ea typeface="华文新魏" panose="02010800040101010101" pitchFamily="2" charset="-122"/>
              <a:cs typeface="华文新魏" panose="02010800040101010101" pitchFamily="2" charset="-122"/>
            </a:endParaRPr>
          </a:p>
        </p:txBody>
      </p:sp>
      <p:sp>
        <p:nvSpPr>
          <p:cNvPr id="7" name="椭圆 6"/>
          <p:cNvSpPr/>
          <p:nvPr>
            <p:custDataLst>
              <p:tags r:id="rId2"/>
            </p:custDataLst>
          </p:nvPr>
        </p:nvSpPr>
        <p:spPr>
          <a:xfrm>
            <a:off x="337185" y="1792605"/>
            <a:ext cx="2021205" cy="411480"/>
          </a:xfrm>
          <a:prstGeom prst="ellipse">
            <a:avLst/>
          </a:prstGeom>
          <a:noFill/>
          <a:ln w="28575">
            <a:solidFill>
              <a:srgbClr val="FF0000"/>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2777490" y="2769870"/>
            <a:ext cx="1913890" cy="706755"/>
          </a:xfrm>
          <a:prstGeom prst="rect">
            <a:avLst/>
          </a:prstGeom>
          <a:noFill/>
        </p:spPr>
        <p:txBody>
          <a:bodyPr wrap="square" rtlCol="0">
            <a:spAutoFit/>
          </a:bodyPr>
          <a:lstStyle/>
          <a:p>
            <a:r>
              <a:rPr lang="en-US" altLang="zh-CN" sz="4000" b="1">
                <a:solidFill>
                  <a:srgbClr val="FF0000"/>
                </a:solidFill>
              </a:rPr>
              <a:t>related</a:t>
            </a:r>
            <a:endParaRPr lang="en-US" altLang="zh-CN" sz="4000" b="1">
              <a:solidFill>
                <a:srgbClr val="FF0000"/>
              </a:solidFill>
            </a:endParaRPr>
          </a:p>
        </p:txBody>
      </p:sp>
      <p:pic>
        <p:nvPicPr>
          <p:cNvPr id="100" name="图片 99"/>
          <p:cNvPicPr/>
          <p:nvPr>
            <p:custDataLst>
              <p:tags r:id="rId3"/>
            </p:custDataLst>
          </p:nvPr>
        </p:nvPicPr>
        <p:blipFill>
          <a:blip r:embed="rId4"/>
          <a:stretch>
            <a:fillRect/>
          </a:stretch>
        </p:blipFill>
        <p:spPr>
          <a:xfrm>
            <a:off x="8865870" y="3716655"/>
            <a:ext cx="3333750" cy="3333750"/>
          </a:xfrm>
          <a:prstGeom prst="rect">
            <a:avLst/>
          </a:prstGeom>
          <a:noFill/>
          <a:ln w="9525">
            <a:noFill/>
          </a:ln>
        </p:spPr>
      </p:pic>
      <p:sp>
        <p:nvSpPr>
          <p:cNvPr id="9" name="文本框 8"/>
          <p:cNvSpPr txBox="1"/>
          <p:nvPr/>
        </p:nvSpPr>
        <p:spPr>
          <a:xfrm>
            <a:off x="1151255" y="5353050"/>
            <a:ext cx="8832215" cy="706755"/>
          </a:xfrm>
          <a:prstGeom prst="rect">
            <a:avLst/>
          </a:prstGeom>
          <a:solidFill>
            <a:schemeClr val="bg2"/>
          </a:solidFill>
        </p:spPr>
        <p:txBody>
          <a:bodyPr wrap="square" rtlCol="0">
            <a:spAutoFit/>
          </a:bodyPr>
          <a:lstStyle/>
          <a:p>
            <a:pPr algn="ctr"/>
            <a:r>
              <a:rPr lang="en-US" altLang="zh-CN" sz="4000" b="1">
                <a:solidFill>
                  <a:srgbClr val="FF0000"/>
                </a:solidFill>
                <a:latin typeface="华文仿宋" panose="02010600040101010101" charset="-122"/>
                <a:ea typeface="华文仿宋" panose="02010600040101010101" charset="-122"/>
                <a:cs typeface="华文行楷" panose="02010800040101010101" charset="-122"/>
              </a:rPr>
              <a:t>Tip 1: </a:t>
            </a:r>
            <a:r>
              <a:rPr lang="zh-CN" altLang="en-US" sz="4000" b="1">
                <a:solidFill>
                  <a:srgbClr val="FF0000"/>
                </a:solidFill>
                <a:latin typeface="华文仿宋" panose="02010600040101010101" charset="-122"/>
                <a:ea typeface="华文仿宋" panose="02010600040101010101" charset="-122"/>
                <a:cs typeface="华文行楷" panose="02010800040101010101" charset="-122"/>
              </a:rPr>
              <a:t>Points must be relevant to the topi</a:t>
            </a:r>
            <a:r>
              <a:rPr lang="en-US" altLang="zh-CN" sz="4000" b="1">
                <a:solidFill>
                  <a:srgbClr val="FF0000"/>
                </a:solidFill>
                <a:latin typeface="华文仿宋" panose="02010600040101010101" charset="-122"/>
                <a:ea typeface="华文仿宋" panose="02010600040101010101" charset="-122"/>
                <a:cs typeface="华文行楷" panose="02010800040101010101" charset="-122"/>
              </a:rPr>
              <a:t>c</a:t>
            </a:r>
            <a:endParaRPr lang="en-US" altLang="zh-CN" sz="4000" b="1">
              <a:solidFill>
                <a:srgbClr val="FF0000"/>
              </a:solidFill>
              <a:latin typeface="华文仿宋" panose="02010600040101010101" charset="-122"/>
              <a:ea typeface="华文仿宋" panose="02010600040101010101" charset="-122"/>
              <a:cs typeface="华文行楷" panose="02010800040101010101" charset="-122"/>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 calcmode="lin" valueType="num">
                                      <p:cBhvr additive="base">
                                        <p:cTn id="2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6" grpId="0" bldLvl="0" animBg="1"/>
      <p:bldP spid="7" grpId="0" bldLvl="0" animBg="1"/>
      <p:bldP spid="9"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6"/>
          <p:cNvSpPr/>
          <p:nvPr/>
        </p:nvSpPr>
        <p:spPr>
          <a:xfrm>
            <a:off x="1813231" y="2433478"/>
            <a:ext cx="1609419" cy="13384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3E8EE"/>
              </a:solidFill>
              <a:effectLst/>
              <a:uLnTx/>
              <a:uFillTx/>
              <a:latin typeface="思源黑体 CN Normal" panose="020B0400000000000000" pitchFamily="34" charset="-122"/>
              <a:ea typeface="思源黑体 CN Normal" panose="020B0400000000000000" pitchFamily="34" charset="-122"/>
              <a:cs typeface="思源黑体 CN Normal" panose="020B0400000000000000" pitchFamily="34" charset="-122"/>
            </a:endParaRPr>
          </a:p>
        </p:txBody>
      </p:sp>
      <p:sp>
        <p:nvSpPr>
          <p:cNvPr id="36" name="矩形 35"/>
          <p:cNvSpPr/>
          <p:nvPr/>
        </p:nvSpPr>
        <p:spPr>
          <a:xfrm flipV="1">
            <a:off x="1" y="0"/>
            <a:ext cx="12191999" cy="29543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3E8EE"/>
              </a:solidFill>
              <a:effectLst/>
              <a:uLnTx/>
              <a:uFillTx/>
              <a:latin typeface="思源黑体 CN Normal" panose="020B0400000000000000" pitchFamily="34" charset="-122"/>
              <a:ea typeface="思源黑体 CN Normal" panose="020B0400000000000000" pitchFamily="34" charset="-122"/>
              <a:cs typeface="思源黑体 CN Normal" panose="020B0400000000000000" pitchFamily="34" charset="-122"/>
            </a:endParaRPr>
          </a:p>
        </p:txBody>
      </p:sp>
      <p:sp>
        <p:nvSpPr>
          <p:cNvPr id="2" name="标题 1"/>
          <p:cNvSpPr>
            <a:spLocks noGrp="1"/>
          </p:cNvSpPr>
          <p:nvPr>
            <p:ph type="title" idx="4294967295"/>
          </p:nvPr>
        </p:nvSpPr>
        <p:spPr>
          <a:xfrm>
            <a:off x="3641419" y="2433478"/>
            <a:ext cx="7674281" cy="1338422"/>
          </a:xfrm>
        </p:spPr>
        <p:txBody>
          <a:bodyPr anchor="b">
            <a:normAutofit/>
          </a:bodyPr>
          <a:lstStyle/>
          <a:p>
            <a:r>
              <a:rPr lang="zh-CN" altLang="en-US" sz="3600" b="1" dirty="0">
                <a:solidFill>
                  <a:schemeClr val="bg1"/>
                </a:solidFill>
              </a:rPr>
              <a:t>谋篇布局</a:t>
            </a:r>
            <a:endParaRPr lang="zh-CN" altLang="en-US" sz="3600" b="1" dirty="0">
              <a:solidFill>
                <a:schemeClr val="bg1"/>
              </a:solidFill>
            </a:endParaRPr>
          </a:p>
        </p:txBody>
      </p:sp>
      <p:sp>
        <p:nvSpPr>
          <p:cNvPr id="5" name="文本框 4"/>
          <p:cNvSpPr txBox="1"/>
          <p:nvPr/>
        </p:nvSpPr>
        <p:spPr>
          <a:xfrm>
            <a:off x="2032000" y="2579253"/>
            <a:ext cx="1217559" cy="1019353"/>
          </a:xfrm>
          <a:prstGeom prst="rect">
            <a:avLst/>
          </a:prstGeom>
          <a:noFill/>
        </p:spPr>
        <p:txBody>
          <a:bodyPr vert="horz" wrap="none" lIns="90170" tIns="46990" rIns="90170" bIns="46990" numCol="1" rtlCol="0" anchor="ctr" anchorCtr="0">
            <a:prstTxWarp prst="textPlain">
              <a:avLst>
                <a:gd name="adj" fmla="val 49203"/>
              </a:avLst>
            </a:prstTxWarp>
            <a:spAutoFit/>
          </a:bodyPr>
          <a:lstStyle>
            <a:defPPr>
              <a:defRPr lang="zh-CN"/>
            </a:defPPr>
            <a:lvl1pPr fontAlgn="auto">
              <a:lnSpc>
                <a:spcPct val="100000"/>
              </a:lnSpc>
              <a:spcBef>
                <a:spcPct val="0"/>
              </a:spcBef>
              <a:buNone/>
              <a:defRPr b="1" u="none" strike="noStrike" cap="none" spc="300" normalizeH="0" baseline="0">
                <a:gradFill>
                  <a:gsLst>
                    <a:gs pos="0">
                      <a:srgbClr val="522EAB"/>
                    </a:gs>
                    <a:gs pos="62000">
                      <a:srgbClr val="D76CF0"/>
                    </a:gs>
                    <a:gs pos="100000">
                      <a:schemeClr val="accent1">
                        <a:lumMod val="30000"/>
                        <a:lumOff val="70000"/>
                        <a:alpha val="0"/>
                      </a:schemeClr>
                    </a:gs>
                  </a:gsLst>
                  <a:lin ang="5400000" scaled="1"/>
                </a:gradFill>
                <a:uFillTx/>
                <a:latin typeface="优设标题黑" panose="00000500000000000000" pitchFamily="2" charset="-122"/>
                <a:ea typeface="优设标题黑" panose="00000500000000000000" pitchFamily="2" charset="-122"/>
              </a:defRPr>
            </a:lvl1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1800" b="1" i="0" u="none" strike="noStrike" kern="1200" cap="none" spc="300" normalizeH="0" baseline="0" noProof="0" dirty="0">
                <a:ln>
                  <a:noFill/>
                </a:ln>
                <a:solidFill>
                  <a:srgbClr val="0A9495"/>
                </a:solidFill>
                <a:effectLst/>
                <a:uLnTx/>
                <a:uFillTx/>
                <a:latin typeface="优设标题黑" panose="00000500000000000000" pitchFamily="2" charset="-122"/>
                <a:ea typeface="优设标题黑" panose="00000500000000000000" pitchFamily="2" charset="-122"/>
                <a:cs typeface="思源黑体 CN Normal" panose="020B0400000000000000" pitchFamily="34" charset="-122"/>
              </a:rPr>
              <a:t>02</a:t>
            </a:r>
            <a:endParaRPr kumimoji="0" lang="zh-CN" altLang="en-US" sz="1800" b="1" i="0" u="none" strike="noStrike" kern="1200" cap="none" spc="300" normalizeH="0" baseline="0" noProof="0" dirty="0">
              <a:ln>
                <a:noFill/>
              </a:ln>
              <a:solidFill>
                <a:srgbClr val="0A9495"/>
              </a:solidFill>
              <a:effectLst/>
              <a:uLnTx/>
              <a:uFillTx/>
              <a:latin typeface="优设标题黑" panose="00000500000000000000" pitchFamily="2" charset="-122"/>
              <a:ea typeface="优设标题黑" panose="00000500000000000000" pitchFamily="2" charset="-122"/>
              <a:cs typeface="思源黑体 CN Normal" panose="020B0400000000000000" pitchFamily="34" charset="-122"/>
            </a:endParaRPr>
          </a:p>
        </p:txBody>
      </p:sp>
      <p:sp>
        <p:nvSpPr>
          <p:cNvPr id="17" name="标题 1"/>
          <p:cNvSpPr txBox="1"/>
          <p:nvPr/>
        </p:nvSpPr>
        <p:spPr>
          <a:xfrm>
            <a:off x="3641419" y="1615968"/>
            <a:ext cx="8283881" cy="1338422"/>
          </a:xfrm>
          <a:prstGeom prst="rect">
            <a:avLst/>
          </a:prstGeom>
        </p:spPr>
        <p:txBody>
          <a:bodyPr vert="horz" lIns="90170" tIns="46990" rIns="90170" bIns="46990" rtlCol="0" anchor="b" anchorCtr="0">
            <a:normAutofit/>
          </a:bodyPr>
          <a:lstStyle>
            <a:lvl1pPr algn="l" defTabSz="914400" rtl="0" eaLnBrk="1" fontAlgn="auto" latinLnBrk="0" hangingPunct="1">
              <a:lnSpc>
                <a:spcPct val="100000"/>
              </a:lnSpc>
              <a:spcBef>
                <a:spcPct val="0"/>
              </a:spcBef>
              <a:buNone/>
              <a:defRPr sz="2800" b="0" u="none" strike="noStrike" kern="1200" cap="none" spc="300" normalizeH="0" baseline="0">
                <a:solidFill>
                  <a:schemeClr val="tx1">
                    <a:lumMod val="85000"/>
                    <a:lumOff val="15000"/>
                  </a:schemeClr>
                </a:solidFill>
                <a:uFillTx/>
                <a:latin typeface="思源黑体 CN Normal" panose="020B0400000000000000" pitchFamily="34" charset="-122"/>
                <a:ea typeface="思源黑体 CN Normal" panose="020B0400000000000000" pitchFamily="34" charset="-122"/>
                <a:cs typeface="+mj-cs"/>
              </a:defRPr>
            </a:lvl1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2400" b="1" i="0" u="none" strike="noStrike" kern="1200" cap="none" spc="300" normalizeH="0" baseline="0" noProof="0" dirty="0">
                <a:ln>
                  <a:noFill/>
                </a:ln>
                <a:solidFill>
                  <a:srgbClr val="0A9495"/>
                </a:solidFill>
                <a:effectLst/>
                <a:uLnTx/>
                <a:uFillTx/>
                <a:latin typeface="思源黑体 CN Normal" panose="020B0400000000000000" pitchFamily="34" charset="-122"/>
                <a:ea typeface="思源黑体 CN Normal" panose="020B0400000000000000" pitchFamily="34" charset="-122"/>
                <a:cs typeface="思源黑体 CN Normal" panose="020B0400000000000000" pitchFamily="34" charset="-122"/>
              </a:rPr>
              <a:t>Structure &amp; Organization</a:t>
            </a:r>
            <a:endParaRPr kumimoji="0" lang="en-US" altLang="zh-CN" sz="2400" b="1" i="0" u="none" strike="noStrike" kern="1200" cap="none" spc="300" normalizeH="0" baseline="0" noProof="0" dirty="0">
              <a:ln>
                <a:noFill/>
              </a:ln>
              <a:solidFill>
                <a:srgbClr val="0A9495"/>
              </a:solidFill>
              <a:effectLst/>
              <a:uLnTx/>
              <a:uFillTx/>
              <a:latin typeface="思源黑体 CN Normal" panose="020B0400000000000000" pitchFamily="34" charset="-122"/>
              <a:ea typeface="思源黑体 CN Normal" panose="020B0400000000000000" pitchFamily="34" charset="-122"/>
              <a:cs typeface="思源黑体 CN Normal" panose="020B0400000000000000" pitchFamily="34" charset="-122"/>
            </a:endParaRPr>
          </a:p>
        </p:txBody>
      </p:sp>
      <p:pic>
        <p:nvPicPr>
          <p:cNvPr id="100" name="图片 99"/>
          <p:cNvPicPr/>
          <p:nvPr>
            <p:custDataLst>
              <p:tags r:id="rId1"/>
            </p:custDataLst>
          </p:nvPr>
        </p:nvPicPr>
        <p:blipFill>
          <a:blip r:embed="rId2"/>
          <a:stretch>
            <a:fillRect/>
          </a:stretch>
        </p:blipFill>
        <p:spPr>
          <a:xfrm>
            <a:off x="8858250" y="-114300"/>
            <a:ext cx="3333750" cy="3333750"/>
          </a:xfrm>
          <a:prstGeom prst="rect">
            <a:avLst/>
          </a:prstGeom>
          <a:noFill/>
          <a:ln w="9525">
            <a:noFill/>
          </a:ln>
        </p:spPr>
      </p:pic>
      <p:pic>
        <p:nvPicPr>
          <p:cNvPr id="5124" name="图片 11" descr="水印"/>
          <p:cNvPicPr>
            <a:picLocks noChangeAspect="1"/>
          </p:cNvPicPr>
          <p:nvPr/>
        </p:nvPicPr>
        <p:blipFill>
          <a:blip r:embed="rId3"/>
          <a:stretch>
            <a:fillRect/>
          </a:stretch>
        </p:blipFill>
        <p:spPr>
          <a:xfrm>
            <a:off x="7186613" y="63500"/>
            <a:ext cx="4902200" cy="1587500"/>
          </a:xfrm>
          <a:prstGeom prst="rect">
            <a:avLst/>
          </a:prstGeom>
          <a:noFill/>
          <a:ln w="9525">
            <a:noFill/>
          </a:ln>
        </p:spPr>
      </p:pic>
    </p:spTree>
    <p:custDataLst>
      <p:tags r:id="rId4"/>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2353456" cy="6858000"/>
          </a:xfrm>
          <a:prstGeom prst="rect">
            <a:avLst/>
          </a:prstGeom>
          <a:solidFill>
            <a:schemeClr val="accent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charset="0"/>
              <a:buChar char="n"/>
              <a:defRPr/>
            </a:pPr>
            <a:endParaRPr kumimoji="0" lang="zh-CN" altLang="en-US" sz="1800" b="0" i="0" u="none" strike="noStrike" kern="1200" cap="none" spc="0" normalizeH="0" baseline="0" noProof="0">
              <a:ln>
                <a:noFill/>
              </a:ln>
              <a:solidFill>
                <a:srgbClr val="E3E8EE"/>
              </a:solidFill>
              <a:effectLst/>
              <a:uLnTx/>
              <a:uFillTx/>
              <a:latin typeface="思源黑体 CN Normal" panose="020B0400000000000000" pitchFamily="34" charset="-122"/>
              <a:ea typeface="思源黑体 CN Normal" panose="020B0400000000000000" pitchFamily="34" charset="-122"/>
              <a:cs typeface="思源黑体 CN Normal" panose="020B0400000000000000" pitchFamily="34" charset="-122"/>
            </a:endParaRPr>
          </a:p>
        </p:txBody>
      </p:sp>
      <p:sp>
        <p:nvSpPr>
          <p:cNvPr id="2" name="矩形 1"/>
          <p:cNvSpPr/>
          <p:nvPr/>
        </p:nvSpPr>
        <p:spPr>
          <a:xfrm>
            <a:off x="660400" y="1679575"/>
            <a:ext cx="2725420" cy="547370"/>
          </a:xfrm>
          <a:prstGeom prst="rect">
            <a:avLst/>
          </a:pr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bg2"/>
                </a:solidFill>
              </a:rPr>
              <a:t>Para 1</a:t>
            </a:r>
            <a:endParaRPr lang="en-US" altLang="zh-CN" sz="3200" dirty="0">
              <a:solidFill>
                <a:schemeClr val="bg2"/>
              </a:solidFill>
            </a:endParaRPr>
          </a:p>
        </p:txBody>
      </p:sp>
      <p:sp>
        <p:nvSpPr>
          <p:cNvPr id="5" name="矩形 4"/>
          <p:cNvSpPr/>
          <p:nvPr/>
        </p:nvSpPr>
        <p:spPr>
          <a:xfrm>
            <a:off x="608330" y="2820670"/>
            <a:ext cx="2776855" cy="454660"/>
          </a:xfrm>
          <a:prstGeom prst="rect">
            <a:avLst/>
          </a:pr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en-US" altLang="zh-CN" sz="3200" dirty="0">
                <a:solidFill>
                  <a:schemeClr val="bg2"/>
                </a:solidFill>
              </a:rPr>
              <a:t>Para 2</a:t>
            </a:r>
            <a:endParaRPr lang="en-US" altLang="zh-CN" sz="3200" dirty="0">
              <a:solidFill>
                <a:schemeClr val="bg2"/>
              </a:solidFill>
            </a:endParaRPr>
          </a:p>
        </p:txBody>
      </p:sp>
      <p:sp>
        <p:nvSpPr>
          <p:cNvPr id="7" name="Rectangle 3"/>
          <p:cNvSpPr txBox="1">
            <a:spLocks noChangeArrowheads="1"/>
          </p:cNvSpPr>
          <p:nvPr/>
        </p:nvSpPr>
        <p:spPr>
          <a:xfrm>
            <a:off x="4199255" y="1686963"/>
            <a:ext cx="8229600" cy="652145"/>
          </a:xfrm>
          <a:prstGeom prst="rect">
            <a:avLst/>
          </a:prstGeom>
        </p:spPr>
        <p:txBody>
          <a:bodyPr vert="horz" lIns="90000" tIns="46800" rIns="90000" bIns="46800" rtlCol="0">
            <a:sp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accent5">
                    <a:lumMod val="65000"/>
                    <a:lumOff val="35000"/>
                  </a:schemeClr>
                </a:solidFill>
                <a:uFillTx/>
                <a:latin typeface="思源黑体 CN Normal" panose="020B0400000000000000" pitchFamily="34" charset="-122"/>
                <a:ea typeface="思源黑体 CN Normal" panose="020B0400000000000000" pitchFamily="34" charset="-122"/>
                <a:cs typeface="思源黑体 CN Normal" panose="020B0400000000000000" pitchFamily="34" charset="-122"/>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400" u="none" strike="noStrike" kern="1200" cap="none" spc="150" normalizeH="0" baseline="0">
                <a:solidFill>
                  <a:schemeClr val="accent5">
                    <a:lumMod val="65000"/>
                    <a:lumOff val="35000"/>
                  </a:schemeClr>
                </a:solidFill>
                <a:uFillTx/>
                <a:latin typeface="思源黑体 CN Normal" panose="020B0400000000000000" pitchFamily="34" charset="-122"/>
                <a:ea typeface="思源黑体 CN Normal" panose="020B0400000000000000" pitchFamily="34" charset="-122"/>
                <a:cs typeface="思源黑体 CN Normal" panose="020B0400000000000000" pitchFamily="34" charset="-122"/>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400" u="none" strike="noStrike" kern="1200" cap="none" spc="150" normalizeH="0" baseline="0">
                <a:solidFill>
                  <a:schemeClr val="accent5">
                    <a:lumMod val="65000"/>
                    <a:lumOff val="35000"/>
                  </a:schemeClr>
                </a:solidFill>
                <a:uFillTx/>
                <a:latin typeface="思源黑体 CN Normal" panose="020B0400000000000000" pitchFamily="34" charset="-122"/>
                <a:ea typeface="思源黑体 CN Normal" panose="020B0400000000000000" pitchFamily="34" charset="-122"/>
                <a:cs typeface="思源黑体 CN Normal" panose="020B0400000000000000" pitchFamily="34" charset="-122"/>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200" u="none" strike="noStrike" kern="1200" cap="none" spc="150" normalizeH="0" baseline="0">
                <a:solidFill>
                  <a:schemeClr val="accent5">
                    <a:lumMod val="65000"/>
                    <a:lumOff val="35000"/>
                  </a:schemeClr>
                </a:solidFill>
                <a:uFillTx/>
                <a:latin typeface="思源黑体 CN Normal" panose="020B0400000000000000" pitchFamily="34" charset="-122"/>
                <a:ea typeface="思源黑体 CN Normal" panose="020B0400000000000000" pitchFamily="34" charset="-122"/>
                <a:cs typeface="思源黑体 CN Normal" panose="020B0400000000000000" pitchFamily="34" charset="-122"/>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200" u="none" strike="noStrike" kern="1200" cap="none" spc="150" normalizeH="0" baseline="0">
                <a:solidFill>
                  <a:schemeClr val="accent5">
                    <a:lumMod val="65000"/>
                    <a:lumOff val="35000"/>
                  </a:schemeClr>
                </a:solidFill>
                <a:uFillTx/>
                <a:latin typeface="思源黑体 CN Normal" panose="020B0400000000000000" pitchFamily="34" charset="-122"/>
                <a:ea typeface="思源黑体 CN Normal" panose="020B0400000000000000" pitchFamily="34" charset="-122"/>
                <a:cs typeface="思源黑体 CN Normal" panose="020B04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800" dirty="0">
                <a:latin typeface="华文新魏" panose="02010800040101010101" pitchFamily="2" charset="-122"/>
                <a:ea typeface="华文新魏" panose="02010800040101010101" pitchFamily="2" charset="-122"/>
                <a:cs typeface="华文新魏" panose="02010800040101010101" pitchFamily="2" charset="-122"/>
              </a:rPr>
              <a:t>The beginning      </a:t>
            </a:r>
            <a:r>
              <a:rPr lang="zh-CN" altLang="en-US" sz="2800" dirty="0">
                <a:latin typeface="华文新魏" panose="02010800040101010101" pitchFamily="2" charset="-122"/>
                <a:ea typeface="华文新魏" panose="02010800040101010101" pitchFamily="2" charset="-122"/>
                <a:cs typeface="华文新魏" panose="02010800040101010101" pitchFamily="2" charset="-122"/>
              </a:rPr>
              <a:t>写信目的</a:t>
            </a:r>
            <a:r>
              <a:rPr lang="en-US" sz="2000" dirty="0"/>
              <a:t>   </a:t>
            </a:r>
            <a:endParaRPr lang="en-US" sz="2000" u="sng" dirty="0"/>
          </a:p>
        </p:txBody>
      </p:sp>
      <p:sp>
        <p:nvSpPr>
          <p:cNvPr id="8" name="Rectangle 3"/>
          <p:cNvSpPr txBox="1">
            <a:spLocks noChangeArrowheads="1"/>
          </p:cNvSpPr>
          <p:nvPr/>
        </p:nvSpPr>
        <p:spPr>
          <a:xfrm>
            <a:off x="4199255" y="2701682"/>
            <a:ext cx="8229600" cy="652145"/>
          </a:xfrm>
          <a:prstGeom prst="rect">
            <a:avLst/>
          </a:prstGeom>
        </p:spPr>
        <p:txBody>
          <a:bodyPr vert="horz" lIns="90000" tIns="46800" rIns="90000" bIns="46800" rtlCol="0">
            <a:sp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accent5">
                    <a:lumMod val="65000"/>
                    <a:lumOff val="35000"/>
                  </a:schemeClr>
                </a:solidFill>
                <a:uFillTx/>
                <a:latin typeface="思源黑体 CN Normal" panose="020B0400000000000000" pitchFamily="34" charset="-122"/>
                <a:ea typeface="思源黑体 CN Normal" panose="020B0400000000000000" pitchFamily="34" charset="-122"/>
                <a:cs typeface="思源黑体 CN Normal" panose="020B0400000000000000" pitchFamily="34" charset="-122"/>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400" u="none" strike="noStrike" kern="1200" cap="none" spc="150" normalizeH="0" baseline="0">
                <a:solidFill>
                  <a:schemeClr val="accent5">
                    <a:lumMod val="65000"/>
                    <a:lumOff val="35000"/>
                  </a:schemeClr>
                </a:solidFill>
                <a:uFillTx/>
                <a:latin typeface="思源黑体 CN Normal" panose="020B0400000000000000" pitchFamily="34" charset="-122"/>
                <a:ea typeface="思源黑体 CN Normal" panose="020B0400000000000000" pitchFamily="34" charset="-122"/>
                <a:cs typeface="思源黑体 CN Normal" panose="020B0400000000000000" pitchFamily="34" charset="-122"/>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400" u="none" strike="noStrike" kern="1200" cap="none" spc="150" normalizeH="0" baseline="0">
                <a:solidFill>
                  <a:schemeClr val="accent5">
                    <a:lumMod val="65000"/>
                    <a:lumOff val="35000"/>
                  </a:schemeClr>
                </a:solidFill>
                <a:uFillTx/>
                <a:latin typeface="思源黑体 CN Normal" panose="020B0400000000000000" pitchFamily="34" charset="-122"/>
                <a:ea typeface="思源黑体 CN Normal" panose="020B0400000000000000" pitchFamily="34" charset="-122"/>
                <a:cs typeface="思源黑体 CN Normal" panose="020B0400000000000000" pitchFamily="34" charset="-122"/>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200" u="none" strike="noStrike" kern="1200" cap="none" spc="150" normalizeH="0" baseline="0">
                <a:solidFill>
                  <a:schemeClr val="accent5">
                    <a:lumMod val="65000"/>
                    <a:lumOff val="35000"/>
                  </a:schemeClr>
                </a:solidFill>
                <a:uFillTx/>
                <a:latin typeface="思源黑体 CN Normal" panose="020B0400000000000000" pitchFamily="34" charset="-122"/>
                <a:ea typeface="思源黑体 CN Normal" panose="020B0400000000000000" pitchFamily="34" charset="-122"/>
                <a:cs typeface="思源黑体 CN Normal" panose="020B0400000000000000" pitchFamily="34" charset="-122"/>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200" u="none" strike="noStrike" kern="1200" cap="none" spc="150" normalizeH="0" baseline="0">
                <a:solidFill>
                  <a:schemeClr val="accent5">
                    <a:lumMod val="65000"/>
                    <a:lumOff val="35000"/>
                  </a:schemeClr>
                </a:solidFill>
                <a:uFillTx/>
                <a:latin typeface="思源黑体 CN Normal" panose="020B0400000000000000" pitchFamily="34" charset="-122"/>
                <a:ea typeface="思源黑体 CN Normal" panose="020B0400000000000000" pitchFamily="34" charset="-122"/>
                <a:cs typeface="思源黑体 CN Normal" panose="020B04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800" dirty="0">
                <a:latin typeface="华文新魏" panose="02010800040101010101" pitchFamily="2" charset="-122"/>
                <a:ea typeface="华文新魏" panose="02010800040101010101" pitchFamily="2" charset="-122"/>
                <a:cs typeface="华文新魏" panose="02010800040101010101" pitchFamily="2" charset="-122"/>
              </a:rPr>
              <a:t>The body  说明问题+提出建议</a:t>
            </a:r>
            <a:endParaRPr lang="en-US" sz="2800" dirty="0">
              <a:latin typeface="华文新魏" panose="02010800040101010101" pitchFamily="2" charset="-122"/>
              <a:ea typeface="华文新魏" panose="02010800040101010101" pitchFamily="2" charset="-122"/>
              <a:cs typeface="华文新魏" panose="02010800040101010101" pitchFamily="2" charset="-122"/>
            </a:endParaRPr>
          </a:p>
        </p:txBody>
      </p:sp>
      <p:sp>
        <p:nvSpPr>
          <p:cNvPr id="10" name="Rectangle 3"/>
          <p:cNvSpPr txBox="1">
            <a:spLocks noChangeArrowheads="1"/>
          </p:cNvSpPr>
          <p:nvPr/>
        </p:nvSpPr>
        <p:spPr>
          <a:xfrm>
            <a:off x="4199255" y="3869295"/>
            <a:ext cx="8229600" cy="652145"/>
          </a:xfrm>
          <a:prstGeom prst="rect">
            <a:avLst/>
          </a:prstGeom>
        </p:spPr>
        <p:txBody>
          <a:bodyPr vert="horz" lIns="90000" tIns="46800" rIns="90000" bIns="46800" rtlCol="0">
            <a:sp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accent5">
                    <a:lumMod val="65000"/>
                    <a:lumOff val="35000"/>
                  </a:schemeClr>
                </a:solidFill>
                <a:uFillTx/>
                <a:latin typeface="思源黑体 CN Normal" panose="020B0400000000000000" pitchFamily="34" charset="-122"/>
                <a:ea typeface="思源黑体 CN Normal" panose="020B0400000000000000" pitchFamily="34" charset="-122"/>
                <a:cs typeface="思源黑体 CN Normal" panose="020B0400000000000000" pitchFamily="34" charset="-122"/>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400" u="none" strike="noStrike" kern="1200" cap="none" spc="150" normalizeH="0" baseline="0">
                <a:solidFill>
                  <a:schemeClr val="accent5">
                    <a:lumMod val="65000"/>
                    <a:lumOff val="35000"/>
                  </a:schemeClr>
                </a:solidFill>
                <a:uFillTx/>
                <a:latin typeface="思源黑体 CN Normal" panose="020B0400000000000000" pitchFamily="34" charset="-122"/>
                <a:ea typeface="思源黑体 CN Normal" panose="020B0400000000000000" pitchFamily="34" charset="-122"/>
                <a:cs typeface="思源黑体 CN Normal" panose="020B0400000000000000" pitchFamily="34" charset="-122"/>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400" u="none" strike="noStrike" kern="1200" cap="none" spc="150" normalizeH="0" baseline="0">
                <a:solidFill>
                  <a:schemeClr val="accent5">
                    <a:lumMod val="65000"/>
                    <a:lumOff val="35000"/>
                  </a:schemeClr>
                </a:solidFill>
                <a:uFillTx/>
                <a:latin typeface="思源黑体 CN Normal" panose="020B0400000000000000" pitchFamily="34" charset="-122"/>
                <a:ea typeface="思源黑体 CN Normal" panose="020B0400000000000000" pitchFamily="34" charset="-122"/>
                <a:cs typeface="思源黑体 CN Normal" panose="020B0400000000000000" pitchFamily="34" charset="-122"/>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200" u="none" strike="noStrike" kern="1200" cap="none" spc="150" normalizeH="0" baseline="0">
                <a:solidFill>
                  <a:schemeClr val="accent5">
                    <a:lumMod val="65000"/>
                    <a:lumOff val="35000"/>
                  </a:schemeClr>
                </a:solidFill>
                <a:uFillTx/>
                <a:latin typeface="思源黑体 CN Normal" panose="020B0400000000000000" pitchFamily="34" charset="-122"/>
                <a:ea typeface="思源黑体 CN Normal" panose="020B0400000000000000" pitchFamily="34" charset="-122"/>
                <a:cs typeface="思源黑体 CN Normal" panose="020B0400000000000000" pitchFamily="34" charset="-122"/>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200" u="none" strike="noStrike" kern="1200" cap="none" spc="150" normalizeH="0" baseline="0">
                <a:solidFill>
                  <a:schemeClr val="accent5">
                    <a:lumMod val="65000"/>
                    <a:lumOff val="35000"/>
                  </a:schemeClr>
                </a:solidFill>
                <a:uFillTx/>
                <a:latin typeface="思源黑体 CN Normal" panose="020B0400000000000000" pitchFamily="34" charset="-122"/>
                <a:ea typeface="思源黑体 CN Normal" panose="020B0400000000000000" pitchFamily="34" charset="-122"/>
                <a:cs typeface="思源黑体 CN Normal" panose="020B04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800" dirty="0">
                <a:latin typeface="华文新魏" panose="02010800040101010101" pitchFamily="2" charset="-122"/>
                <a:ea typeface="华文新魏" panose="02010800040101010101" pitchFamily="2" charset="-122"/>
                <a:cs typeface="华文新魏" panose="02010800040101010101" pitchFamily="2" charset="-122"/>
              </a:rPr>
              <a:t>The ending  希望+祝愿</a:t>
            </a:r>
            <a:endParaRPr lang="en-US" sz="2800" dirty="0">
              <a:latin typeface="华文新魏" panose="02010800040101010101" pitchFamily="2" charset="-122"/>
              <a:ea typeface="华文新魏" panose="02010800040101010101" pitchFamily="2" charset="-122"/>
              <a:cs typeface="华文新魏" panose="02010800040101010101" pitchFamily="2" charset="-122"/>
            </a:endParaRPr>
          </a:p>
        </p:txBody>
      </p:sp>
      <p:sp>
        <p:nvSpPr>
          <p:cNvPr id="19" name="矩形 18"/>
          <p:cNvSpPr/>
          <p:nvPr/>
        </p:nvSpPr>
        <p:spPr>
          <a:xfrm>
            <a:off x="660400" y="3869055"/>
            <a:ext cx="2725420" cy="454660"/>
          </a:xfrm>
          <a:prstGeom prst="rect">
            <a:avLst/>
          </a:pr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en-US" altLang="zh-CN" sz="3200" dirty="0">
                <a:solidFill>
                  <a:schemeClr val="bg2"/>
                </a:solidFill>
              </a:rPr>
              <a:t>Para 3</a:t>
            </a:r>
            <a:endParaRPr lang="en-US" altLang="zh-CN" sz="3200" dirty="0">
              <a:solidFill>
                <a:schemeClr val="bg2"/>
              </a:solidFill>
            </a:endParaRPr>
          </a:p>
        </p:txBody>
      </p:sp>
      <p:pic>
        <p:nvPicPr>
          <p:cNvPr id="100" name="图片 99"/>
          <p:cNvPicPr/>
          <p:nvPr>
            <p:custDataLst>
              <p:tags r:id="rId1"/>
            </p:custDataLst>
          </p:nvPr>
        </p:nvPicPr>
        <p:blipFill>
          <a:blip r:embed="rId2"/>
          <a:stretch>
            <a:fillRect/>
          </a:stretch>
        </p:blipFill>
        <p:spPr>
          <a:xfrm>
            <a:off x="8865870" y="3716655"/>
            <a:ext cx="3333750" cy="3333750"/>
          </a:xfrm>
          <a:prstGeom prst="rect">
            <a:avLst/>
          </a:prstGeom>
          <a:noFill/>
          <a:ln w="9525">
            <a:noFill/>
          </a:ln>
        </p:spPr>
      </p:pic>
      <p:sp>
        <p:nvSpPr>
          <p:cNvPr id="90115" name="Rectangle 3"/>
          <p:cNvSpPr>
            <a:spLocks noGrp="1" noChangeArrowheads="1"/>
          </p:cNvSpPr>
          <p:nvPr>
            <p:custDataLst>
              <p:tags r:id="rId3"/>
            </p:custDataLst>
          </p:nvPr>
        </p:nvSpPr>
        <p:spPr>
          <a:xfrm>
            <a:off x="3236595" y="46990"/>
            <a:ext cx="8817610" cy="572770"/>
          </a:xfrm>
          <a:prstGeom prst="rect">
            <a:avLst/>
          </a:prstGeom>
          <a:solidFill>
            <a:schemeClr val="accent2"/>
          </a:solidFill>
        </p:spPr>
        <p:txBody>
          <a:bodyPr vert="horz" wrap="square" lIns="90000" tIns="46800" rIns="90000" bIns="4680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accent5">
                    <a:lumMod val="65000"/>
                    <a:lumOff val="35000"/>
                  </a:schemeClr>
                </a:solidFill>
                <a:uFillTx/>
                <a:latin typeface="思源黑体 CN Normal" panose="020B0400000000000000" pitchFamily="34" charset="-122"/>
                <a:ea typeface="思源黑体 CN Normal" panose="020B0400000000000000" pitchFamily="34" charset="-122"/>
                <a:cs typeface="思源黑体 CN Normal" panose="020B0400000000000000" pitchFamily="34" charset="-122"/>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400" u="none" strike="noStrike" kern="1200" cap="none" spc="150" normalizeH="0" baseline="0">
                <a:solidFill>
                  <a:schemeClr val="accent5">
                    <a:lumMod val="65000"/>
                    <a:lumOff val="35000"/>
                  </a:schemeClr>
                </a:solidFill>
                <a:uFillTx/>
                <a:latin typeface="思源黑体 CN Normal" panose="020B0400000000000000" pitchFamily="34" charset="-122"/>
                <a:ea typeface="思源黑体 CN Normal" panose="020B0400000000000000" pitchFamily="34" charset="-122"/>
                <a:cs typeface="思源黑体 CN Normal" panose="020B0400000000000000" pitchFamily="34" charset="-122"/>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400" u="none" strike="noStrike" kern="1200" cap="none" spc="150" normalizeH="0" baseline="0">
                <a:solidFill>
                  <a:schemeClr val="accent5">
                    <a:lumMod val="65000"/>
                    <a:lumOff val="35000"/>
                  </a:schemeClr>
                </a:solidFill>
                <a:uFillTx/>
                <a:latin typeface="思源黑体 CN Normal" panose="020B0400000000000000" pitchFamily="34" charset="-122"/>
                <a:ea typeface="思源黑体 CN Normal" panose="020B0400000000000000" pitchFamily="34" charset="-122"/>
                <a:cs typeface="思源黑体 CN Normal" panose="020B0400000000000000" pitchFamily="34" charset="-122"/>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200" u="none" strike="noStrike" kern="1200" cap="none" spc="150" normalizeH="0" baseline="0">
                <a:solidFill>
                  <a:schemeClr val="accent5">
                    <a:lumMod val="65000"/>
                    <a:lumOff val="35000"/>
                  </a:schemeClr>
                </a:solidFill>
                <a:uFillTx/>
                <a:latin typeface="思源黑体 CN Normal" panose="020B0400000000000000" pitchFamily="34" charset="-122"/>
                <a:ea typeface="思源黑体 CN Normal" panose="020B0400000000000000" pitchFamily="34" charset="-122"/>
                <a:cs typeface="思源黑体 CN Normal" panose="020B0400000000000000" pitchFamily="34" charset="-122"/>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200" u="none" strike="noStrike" kern="1200" cap="none" spc="150" normalizeH="0" baseline="0">
                <a:solidFill>
                  <a:schemeClr val="accent5">
                    <a:lumMod val="65000"/>
                    <a:lumOff val="35000"/>
                  </a:schemeClr>
                </a:solidFill>
                <a:uFillTx/>
                <a:latin typeface="思源黑体 CN Normal" panose="020B0400000000000000" pitchFamily="34" charset="-122"/>
                <a:ea typeface="思源黑体 CN Normal" panose="020B0400000000000000" pitchFamily="34" charset="-122"/>
                <a:cs typeface="思源黑体 CN Normal" panose="020B04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zh-CN" altLang="en-US" sz="3600" b="1" dirty="0">
                <a:solidFill>
                  <a:schemeClr val="accent4"/>
                </a:solidFill>
                <a:latin typeface="华文琥珀" panose="02010800040101010101" charset="-122"/>
                <a:ea typeface="华文琥珀" panose="02010800040101010101" charset="-122"/>
                <a:sym typeface="思源黑体 CN Normal" panose="020B0400000000000000" pitchFamily="34" charset="-122"/>
              </a:rPr>
              <a:t>谋篇布局</a:t>
            </a:r>
            <a:endParaRPr lang="zh-CN" altLang="en-US" sz="3600" b="1" dirty="0">
              <a:solidFill>
                <a:schemeClr val="accent4"/>
              </a:solidFill>
              <a:latin typeface="华文琥珀" panose="02010800040101010101" charset="-122"/>
              <a:ea typeface="华文琥珀" panose="02010800040101010101" charset="-122"/>
              <a:sym typeface="思源黑体 CN Normal" panose="020B0400000000000000" pitchFamily="3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6"/>
          <p:cNvSpPr/>
          <p:nvPr/>
        </p:nvSpPr>
        <p:spPr>
          <a:xfrm>
            <a:off x="1882469" y="1295400"/>
            <a:ext cx="1609419" cy="13335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3E8EE"/>
              </a:solidFill>
              <a:effectLst/>
              <a:uLnTx/>
              <a:uFillTx/>
              <a:latin typeface="思源黑体 CN Normal" panose="020B0400000000000000" pitchFamily="34" charset="-122"/>
              <a:ea typeface="思源黑体 CN Normal" panose="020B0400000000000000" pitchFamily="34" charset="-122"/>
              <a:cs typeface="思源黑体 CN Normal" panose="020B0400000000000000" pitchFamily="34" charset="-122"/>
            </a:endParaRPr>
          </a:p>
        </p:txBody>
      </p:sp>
      <p:sp>
        <p:nvSpPr>
          <p:cNvPr id="36" name="矩形 35"/>
          <p:cNvSpPr/>
          <p:nvPr/>
        </p:nvSpPr>
        <p:spPr>
          <a:xfrm flipV="1">
            <a:off x="1" y="0"/>
            <a:ext cx="12191999" cy="1881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3E8EE"/>
              </a:solidFill>
              <a:effectLst/>
              <a:uLnTx/>
              <a:uFillTx/>
              <a:latin typeface="思源黑体 CN Normal" panose="020B0400000000000000" pitchFamily="34" charset="-122"/>
              <a:ea typeface="思源黑体 CN Normal" panose="020B0400000000000000" pitchFamily="34" charset="-122"/>
              <a:cs typeface="思源黑体 CN Normal" panose="020B0400000000000000" pitchFamily="34" charset="-122"/>
            </a:endParaRPr>
          </a:p>
        </p:txBody>
      </p:sp>
      <p:sp>
        <p:nvSpPr>
          <p:cNvPr id="2" name="标题 1"/>
          <p:cNvSpPr>
            <a:spLocks noGrp="1"/>
          </p:cNvSpPr>
          <p:nvPr>
            <p:ph type="title" idx="4294967295"/>
          </p:nvPr>
        </p:nvSpPr>
        <p:spPr>
          <a:xfrm>
            <a:off x="3641419" y="1381389"/>
            <a:ext cx="7674281" cy="1338422"/>
          </a:xfrm>
        </p:spPr>
        <p:txBody>
          <a:bodyPr anchor="b">
            <a:normAutofit/>
          </a:bodyPr>
          <a:lstStyle/>
          <a:p>
            <a:r>
              <a:rPr lang="zh-CN" altLang="en-US" sz="3600" b="1" dirty="0">
                <a:solidFill>
                  <a:schemeClr val="bg1"/>
                </a:solidFill>
              </a:rPr>
              <a:t>语言</a:t>
            </a:r>
            <a:endParaRPr lang="zh-CN" altLang="en-US" sz="3600" b="1" dirty="0">
              <a:solidFill>
                <a:schemeClr val="bg1"/>
              </a:solidFill>
            </a:endParaRPr>
          </a:p>
        </p:txBody>
      </p:sp>
      <p:sp>
        <p:nvSpPr>
          <p:cNvPr id="5" name="文本框 4"/>
          <p:cNvSpPr txBox="1"/>
          <p:nvPr/>
        </p:nvSpPr>
        <p:spPr>
          <a:xfrm>
            <a:off x="2101238" y="1441175"/>
            <a:ext cx="1217559" cy="1019353"/>
          </a:xfrm>
          <a:prstGeom prst="rect">
            <a:avLst/>
          </a:prstGeom>
          <a:noFill/>
        </p:spPr>
        <p:txBody>
          <a:bodyPr vert="horz" wrap="none" lIns="90170" tIns="46990" rIns="90170" bIns="46990" numCol="1" rtlCol="0" anchor="ctr" anchorCtr="0">
            <a:prstTxWarp prst="textPlain">
              <a:avLst>
                <a:gd name="adj" fmla="val 49203"/>
              </a:avLst>
            </a:prstTxWarp>
            <a:spAutoFit/>
          </a:bodyPr>
          <a:lstStyle>
            <a:defPPr>
              <a:defRPr lang="zh-CN"/>
            </a:defPPr>
            <a:lvl1pPr fontAlgn="auto">
              <a:lnSpc>
                <a:spcPct val="100000"/>
              </a:lnSpc>
              <a:spcBef>
                <a:spcPct val="0"/>
              </a:spcBef>
              <a:buNone/>
              <a:defRPr b="1" u="none" strike="noStrike" cap="none" spc="300" normalizeH="0" baseline="0">
                <a:gradFill>
                  <a:gsLst>
                    <a:gs pos="0">
                      <a:srgbClr val="522EAB"/>
                    </a:gs>
                    <a:gs pos="62000">
                      <a:srgbClr val="D76CF0"/>
                    </a:gs>
                    <a:gs pos="100000">
                      <a:schemeClr val="accent1">
                        <a:lumMod val="30000"/>
                        <a:lumOff val="70000"/>
                        <a:alpha val="0"/>
                      </a:schemeClr>
                    </a:gs>
                  </a:gsLst>
                  <a:lin ang="5400000" scaled="1"/>
                </a:gradFill>
                <a:uFillTx/>
                <a:latin typeface="优设标题黑" panose="00000500000000000000" pitchFamily="2" charset="-122"/>
                <a:ea typeface="优设标题黑" panose="00000500000000000000" pitchFamily="2" charset="-122"/>
              </a:defRPr>
            </a:lvl1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1800" b="1" i="0" u="none" strike="noStrike" kern="1200" cap="none" spc="300" normalizeH="0" baseline="0" noProof="0" dirty="0">
                <a:ln>
                  <a:noFill/>
                </a:ln>
                <a:solidFill>
                  <a:srgbClr val="0A9495"/>
                </a:solidFill>
                <a:effectLst/>
                <a:uLnTx/>
                <a:uFillTx/>
                <a:latin typeface="优设标题黑" panose="00000500000000000000" pitchFamily="2" charset="-122"/>
                <a:ea typeface="优设标题黑" panose="00000500000000000000" pitchFamily="2" charset="-122"/>
                <a:cs typeface="思源黑体 CN Normal" panose="020B0400000000000000" pitchFamily="34" charset="-122"/>
              </a:rPr>
              <a:t>03</a:t>
            </a:r>
            <a:endParaRPr kumimoji="0" lang="zh-CN" altLang="en-US" sz="1800" b="1" i="0" u="none" strike="noStrike" kern="1200" cap="none" spc="300" normalizeH="0" baseline="0" noProof="0" dirty="0">
              <a:ln>
                <a:noFill/>
              </a:ln>
              <a:solidFill>
                <a:srgbClr val="0A9495"/>
              </a:solidFill>
              <a:effectLst/>
              <a:uLnTx/>
              <a:uFillTx/>
              <a:latin typeface="优设标题黑" panose="00000500000000000000" pitchFamily="2" charset="-122"/>
              <a:ea typeface="优设标题黑" panose="00000500000000000000" pitchFamily="2" charset="-122"/>
              <a:cs typeface="思源黑体 CN Normal" panose="020B0400000000000000" pitchFamily="34" charset="-122"/>
            </a:endParaRPr>
          </a:p>
        </p:txBody>
      </p:sp>
      <p:sp>
        <p:nvSpPr>
          <p:cNvPr id="17" name="标题 1"/>
          <p:cNvSpPr txBox="1"/>
          <p:nvPr/>
        </p:nvSpPr>
        <p:spPr>
          <a:xfrm>
            <a:off x="3641419" y="563879"/>
            <a:ext cx="8283881" cy="1338422"/>
          </a:xfrm>
          <a:prstGeom prst="rect">
            <a:avLst/>
          </a:prstGeom>
        </p:spPr>
        <p:txBody>
          <a:bodyPr vert="horz" lIns="90170" tIns="46990" rIns="90170" bIns="46990" rtlCol="0" anchor="b" anchorCtr="0">
            <a:normAutofit/>
          </a:bodyPr>
          <a:lstStyle>
            <a:lvl1pPr algn="l" defTabSz="914400" rtl="0" eaLnBrk="1" fontAlgn="auto" latinLnBrk="0" hangingPunct="1">
              <a:lnSpc>
                <a:spcPct val="100000"/>
              </a:lnSpc>
              <a:spcBef>
                <a:spcPct val="0"/>
              </a:spcBef>
              <a:buNone/>
              <a:defRPr sz="2800" b="0" u="none" strike="noStrike" kern="1200" cap="none" spc="300" normalizeH="0" baseline="0">
                <a:solidFill>
                  <a:schemeClr val="tx1">
                    <a:lumMod val="85000"/>
                    <a:lumOff val="15000"/>
                  </a:schemeClr>
                </a:solidFill>
                <a:uFillTx/>
                <a:latin typeface="思源黑体 CN Normal" panose="020B0400000000000000" pitchFamily="34" charset="-122"/>
                <a:ea typeface="思源黑体 CN Normal" panose="020B0400000000000000" pitchFamily="34" charset="-122"/>
                <a:cs typeface="+mj-cs"/>
              </a:defRPr>
            </a:lvl1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2400" b="1" i="0" u="none" strike="noStrike" kern="1200" cap="none" spc="300" normalizeH="0" baseline="0" noProof="0" dirty="0">
                <a:ln>
                  <a:noFill/>
                </a:ln>
                <a:solidFill>
                  <a:srgbClr val="0A9495"/>
                </a:solidFill>
                <a:effectLst/>
                <a:uLnTx/>
                <a:uFillTx/>
                <a:latin typeface="思源黑体 CN Normal" panose="020B0400000000000000" pitchFamily="34" charset="-122"/>
                <a:ea typeface="思源黑体 CN Normal" panose="020B0400000000000000" pitchFamily="34" charset="-122"/>
                <a:cs typeface="思源黑体 CN Normal" panose="020B0400000000000000" pitchFamily="34" charset="-122"/>
              </a:rPr>
              <a:t>Language Constructing</a:t>
            </a:r>
            <a:endParaRPr kumimoji="0" lang="en-US" altLang="zh-CN" sz="2400" b="1" i="0" u="none" strike="noStrike" kern="1200" cap="none" spc="300" normalizeH="0" baseline="0" noProof="0" dirty="0">
              <a:ln>
                <a:noFill/>
              </a:ln>
              <a:solidFill>
                <a:srgbClr val="0A9495"/>
              </a:solidFill>
              <a:effectLst/>
              <a:uLnTx/>
              <a:uFillTx/>
              <a:latin typeface="思源黑体 CN Normal" panose="020B0400000000000000" pitchFamily="34" charset="-122"/>
              <a:ea typeface="思源黑体 CN Normal" panose="020B0400000000000000" pitchFamily="34" charset="-122"/>
              <a:cs typeface="思源黑体 CN Normal" panose="020B0400000000000000" pitchFamily="34" charset="-122"/>
            </a:endParaRPr>
          </a:p>
        </p:txBody>
      </p:sp>
      <p:sp>
        <p:nvSpPr>
          <p:cNvPr id="8" name="Rectangle 2"/>
          <p:cNvSpPr txBox="1">
            <a:spLocks noChangeArrowheads="1"/>
          </p:cNvSpPr>
          <p:nvPr/>
        </p:nvSpPr>
        <p:spPr>
          <a:xfrm>
            <a:off x="1612741" y="4217558"/>
            <a:ext cx="10969200" cy="705600"/>
          </a:xfrm>
          <a:prstGeom prst="rect">
            <a:avLst/>
          </a:prstGeom>
        </p:spPr>
        <p:txBody>
          <a:bodyPr/>
          <a:lstStyle>
            <a:lvl1pPr algn="l" defTabSz="914400" rtl="0" eaLnBrk="1" fontAlgn="auto" latinLnBrk="0" hangingPunct="1">
              <a:lnSpc>
                <a:spcPct val="100000"/>
              </a:lnSpc>
              <a:spcBef>
                <a:spcPct val="0"/>
              </a:spcBef>
              <a:buNone/>
              <a:defRPr sz="2800" b="0" u="none" strike="noStrike" kern="1200" cap="none" spc="300" normalizeH="0" baseline="0">
                <a:solidFill>
                  <a:schemeClr val="accent5">
                    <a:lumMod val="85000"/>
                    <a:lumOff val="15000"/>
                  </a:schemeClr>
                </a:solidFill>
                <a:uFillTx/>
                <a:latin typeface="思源黑体 CN Normal" panose="020B0400000000000000" pitchFamily="34" charset="-122"/>
                <a:ea typeface="思源黑体 CN Normal" panose="020B0400000000000000" pitchFamily="34" charset="-122"/>
                <a:cs typeface="思源黑体 CN Normal" panose="020B0400000000000000" pitchFamily="34" charset="-122"/>
              </a:defRPr>
            </a:lvl1pPr>
          </a:lstStyle>
          <a:p>
            <a:pPr>
              <a:spcAft>
                <a:spcPts val="0"/>
              </a:spcAft>
            </a:pPr>
            <a:endParaRPr lang="zh-CN" altLang="en-US" dirty="0">
              <a:sym typeface="思源黑体 CN Normal" panose="020B0400000000000000" pitchFamily="34" charset="-122"/>
            </a:endParaRPr>
          </a:p>
        </p:txBody>
      </p:sp>
      <p:pic>
        <p:nvPicPr>
          <p:cNvPr id="100" name="图片 99"/>
          <p:cNvPicPr/>
          <p:nvPr>
            <p:custDataLst>
              <p:tags r:id="rId1"/>
            </p:custDataLst>
          </p:nvPr>
        </p:nvPicPr>
        <p:blipFill>
          <a:blip r:embed="rId2"/>
          <a:stretch>
            <a:fillRect/>
          </a:stretch>
        </p:blipFill>
        <p:spPr>
          <a:xfrm>
            <a:off x="8463915" y="2719705"/>
            <a:ext cx="3333750" cy="3333750"/>
          </a:xfrm>
          <a:prstGeom prst="rect">
            <a:avLst/>
          </a:prstGeom>
          <a:noFill/>
          <a:ln w="9525">
            <a:noFill/>
          </a:ln>
        </p:spPr>
      </p:pic>
      <p:pic>
        <p:nvPicPr>
          <p:cNvPr id="5124" name="图片 11" descr="水印"/>
          <p:cNvPicPr>
            <a:picLocks noChangeAspect="1"/>
          </p:cNvPicPr>
          <p:nvPr/>
        </p:nvPicPr>
        <p:blipFill>
          <a:blip r:embed="rId3"/>
          <a:stretch>
            <a:fillRect/>
          </a:stretch>
        </p:blipFill>
        <p:spPr>
          <a:xfrm>
            <a:off x="7186613" y="63500"/>
            <a:ext cx="4902200" cy="1587500"/>
          </a:xfrm>
          <a:prstGeom prst="rect">
            <a:avLst/>
          </a:prstGeom>
          <a:noFill/>
          <a:ln w="9525">
            <a:noFill/>
          </a:ln>
        </p:spPr>
      </p:pic>
    </p:spTree>
    <p:custDataLst>
      <p:tags r:id="rId4"/>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8400" y="386600"/>
            <a:ext cx="10969200" cy="705600"/>
          </a:xfrm>
        </p:spPr>
        <p:txBody>
          <a:bodyPr/>
          <a:lstStyle/>
          <a:p>
            <a:r>
              <a:rPr lang="en-US" altLang="zh-CN" dirty="0"/>
              <a:t>Para 1      The beginning    </a:t>
            </a:r>
            <a:r>
              <a:rPr lang="zh-CN" altLang="en-US" dirty="0"/>
              <a:t>写信目的</a:t>
            </a:r>
            <a:endParaRPr lang="zh-CN" altLang="en-US" dirty="0"/>
          </a:p>
        </p:txBody>
      </p:sp>
      <p:sp>
        <p:nvSpPr>
          <p:cNvPr id="90119" name="Rectangle 7"/>
          <p:cNvSpPr>
            <a:spLocks noChangeArrowheads="1"/>
          </p:cNvSpPr>
          <p:nvPr/>
        </p:nvSpPr>
        <p:spPr bwMode="auto">
          <a:xfrm>
            <a:off x="302260" y="1217930"/>
            <a:ext cx="5590540" cy="2210435"/>
          </a:xfrm>
          <a:prstGeom prst="rect">
            <a:avLst/>
          </a:prstGeom>
          <a:noFill/>
          <a:ln w="9525">
            <a:solidFill>
              <a:schemeClr val="accent5"/>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lvl1pPr marL="342900" indent="-342900">
              <a:spcBef>
                <a:spcPct val="20000"/>
              </a:spcBef>
              <a:buClr>
                <a:schemeClr val="hlink"/>
              </a:buClr>
              <a:buSzPct val="75000"/>
              <a:buFont typeface="Wingdings" panose="05000000000000000000" pitchFamily="2" charset="2"/>
              <a:buChar char="l"/>
              <a:defRPr sz="2800">
                <a:solidFill>
                  <a:schemeClr val="tx1"/>
                </a:solidFill>
                <a:latin typeface="华文楷体" panose="02010600040101010101" pitchFamily="2" charset="-122"/>
                <a:ea typeface="华文楷体" panose="02010600040101010101" pitchFamily="2" charset="-122"/>
              </a:defRPr>
            </a:lvl1pPr>
            <a:lvl2pPr marL="742950" indent="-285750">
              <a:spcBef>
                <a:spcPct val="20000"/>
              </a:spcBef>
              <a:buClr>
                <a:schemeClr val="tx2"/>
              </a:buClr>
              <a:buSzPct val="75000"/>
              <a:buFont typeface="Wingdings" panose="05000000000000000000" pitchFamily="2" charset="2"/>
              <a:buChar char="l"/>
              <a:defRPr sz="2400">
                <a:solidFill>
                  <a:schemeClr val="tx1"/>
                </a:solidFill>
                <a:latin typeface="华文楷体" panose="02010600040101010101" pitchFamily="2" charset="-122"/>
                <a:ea typeface="华文楷体" panose="02010600040101010101" pitchFamily="2" charset="-122"/>
              </a:defRPr>
            </a:lvl2pPr>
            <a:lvl3pPr marL="1143000" indent="-228600">
              <a:spcBef>
                <a:spcPct val="20000"/>
              </a:spcBef>
              <a:buClr>
                <a:schemeClr val="accent2"/>
              </a:buClr>
              <a:buSzPct val="75000"/>
              <a:buFont typeface="Wingdings" panose="05000000000000000000" pitchFamily="2" charset="2"/>
              <a:buChar char="l"/>
              <a:defRPr sz="2000">
                <a:solidFill>
                  <a:schemeClr val="tx1"/>
                </a:solidFill>
                <a:latin typeface="华文楷体" panose="02010600040101010101" pitchFamily="2" charset="-122"/>
                <a:ea typeface="华文楷体" panose="02010600040101010101" pitchFamily="2" charset="-122"/>
              </a:defRPr>
            </a:lvl3pPr>
            <a:lvl4pPr marL="1600200" indent="-228600">
              <a:spcBef>
                <a:spcPct val="20000"/>
              </a:spcBef>
              <a:buClr>
                <a:schemeClr val="folHlink"/>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4pPr>
            <a:lvl5pPr marL="2057400" indent="-228600">
              <a:spcBef>
                <a:spcPct val="20000"/>
              </a:spcBef>
              <a:buClr>
                <a:schemeClr val="tx1"/>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5pPr>
            <a:lvl6pPr marL="2514600" indent="-228600" fontAlgn="base">
              <a:spcBef>
                <a:spcPct val="20000"/>
              </a:spcBef>
              <a:spcAft>
                <a:spcPct val="0"/>
              </a:spcAft>
              <a:buClr>
                <a:schemeClr val="tx1"/>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6pPr>
            <a:lvl7pPr marL="2971800" indent="-228600" fontAlgn="base">
              <a:spcBef>
                <a:spcPct val="20000"/>
              </a:spcBef>
              <a:spcAft>
                <a:spcPct val="0"/>
              </a:spcAft>
              <a:buClr>
                <a:schemeClr val="tx1"/>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7pPr>
            <a:lvl8pPr marL="3429000" indent="-228600" fontAlgn="base">
              <a:spcBef>
                <a:spcPct val="20000"/>
              </a:spcBef>
              <a:spcAft>
                <a:spcPct val="0"/>
              </a:spcAft>
              <a:buClr>
                <a:schemeClr val="tx1"/>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8pPr>
            <a:lvl9pPr marL="3886200" indent="-228600" fontAlgn="base">
              <a:spcBef>
                <a:spcPct val="20000"/>
              </a:spcBef>
              <a:spcAft>
                <a:spcPct val="0"/>
              </a:spcAft>
              <a:buClr>
                <a:schemeClr val="tx1"/>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9pPr>
          </a:lstStyle>
          <a:p>
            <a:pPr marL="0" indent="0">
              <a:lnSpc>
                <a:spcPct val="150000"/>
              </a:lnSpc>
              <a:buNone/>
            </a:pPr>
            <a:r>
              <a:rPr lang="en-US" altLang="zh-CN" sz="2000" dirty="0">
                <a:solidFill>
                  <a:srgbClr val="FFFF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Dear Peter,</a:t>
            </a:r>
            <a:endParaRPr lang="en-US" altLang="zh-CN" sz="2000" dirty="0">
              <a:solidFill>
                <a:srgbClr val="FFFF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a:p>
            <a:pPr marL="0" indent="0">
              <a:lnSpc>
                <a:spcPct val="150000"/>
              </a:lnSpc>
              <a:buNone/>
            </a:pPr>
            <a:r>
              <a:rPr lang="en-US" altLang="zh-CN" sz="2000" dirty="0">
                <a:solidFill>
                  <a:srgbClr val="FFFF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      Having  noticed that students are not interested in the English corner you orgnized, I’m writing to give you some suggestions.</a:t>
            </a:r>
            <a:endParaRPr lang="en-US" altLang="zh-CN" sz="2000" dirty="0">
              <a:solidFill>
                <a:srgbClr val="FFFF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5" name="文本框 4"/>
          <p:cNvSpPr txBox="1"/>
          <p:nvPr>
            <p:custDataLst>
              <p:tags r:id="rId1"/>
            </p:custDataLst>
          </p:nvPr>
        </p:nvSpPr>
        <p:spPr>
          <a:xfrm>
            <a:off x="6718300" y="954405"/>
            <a:ext cx="4560570" cy="3765550"/>
          </a:xfrm>
          <a:prstGeom prst="rect">
            <a:avLst/>
          </a:prstGeom>
          <a:solidFill>
            <a:schemeClr val="accent4"/>
          </a:solidFill>
        </p:spPr>
        <p:txBody>
          <a:bodyPr wrap="square" rtlCol="0">
            <a:noAutofit/>
          </a:bodyPr>
          <a:lstStyle/>
          <a:p>
            <a:r>
              <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rPr>
              <a:t>假定你是李华，近日，你发现同学们参与外教Peter组织的“英语角”活动的兴趣不高，请你给他写一封邮件。内容包括：</a:t>
            </a:r>
            <a:endPar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endParaRPr>
          </a:p>
          <a:p>
            <a:r>
              <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rPr>
              <a:t>1.说明问题;</a:t>
            </a:r>
            <a:endPar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endParaRPr>
          </a:p>
          <a:p>
            <a:r>
              <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rPr>
              <a:t>2.提出建议。</a:t>
            </a:r>
            <a:endPar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endParaRPr>
          </a:p>
          <a:p>
            <a:r>
              <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rPr>
              <a:t>注意：</a:t>
            </a:r>
            <a:endPar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endParaRPr>
          </a:p>
          <a:p>
            <a:r>
              <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rPr>
              <a:t>1.写作词数应为80个左右;</a:t>
            </a:r>
            <a:endPar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endParaRPr>
          </a:p>
          <a:p>
            <a:r>
              <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rPr>
              <a:t>2.请按如下格式在答题纸的相应位置作答。</a:t>
            </a:r>
            <a:endParaRPr lang="zh-CN" altLang="en-US" sz="2000" b="1">
              <a:solidFill>
                <a:schemeClr val="bg2"/>
              </a:solidFill>
              <a:latin typeface="华文楷体" panose="02010600040101010101" pitchFamily="2" charset="-122"/>
              <a:ea typeface="华文楷体" panose="02010600040101010101" pitchFamily="2" charset="-122"/>
              <a:cs typeface="华文楷体" panose="02010600040101010101" pitchFamily="2" charset="-122"/>
            </a:endParaRPr>
          </a:p>
          <a:p>
            <a:r>
              <a:rPr lang="zh-CN" altLang="en-US" sz="2000" b="1">
                <a:solidFill>
                  <a:schemeClr val="bg2"/>
                </a:solidFill>
              </a:rPr>
              <a:t>Dear Peter,</a:t>
            </a:r>
            <a:endParaRPr lang="zh-CN" altLang="en-US" sz="2000" b="1">
              <a:solidFill>
                <a:schemeClr val="bg2"/>
              </a:solidFill>
            </a:endParaRPr>
          </a:p>
          <a:p>
            <a:r>
              <a:rPr lang="en-US" altLang="zh-CN" sz="2000" b="1">
                <a:solidFill>
                  <a:schemeClr val="bg2"/>
                </a:solidFill>
              </a:rPr>
              <a:t>_____________________________</a:t>
            </a:r>
            <a:endParaRPr lang="en-US" altLang="zh-CN" sz="2000" b="1">
              <a:solidFill>
                <a:schemeClr val="bg2"/>
              </a:solidFill>
            </a:endParaRPr>
          </a:p>
        </p:txBody>
      </p:sp>
      <p:sp>
        <p:nvSpPr>
          <p:cNvPr id="6" name="椭圆 5"/>
          <p:cNvSpPr/>
          <p:nvPr/>
        </p:nvSpPr>
        <p:spPr>
          <a:xfrm>
            <a:off x="7143115" y="1217930"/>
            <a:ext cx="1064260" cy="424180"/>
          </a:xfrm>
          <a:prstGeom prst="ellipse">
            <a:avLst/>
          </a:prstGeom>
          <a:noFill/>
          <a:ln w="38100">
            <a:solidFill>
              <a:srgbClr val="FF0000"/>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637665" y="954405"/>
            <a:ext cx="4886960" cy="706755"/>
          </a:xfrm>
          <a:prstGeom prst="rect">
            <a:avLst/>
          </a:prstGeom>
          <a:solidFill>
            <a:srgbClr val="FFC000"/>
          </a:solidFill>
        </p:spPr>
        <p:txBody>
          <a:bodyPr wrap="square" rtlCol="0">
            <a:spAutoFit/>
          </a:bodyPr>
          <a:lstStyle/>
          <a:p>
            <a:pPr algn="ctr"/>
            <a:r>
              <a:rPr lang="en-US" altLang="zh-CN" sz="4000">
                <a:solidFill>
                  <a:srgbClr val="FF0000"/>
                </a:solidFill>
                <a:latin typeface="Times New Roman" panose="02020603050405020304" charset="0"/>
                <a:cs typeface="Times New Roman" panose="02020603050405020304" charset="0"/>
              </a:rPr>
              <a:t>The tone is too direct</a:t>
            </a:r>
            <a:r>
              <a:rPr lang="en-US" altLang="zh-CN">
                <a:solidFill>
                  <a:srgbClr val="FF0000"/>
                </a:solidFill>
              </a:rPr>
              <a:t>.</a:t>
            </a:r>
            <a:endParaRPr lang="en-US" altLang="zh-CN">
              <a:solidFill>
                <a:srgbClr val="FF0000"/>
              </a:solidFill>
            </a:endParaRPr>
          </a:p>
        </p:txBody>
      </p:sp>
      <p:sp>
        <p:nvSpPr>
          <p:cNvPr id="10" name="下箭头 9"/>
          <p:cNvSpPr/>
          <p:nvPr/>
        </p:nvSpPr>
        <p:spPr>
          <a:xfrm>
            <a:off x="2820670" y="3264535"/>
            <a:ext cx="276860" cy="353060"/>
          </a:xfrm>
          <a:prstGeom prst="downArrow">
            <a:avLst/>
          </a:prstGeom>
          <a:solidFill>
            <a:schemeClr val="accent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7"/>
          <p:cNvSpPr>
            <a:spLocks noChangeArrowheads="1"/>
          </p:cNvSpPr>
          <p:nvPr/>
        </p:nvSpPr>
        <p:spPr bwMode="auto">
          <a:xfrm>
            <a:off x="302260" y="3599180"/>
            <a:ext cx="6713855" cy="2480945"/>
          </a:xfrm>
          <a:prstGeom prst="rect">
            <a:avLst/>
          </a:prstGeom>
          <a:noFill/>
          <a:ln w="9525">
            <a:solidFill>
              <a:schemeClr val="accent5"/>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lvl1pPr marL="342900" indent="-342900">
              <a:spcBef>
                <a:spcPct val="20000"/>
              </a:spcBef>
              <a:buClr>
                <a:schemeClr val="hlink"/>
              </a:buClr>
              <a:buSzPct val="75000"/>
              <a:buFont typeface="Wingdings" panose="05000000000000000000" pitchFamily="2" charset="2"/>
              <a:buChar char="l"/>
              <a:defRPr sz="2800">
                <a:solidFill>
                  <a:schemeClr val="tx1"/>
                </a:solidFill>
                <a:latin typeface="华文楷体" panose="02010600040101010101" pitchFamily="2" charset="-122"/>
                <a:ea typeface="华文楷体" panose="02010600040101010101" pitchFamily="2" charset="-122"/>
              </a:defRPr>
            </a:lvl1pPr>
            <a:lvl2pPr marL="742950" indent="-285750">
              <a:spcBef>
                <a:spcPct val="20000"/>
              </a:spcBef>
              <a:buClr>
                <a:schemeClr val="tx2"/>
              </a:buClr>
              <a:buSzPct val="75000"/>
              <a:buFont typeface="Wingdings" panose="05000000000000000000" pitchFamily="2" charset="2"/>
              <a:buChar char="l"/>
              <a:defRPr sz="2400">
                <a:solidFill>
                  <a:schemeClr val="tx1"/>
                </a:solidFill>
                <a:latin typeface="华文楷体" panose="02010600040101010101" pitchFamily="2" charset="-122"/>
                <a:ea typeface="华文楷体" panose="02010600040101010101" pitchFamily="2" charset="-122"/>
              </a:defRPr>
            </a:lvl2pPr>
            <a:lvl3pPr marL="1143000" indent="-228600">
              <a:spcBef>
                <a:spcPct val="20000"/>
              </a:spcBef>
              <a:buClr>
                <a:schemeClr val="accent2"/>
              </a:buClr>
              <a:buSzPct val="75000"/>
              <a:buFont typeface="Wingdings" panose="05000000000000000000" pitchFamily="2" charset="2"/>
              <a:buChar char="l"/>
              <a:defRPr sz="2000">
                <a:solidFill>
                  <a:schemeClr val="tx1"/>
                </a:solidFill>
                <a:latin typeface="华文楷体" panose="02010600040101010101" pitchFamily="2" charset="-122"/>
                <a:ea typeface="华文楷体" panose="02010600040101010101" pitchFamily="2" charset="-122"/>
              </a:defRPr>
            </a:lvl3pPr>
            <a:lvl4pPr marL="1600200" indent="-228600">
              <a:spcBef>
                <a:spcPct val="20000"/>
              </a:spcBef>
              <a:buClr>
                <a:schemeClr val="folHlink"/>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4pPr>
            <a:lvl5pPr marL="2057400" indent="-228600">
              <a:spcBef>
                <a:spcPct val="20000"/>
              </a:spcBef>
              <a:buClr>
                <a:schemeClr val="tx1"/>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5pPr>
            <a:lvl6pPr marL="2514600" indent="-228600" fontAlgn="base">
              <a:spcBef>
                <a:spcPct val="20000"/>
              </a:spcBef>
              <a:spcAft>
                <a:spcPct val="0"/>
              </a:spcAft>
              <a:buClr>
                <a:schemeClr val="tx1"/>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6pPr>
            <a:lvl7pPr marL="2971800" indent="-228600" fontAlgn="base">
              <a:spcBef>
                <a:spcPct val="20000"/>
              </a:spcBef>
              <a:spcAft>
                <a:spcPct val="0"/>
              </a:spcAft>
              <a:buClr>
                <a:schemeClr val="tx1"/>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7pPr>
            <a:lvl8pPr marL="3429000" indent="-228600" fontAlgn="base">
              <a:spcBef>
                <a:spcPct val="20000"/>
              </a:spcBef>
              <a:spcAft>
                <a:spcPct val="0"/>
              </a:spcAft>
              <a:buClr>
                <a:schemeClr val="tx1"/>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8pPr>
            <a:lvl9pPr marL="3886200" indent="-228600" fontAlgn="base">
              <a:spcBef>
                <a:spcPct val="20000"/>
              </a:spcBef>
              <a:spcAft>
                <a:spcPct val="0"/>
              </a:spcAft>
              <a:buClr>
                <a:schemeClr val="tx1"/>
              </a:buClr>
              <a:buSzPct val="75000"/>
              <a:buFont typeface="Wingdings" panose="05000000000000000000" pitchFamily="2" charset="2"/>
              <a:buChar char="l"/>
              <a:defRPr>
                <a:solidFill>
                  <a:schemeClr val="tx1"/>
                </a:solidFill>
                <a:latin typeface="华文楷体" panose="02010600040101010101" pitchFamily="2" charset="-122"/>
                <a:ea typeface="华文楷体" panose="02010600040101010101" pitchFamily="2" charset="-122"/>
              </a:defRPr>
            </a:lvl9pPr>
          </a:lstStyle>
          <a:p>
            <a:pPr marL="0" indent="0">
              <a:lnSpc>
                <a:spcPct val="150000"/>
              </a:lnSpc>
              <a:buNone/>
            </a:pPr>
            <a:r>
              <a:rPr lang="en-US" altLang="zh-CN" sz="2000" dirty="0">
                <a:solidFill>
                  <a:srgbClr val="FFFF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Dear Peter,</a:t>
            </a:r>
            <a:endParaRPr lang="en-US" altLang="zh-CN" sz="2000" dirty="0">
              <a:solidFill>
                <a:srgbClr val="FFFF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a:p>
            <a:pPr marL="0" indent="0">
              <a:lnSpc>
                <a:spcPct val="150000"/>
              </a:lnSpc>
              <a:buNone/>
            </a:pPr>
            <a:r>
              <a:rPr lang="en-US" altLang="zh-CN" sz="2000" dirty="0">
                <a:solidFill>
                  <a:srgbClr val="FFFF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      Having  noticed that the enthusiasm among our classmates for your English corner events has not been as high as  planned, I am writing to share some concerns about it. </a:t>
            </a:r>
            <a:endParaRPr lang="en-US" altLang="zh-CN" sz="2000" dirty="0">
              <a:solidFill>
                <a:srgbClr val="FFFF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 name="矩形 2"/>
          <p:cNvSpPr/>
          <p:nvPr/>
        </p:nvSpPr>
        <p:spPr>
          <a:xfrm>
            <a:off x="0" y="4720272"/>
            <a:ext cx="12192000" cy="855663"/>
          </a:xfrm>
          <a:prstGeom prst="rect">
            <a:avLst/>
          </a:prstGeom>
          <a:solidFill>
            <a:schemeClr val="accent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115" name="Rectangle 3"/>
          <p:cNvSpPr>
            <a:spLocks noGrp="1" noChangeArrowheads="1"/>
          </p:cNvSpPr>
          <p:nvPr>
            <p:ph type="body" idx="4294967295"/>
          </p:nvPr>
        </p:nvSpPr>
        <p:spPr>
          <a:xfrm>
            <a:off x="302260" y="4559935"/>
            <a:ext cx="11395075" cy="1016000"/>
          </a:xfrm>
        </p:spPr>
        <p:txBody>
          <a:bodyPr wrap="square">
            <a:spAutoFit/>
          </a:bodyPr>
          <a:lstStyle/>
          <a:p>
            <a:pPr marL="0" indent="0">
              <a:lnSpc>
                <a:spcPct val="150000"/>
              </a:lnSpc>
              <a:buNone/>
            </a:pPr>
            <a:r>
              <a:rPr lang="en-US" altLang="zh-CN" sz="4000" b="1" spc="0" dirty="0">
                <a:solidFill>
                  <a:srgbClr val="FF0000"/>
                </a:solidFill>
                <a:latin typeface="华文仿宋" panose="02010600040101010101" charset="-122"/>
                <a:ea typeface="华文仿宋" panose="02010600040101010101" charset="-122"/>
                <a:cs typeface="华文行楷" panose="02010800040101010101" charset="-122"/>
                <a:sym typeface="思源黑体 CN Normal" panose="020B0400000000000000" pitchFamily="34" charset="-122"/>
              </a:rPr>
              <a:t>Tip 2:</a:t>
            </a:r>
            <a:r>
              <a:rPr lang="zh-CN" altLang="en-US" sz="4000" b="1" spc="0" dirty="0">
                <a:solidFill>
                  <a:srgbClr val="FF0000"/>
                </a:solidFill>
                <a:latin typeface="华文仿宋" panose="02010600040101010101" charset="-122"/>
                <a:ea typeface="华文仿宋" panose="02010600040101010101" charset="-122"/>
                <a:cs typeface="华文行楷" panose="02010800040101010101" charset="-122"/>
                <a:sym typeface="思源黑体 CN Normal" panose="020B0400000000000000" pitchFamily="34" charset="-122"/>
              </a:rPr>
              <a:t>The tone of writing </a:t>
            </a:r>
            <a:r>
              <a:rPr lang="en-US" altLang="zh-CN" sz="4000" b="1" spc="0" dirty="0">
                <a:solidFill>
                  <a:srgbClr val="FF0000"/>
                </a:solidFill>
                <a:latin typeface="华文仿宋" panose="02010600040101010101" charset="-122"/>
                <a:ea typeface="华文仿宋" panose="02010600040101010101" charset="-122"/>
                <a:cs typeface="华文行楷" panose="02010800040101010101" charset="-122"/>
                <a:sym typeface="思源黑体 CN Normal" panose="020B0400000000000000" pitchFamily="34" charset="-122"/>
              </a:rPr>
              <a:t>varies with the writing object</a:t>
            </a:r>
            <a:endParaRPr lang="en-US" altLang="zh-CN" sz="4000" b="1" spc="0" dirty="0">
              <a:solidFill>
                <a:srgbClr val="FF0000"/>
              </a:solidFill>
              <a:latin typeface="华文仿宋" panose="02010600040101010101" charset="-122"/>
              <a:ea typeface="华文仿宋" panose="02010600040101010101" charset="-122"/>
              <a:cs typeface="华文行楷" panose="02010800040101010101" charset="-122"/>
              <a:sym typeface="思源黑体 CN Normal" panose="020B0400000000000000"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0119"/>
                                        </p:tgtEl>
                                        <p:attrNameLst>
                                          <p:attrName>style.visibility</p:attrName>
                                        </p:attrNameLst>
                                      </p:cBhvr>
                                      <p:to>
                                        <p:strVal val="visible"/>
                                      </p:to>
                                    </p:set>
                                    <p:anim calcmode="lin" valueType="num">
                                      <p:cBhvr additive="base">
                                        <p:cTn id="7" dur="500" fill="hold"/>
                                        <p:tgtEl>
                                          <p:spTgt spid="90119"/>
                                        </p:tgtEl>
                                        <p:attrNameLst>
                                          <p:attrName>ppt_x</p:attrName>
                                        </p:attrNameLst>
                                      </p:cBhvr>
                                      <p:tavLst>
                                        <p:tav tm="0">
                                          <p:val>
                                            <p:strVal val="#ppt_x"/>
                                          </p:val>
                                        </p:tav>
                                        <p:tav tm="100000">
                                          <p:val>
                                            <p:strVal val="#ppt_x"/>
                                          </p:val>
                                        </p:tav>
                                      </p:tavLst>
                                    </p:anim>
                                    <p:anim calcmode="lin" valueType="num">
                                      <p:cBhvr additive="base">
                                        <p:cTn id="8" dur="500" fill="hold"/>
                                        <p:tgtEl>
                                          <p:spTgt spid="901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90115">
                                            <p:txEl>
                                              <p:pRg st="0" end="0"/>
                                            </p:txEl>
                                          </p:spTgt>
                                        </p:tgtEl>
                                        <p:attrNameLst>
                                          <p:attrName>style.visibility</p:attrName>
                                        </p:attrNameLst>
                                      </p:cBhvr>
                                      <p:to>
                                        <p:strVal val="visible"/>
                                      </p:to>
                                    </p:set>
                                    <p:anim calcmode="lin" valueType="num">
                                      <p:cBhvr additive="base">
                                        <p:cTn id="41" dur="500" fill="hold"/>
                                        <p:tgtEl>
                                          <p:spTgt spid="90115">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901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9" grpId="0" animBg="1"/>
      <p:bldP spid="6" grpId="0" animBg="1"/>
      <p:bldP spid="7" grpId="0" bldLvl="0" animBg="1"/>
      <p:bldP spid="10" grpId="0" animBg="1"/>
      <p:bldP spid="11" grpId="0" bldLvl="0" animBg="1"/>
      <p:bldP spid="3" grpId="0" bldLvl="0" animBg="1"/>
      <p:bldP spid="90115" grpId="0" build="p"/>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BEAUTIFY_FLAG" val="#wm#"/>
  <p:tag name="KSO_WM_TEMPLATE_CATEGORY" val="custom"/>
  <p:tag name="KSO_WM_TEMPLATE_INDEX" val="20205081"/>
</p:tagLst>
</file>

<file path=ppt/tags/tag63.xml><?xml version="1.0" encoding="utf-8"?>
<p:tagLst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wm#"/>
</p:tagLst>
</file>

<file path=ppt/tags/tag64.xml><?xml version="1.0" encoding="utf-8"?>
<p:tagLst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wm#"/>
</p:tagLst>
</file>

<file path=ppt/tags/tag6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wm#"/>
  <p:tag name="KSO_WM_TEMPLATE_CATEGORY" val="custom"/>
  <p:tag name="KSO_WM_TEMPLATE_INDEX" val="20205081"/>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wm#"/>
  <p:tag name="KSO_WM_TEMPLATE_CATEGORY" val="custom"/>
  <p:tag name="KSO_WM_TEMPLATE_INDEX" val="20205081"/>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wm#"/>
  <p:tag name="KSO_WM_TEMPLATE_CATEGORY" val="custom"/>
  <p:tag name="KSO_WM_TEMPLATE_INDEX" val="20205081"/>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wm#"/>
  <p:tag name="KSO_WM_TEMPLATE_CATEGORY" val="custom"/>
  <p:tag name="KSO_WM_TEMPLATE_INDEX" val="20205081"/>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wm#"/>
  <p:tag name="KSO_WM_TEMPLATE_CATEGORY" val="custom"/>
  <p:tag name="KSO_WM_TEMPLATE_INDEX" val="20205081"/>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wm#"/>
  <p:tag name="KSO_WM_TEMPLATE_CATEGORY" val="custom"/>
  <p:tag name="KSO_WM_TEMPLATE_INDEX" val="20205081"/>
</p:tagLst>
</file>

<file path=ppt/tags/tag93.xml><?xml version="1.0" encoding="utf-8"?>
<p:tagLst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wm#"/>
</p:tagLst>
</file>

<file path=ppt/tags/tag94.xml><?xml version="1.0" encoding="utf-8"?>
<p:tagLst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wm#"/>
</p:tagLst>
</file>

<file path=ppt/tags/tag9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主题">
  <a:themeElements>
    <a:clrScheme name="数学">
      <a:dk1>
        <a:srgbClr val="FFFFFF"/>
      </a:dk1>
      <a:lt1>
        <a:srgbClr val="FFFFFF"/>
      </a:lt1>
      <a:dk2>
        <a:srgbClr val="FFFFFF"/>
      </a:dk2>
      <a:lt2>
        <a:srgbClr val="FFFFFF"/>
      </a:lt2>
      <a:accent1>
        <a:srgbClr val="42505A"/>
      </a:accent1>
      <a:accent2>
        <a:srgbClr val="0A9495"/>
      </a:accent2>
      <a:accent3>
        <a:srgbClr val="E3E8EE"/>
      </a:accent3>
      <a:accent4>
        <a:srgbClr val="F7FBFC"/>
      </a:accent4>
      <a:accent5>
        <a:srgbClr val="FFFFFF"/>
      </a:accent5>
      <a:accent6>
        <a:srgbClr val="826C5E"/>
      </a:accent6>
      <a:hlink>
        <a:srgbClr val="0563C1"/>
      </a:hlink>
      <a:folHlink>
        <a:srgbClr val="954D72"/>
      </a:folHlink>
    </a:clrScheme>
    <a:fontScheme name="Office 主题">
      <a:majorFont>
        <a:latin typeface="思源黑体 CN Normal"/>
        <a:ea typeface="华文新魏"/>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数学">
      <a:dk1>
        <a:srgbClr val="42505A"/>
      </a:dk1>
      <a:lt1>
        <a:srgbClr val="E3E8EE"/>
      </a:lt1>
      <a:dk2>
        <a:srgbClr val="000000"/>
      </a:dk2>
      <a:lt2>
        <a:srgbClr val="0A9495"/>
      </a:lt2>
      <a:accent1>
        <a:srgbClr val="42505A"/>
      </a:accent1>
      <a:accent2>
        <a:srgbClr val="0A9495"/>
      </a:accent2>
      <a:accent3>
        <a:srgbClr val="E3E8EE"/>
      </a:accent3>
      <a:accent4>
        <a:srgbClr val="F7FBFC"/>
      </a:accent4>
      <a:accent5>
        <a:srgbClr val="FFFFFF"/>
      </a:accent5>
      <a:accent6>
        <a:srgbClr val="826C5E"/>
      </a:accent6>
      <a:hlink>
        <a:srgbClr val="0563C1"/>
      </a:hlink>
      <a:folHlink>
        <a:srgbClr val="954D72"/>
      </a:folHlink>
    </a:clrScheme>
    <a:fontScheme name="思源黑体">
      <a:majorFont>
        <a:latin typeface="思源黑体 CN Normal"/>
        <a:ea typeface="思源黑体 CN Normal"/>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solidFill>
            <a:schemeClr val="bg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思源黑体 CN Normal"/>
        <a:ea typeface=""/>
        <a:cs typeface=""/>
        <a:font script="Jpan" typeface="ＭＳ Ｐゴシック"/>
        <a:font script="Hang" typeface="맑은 고딕"/>
        <a:font script="Hans" typeface="思源黑体 CN Normal"/>
        <a:font script="Hant" typeface="新細明體"/>
        <a:font script="Arab" typeface="思源黑体 CN Normal"/>
        <a:font script="Hebr" typeface="思源黑体 CN Normal"/>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Normal"/>
        <a:font script="Uigh" typeface="Microsoft Uighur"/>
      </a:majorFont>
      <a:minorFont>
        <a:latin typeface="思源黑体 CN Normal"/>
        <a:ea typeface=""/>
        <a:cs typeface=""/>
        <a:font script="Jpan" typeface="ＭＳ Ｐゴシック"/>
        <a:font script="Hang" typeface="맑은 고딕"/>
        <a:font script="Hans" typeface="思源黑体 CN Normal"/>
        <a:font script="Hant" typeface="新細明體"/>
        <a:font script="Arab" typeface="思源黑体 CN Normal"/>
        <a:font script="Hebr" typeface="思源黑体 CN Norm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Norm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Normal"/>
        <a:font script="Hant" typeface="新細明體"/>
        <a:font script="Arab" typeface="思源黑体 CN Normal"/>
        <a:font script="Hebr" typeface="思源黑体 CN Normal"/>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Normal"/>
        <a:font script="Uigh" typeface="Microsoft Uighur"/>
        <a:font script="Geor" typeface="Sylfaen"/>
      </a:majorFont>
      <a:minorFont>
        <a:latin typeface="思源黑体 CN Normal"/>
        <a:ea typeface=""/>
        <a:cs typeface=""/>
        <a:font script="Jpan" typeface="ＭＳ Ｐゴシック"/>
        <a:font script="Hang" typeface="맑은 고딕"/>
        <a:font script="Hans" typeface="思源黑体 CN Normal"/>
        <a:font script="Hant" typeface="新細明體"/>
        <a:font script="Arab" typeface="思源黑体 CN Normal"/>
        <a:font script="Hebr" typeface="思源黑体 CN Norm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Norm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5886</Words>
  <Application>WPS 演示</Application>
  <PresentationFormat>宽屏</PresentationFormat>
  <Paragraphs>211</Paragraphs>
  <Slides>18</Slides>
  <Notes>0</Notes>
  <HiddenSlides>0</HiddenSlides>
  <MMClips>0</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18</vt:i4>
      </vt:variant>
    </vt:vector>
  </HeadingPairs>
  <TitlesOfParts>
    <vt:vector size="37" baseType="lpstr">
      <vt:lpstr>Arial</vt:lpstr>
      <vt:lpstr>宋体</vt:lpstr>
      <vt:lpstr>Wingdings</vt:lpstr>
      <vt:lpstr>思源黑体 CN Normal</vt:lpstr>
      <vt:lpstr>Calibri</vt:lpstr>
      <vt:lpstr>华文新魏</vt:lpstr>
      <vt:lpstr>Wingdings</vt:lpstr>
      <vt:lpstr>HelveticaNeue</vt:lpstr>
      <vt:lpstr>优设标题黑</vt:lpstr>
      <vt:lpstr>华文行楷</vt:lpstr>
      <vt:lpstr>华文楷体</vt:lpstr>
      <vt:lpstr>华文琥珀</vt:lpstr>
      <vt:lpstr>华文仿宋</vt:lpstr>
      <vt:lpstr>Times New Roman</vt:lpstr>
      <vt:lpstr>Segoe Print</vt:lpstr>
      <vt:lpstr>微软雅黑</vt:lpstr>
      <vt:lpstr>Arial Unicode MS</vt:lpstr>
      <vt:lpstr>Office 主题</vt:lpstr>
      <vt:lpstr>Office 主题​​</vt:lpstr>
      <vt:lpstr>PowerPoint 演示文稿</vt:lpstr>
      <vt:lpstr>“金华十校”</vt:lpstr>
      <vt:lpstr>审题</vt:lpstr>
      <vt:lpstr>PowerPoint 演示文稿</vt:lpstr>
      <vt:lpstr>PowerPoint 演示文稿</vt:lpstr>
      <vt:lpstr>谋篇布局</vt:lpstr>
      <vt:lpstr>PowerPoint 演示文稿</vt:lpstr>
      <vt:lpstr>语言</vt:lpstr>
      <vt:lpstr>Para 1      The beginning    写信目的</vt:lpstr>
      <vt:lpstr>Para 2      The body    说明问题+提出建议</vt:lpstr>
      <vt:lpstr>Para 2      The body    说明问题+提出建议</vt:lpstr>
      <vt:lpstr>Para 2      The body    说明问题+提出建议</vt:lpstr>
      <vt:lpstr>Para 3      The ending   希望+祝愿</vt:lpstr>
      <vt:lpstr>范文</vt:lpstr>
      <vt:lpstr>Version 1</vt:lpstr>
      <vt:lpstr>Version 2</vt:lpstr>
      <vt:lpstr>Version 3</vt:lpstr>
      <vt:lpstr>Thank </vt:lpstr>
    </vt:vector>
  </TitlesOfParts>
  <Company>微软中国</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lak</dc:creator>
  <cp:lastModifiedBy>Administrator</cp:lastModifiedBy>
  <cp:revision>70</cp:revision>
  <cp:lastPrinted>2411-12-30T00:00:00Z</cp:lastPrinted>
  <dcterms:created xsi:type="dcterms:W3CDTF">2008-09-09T01:15:00Z</dcterms:created>
  <dcterms:modified xsi:type="dcterms:W3CDTF">2023-11-15T05:28:18Z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D81CF333EDC74A24AF9CD039672EAF64_13</vt:lpwstr>
  </property>
  <property fmtid="{D5CDD505-2E9C-101B-9397-08002B2CF9AE}" pid="4" name="KSOTemplateUUID">
    <vt:lpwstr>v1.0_mb_sMDZuVnjTLeuJdRoUYsa9A==</vt:lpwstr>
  </property>
</Properties>
</file>