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9" r:id="rId3"/>
    <p:sldId id="257" r:id="rId4"/>
    <p:sldId id="258" r:id="rId5"/>
    <p:sldId id="260" r:id="rId7"/>
    <p:sldId id="262" r:id="rId8"/>
    <p:sldId id="261" r:id="rId9"/>
    <p:sldId id="259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1CD3-A384-4D95-B87D-CDB852FA1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E47DE-111E-45A6-A09E-55FD1730E9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E47DE-111E-45A6-A09E-55FD1730E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E47DE-111E-45A6-A09E-55FD1730E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E47DE-111E-45A6-A09E-55FD1730E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E47DE-111E-45A6-A09E-55FD1730E9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159B-BD01-411B-9399-FAC0DC118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C445-F429-4DB8-BFC5-63B1195D7E19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68436" y="22796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78" y="1570258"/>
            <a:ext cx="69958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Samantha look at the others?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Thomas say to the others?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Mum treat Samantha and Thomas differently?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62943" b="50000"/>
          <a:stretch>
            <a:fillRect/>
          </a:stretch>
        </p:blipFill>
        <p:spPr bwMode="auto">
          <a:xfrm>
            <a:off x="582688" y="2902429"/>
            <a:ext cx="564851" cy="5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63325" r="40183" b="5931"/>
          <a:stretch>
            <a:fillRect/>
          </a:stretch>
        </p:blipFill>
        <p:spPr bwMode="auto">
          <a:xfrm>
            <a:off x="600821" y="1282158"/>
            <a:ext cx="513571" cy="5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8" b="61787"/>
          <a:stretch>
            <a:fillRect/>
          </a:stretch>
        </p:blipFill>
        <p:spPr bwMode="auto">
          <a:xfrm>
            <a:off x="474943" y="2122175"/>
            <a:ext cx="639449" cy="57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85" y="346637"/>
            <a:ext cx="240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b="1" dirty="0"/>
              <a:t>Can you find out</a:t>
            </a:r>
            <a:endParaRPr lang="zh-CN" altLang="en-US" sz="2400" b="1" dirty="0"/>
          </a:p>
        </p:txBody>
      </p:sp>
      <p:pic>
        <p:nvPicPr>
          <p:cNvPr id="7" name="Picture 2" descr="C:\Users\HP10\Documents\Tencent Files\440908995\Image\C2C\BB81FFDB975AFFE1C1E3D2A6A8927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88" y="3746174"/>
            <a:ext cx="1615067" cy="19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60安全浏览器下载\舞台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97778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change the story into a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342900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play? Maybe you can play all the three roles because of the holiday or find some companions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（同甘共苦的）伙伴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790075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z="2400" dirty="0" smtClean="0"/>
              <a:t>1. Read </a:t>
            </a:r>
            <a:r>
              <a:rPr lang="en-US" altLang="zh-CN" sz="2400" dirty="0"/>
              <a:t>the story another time.</a:t>
            </a:r>
            <a:endParaRPr lang="en-US" altLang="zh-CN" sz="2400" dirty="0"/>
          </a:p>
          <a:p>
            <a:r>
              <a:rPr lang="en-US" altLang="zh-CN" sz="2400" dirty="0" smtClean="0"/>
              <a:t>2. Group </a:t>
            </a:r>
            <a:r>
              <a:rPr lang="en-US" altLang="zh-CN" sz="2400" dirty="0"/>
              <a:t>the expressions.</a:t>
            </a:r>
            <a:endParaRPr lang="en-US" altLang="zh-CN" sz="2400" dirty="0"/>
          </a:p>
          <a:p>
            <a:r>
              <a:rPr lang="en-US" altLang="zh-CN" sz="2400" dirty="0" smtClean="0"/>
              <a:t>3. Act it out in some way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10\AppData\Roaming\Tencent\Users\440908995\QQ\WinTemp\RichOle\(RQ4GDW{~NLH`8HGYAAHONL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4797152"/>
            <a:ext cx="184731" cy="76944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836712"/>
            <a:ext cx="5400600" cy="92333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62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“How?” she asked. “It doesn't say anything about a supersaturated solution in the book, or about putting them in the fridge."</a:t>
            </a:r>
            <a:endParaRPr lang="zh-CN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5120" y="3983630"/>
            <a:ext cx="6745968" cy="273921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Crystals 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萨曼萨的晶体实验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32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Jacqueline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Crompton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Ottaway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 Zealand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Act10 The talk after dinner II</a:t>
            </a:r>
            <a:endParaRPr lang="en-US" altLang="zh-CN" sz="28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laughed, shook his curly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mane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浓密的头发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leaned forward. “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Don‘t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believe everything you read. OK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with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authority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一本正经地继续说道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“first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need a warm jar and some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boiling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water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沸腾的水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in the cupboard and found a clean jam jar. She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ran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冲洗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under hot water until it was warm.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Typical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不出所料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thought, Thomas is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bossing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me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around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对（某人）发号施令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 do all the work.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came up behind her.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“Got the kettle boiling?”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switched the kettle on.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Can‘t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imagine how Mum can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stand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忍受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it, she thought.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"Pour in the water."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could see that Thomas was really enjoying himself.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“Now,”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“said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Thomas, grabbing the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dog-eared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翻旧了的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packet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,"we just keep adding as much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as we can until no more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will dissolve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溶解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 did that last time."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“Right,”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Thomas enthusiastically, ignoring her comment.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have got a saturated solution,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let‘s pop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放置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in the fridge."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a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dramatic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戏剧性的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flourish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夸张动作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held open the fridge door while Thomas placed the jar of blue liquid inside.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"You see, Sam..."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"Samantha," she corrected him.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"Yeah, well see, Samantha, when you lower the temperature, the solution becomes supersaturated and the extra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turns into crystals.”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uttered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conclusions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triumphantly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得意洋洋地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“Is that clear?”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Crystal clear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清楚明白的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replied Samantha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dryly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冷淡地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stretched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伸懒腰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yawned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打哈欠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 think I'll go to bed now.”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79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started clearing up the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kitchen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counter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厨房台面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"I'll wait up for Jodie and Jon and your mum."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paused at the kitchen door. She turned around. “Thanks, Thomas.” Thomas made a mock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salute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假装敬礼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"No sweat, Samantha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.“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〇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 Thomas treat Samantha with respect? Any expression here to prove your opinion? Try to circle these expressions.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which way did Thomas speak, casually or formally?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 you find an expression similar in meaning to “add with authority” in this part?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情境造句。参照</a:t>
            </a:r>
            <a:r>
              <a:rPr lang="zh-CN" alt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蓝色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字体句子，进行类似描述：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当小明拿出他的练习本时，我用一个戏剧性的夸张动作翻开我的物理书，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你错了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，他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 (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一本正经地继续说道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得意洋洋的总结道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狂热的继续说道，完全无视我的评价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324136"/>
            <a:ext cx="4651723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could make a saturated solution and stick them in the fridge.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368605"/>
            <a:ext cx="620253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looked at Thomas out of the corner of her eye. "My name's Samantha -- not Sam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  <a:endParaRPr lang="en-US" altLang="zh-CN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“Well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Samantha, shall 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…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laughed, shook his curly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mane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浓密的头发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leaned forward. “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Don‘t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believe everything you read. OK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with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authority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一本正经地继续说道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“first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need a warm jar and some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boiling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water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沸腾的水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in the cupboard and found a clean jam jar. She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ran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冲洗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under hot water until it was warm.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Typical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不出所料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thought, Thomas is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bossing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me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around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对（某人）发号施令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 do all the work.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came up behind her.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“Got the kettle boiling?”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switched the kettle on.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Can‘t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imagine how Mum can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stand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忍受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it, she thought.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"Pour in the water."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could see that Thomas was really enjoying himself.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“Now,”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“said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Thomas, grabbing the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dog-eared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翻旧了的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packet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,"we just keep adding as much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as we can until no more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will dissolve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溶解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 did that last time."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“Right,”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Thomas enthusiastically, ignoring her comment.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have got a saturated solution,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let‘s pop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放置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in the fridge."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a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dramatic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戏剧性的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flourish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夸张动作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held open the fridge door while Thomas placed the jar of blue liquid inside.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"You see, Sam..."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"Samantha," she corrected him.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"Yeah, well see, Samantha, when you lower the temperature, the solution becomes supersaturated and the extra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turns into crystals.”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uttered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conclusions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triumphantly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得意洋洋地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“Is that clear?”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Crystal clear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清楚明白的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replied Samantha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dryly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冷淡地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stretched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伸懒腰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yawned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打哈欠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 think I'll go to bed now.”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79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started clearing up the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kitchen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counter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厨房台面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"I'll wait up for Jodie and Jon and your mum."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paused at the kitchen door. She turned around. “Thanks, Thomas.” Thomas made a mock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salute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假装敬礼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"No sweat, Samantha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.“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〇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 Thomas treat Samantha with respect? Any expression here to prove your opinion? Try to circle these expressions.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324136"/>
            <a:ext cx="4651723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could make a saturated solution and stick them in the fridge.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368605"/>
            <a:ext cx="620253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looked at Thomas out of the corner of her eye. "My name's Samantha -- not Sam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  <a:endParaRPr lang="en-US" altLang="zh-CN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“Well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Samantha, shall 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…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831217"/>
            <a:ext cx="107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he did.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83568" y="3861048"/>
            <a:ext cx="1944216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91580" y="5373216"/>
            <a:ext cx="972108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572000" y="2918361"/>
            <a:ext cx="864096" cy="45024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717639" y="5138996"/>
            <a:ext cx="718457" cy="30622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2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laughed, shook his curly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mane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浓密的头发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leaned forward. “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Don‘t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believe everything you read. OK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</a:t>
            </a:r>
            <a:r>
              <a:rPr lang="en-US" altLang="zh-CN" sz="12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with </a:t>
            </a:r>
            <a:r>
              <a:rPr lang="en-US" altLang="zh-CN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authority</a:t>
            </a:r>
            <a:r>
              <a:rPr lang="zh-CN" altLang="en-US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一本正经地继续说道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“first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need a warm jar and some </a:t>
            </a:r>
            <a:r>
              <a:rPr lang="en-US" altLang="zh-CN" sz="12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boiling </a:t>
            </a:r>
            <a:r>
              <a:rPr lang="en-US" altLang="zh-CN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water</a:t>
            </a:r>
            <a:r>
              <a:rPr lang="zh-CN" altLang="en-US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沸腾的水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in the cupboard and found a clean jam jar. She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ran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冲洗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under hot water until it was warm.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Typical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不出所料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thought, Thomas is </a:t>
            </a:r>
            <a:r>
              <a:rPr lang="en-US" altLang="zh-CN" sz="12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bossing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me </a:t>
            </a:r>
            <a:r>
              <a:rPr lang="en-US" altLang="zh-CN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around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对（某人）发号施令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 do all the work.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came up behind her.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“Got the kettle boiling?”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switched the kettle on.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Can‘t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imagine how Mum can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stand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忍受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it, she thought.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"Pour in the water."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could see that Thomas was really enjoying himself.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“Now,”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“said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Thomas, grabbing the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dog-eared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翻旧了的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packet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copper </a:t>
            </a:r>
            <a:r>
              <a:rPr lang="en-US" altLang="zh-CN" sz="12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,"we just keep adding as much copper </a:t>
            </a:r>
            <a:r>
              <a:rPr lang="en-US" altLang="zh-CN" sz="12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as we can until no more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will dissolve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溶解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 did that last time."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“Right,”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Thomas enthusiastically, ignoring her comment.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have got a saturated solution,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let‘s pop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放置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in the fridge."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a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dramatic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戏剧性的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flourish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夸张动作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200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held open the fridge door while Thomas placed the jar of blue liquid inside.</a:t>
            </a:r>
            <a:endParaRPr lang="zh-CN" altLang="zh-CN" sz="1200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"You see, Sam..."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"Samantha," she corrected him.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"Yeah, well see, Samantha, when you lower the temperature, the solution becomes supersaturated and the extra copper </a:t>
            </a:r>
            <a:r>
              <a:rPr lang="en-US" altLang="zh-CN" sz="12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turns into crystals.”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uttered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conclusions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triumphantly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得意洋洋地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“Is that clear?”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Crystal clear</a:t>
            </a:r>
            <a:r>
              <a:rPr lang="zh-CN" altLang="en-US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清楚明白的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replied Samantha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dryly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冷淡地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stretched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伸懒腰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yawned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打哈欠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 think I'll go to bed now.”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79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started clearing up the </a:t>
            </a:r>
            <a:r>
              <a:rPr lang="en-US" altLang="zh-CN" sz="12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kitchen </a:t>
            </a:r>
            <a:r>
              <a:rPr lang="en-US" altLang="zh-CN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counter</a:t>
            </a:r>
            <a:r>
              <a:rPr lang="zh-CN" altLang="en-US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厨房台面</a:t>
            </a:r>
            <a:r>
              <a:rPr lang="en-US" altLang="zh-CN" sz="12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"I'll wait up for Jodie and Jon and your mum."</a:t>
            </a:r>
            <a:endParaRPr lang="zh-CN" altLang="zh-CN" sz="1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2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paused at the kitchen door. She turned around. “Thanks, Thomas.” Thomas made a mock 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salute</a:t>
            </a:r>
            <a:r>
              <a:rPr lang="zh-CN" altLang="en-US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假装敬礼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"No sweat, Samantha</a:t>
            </a:r>
            <a:r>
              <a:rPr lang="en-US" altLang="zh-CN" sz="12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.“</a:t>
            </a:r>
            <a:endParaRPr lang="en-US" altLang="zh-CN" sz="12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情境造句。参照</a:t>
            </a:r>
            <a:r>
              <a:rPr lang="zh-CN" alt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蓝色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字体句子，进行类似描述：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当小明拿出他的练习本时，我用一个戏剧性的夸张动作翻开我的物理书，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你错了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，他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 (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一本正经地继续说道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得意洋洋的总结道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狂热的继续说道，完全无视我的评价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34" y="4725144"/>
            <a:ext cx="7281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With a dramatic flourish, I held open my physics book while </a:t>
            </a:r>
            <a:r>
              <a:rPr lang="en-US" altLang="zh-CN" dirty="0" err="1"/>
              <a:t>Xiaoming</a:t>
            </a:r>
            <a:r>
              <a:rPr lang="en-US" altLang="zh-CN" dirty="0"/>
              <a:t> took his exercise book out.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45" y="5579367"/>
            <a:ext cx="1708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“You are wrong,” he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8517" y="5416980"/>
            <a:ext cx="1703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added with authority.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8946" y="5887144"/>
            <a:ext cx="3999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added enthusiastically, totally ignoring my </a:t>
            </a:r>
            <a:r>
              <a:rPr lang="en-US" altLang="zh-CN" dirty="0" smtClean="0"/>
              <a:t>comment.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6933" y="5641503"/>
            <a:ext cx="2776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uttered the conclusion </a:t>
            </a:r>
            <a:r>
              <a:rPr lang="en-US" altLang="zh-CN" dirty="0" smtClean="0"/>
              <a:t>triumphantly.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laughed, shook his curly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mane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浓密的头发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leaned forward. “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Don‘t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believe everything you read. OK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with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authority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一本正经地继续说道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“first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need a warm jar and some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boiling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water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沸腾的水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in the cupboard and found a clean jam jar. She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ran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冲洗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under hot water until it was warm.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Typical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不出所料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thought, Thomas is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bossing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me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around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对（某人）发号施令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so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 do all the work.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65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came up behind her.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“Got the kettle boiling?”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67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switched the kettle on.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Can‘t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imagine how Mum can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stand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忍受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it, she thought.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68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"Pour in the water."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69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could see that Thomas was really enjoying himself.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“Now,”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“said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Thomas, grabbing the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dog-eared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翻旧了的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packet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,"we just keep adding as much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as we can until no more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will dissolve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溶解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71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 did that last time."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“Right,”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added Thomas enthusiastically, ignoring her comment.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“Now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 have got a saturated solution,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let‘s pop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放置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in the fridge."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73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a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dramatic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戏剧性的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flourish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夸张动作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held open the fridge door while Thomas placed the jar of blue liquid inside.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"You see, Sam..."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"Samantha," she corrected him.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"Yeah, well see, Samantha, when you lower the temperature, the solution becomes supersaturated and the extra copper </a:t>
            </a:r>
            <a:r>
              <a:rPr lang="en-US" altLang="zh-CN" sz="14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turns into crystals.”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uttered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conclusions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triumphantly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得意洋洋地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“Is that clear?”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78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Crystal clear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清楚明白的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,”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replied Samantha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dryly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冷淡地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stretched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伸懒腰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yawned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打哈欠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“I think I'll go to bed now.”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79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Thomas started clearing up the </a:t>
            </a:r>
            <a:r>
              <a:rPr lang="en-US" altLang="zh-CN" sz="14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kitchen 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counter</a:t>
            </a:r>
            <a:r>
              <a:rPr lang="zh-CN" altLang="en-US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厨房台面</a:t>
            </a:r>
            <a:r>
              <a:rPr lang="en-US" altLang="zh-CN" sz="1400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"I'll wait up for Jodie and Jon and your mum."</a:t>
            </a:r>
            <a:endParaRPr lang="zh-CN" altLang="zh-CN" sz="1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sz="1400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paused at the kitchen door. She turned around. “Thanks, Thomas.” Thomas made a mock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salute</a:t>
            </a:r>
            <a:r>
              <a:rPr lang="zh-CN" altLang="en-US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假装敬礼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"No sweat, Samantha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.“</a:t>
            </a:r>
            <a:endParaRPr lang="en-US" altLang="zh-CN" sz="1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which way did Thomas speak, casually or formally?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Can you find an expression similar in meaning to “add with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uthority” in this part?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324136"/>
            <a:ext cx="4651723" cy="292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could make a saturated solution and stick them in the fridge.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368605"/>
            <a:ext cx="6202532" cy="4924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looked at Thomas out of the corner of her eye. "My name's Samantha -- not Sam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  <a:endParaRPr lang="en-US" altLang="zh-CN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“Well</a:t>
            </a:r>
            <a:r>
              <a:rPr lang="en-US" altLang="zh-CN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Samantha, shall </a:t>
            </a:r>
            <a:r>
              <a:rPr lang="en-US" altLang="zh-CN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…</a:t>
            </a:r>
            <a:endParaRPr lang="zh-CN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3" y="5867399"/>
            <a:ext cx="84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Casually.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6555641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ttered the conclusions triumphantly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594"/>
            <a:ext cx="7550527" cy="6822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8400" y="3965758"/>
            <a:ext cx="6745968" cy="273921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Crystals 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萨曼萨的晶体实验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32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Jacqueline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Crompton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Ottaway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 Zealand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Act 11 The next morning</a:t>
            </a:r>
            <a:endParaRPr lang="zh-CN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81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When Samantha woke the next morning, the sunlight was </a:t>
            </a:r>
            <a:r>
              <a:rPr lang="en-US" altLang="zh-CN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flooding </a:t>
            </a:r>
            <a:r>
              <a:rPr lang="en-US" altLang="zh-CN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across</a:t>
            </a:r>
            <a:r>
              <a:rPr lang="zh-CN" altLang="en-US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洒满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her bed. She was hungry. Silently, she walked down the stairs to the kitchen. Thomas was already there. His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rumpled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凌乱的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hair </a:t>
            </a:r>
            <a:r>
              <a:rPr lang="en-US" altLang="zh-CN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stood on </a:t>
            </a:r>
            <a:r>
              <a:rPr lang="en-US" altLang="zh-CN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end</a:t>
            </a:r>
            <a:r>
              <a:rPr lang="zh-CN" altLang="en-US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竖起来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usual and he was holding a glass jar in his hand.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82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“Look at this, Sam!"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83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at the jar. Then she looked up at Thomas. He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didn‘t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look like a cockatoo this morning, she decided. More like a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rooster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公鸡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about to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crow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报晓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loudly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84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bright morning sunlight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struck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照在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shimmering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微微发亮的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translucent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半透明的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blue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crystals. Their shapes and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patterns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式样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were astounding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惊人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at Thomas. He'd called her Sam again. Nothing had really changed.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85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But still she had some crystals -- that should impress Miss Newman. And it was a beautiful day outside. She might call Rebecca and ask her to go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skateboarding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溜滑板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86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smiled. Suddenly life didn't seem so bad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〇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ould Samantha face Miss Newman with a project on copper </a:t>
            </a:r>
            <a:r>
              <a:rPr lang="en-US" altLang="zh-CN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sulphate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crystals?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Was Samantha happy here?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Who was Rebecca?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Find out expressions to describe sunshine and “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明亮的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and translate the sentence below: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清晨的阳光正倾洒在他的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桌上。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morning sunshine is flooding across his desk.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335"/>
            <a:ext cx="65642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HP10\Documents\Tencent Files\440908995\Image\C2C\BB81FFDB975AFFE1C1E3D2A6A8927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40" y="152636"/>
            <a:ext cx="53494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7" y="1628800"/>
            <a:ext cx="604867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Samantha turned around.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suppressed a giggle. His crisp, curly blond hair stood ruffled on end. He looked like a startled cockatoo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383" y="4365104"/>
            <a:ext cx="6902467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seemed to be going wrong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lately… </a:t>
            </a:r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retreated upstairs to her bedroom.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935" y="431376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morning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935" y="4908654"/>
            <a:ext cx="537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Yes. She succeeded in doing it with the help of Thomas.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403648" y="2708920"/>
            <a:ext cx="576064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08104" y="2708920"/>
            <a:ext cx="1224136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67894" y="3789040"/>
            <a:ext cx="919730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644007" y="800708"/>
            <a:ext cx="4055779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739917" y="2716346"/>
            <a:ext cx="1708699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_____________________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81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When Samantha woke the next morning, the sunlight was </a:t>
            </a:r>
            <a:r>
              <a:rPr lang="en-US" altLang="zh-CN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flooding </a:t>
            </a:r>
            <a:r>
              <a:rPr lang="en-US" altLang="zh-CN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across</a:t>
            </a:r>
            <a:r>
              <a:rPr lang="zh-CN" altLang="en-US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洒满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her bed. She was hungry. Silently, she walked down the stairs to the kitchen. Thomas was already there. His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rumpled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凌乱的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hair </a:t>
            </a:r>
            <a:r>
              <a:rPr lang="en-US" altLang="zh-CN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stood on </a:t>
            </a:r>
            <a:r>
              <a:rPr lang="en-US" altLang="zh-CN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end</a:t>
            </a:r>
            <a:r>
              <a:rPr lang="zh-CN" altLang="en-US" u="sng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竖起来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usual and he was holding a glass jar in his hand.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82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“Look at this, Sam!"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83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at the jar. Then she looked up at Thomas. He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didn‘t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look like a cockatoo this morning, she decided. More like a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rooster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公鸡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about to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crow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报晓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loudly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84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bright morning sunlight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struck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照在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shimmering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微微发亮的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translucent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半透明的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blue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crystals. Their shapes and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patterns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式样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were astounding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惊人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Samantha looked at Thomas. He'd called her Sam again. Nothing had really changed.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85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But still she had some crystals -- that should impress Miss Newman. And it was a beautiful day outside. She might call Rebecca and ask her to go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skateboarding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溜滑板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r>
              <a:rPr lang="en-US" altLang="zh-CN" baseline="3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86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smiled. Suddenly life didn't seem so bad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57200"/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Was Samantha happy here?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Who was Rebecca?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5335"/>
            <a:ext cx="65642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HP10\Documents\Tencent Files\440908995\Image\C2C\BB81FFDB975AFFE1C1E3D2A6A8927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840" y="152636"/>
            <a:ext cx="534947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7" y="1628800"/>
            <a:ext cx="6048672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Samantha turned around.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suppressed a giggle. His crisp, curly blond hair stood ruffled on end. He looked like a startled cockatoo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383" y="4365104"/>
            <a:ext cx="6902467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seemed to be going wrong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lately… </a:t>
            </a:r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retreated upstairs to her bedroom.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935" y="431376"/>
            <a:ext cx="184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morning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235023"/>
            <a:ext cx="671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Yes, we can find it from the description the </a:t>
            </a:r>
            <a:r>
              <a:rPr lang="en-US" altLang="zh-CN" dirty="0" smtClean="0"/>
              <a:t>sunshine and her thought. 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011996"/>
            <a:ext cx="592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She must be her friend and they didn’t play together recently.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11735</Words>
  <Application>WPS 演示</Application>
  <PresentationFormat>全屏显示(4:3)</PresentationFormat>
  <Paragraphs>211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HP10</dc:creator>
  <cp:lastModifiedBy>南山有谷堆</cp:lastModifiedBy>
  <cp:revision>29</cp:revision>
  <dcterms:created xsi:type="dcterms:W3CDTF">2021-07-24T02:12:00Z</dcterms:created>
  <dcterms:modified xsi:type="dcterms:W3CDTF">2021-08-06T03:50:59Z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