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5"/>
  </p:notesMasterIdLst>
  <p:handoutMasterIdLst>
    <p:handoutMasterId r:id="rId23"/>
  </p:handoutMasterIdLst>
  <p:sldIdLst>
    <p:sldId id="445" r:id="rId3"/>
    <p:sldId id="257" r:id="rId4"/>
    <p:sldId id="282" r:id="rId6"/>
    <p:sldId id="284" r:id="rId7"/>
    <p:sldId id="296" r:id="rId8"/>
    <p:sldId id="295" r:id="rId9"/>
    <p:sldId id="327" r:id="rId10"/>
    <p:sldId id="330" r:id="rId11"/>
    <p:sldId id="395" r:id="rId12"/>
    <p:sldId id="329" r:id="rId13"/>
    <p:sldId id="360" r:id="rId14"/>
    <p:sldId id="397" r:id="rId15"/>
    <p:sldId id="434" r:id="rId16"/>
    <p:sldId id="433" r:id="rId17"/>
    <p:sldId id="440" r:id="rId18"/>
    <p:sldId id="439" r:id="rId19"/>
    <p:sldId id="436" r:id="rId20"/>
    <p:sldId id="437" r:id="rId21"/>
    <p:sldId id="442" r:id="rId22"/>
  </p:sldIdLst>
  <p:sldSz cx="12192000" cy="6858000"/>
  <p:notesSz cx="6858000" cy="9144000"/>
  <p:embeddedFontLst>
    <p:embeddedFont>
      <p:font typeface="FZCuSong-B09S" panose="03000509000000000000" charset="-122"/>
      <p:regular r:id="rId28"/>
    </p:embeddedFont>
    <p:embeddedFont>
      <p:font typeface="Dubai Medium" panose="020B0603030403030204" charset="0"/>
      <p:regular r:id="rId29"/>
    </p:embeddedFont>
    <p:embeddedFont>
      <p:font typeface="Impact" panose="020B0806030902050204" pitchFamily="34" charset="0"/>
      <p:regular r:id="rId30"/>
    </p:embeddedFont>
    <p:embeddedFont>
      <p:font typeface="微软雅黑" panose="020B0503020204020204" charset="-122"/>
      <p:regular r:id="rId31"/>
    </p:embeddedFont>
    <p:embeddedFont>
      <p:font typeface="Baskerville Old Face" panose="02020602080505020303" pitchFamily="18" charset="0"/>
      <p:regular r:id="rId32"/>
    </p:embeddedFont>
    <p:embeddedFont>
      <p:font typeface="Comic Sans MS" panose="030F0702030302020204" charset="0"/>
      <p:regular r:id="rId33"/>
      <p:bold r:id="rId34"/>
      <p:italic r:id="rId35"/>
      <p:boldItalic r:id="rId36"/>
    </p:embeddedFont>
    <p:embeddedFont>
      <p:font typeface="Georgia" panose="02040502050405020303" charset="0"/>
      <p:regular r:id="rId37"/>
      <p:bold r:id="rId38"/>
      <p:italic r:id="rId39"/>
      <p:boldItalic r:id="rId40"/>
    </p:embeddedFont>
    <p:embeddedFont>
      <p:font typeface="Arial Black" panose="020B0A04020102020204" charset="0"/>
      <p:bold r:id="rId41"/>
    </p:embeddedFont>
    <p:embeddedFont>
      <p:font typeface="华文新魏" panose="02010800040101010101" pitchFamily="2" charset="-122"/>
      <p:regular r:id="rId42"/>
    </p:embeddedFont>
    <p:embeddedFont>
      <p:font typeface="汉仪雅酷黑简" panose="00020600040101010101" charset="-122"/>
      <p:regular r:id="rId43"/>
    </p:embeddedFont>
    <p:embeddedFont>
      <p:font typeface="舒窈英文衡水体" panose="02000500000000000000" charset="0"/>
      <p:regular r:id="rId44"/>
    </p:embeddedFont>
    <p:embeddedFont>
      <p:font typeface="等线" panose="02010600030101010101" charset="-122"/>
      <p:regular r:id="rId45"/>
    </p:embeddedFont>
    <p:embeddedFont>
      <p:font typeface="等线 Light" panose="02010600030101010101" charset="-122"/>
      <p:regular r:id="rId46"/>
    </p:embeddedFont>
    <p:embeddedFont>
      <p:font typeface="Calibri" panose="020F0502020204030204" charset="0"/>
      <p:regular r:id="rId47"/>
      <p:bold r:id="rId48"/>
      <p:italic r:id="rId49"/>
      <p:boldItalic r:id="rId5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CC956F"/>
    <a:srgbClr val="FF9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4676"/>
  </p:normalViewPr>
  <p:slideViewPr>
    <p:cSldViewPr snapToGrid="0" snapToObjects="1" showGuides="1">
      <p:cViewPr>
        <p:scale>
          <a:sx n="75" d="100"/>
          <a:sy n="75" d="100"/>
        </p:scale>
        <p:origin x="522" y="294"/>
      </p:cViewPr>
      <p:guideLst>
        <p:guide orient="horz" pos="2160"/>
        <p:guide pos="389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font" Target="fonts/font23.fntdata"/><Relationship Id="rId5" Type="http://schemas.openxmlformats.org/officeDocument/2006/relationships/notesMaster" Target="notesMasters/notesMaster1.xml"/><Relationship Id="rId49" Type="http://schemas.openxmlformats.org/officeDocument/2006/relationships/font" Target="fonts/font22.fntdata"/><Relationship Id="rId48" Type="http://schemas.openxmlformats.org/officeDocument/2006/relationships/font" Target="fonts/font21.fntdata"/><Relationship Id="rId47" Type="http://schemas.openxmlformats.org/officeDocument/2006/relationships/font" Target="fonts/font20.fntdata"/><Relationship Id="rId46" Type="http://schemas.openxmlformats.org/officeDocument/2006/relationships/font" Target="fonts/font19.fntdata"/><Relationship Id="rId45" Type="http://schemas.openxmlformats.org/officeDocument/2006/relationships/font" Target="fonts/font18.fntdata"/><Relationship Id="rId44" Type="http://schemas.openxmlformats.org/officeDocument/2006/relationships/font" Target="fonts/font17.fntdata"/><Relationship Id="rId43" Type="http://schemas.openxmlformats.org/officeDocument/2006/relationships/font" Target="fonts/font16.fntdata"/><Relationship Id="rId42" Type="http://schemas.openxmlformats.org/officeDocument/2006/relationships/font" Target="fonts/font15.fntdata"/><Relationship Id="rId41" Type="http://schemas.openxmlformats.org/officeDocument/2006/relationships/font" Target="fonts/font14.fntdata"/><Relationship Id="rId40" Type="http://schemas.openxmlformats.org/officeDocument/2006/relationships/font" Target="fonts/font13.fntdata"/><Relationship Id="rId4" Type="http://schemas.openxmlformats.org/officeDocument/2006/relationships/slide" Target="slides/slide2.xml"/><Relationship Id="rId39" Type="http://schemas.openxmlformats.org/officeDocument/2006/relationships/font" Target="fonts/font12.fntdata"/><Relationship Id="rId38" Type="http://schemas.openxmlformats.org/officeDocument/2006/relationships/font" Target="fonts/font11.fntdata"/><Relationship Id="rId37" Type="http://schemas.openxmlformats.org/officeDocument/2006/relationships/font" Target="fonts/font10.fntdata"/><Relationship Id="rId36" Type="http://schemas.openxmlformats.org/officeDocument/2006/relationships/font" Target="fonts/font9.fntdata"/><Relationship Id="rId35" Type="http://schemas.openxmlformats.org/officeDocument/2006/relationships/font" Target="fonts/font8.fntdata"/><Relationship Id="rId34" Type="http://schemas.openxmlformats.org/officeDocument/2006/relationships/font" Target="fonts/font7.fntdata"/><Relationship Id="rId33" Type="http://schemas.openxmlformats.org/officeDocument/2006/relationships/font" Target="fonts/font6.fntdata"/><Relationship Id="rId32" Type="http://schemas.openxmlformats.org/officeDocument/2006/relationships/font" Target="fonts/font5.fntdata"/><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 Target="slides/slide1.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3EC37-E69E-4907-A8B1-465898556C4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CB272F-63EC-4CF8-9CAF-F24A7796C9B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CB272F-63EC-4CF8-9CAF-F24A7796C9B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CB272F-63EC-4CF8-9CAF-F24A7796C9B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C8CE377A-AB32-5848-B38D-D2D6147D0506}"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2ABA819-D22F-B14D-88B6-7E71AB2F5BE8}"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E377A-AB32-5848-B38D-D2D6147D0506}"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BA819-D22F-B14D-88B6-7E71AB2F5BE8}" type="slidenum">
              <a:rPr kumimoji="1" lang="zh-CN" altLang="en-US" smtClean="0"/>
            </a:fld>
            <a:endParaRPr kumimoji="1" lang="zh-CN" altLang="en-US"/>
          </a:p>
        </p:txBody>
      </p:sp>
      <p:pic>
        <p:nvPicPr>
          <p:cNvPr id="12" name="图片 11" descr="水印"/>
          <p:cNvPicPr>
            <a:picLocks noChangeAspect="1"/>
          </p:cNvPicPr>
          <p:nvPr userDrawn="1"/>
        </p:nvPicPr>
        <p:blipFill>
          <a:blip r:embed="rId14"/>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273050" y="297180"/>
            <a:ext cx="11519535" cy="486410"/>
          </a:xfrm>
          <a:prstGeom prst="rect">
            <a:avLst/>
          </a:prstGeom>
          <a:noFill/>
        </p:spPr>
        <p:txBody>
          <a:bodyPr wrap="square" rtlCol="0" anchor="t">
            <a:spAutoFit/>
          </a:bodyPr>
          <a:p>
            <a:pPr fontAlgn="auto">
              <a:lnSpc>
                <a:spcPts val="3080"/>
              </a:lnSpc>
            </a:pPr>
            <a:r>
              <a:rPr lang="en-US" sz="2800">
                <a:solidFill>
                  <a:schemeClr val="bg1"/>
                </a:solidFill>
                <a:latin typeface="Times New Roman" panose="02020603050405020304" charset="0"/>
                <a:cs typeface="Times New Roman" panose="02020603050405020304" charset="0"/>
                <a:sym typeface="+mn-ea"/>
              </a:rPr>
              <a:t> How to convey the theme in continuation writing? (</a:t>
            </a:r>
            <a:r>
              <a:rPr lang="zh-CN" altLang="en-US" sz="2800">
                <a:solidFill>
                  <a:schemeClr val="bg1"/>
                </a:solidFill>
                <a:latin typeface="Times New Roman" panose="02020603050405020304" charset="0"/>
                <a:cs typeface="Times New Roman" panose="02020603050405020304" charset="0"/>
                <a:sym typeface="+mn-ea"/>
              </a:rPr>
              <a:t>如何在续写中升华主题</a:t>
            </a:r>
            <a:r>
              <a:rPr lang="en-US" sz="2800">
                <a:solidFill>
                  <a:schemeClr val="bg1"/>
                </a:solidFill>
                <a:latin typeface="Times New Roman" panose="02020603050405020304" charset="0"/>
                <a:cs typeface="Times New Roman" panose="02020603050405020304" charset="0"/>
                <a:sym typeface="+mn-ea"/>
              </a:rPr>
              <a:t>)</a:t>
            </a:r>
            <a:endParaRPr lang="en-US" altLang="zh-CN" sz="2800" b="1" smtClean="0">
              <a:solidFill>
                <a:schemeClr val="bg1"/>
              </a:solidFill>
              <a:latin typeface="Times New Roman" panose="02020603050405020304" charset="0"/>
              <a:cs typeface="Times New Roman" panose="02020603050405020304" charset="0"/>
              <a:sym typeface="+mn-ea"/>
            </a:endParaRPr>
          </a:p>
        </p:txBody>
      </p:sp>
      <p:grpSp>
        <p:nvGrpSpPr>
          <p:cNvPr id="2" name="组合 1"/>
          <p:cNvGrpSpPr/>
          <p:nvPr/>
        </p:nvGrpSpPr>
        <p:grpSpPr>
          <a:xfrm>
            <a:off x="438150" y="1863090"/>
            <a:ext cx="2783205" cy="2909570"/>
            <a:chOff x="1114" y="2926"/>
            <a:chExt cx="4056" cy="4195"/>
          </a:xfrm>
        </p:grpSpPr>
        <p:grpSp>
          <p:nvGrpSpPr>
            <p:cNvPr id="4" name="PA_组合 185"/>
            <p:cNvGrpSpPr/>
            <p:nvPr>
              <p:custDataLst>
                <p:tags r:id="rId1"/>
              </p:custDataLst>
            </p:nvPr>
          </p:nvGrpSpPr>
          <p:grpSpPr>
            <a:xfrm flipH="1">
              <a:off x="2217" y="2926"/>
              <a:ext cx="2675" cy="3593"/>
              <a:chOff x="6078538" y="1790701"/>
              <a:chExt cx="2744788" cy="3686175"/>
            </a:xfrm>
            <a:solidFill>
              <a:schemeClr val="accent3"/>
            </a:solidFill>
          </p:grpSpPr>
          <p:sp>
            <p:nvSpPr>
              <p:cNvPr id="187" name="自由: 形状 186"/>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solidFill>
                <a:schemeClr val="accent5"/>
              </a:solidFill>
              <a:ln>
                <a:noFill/>
              </a:ln>
            </p:spPr>
            <p:txBody>
              <a:bodyPr vert="horz" wrap="square" lIns="121889" tIns="60944" rIns="121889" bIns="60944" numCol="1" anchor="t" anchorCtr="0" compatLnSpc="1">
                <a:noAutofit/>
              </a:bodyPr>
              <a:p>
                <a:endParaRPr lang="zh-CN" altLang="en-US" sz="2400"/>
              </a:p>
            </p:txBody>
          </p:sp>
          <p:sp>
            <p:nvSpPr>
              <p:cNvPr id="188" name="自由: 形状 187"/>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2" name="chenying0907 6"/>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3" name="自由: 形状 192"/>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sp>
              <p:nvSpPr>
                <p:cNvPr id="194" name="chenying0907 12"/>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5" name="chenying0907 19"/>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6" name="chenying0907 127"/>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7" name="chenying0907 130"/>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sp>
              <p:nvSpPr>
                <p:cNvPr id="199" name="chenying0907 181"/>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0" name="chenying0907 182"/>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grpSp>
          <p:sp>
            <p:nvSpPr>
              <p:cNvPr id="190" name="chenying0907 57"/>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solidFill>
                <a:schemeClr val="accent5"/>
              </a:solidFill>
              <a:ln>
                <a:noFill/>
              </a:ln>
            </p:spPr>
            <p:txBody>
              <a:bodyPr vert="horz" wrap="square" lIns="121889" tIns="60944" rIns="121889" bIns="60944" numCol="1" anchor="t" anchorCtr="0" compatLnSpc="1"/>
              <a:p>
                <a:endParaRPr lang="zh-CN" altLang="en-US" sz="2400"/>
              </a:p>
            </p:txBody>
          </p:sp>
        </p:grpSp>
        <p:sp>
          <p:nvSpPr>
            <p:cNvPr id="202" name="PA_自由: 形状 201"/>
            <p:cNvSpPr/>
            <p:nvPr>
              <p:custDataLst>
                <p:tags r:id="rId2"/>
              </p:custDataLst>
            </p:nvPr>
          </p:nvSpPr>
          <p:spPr>
            <a:xfrm>
              <a:off x="1114" y="6329"/>
              <a:ext cx="4056" cy="792"/>
            </a:xfrm>
            <a:custGeom>
              <a:avLst/>
              <a:gdLst>
                <a:gd name="connsiteX0" fmla="*/ 111760 w 3434080"/>
                <a:gd name="connsiteY0" fmla="*/ 355600 h 670560"/>
                <a:gd name="connsiteX1" fmla="*/ 162560 w 3434080"/>
                <a:gd name="connsiteY1" fmla="*/ 375920 h 670560"/>
                <a:gd name="connsiteX2" fmla="*/ 508000 w 3434080"/>
                <a:gd name="connsiteY2" fmla="*/ 355600 h 670560"/>
                <a:gd name="connsiteX3" fmla="*/ 589280 w 3434080"/>
                <a:gd name="connsiteY3" fmla="*/ 314960 h 670560"/>
                <a:gd name="connsiteX4" fmla="*/ 629920 w 3434080"/>
                <a:gd name="connsiteY4" fmla="*/ 304800 h 670560"/>
                <a:gd name="connsiteX5" fmla="*/ 660400 w 3434080"/>
                <a:gd name="connsiteY5" fmla="*/ 294640 h 670560"/>
                <a:gd name="connsiteX6" fmla="*/ 751840 w 3434080"/>
                <a:gd name="connsiteY6" fmla="*/ 274320 h 670560"/>
                <a:gd name="connsiteX7" fmla="*/ 863600 w 3434080"/>
                <a:gd name="connsiteY7" fmla="*/ 243840 h 670560"/>
                <a:gd name="connsiteX8" fmla="*/ 894080 w 3434080"/>
                <a:gd name="connsiteY8" fmla="*/ 223520 h 670560"/>
                <a:gd name="connsiteX9" fmla="*/ 955040 w 3434080"/>
                <a:gd name="connsiteY9" fmla="*/ 213360 h 670560"/>
                <a:gd name="connsiteX10" fmla="*/ 995680 w 3434080"/>
                <a:gd name="connsiteY10" fmla="*/ 203200 h 670560"/>
                <a:gd name="connsiteX11" fmla="*/ 1026160 w 3434080"/>
                <a:gd name="connsiteY11" fmla="*/ 172720 h 670560"/>
                <a:gd name="connsiteX12" fmla="*/ 1056640 w 3434080"/>
                <a:gd name="connsiteY12" fmla="*/ 162560 h 670560"/>
                <a:gd name="connsiteX13" fmla="*/ 1107440 w 3434080"/>
                <a:gd name="connsiteY13" fmla="*/ 142240 h 670560"/>
                <a:gd name="connsiteX14" fmla="*/ 1178560 w 3434080"/>
                <a:gd name="connsiteY14" fmla="*/ 152400 h 670560"/>
                <a:gd name="connsiteX15" fmla="*/ 1229360 w 3434080"/>
                <a:gd name="connsiteY15" fmla="*/ 162560 h 670560"/>
                <a:gd name="connsiteX16" fmla="*/ 1391920 w 3434080"/>
                <a:gd name="connsiteY16" fmla="*/ 152400 h 670560"/>
                <a:gd name="connsiteX17" fmla="*/ 1503680 w 3434080"/>
                <a:gd name="connsiteY17" fmla="*/ 132080 h 670560"/>
                <a:gd name="connsiteX18" fmla="*/ 1595120 w 3434080"/>
                <a:gd name="connsiteY18" fmla="*/ 101600 h 670560"/>
                <a:gd name="connsiteX19" fmla="*/ 1625600 w 3434080"/>
                <a:gd name="connsiteY19" fmla="*/ 91440 h 670560"/>
                <a:gd name="connsiteX20" fmla="*/ 1838960 w 3434080"/>
                <a:gd name="connsiteY20" fmla="*/ 81280 h 670560"/>
                <a:gd name="connsiteX21" fmla="*/ 1950720 w 3434080"/>
                <a:gd name="connsiteY21" fmla="*/ 71120 h 670560"/>
                <a:gd name="connsiteX22" fmla="*/ 2062480 w 3434080"/>
                <a:gd name="connsiteY22" fmla="*/ 50800 h 670560"/>
                <a:gd name="connsiteX23" fmla="*/ 2113280 w 3434080"/>
                <a:gd name="connsiteY23" fmla="*/ 40640 h 670560"/>
                <a:gd name="connsiteX24" fmla="*/ 2194560 w 3434080"/>
                <a:gd name="connsiteY24" fmla="*/ 30480 h 670560"/>
                <a:gd name="connsiteX25" fmla="*/ 2225040 w 3434080"/>
                <a:gd name="connsiteY25" fmla="*/ 20320 h 670560"/>
                <a:gd name="connsiteX26" fmla="*/ 2346960 w 3434080"/>
                <a:gd name="connsiteY26" fmla="*/ 0 h 670560"/>
                <a:gd name="connsiteX27" fmla="*/ 2458720 w 3434080"/>
                <a:gd name="connsiteY27" fmla="*/ 20320 h 670560"/>
                <a:gd name="connsiteX28" fmla="*/ 2519680 w 3434080"/>
                <a:gd name="connsiteY28" fmla="*/ 50800 h 670560"/>
                <a:gd name="connsiteX29" fmla="*/ 2651760 w 3434080"/>
                <a:gd name="connsiteY29" fmla="*/ 60960 h 670560"/>
                <a:gd name="connsiteX30" fmla="*/ 3261360 w 3434080"/>
                <a:gd name="connsiteY30" fmla="*/ 71120 h 670560"/>
                <a:gd name="connsiteX31" fmla="*/ 3291840 w 3434080"/>
                <a:gd name="connsiteY31" fmla="*/ 91440 h 670560"/>
                <a:gd name="connsiteX32" fmla="*/ 3383280 w 3434080"/>
                <a:gd name="connsiteY32" fmla="*/ 101600 h 670560"/>
                <a:gd name="connsiteX33" fmla="*/ 3434080 w 3434080"/>
                <a:gd name="connsiteY33" fmla="*/ 193040 h 670560"/>
                <a:gd name="connsiteX34" fmla="*/ 3200400 w 3434080"/>
                <a:gd name="connsiteY34" fmla="*/ 213360 h 670560"/>
                <a:gd name="connsiteX35" fmla="*/ 3048000 w 3434080"/>
                <a:gd name="connsiteY35" fmla="*/ 223520 h 670560"/>
                <a:gd name="connsiteX36" fmla="*/ 2844800 w 3434080"/>
                <a:gd name="connsiteY36" fmla="*/ 233680 h 670560"/>
                <a:gd name="connsiteX37" fmla="*/ 2743200 w 3434080"/>
                <a:gd name="connsiteY37" fmla="*/ 254000 h 670560"/>
                <a:gd name="connsiteX38" fmla="*/ 2661920 w 3434080"/>
                <a:gd name="connsiteY38" fmla="*/ 264160 h 670560"/>
                <a:gd name="connsiteX39" fmla="*/ 2519680 w 3434080"/>
                <a:gd name="connsiteY39" fmla="*/ 294640 h 670560"/>
                <a:gd name="connsiteX40" fmla="*/ 2458720 w 3434080"/>
                <a:gd name="connsiteY40" fmla="*/ 304800 h 670560"/>
                <a:gd name="connsiteX41" fmla="*/ 2346960 w 3434080"/>
                <a:gd name="connsiteY41" fmla="*/ 345440 h 670560"/>
                <a:gd name="connsiteX42" fmla="*/ 2296160 w 3434080"/>
                <a:gd name="connsiteY42" fmla="*/ 355600 h 670560"/>
                <a:gd name="connsiteX43" fmla="*/ 2245360 w 3434080"/>
                <a:gd name="connsiteY43" fmla="*/ 386080 h 670560"/>
                <a:gd name="connsiteX44" fmla="*/ 2164080 w 3434080"/>
                <a:gd name="connsiteY44" fmla="*/ 406400 h 670560"/>
                <a:gd name="connsiteX45" fmla="*/ 2133600 w 3434080"/>
                <a:gd name="connsiteY45" fmla="*/ 426720 h 670560"/>
                <a:gd name="connsiteX46" fmla="*/ 2072640 w 3434080"/>
                <a:gd name="connsiteY46" fmla="*/ 436880 h 670560"/>
                <a:gd name="connsiteX47" fmla="*/ 1971040 w 3434080"/>
                <a:gd name="connsiteY47" fmla="*/ 457200 h 670560"/>
                <a:gd name="connsiteX48" fmla="*/ 1899920 w 3434080"/>
                <a:gd name="connsiteY48" fmla="*/ 467360 h 670560"/>
                <a:gd name="connsiteX49" fmla="*/ 1696720 w 3434080"/>
                <a:gd name="connsiteY49" fmla="*/ 487680 h 670560"/>
                <a:gd name="connsiteX50" fmla="*/ 1605280 w 3434080"/>
                <a:gd name="connsiteY50" fmla="*/ 497840 h 670560"/>
                <a:gd name="connsiteX51" fmla="*/ 1564640 w 3434080"/>
                <a:gd name="connsiteY51" fmla="*/ 508000 h 670560"/>
                <a:gd name="connsiteX52" fmla="*/ 1422400 w 3434080"/>
                <a:gd name="connsiteY52" fmla="*/ 528320 h 670560"/>
                <a:gd name="connsiteX53" fmla="*/ 1229360 w 3434080"/>
                <a:gd name="connsiteY53" fmla="*/ 548640 h 670560"/>
                <a:gd name="connsiteX54" fmla="*/ 1158240 w 3434080"/>
                <a:gd name="connsiteY54" fmla="*/ 568960 h 670560"/>
                <a:gd name="connsiteX55" fmla="*/ 975360 w 3434080"/>
                <a:gd name="connsiteY55" fmla="*/ 589280 h 670560"/>
                <a:gd name="connsiteX56" fmla="*/ 873760 w 3434080"/>
                <a:gd name="connsiteY56" fmla="*/ 599440 h 670560"/>
                <a:gd name="connsiteX57" fmla="*/ 782320 w 3434080"/>
                <a:gd name="connsiteY57" fmla="*/ 629920 h 670560"/>
                <a:gd name="connsiteX58" fmla="*/ 640080 w 3434080"/>
                <a:gd name="connsiteY58" fmla="*/ 660400 h 670560"/>
                <a:gd name="connsiteX59" fmla="*/ 447040 w 3434080"/>
                <a:gd name="connsiteY59" fmla="*/ 670560 h 670560"/>
                <a:gd name="connsiteX60" fmla="*/ 152400 w 3434080"/>
                <a:gd name="connsiteY60" fmla="*/ 660400 h 670560"/>
                <a:gd name="connsiteX61" fmla="*/ 91440 w 3434080"/>
                <a:gd name="connsiteY61" fmla="*/ 629920 h 670560"/>
                <a:gd name="connsiteX62" fmla="*/ 60960 w 3434080"/>
                <a:gd name="connsiteY62" fmla="*/ 619760 h 670560"/>
                <a:gd name="connsiteX63" fmla="*/ 50800 w 3434080"/>
                <a:gd name="connsiteY63" fmla="*/ 589280 h 670560"/>
                <a:gd name="connsiteX64" fmla="*/ 30480 w 3434080"/>
                <a:gd name="connsiteY64" fmla="*/ 558800 h 670560"/>
                <a:gd name="connsiteX65" fmla="*/ 20320 w 3434080"/>
                <a:gd name="connsiteY65" fmla="*/ 518160 h 670560"/>
                <a:gd name="connsiteX66" fmla="*/ 0 w 3434080"/>
                <a:gd name="connsiteY66" fmla="*/ 436880 h 670560"/>
                <a:gd name="connsiteX67" fmla="*/ 152400 w 3434080"/>
                <a:gd name="connsiteY67" fmla="*/ 40640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34080" h="670560">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endParaRPr lang="zh-CN" altLang="en-US" sz="2400"/>
            </a:p>
          </p:txBody>
        </p:sp>
      </p:grpSp>
      <p:sp>
        <p:nvSpPr>
          <p:cNvPr id="90" name="PA_矩形: 圆角 89"/>
          <p:cNvSpPr/>
          <p:nvPr>
            <p:custDataLst>
              <p:tags r:id="rId3"/>
            </p:custDataLst>
          </p:nvPr>
        </p:nvSpPr>
        <p:spPr>
          <a:xfrm>
            <a:off x="3192145" y="1585595"/>
            <a:ext cx="5970270" cy="607060"/>
          </a:xfrm>
          <a:prstGeom prst="roundRect">
            <a:avLst>
              <a:gd name="adj" fmla="val 50000"/>
            </a:avLst>
          </a:prstGeom>
          <a:solidFill>
            <a:srgbClr val="BBD6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800" b="1" dirty="0">
                <a:solidFill>
                  <a:schemeClr val="tx1"/>
                </a:solidFill>
                <a:latin typeface="+mj-ea"/>
                <a:ea typeface="+mj-ea"/>
              </a:rPr>
              <a:t>1. </a:t>
            </a:r>
            <a:r>
              <a:rPr lang="zh-CN" altLang="en-US" sz="2800" b="1" dirty="0">
                <a:solidFill>
                  <a:schemeClr val="tx1"/>
                </a:solidFill>
                <a:latin typeface="+mj-ea"/>
                <a:ea typeface="+mj-ea"/>
              </a:rPr>
              <a:t>基于事实，提炼感悟</a:t>
            </a:r>
            <a:r>
              <a:rPr lang="en-US" altLang="zh-CN" sz="2800" b="1" dirty="0">
                <a:solidFill>
                  <a:schemeClr val="tx1"/>
                </a:solidFill>
                <a:latin typeface="+mj-ea"/>
                <a:ea typeface="+mj-ea"/>
              </a:rPr>
              <a:t> (</a:t>
            </a:r>
            <a:r>
              <a:rPr lang="zh-CN" altLang="en-US" sz="2800" b="1" dirty="0">
                <a:solidFill>
                  <a:schemeClr val="tx1"/>
                </a:solidFill>
                <a:latin typeface="+mj-ea"/>
                <a:ea typeface="+mj-ea"/>
              </a:rPr>
              <a:t>反思式</a:t>
            </a:r>
            <a:r>
              <a:rPr lang="en-US" altLang="zh-CN" sz="2800" b="1" dirty="0">
                <a:solidFill>
                  <a:schemeClr val="tx1"/>
                </a:solidFill>
                <a:latin typeface="+mj-ea"/>
                <a:ea typeface="+mj-ea"/>
              </a:rPr>
              <a:t>)</a:t>
            </a:r>
            <a:endParaRPr lang="en-US" altLang="zh-CN" sz="2800" b="1" dirty="0">
              <a:solidFill>
                <a:schemeClr val="tx1"/>
              </a:solidFill>
              <a:latin typeface="+mj-ea"/>
              <a:ea typeface="+mj-ea"/>
            </a:endParaRPr>
          </a:p>
        </p:txBody>
      </p:sp>
      <p:grpSp>
        <p:nvGrpSpPr>
          <p:cNvPr id="3" name="组合 2"/>
          <p:cNvGrpSpPr/>
          <p:nvPr/>
        </p:nvGrpSpPr>
        <p:grpSpPr>
          <a:xfrm>
            <a:off x="3192145" y="2727960"/>
            <a:ext cx="8774430" cy="1725805"/>
            <a:chOff x="5464" y="4880"/>
            <a:chExt cx="13047" cy="1921"/>
          </a:xfrm>
        </p:grpSpPr>
        <p:sp>
          <p:nvSpPr>
            <p:cNvPr id="203" name="PA_矩形 202"/>
            <p:cNvSpPr/>
            <p:nvPr>
              <p:custDataLst>
                <p:tags r:id="rId4"/>
              </p:custDataLst>
            </p:nvPr>
          </p:nvSpPr>
          <p:spPr>
            <a:xfrm>
              <a:off x="5619" y="4880"/>
              <a:ext cx="12866" cy="1921"/>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400"/>
                <a:t>I</a:t>
              </a:r>
              <a:endParaRPr lang="en-US" altLang="zh-CN" sz="2400"/>
            </a:p>
          </p:txBody>
        </p:sp>
        <p:sp>
          <p:nvSpPr>
            <p:cNvPr id="9" name="文本框 8"/>
            <p:cNvSpPr txBox="1"/>
            <p:nvPr/>
          </p:nvSpPr>
          <p:spPr>
            <a:xfrm>
              <a:off x="5464" y="5056"/>
              <a:ext cx="13047" cy="1540"/>
            </a:xfrm>
            <a:prstGeom prst="rect">
              <a:avLst/>
            </a:prstGeom>
            <a:noFill/>
          </p:spPr>
          <p:txBody>
            <a:bodyPr wrap="square" rtlCol="0">
              <a:spAutoFit/>
            </a:bodyPr>
            <a:p>
              <a:pPr marL="514350" indent="-514350" algn="l">
                <a:buFont typeface="Wingdings" panose="05000000000000000000" charset="0"/>
                <a:buChar char="p"/>
              </a:pPr>
              <a:r>
                <a:rPr lang="en-US" altLang="zh-CN" sz="2800" dirty="0">
                  <a:latin typeface="舒窈英文衡水体" panose="02000500000000000000" charset="0"/>
                  <a:cs typeface="舒窈英文衡水体" panose="02000500000000000000" charset="0"/>
                  <a:sym typeface="+mn-ea"/>
                </a:rPr>
                <a:t>      ...I see it as more of </a:t>
              </a:r>
              <a:r>
                <a:rPr lang="en-US" altLang="zh-CN" sz="2800" dirty="0">
                  <a:solidFill>
                    <a:srgbClr val="FF0000"/>
                  </a:solidFill>
                  <a:latin typeface="舒窈英文衡水体" panose="02000500000000000000" charset="0"/>
                  <a:cs typeface="舒窈英文衡水体" panose="02000500000000000000" charset="0"/>
                  <a:sym typeface="+mn-ea"/>
                </a:rPr>
                <a:t>a message from my mother</a:t>
              </a:r>
              <a:r>
                <a:rPr lang="en-US" altLang="zh-CN" sz="2800" dirty="0">
                  <a:latin typeface="舒窈英文衡水体" panose="02000500000000000000" charset="0"/>
                  <a:cs typeface="舒窈英文衡水体" panose="02000500000000000000" charset="0"/>
                  <a:sym typeface="+mn-ea"/>
                </a:rPr>
                <a:t>, </a:t>
              </a:r>
              <a:r>
                <a:rPr lang="en-US" altLang="zh-CN" sz="2800" dirty="0">
                  <a:solidFill>
                    <a:srgbClr val="FF0000"/>
                  </a:solidFill>
                  <a:latin typeface="舒窈英文衡水体" panose="02000500000000000000" charset="0"/>
                  <a:cs typeface="舒窈英文衡水体" panose="02000500000000000000" charset="0"/>
                  <a:sym typeface="+mn-ea"/>
                </a:rPr>
                <a:t>a reminder</a:t>
              </a:r>
              <a:r>
                <a:rPr lang="en-US" altLang="zh-CN" sz="2800" dirty="0">
                  <a:latin typeface="舒窈英文衡水体" panose="02000500000000000000" charset="0"/>
                  <a:cs typeface="舒窈英文衡水体" panose="02000500000000000000" charset="0"/>
                  <a:sym typeface="+mn-ea"/>
                </a:rPr>
                <a:t> of not to lose faith towards life even if we have no idea what might be in store for us. </a:t>
              </a:r>
              <a:endParaRPr lang="en-US" altLang="zh-CN" sz="2800" dirty="0">
                <a:solidFill>
                  <a:schemeClr val="tx1"/>
                </a:solidFill>
                <a:latin typeface="舒窈英文衡水体" panose="02000500000000000000" charset="0"/>
                <a:cs typeface="舒窈英文衡水体" panose="02000500000000000000" charset="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273050" y="297180"/>
            <a:ext cx="11519535" cy="486410"/>
          </a:xfrm>
          <a:prstGeom prst="rect">
            <a:avLst/>
          </a:prstGeom>
          <a:noFill/>
        </p:spPr>
        <p:txBody>
          <a:bodyPr wrap="square" rtlCol="0" anchor="t">
            <a:spAutoFit/>
          </a:bodyPr>
          <a:p>
            <a:pPr fontAlgn="auto">
              <a:lnSpc>
                <a:spcPts val="3080"/>
              </a:lnSpc>
            </a:pPr>
            <a:r>
              <a:rPr lang="en-US" sz="2800">
                <a:solidFill>
                  <a:schemeClr val="bg1"/>
                </a:solidFill>
                <a:latin typeface="Times New Roman" panose="02020603050405020304" charset="0"/>
                <a:cs typeface="Times New Roman" panose="02020603050405020304" charset="0"/>
                <a:sym typeface="+mn-ea"/>
              </a:rPr>
              <a:t> How to convey the theme in continuation writing? (</a:t>
            </a:r>
            <a:r>
              <a:rPr lang="zh-CN" altLang="en-US" sz="2800">
                <a:solidFill>
                  <a:schemeClr val="bg1"/>
                </a:solidFill>
                <a:latin typeface="Times New Roman" panose="02020603050405020304" charset="0"/>
                <a:cs typeface="Times New Roman" panose="02020603050405020304" charset="0"/>
                <a:sym typeface="+mn-ea"/>
              </a:rPr>
              <a:t>如何在续写中升华主题</a:t>
            </a:r>
            <a:r>
              <a:rPr lang="en-US" sz="2800">
                <a:solidFill>
                  <a:schemeClr val="bg1"/>
                </a:solidFill>
                <a:latin typeface="Times New Roman" panose="02020603050405020304" charset="0"/>
                <a:cs typeface="Times New Roman" panose="02020603050405020304" charset="0"/>
                <a:sym typeface="+mn-ea"/>
              </a:rPr>
              <a:t>)</a:t>
            </a:r>
            <a:endParaRPr lang="en-US" altLang="zh-CN" sz="2800" b="1" smtClean="0">
              <a:solidFill>
                <a:schemeClr val="bg1"/>
              </a:solidFill>
              <a:latin typeface="Times New Roman" panose="02020603050405020304" charset="0"/>
              <a:cs typeface="Times New Roman" panose="02020603050405020304" charset="0"/>
              <a:sym typeface="+mn-ea"/>
            </a:endParaRPr>
          </a:p>
        </p:txBody>
      </p:sp>
      <p:grpSp>
        <p:nvGrpSpPr>
          <p:cNvPr id="2" name="组合 1"/>
          <p:cNvGrpSpPr/>
          <p:nvPr/>
        </p:nvGrpSpPr>
        <p:grpSpPr>
          <a:xfrm>
            <a:off x="438150" y="1863090"/>
            <a:ext cx="2783205" cy="2909570"/>
            <a:chOff x="1114" y="2926"/>
            <a:chExt cx="4056" cy="4195"/>
          </a:xfrm>
        </p:grpSpPr>
        <p:grpSp>
          <p:nvGrpSpPr>
            <p:cNvPr id="4" name="PA_组合 185"/>
            <p:cNvGrpSpPr/>
            <p:nvPr>
              <p:custDataLst>
                <p:tags r:id="rId1"/>
              </p:custDataLst>
            </p:nvPr>
          </p:nvGrpSpPr>
          <p:grpSpPr>
            <a:xfrm flipH="1">
              <a:off x="2217" y="2926"/>
              <a:ext cx="2675" cy="3593"/>
              <a:chOff x="6078538" y="1790701"/>
              <a:chExt cx="2744788" cy="3686175"/>
            </a:xfrm>
            <a:solidFill>
              <a:schemeClr val="accent3"/>
            </a:solidFill>
          </p:grpSpPr>
          <p:sp>
            <p:nvSpPr>
              <p:cNvPr id="187" name="自由: 形状 186"/>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solidFill>
                <a:schemeClr val="accent5"/>
              </a:solidFill>
              <a:ln>
                <a:noFill/>
              </a:ln>
            </p:spPr>
            <p:txBody>
              <a:bodyPr vert="horz" wrap="square" lIns="121889" tIns="60944" rIns="121889" bIns="60944" numCol="1" anchor="t" anchorCtr="0" compatLnSpc="1">
                <a:noAutofit/>
              </a:bodyPr>
              <a:p>
                <a:endParaRPr lang="zh-CN" altLang="en-US" sz="2400"/>
              </a:p>
            </p:txBody>
          </p:sp>
          <p:sp>
            <p:nvSpPr>
              <p:cNvPr id="188" name="自由: 形状 187"/>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2" name="chenying0907 6"/>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3" name="自由: 形状 192"/>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sp>
              <p:nvSpPr>
                <p:cNvPr id="194" name="chenying0907 12"/>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5" name="chenying0907 19"/>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6" name="chenying0907 127"/>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7" name="chenying0907 130"/>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sp>
              <p:nvSpPr>
                <p:cNvPr id="199" name="chenying0907 181"/>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0" name="chenying0907 182"/>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grpSp>
          <p:sp>
            <p:nvSpPr>
              <p:cNvPr id="190" name="chenying0907 57"/>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solidFill>
                <a:schemeClr val="accent5"/>
              </a:solidFill>
              <a:ln>
                <a:noFill/>
              </a:ln>
            </p:spPr>
            <p:txBody>
              <a:bodyPr vert="horz" wrap="square" lIns="121889" tIns="60944" rIns="121889" bIns="60944" numCol="1" anchor="t" anchorCtr="0" compatLnSpc="1"/>
              <a:p>
                <a:endParaRPr lang="zh-CN" altLang="en-US" sz="2400"/>
              </a:p>
            </p:txBody>
          </p:sp>
        </p:grpSp>
        <p:sp>
          <p:nvSpPr>
            <p:cNvPr id="202" name="PA_自由: 形状 201"/>
            <p:cNvSpPr/>
            <p:nvPr>
              <p:custDataLst>
                <p:tags r:id="rId2"/>
              </p:custDataLst>
            </p:nvPr>
          </p:nvSpPr>
          <p:spPr>
            <a:xfrm>
              <a:off x="1114" y="6329"/>
              <a:ext cx="4056" cy="792"/>
            </a:xfrm>
            <a:custGeom>
              <a:avLst/>
              <a:gdLst>
                <a:gd name="connsiteX0" fmla="*/ 111760 w 3434080"/>
                <a:gd name="connsiteY0" fmla="*/ 355600 h 670560"/>
                <a:gd name="connsiteX1" fmla="*/ 162560 w 3434080"/>
                <a:gd name="connsiteY1" fmla="*/ 375920 h 670560"/>
                <a:gd name="connsiteX2" fmla="*/ 508000 w 3434080"/>
                <a:gd name="connsiteY2" fmla="*/ 355600 h 670560"/>
                <a:gd name="connsiteX3" fmla="*/ 589280 w 3434080"/>
                <a:gd name="connsiteY3" fmla="*/ 314960 h 670560"/>
                <a:gd name="connsiteX4" fmla="*/ 629920 w 3434080"/>
                <a:gd name="connsiteY4" fmla="*/ 304800 h 670560"/>
                <a:gd name="connsiteX5" fmla="*/ 660400 w 3434080"/>
                <a:gd name="connsiteY5" fmla="*/ 294640 h 670560"/>
                <a:gd name="connsiteX6" fmla="*/ 751840 w 3434080"/>
                <a:gd name="connsiteY6" fmla="*/ 274320 h 670560"/>
                <a:gd name="connsiteX7" fmla="*/ 863600 w 3434080"/>
                <a:gd name="connsiteY7" fmla="*/ 243840 h 670560"/>
                <a:gd name="connsiteX8" fmla="*/ 894080 w 3434080"/>
                <a:gd name="connsiteY8" fmla="*/ 223520 h 670560"/>
                <a:gd name="connsiteX9" fmla="*/ 955040 w 3434080"/>
                <a:gd name="connsiteY9" fmla="*/ 213360 h 670560"/>
                <a:gd name="connsiteX10" fmla="*/ 995680 w 3434080"/>
                <a:gd name="connsiteY10" fmla="*/ 203200 h 670560"/>
                <a:gd name="connsiteX11" fmla="*/ 1026160 w 3434080"/>
                <a:gd name="connsiteY11" fmla="*/ 172720 h 670560"/>
                <a:gd name="connsiteX12" fmla="*/ 1056640 w 3434080"/>
                <a:gd name="connsiteY12" fmla="*/ 162560 h 670560"/>
                <a:gd name="connsiteX13" fmla="*/ 1107440 w 3434080"/>
                <a:gd name="connsiteY13" fmla="*/ 142240 h 670560"/>
                <a:gd name="connsiteX14" fmla="*/ 1178560 w 3434080"/>
                <a:gd name="connsiteY14" fmla="*/ 152400 h 670560"/>
                <a:gd name="connsiteX15" fmla="*/ 1229360 w 3434080"/>
                <a:gd name="connsiteY15" fmla="*/ 162560 h 670560"/>
                <a:gd name="connsiteX16" fmla="*/ 1391920 w 3434080"/>
                <a:gd name="connsiteY16" fmla="*/ 152400 h 670560"/>
                <a:gd name="connsiteX17" fmla="*/ 1503680 w 3434080"/>
                <a:gd name="connsiteY17" fmla="*/ 132080 h 670560"/>
                <a:gd name="connsiteX18" fmla="*/ 1595120 w 3434080"/>
                <a:gd name="connsiteY18" fmla="*/ 101600 h 670560"/>
                <a:gd name="connsiteX19" fmla="*/ 1625600 w 3434080"/>
                <a:gd name="connsiteY19" fmla="*/ 91440 h 670560"/>
                <a:gd name="connsiteX20" fmla="*/ 1838960 w 3434080"/>
                <a:gd name="connsiteY20" fmla="*/ 81280 h 670560"/>
                <a:gd name="connsiteX21" fmla="*/ 1950720 w 3434080"/>
                <a:gd name="connsiteY21" fmla="*/ 71120 h 670560"/>
                <a:gd name="connsiteX22" fmla="*/ 2062480 w 3434080"/>
                <a:gd name="connsiteY22" fmla="*/ 50800 h 670560"/>
                <a:gd name="connsiteX23" fmla="*/ 2113280 w 3434080"/>
                <a:gd name="connsiteY23" fmla="*/ 40640 h 670560"/>
                <a:gd name="connsiteX24" fmla="*/ 2194560 w 3434080"/>
                <a:gd name="connsiteY24" fmla="*/ 30480 h 670560"/>
                <a:gd name="connsiteX25" fmla="*/ 2225040 w 3434080"/>
                <a:gd name="connsiteY25" fmla="*/ 20320 h 670560"/>
                <a:gd name="connsiteX26" fmla="*/ 2346960 w 3434080"/>
                <a:gd name="connsiteY26" fmla="*/ 0 h 670560"/>
                <a:gd name="connsiteX27" fmla="*/ 2458720 w 3434080"/>
                <a:gd name="connsiteY27" fmla="*/ 20320 h 670560"/>
                <a:gd name="connsiteX28" fmla="*/ 2519680 w 3434080"/>
                <a:gd name="connsiteY28" fmla="*/ 50800 h 670560"/>
                <a:gd name="connsiteX29" fmla="*/ 2651760 w 3434080"/>
                <a:gd name="connsiteY29" fmla="*/ 60960 h 670560"/>
                <a:gd name="connsiteX30" fmla="*/ 3261360 w 3434080"/>
                <a:gd name="connsiteY30" fmla="*/ 71120 h 670560"/>
                <a:gd name="connsiteX31" fmla="*/ 3291840 w 3434080"/>
                <a:gd name="connsiteY31" fmla="*/ 91440 h 670560"/>
                <a:gd name="connsiteX32" fmla="*/ 3383280 w 3434080"/>
                <a:gd name="connsiteY32" fmla="*/ 101600 h 670560"/>
                <a:gd name="connsiteX33" fmla="*/ 3434080 w 3434080"/>
                <a:gd name="connsiteY33" fmla="*/ 193040 h 670560"/>
                <a:gd name="connsiteX34" fmla="*/ 3200400 w 3434080"/>
                <a:gd name="connsiteY34" fmla="*/ 213360 h 670560"/>
                <a:gd name="connsiteX35" fmla="*/ 3048000 w 3434080"/>
                <a:gd name="connsiteY35" fmla="*/ 223520 h 670560"/>
                <a:gd name="connsiteX36" fmla="*/ 2844800 w 3434080"/>
                <a:gd name="connsiteY36" fmla="*/ 233680 h 670560"/>
                <a:gd name="connsiteX37" fmla="*/ 2743200 w 3434080"/>
                <a:gd name="connsiteY37" fmla="*/ 254000 h 670560"/>
                <a:gd name="connsiteX38" fmla="*/ 2661920 w 3434080"/>
                <a:gd name="connsiteY38" fmla="*/ 264160 h 670560"/>
                <a:gd name="connsiteX39" fmla="*/ 2519680 w 3434080"/>
                <a:gd name="connsiteY39" fmla="*/ 294640 h 670560"/>
                <a:gd name="connsiteX40" fmla="*/ 2458720 w 3434080"/>
                <a:gd name="connsiteY40" fmla="*/ 304800 h 670560"/>
                <a:gd name="connsiteX41" fmla="*/ 2346960 w 3434080"/>
                <a:gd name="connsiteY41" fmla="*/ 345440 h 670560"/>
                <a:gd name="connsiteX42" fmla="*/ 2296160 w 3434080"/>
                <a:gd name="connsiteY42" fmla="*/ 355600 h 670560"/>
                <a:gd name="connsiteX43" fmla="*/ 2245360 w 3434080"/>
                <a:gd name="connsiteY43" fmla="*/ 386080 h 670560"/>
                <a:gd name="connsiteX44" fmla="*/ 2164080 w 3434080"/>
                <a:gd name="connsiteY44" fmla="*/ 406400 h 670560"/>
                <a:gd name="connsiteX45" fmla="*/ 2133600 w 3434080"/>
                <a:gd name="connsiteY45" fmla="*/ 426720 h 670560"/>
                <a:gd name="connsiteX46" fmla="*/ 2072640 w 3434080"/>
                <a:gd name="connsiteY46" fmla="*/ 436880 h 670560"/>
                <a:gd name="connsiteX47" fmla="*/ 1971040 w 3434080"/>
                <a:gd name="connsiteY47" fmla="*/ 457200 h 670560"/>
                <a:gd name="connsiteX48" fmla="*/ 1899920 w 3434080"/>
                <a:gd name="connsiteY48" fmla="*/ 467360 h 670560"/>
                <a:gd name="connsiteX49" fmla="*/ 1696720 w 3434080"/>
                <a:gd name="connsiteY49" fmla="*/ 487680 h 670560"/>
                <a:gd name="connsiteX50" fmla="*/ 1605280 w 3434080"/>
                <a:gd name="connsiteY50" fmla="*/ 497840 h 670560"/>
                <a:gd name="connsiteX51" fmla="*/ 1564640 w 3434080"/>
                <a:gd name="connsiteY51" fmla="*/ 508000 h 670560"/>
                <a:gd name="connsiteX52" fmla="*/ 1422400 w 3434080"/>
                <a:gd name="connsiteY52" fmla="*/ 528320 h 670560"/>
                <a:gd name="connsiteX53" fmla="*/ 1229360 w 3434080"/>
                <a:gd name="connsiteY53" fmla="*/ 548640 h 670560"/>
                <a:gd name="connsiteX54" fmla="*/ 1158240 w 3434080"/>
                <a:gd name="connsiteY54" fmla="*/ 568960 h 670560"/>
                <a:gd name="connsiteX55" fmla="*/ 975360 w 3434080"/>
                <a:gd name="connsiteY55" fmla="*/ 589280 h 670560"/>
                <a:gd name="connsiteX56" fmla="*/ 873760 w 3434080"/>
                <a:gd name="connsiteY56" fmla="*/ 599440 h 670560"/>
                <a:gd name="connsiteX57" fmla="*/ 782320 w 3434080"/>
                <a:gd name="connsiteY57" fmla="*/ 629920 h 670560"/>
                <a:gd name="connsiteX58" fmla="*/ 640080 w 3434080"/>
                <a:gd name="connsiteY58" fmla="*/ 660400 h 670560"/>
                <a:gd name="connsiteX59" fmla="*/ 447040 w 3434080"/>
                <a:gd name="connsiteY59" fmla="*/ 670560 h 670560"/>
                <a:gd name="connsiteX60" fmla="*/ 152400 w 3434080"/>
                <a:gd name="connsiteY60" fmla="*/ 660400 h 670560"/>
                <a:gd name="connsiteX61" fmla="*/ 91440 w 3434080"/>
                <a:gd name="connsiteY61" fmla="*/ 629920 h 670560"/>
                <a:gd name="connsiteX62" fmla="*/ 60960 w 3434080"/>
                <a:gd name="connsiteY62" fmla="*/ 619760 h 670560"/>
                <a:gd name="connsiteX63" fmla="*/ 50800 w 3434080"/>
                <a:gd name="connsiteY63" fmla="*/ 589280 h 670560"/>
                <a:gd name="connsiteX64" fmla="*/ 30480 w 3434080"/>
                <a:gd name="connsiteY64" fmla="*/ 558800 h 670560"/>
                <a:gd name="connsiteX65" fmla="*/ 20320 w 3434080"/>
                <a:gd name="connsiteY65" fmla="*/ 518160 h 670560"/>
                <a:gd name="connsiteX66" fmla="*/ 0 w 3434080"/>
                <a:gd name="connsiteY66" fmla="*/ 436880 h 670560"/>
                <a:gd name="connsiteX67" fmla="*/ 152400 w 3434080"/>
                <a:gd name="connsiteY67" fmla="*/ 40640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34080" h="670560">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endParaRPr lang="zh-CN" altLang="en-US" sz="2400"/>
            </a:p>
          </p:txBody>
        </p:sp>
      </p:grpSp>
      <p:sp>
        <p:nvSpPr>
          <p:cNvPr id="90" name="PA_矩形: 圆角 89"/>
          <p:cNvSpPr/>
          <p:nvPr>
            <p:custDataLst>
              <p:tags r:id="rId3"/>
            </p:custDataLst>
          </p:nvPr>
        </p:nvSpPr>
        <p:spPr>
          <a:xfrm>
            <a:off x="3192145" y="1585595"/>
            <a:ext cx="6363970" cy="607060"/>
          </a:xfrm>
          <a:prstGeom prst="roundRect">
            <a:avLst>
              <a:gd name="adj" fmla="val 50000"/>
            </a:avLst>
          </a:prstGeom>
          <a:solidFill>
            <a:srgbClr val="BBD6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800" b="1" dirty="0">
                <a:solidFill>
                  <a:schemeClr val="tx1"/>
                </a:solidFill>
                <a:latin typeface="+mj-ea"/>
                <a:ea typeface="+mj-ea"/>
              </a:rPr>
              <a:t>1. </a:t>
            </a:r>
            <a:r>
              <a:rPr lang="zh-CN" altLang="en-US" sz="2800" b="1" dirty="0">
                <a:solidFill>
                  <a:schemeClr val="tx1"/>
                </a:solidFill>
                <a:latin typeface="+mj-ea"/>
                <a:ea typeface="+mj-ea"/>
              </a:rPr>
              <a:t>基于事实，提炼感悟</a:t>
            </a:r>
            <a:r>
              <a:rPr lang="en-US" altLang="zh-CN" sz="2800" b="1" dirty="0">
                <a:solidFill>
                  <a:schemeClr val="tx1"/>
                </a:solidFill>
                <a:latin typeface="+mj-ea"/>
                <a:ea typeface="+mj-ea"/>
              </a:rPr>
              <a:t> (</a:t>
            </a:r>
            <a:r>
              <a:rPr lang="zh-CN" altLang="en-US" sz="2800" b="1" dirty="0">
                <a:solidFill>
                  <a:schemeClr val="tx1"/>
                </a:solidFill>
                <a:latin typeface="+mj-ea"/>
                <a:ea typeface="+mj-ea"/>
              </a:rPr>
              <a:t>颂扬式</a:t>
            </a:r>
            <a:r>
              <a:rPr lang="en-US" altLang="zh-CN" sz="2800" b="1" dirty="0">
                <a:solidFill>
                  <a:schemeClr val="tx1"/>
                </a:solidFill>
                <a:latin typeface="+mj-ea"/>
                <a:ea typeface="+mj-ea"/>
              </a:rPr>
              <a:t>)</a:t>
            </a:r>
            <a:endParaRPr lang="en-US" altLang="zh-CN" sz="2800" b="1" dirty="0">
              <a:solidFill>
                <a:schemeClr val="tx1"/>
              </a:solidFill>
              <a:latin typeface="+mj-ea"/>
              <a:ea typeface="+mj-ea"/>
            </a:endParaRPr>
          </a:p>
        </p:txBody>
      </p:sp>
      <p:grpSp>
        <p:nvGrpSpPr>
          <p:cNvPr id="3" name="组合 2"/>
          <p:cNvGrpSpPr/>
          <p:nvPr/>
        </p:nvGrpSpPr>
        <p:grpSpPr>
          <a:xfrm>
            <a:off x="3030855" y="2727960"/>
            <a:ext cx="7815580" cy="2559685"/>
            <a:chOff x="5224" y="4880"/>
            <a:chExt cx="12308" cy="4031"/>
          </a:xfrm>
        </p:grpSpPr>
        <p:sp>
          <p:nvSpPr>
            <p:cNvPr id="203" name="PA_矩形 202"/>
            <p:cNvSpPr/>
            <p:nvPr>
              <p:custDataLst>
                <p:tags r:id="rId4"/>
              </p:custDataLst>
            </p:nvPr>
          </p:nvSpPr>
          <p:spPr>
            <a:xfrm>
              <a:off x="5619" y="4880"/>
              <a:ext cx="11913" cy="4031"/>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400"/>
                <a:t>I</a:t>
              </a:r>
              <a:endParaRPr lang="en-US" altLang="zh-CN" sz="2400"/>
            </a:p>
          </p:txBody>
        </p:sp>
        <p:sp>
          <p:nvSpPr>
            <p:cNvPr id="9" name="文本框 8"/>
            <p:cNvSpPr txBox="1"/>
            <p:nvPr/>
          </p:nvSpPr>
          <p:spPr>
            <a:xfrm>
              <a:off x="5224" y="5316"/>
              <a:ext cx="12082" cy="3246"/>
            </a:xfrm>
            <a:prstGeom prst="rect">
              <a:avLst/>
            </a:prstGeom>
            <a:noFill/>
          </p:spPr>
          <p:txBody>
            <a:bodyPr wrap="square" rtlCol="0">
              <a:spAutoFit/>
            </a:bodyPr>
            <a:p>
              <a:pPr marL="514350" indent="-514350" algn="l"/>
              <a:r>
                <a:rPr lang="en-US" altLang="zh-CN" sz="3200" dirty="0">
                  <a:latin typeface="舒窈英文衡水体" panose="02000500000000000000" charset="0"/>
                  <a:cs typeface="舒窈英文衡水体" panose="02000500000000000000" charset="0"/>
                  <a:sym typeface="+mn-ea"/>
                </a:rPr>
                <a:t>      ...through the fear and blows from life, my mother stayed strong; she persevered, maintained hope and never forgot to show love to me.</a:t>
              </a:r>
              <a:endParaRPr lang="en-US" altLang="zh-CN" sz="3200" dirty="0">
                <a:solidFill>
                  <a:schemeClr val="tx1"/>
                </a:solidFill>
                <a:latin typeface="舒窈英文衡水体" panose="02000500000000000000" charset="0"/>
                <a:cs typeface="舒窈英文衡水体" panose="02000500000000000000" charset="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273050" y="297180"/>
            <a:ext cx="11519535" cy="486410"/>
          </a:xfrm>
          <a:prstGeom prst="rect">
            <a:avLst/>
          </a:prstGeom>
          <a:noFill/>
        </p:spPr>
        <p:txBody>
          <a:bodyPr wrap="square" rtlCol="0" anchor="t">
            <a:spAutoFit/>
          </a:bodyPr>
          <a:p>
            <a:pPr fontAlgn="auto">
              <a:lnSpc>
                <a:spcPts val="3080"/>
              </a:lnSpc>
            </a:pPr>
            <a:r>
              <a:rPr lang="en-US" sz="2800">
                <a:solidFill>
                  <a:schemeClr val="bg1"/>
                </a:solidFill>
                <a:latin typeface="Times New Roman" panose="02020603050405020304" charset="0"/>
                <a:cs typeface="Times New Roman" panose="02020603050405020304" charset="0"/>
                <a:sym typeface="+mn-ea"/>
              </a:rPr>
              <a:t> How to convey the theme in continuation writing? (</a:t>
            </a:r>
            <a:r>
              <a:rPr lang="zh-CN" altLang="en-US" sz="2800">
                <a:solidFill>
                  <a:schemeClr val="bg1"/>
                </a:solidFill>
                <a:latin typeface="Times New Roman" panose="02020603050405020304" charset="0"/>
                <a:cs typeface="Times New Roman" panose="02020603050405020304" charset="0"/>
                <a:sym typeface="+mn-ea"/>
              </a:rPr>
              <a:t>如何在续写中升华主题</a:t>
            </a:r>
            <a:r>
              <a:rPr lang="en-US" sz="2800">
                <a:solidFill>
                  <a:schemeClr val="bg1"/>
                </a:solidFill>
                <a:latin typeface="Times New Roman" panose="02020603050405020304" charset="0"/>
                <a:cs typeface="Times New Roman" panose="02020603050405020304" charset="0"/>
                <a:sym typeface="+mn-ea"/>
              </a:rPr>
              <a:t>)</a:t>
            </a:r>
            <a:endParaRPr lang="en-US" altLang="zh-CN" sz="2800" b="1" smtClean="0">
              <a:solidFill>
                <a:schemeClr val="bg1"/>
              </a:solidFill>
              <a:latin typeface="Times New Roman" panose="02020603050405020304" charset="0"/>
              <a:cs typeface="Times New Roman" panose="02020603050405020304" charset="0"/>
              <a:sym typeface="+mn-ea"/>
            </a:endParaRPr>
          </a:p>
        </p:txBody>
      </p:sp>
      <p:grpSp>
        <p:nvGrpSpPr>
          <p:cNvPr id="2" name="组合 1"/>
          <p:cNvGrpSpPr/>
          <p:nvPr/>
        </p:nvGrpSpPr>
        <p:grpSpPr>
          <a:xfrm>
            <a:off x="438150" y="1863090"/>
            <a:ext cx="2783205" cy="2909570"/>
            <a:chOff x="1114" y="2926"/>
            <a:chExt cx="4056" cy="4195"/>
          </a:xfrm>
        </p:grpSpPr>
        <p:grpSp>
          <p:nvGrpSpPr>
            <p:cNvPr id="4" name="PA_组合 185"/>
            <p:cNvGrpSpPr/>
            <p:nvPr>
              <p:custDataLst>
                <p:tags r:id="rId1"/>
              </p:custDataLst>
            </p:nvPr>
          </p:nvGrpSpPr>
          <p:grpSpPr>
            <a:xfrm flipH="1">
              <a:off x="2217" y="2926"/>
              <a:ext cx="2675" cy="3593"/>
              <a:chOff x="6078538" y="1790701"/>
              <a:chExt cx="2744788" cy="3686175"/>
            </a:xfrm>
            <a:solidFill>
              <a:schemeClr val="accent3"/>
            </a:solidFill>
          </p:grpSpPr>
          <p:sp>
            <p:nvSpPr>
              <p:cNvPr id="187" name="自由: 形状 186"/>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solidFill>
                <a:schemeClr val="accent5"/>
              </a:solidFill>
              <a:ln>
                <a:noFill/>
              </a:ln>
            </p:spPr>
            <p:txBody>
              <a:bodyPr vert="horz" wrap="square" lIns="121889" tIns="60944" rIns="121889" bIns="60944" numCol="1" anchor="t" anchorCtr="0" compatLnSpc="1">
                <a:noAutofit/>
              </a:bodyPr>
              <a:p>
                <a:endParaRPr lang="zh-CN" altLang="en-US" sz="2400"/>
              </a:p>
            </p:txBody>
          </p:sp>
          <p:sp>
            <p:nvSpPr>
              <p:cNvPr id="188" name="自由: 形状 187"/>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2" name="chenying0907 6"/>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3" name="自由: 形状 192"/>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sp>
              <p:nvSpPr>
                <p:cNvPr id="194" name="chenying0907 12"/>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5" name="chenying0907 19"/>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6" name="chenying0907 127"/>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7" name="chenying0907 130"/>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sp>
              <p:nvSpPr>
                <p:cNvPr id="199" name="chenying0907 181"/>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0" name="chenying0907 182"/>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grpSp>
          <p:sp>
            <p:nvSpPr>
              <p:cNvPr id="190" name="chenying0907 57"/>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solidFill>
                <a:schemeClr val="accent5"/>
              </a:solidFill>
              <a:ln>
                <a:noFill/>
              </a:ln>
            </p:spPr>
            <p:txBody>
              <a:bodyPr vert="horz" wrap="square" lIns="121889" tIns="60944" rIns="121889" bIns="60944" numCol="1" anchor="t" anchorCtr="0" compatLnSpc="1"/>
              <a:p>
                <a:endParaRPr lang="zh-CN" altLang="en-US" sz="2400"/>
              </a:p>
            </p:txBody>
          </p:sp>
        </p:grpSp>
        <p:sp>
          <p:nvSpPr>
            <p:cNvPr id="202" name="PA_自由: 形状 201"/>
            <p:cNvSpPr/>
            <p:nvPr>
              <p:custDataLst>
                <p:tags r:id="rId2"/>
              </p:custDataLst>
            </p:nvPr>
          </p:nvSpPr>
          <p:spPr>
            <a:xfrm>
              <a:off x="1114" y="6329"/>
              <a:ext cx="4056" cy="792"/>
            </a:xfrm>
            <a:custGeom>
              <a:avLst/>
              <a:gdLst>
                <a:gd name="connsiteX0" fmla="*/ 111760 w 3434080"/>
                <a:gd name="connsiteY0" fmla="*/ 355600 h 670560"/>
                <a:gd name="connsiteX1" fmla="*/ 162560 w 3434080"/>
                <a:gd name="connsiteY1" fmla="*/ 375920 h 670560"/>
                <a:gd name="connsiteX2" fmla="*/ 508000 w 3434080"/>
                <a:gd name="connsiteY2" fmla="*/ 355600 h 670560"/>
                <a:gd name="connsiteX3" fmla="*/ 589280 w 3434080"/>
                <a:gd name="connsiteY3" fmla="*/ 314960 h 670560"/>
                <a:gd name="connsiteX4" fmla="*/ 629920 w 3434080"/>
                <a:gd name="connsiteY4" fmla="*/ 304800 h 670560"/>
                <a:gd name="connsiteX5" fmla="*/ 660400 w 3434080"/>
                <a:gd name="connsiteY5" fmla="*/ 294640 h 670560"/>
                <a:gd name="connsiteX6" fmla="*/ 751840 w 3434080"/>
                <a:gd name="connsiteY6" fmla="*/ 274320 h 670560"/>
                <a:gd name="connsiteX7" fmla="*/ 863600 w 3434080"/>
                <a:gd name="connsiteY7" fmla="*/ 243840 h 670560"/>
                <a:gd name="connsiteX8" fmla="*/ 894080 w 3434080"/>
                <a:gd name="connsiteY8" fmla="*/ 223520 h 670560"/>
                <a:gd name="connsiteX9" fmla="*/ 955040 w 3434080"/>
                <a:gd name="connsiteY9" fmla="*/ 213360 h 670560"/>
                <a:gd name="connsiteX10" fmla="*/ 995680 w 3434080"/>
                <a:gd name="connsiteY10" fmla="*/ 203200 h 670560"/>
                <a:gd name="connsiteX11" fmla="*/ 1026160 w 3434080"/>
                <a:gd name="connsiteY11" fmla="*/ 172720 h 670560"/>
                <a:gd name="connsiteX12" fmla="*/ 1056640 w 3434080"/>
                <a:gd name="connsiteY12" fmla="*/ 162560 h 670560"/>
                <a:gd name="connsiteX13" fmla="*/ 1107440 w 3434080"/>
                <a:gd name="connsiteY13" fmla="*/ 142240 h 670560"/>
                <a:gd name="connsiteX14" fmla="*/ 1178560 w 3434080"/>
                <a:gd name="connsiteY14" fmla="*/ 152400 h 670560"/>
                <a:gd name="connsiteX15" fmla="*/ 1229360 w 3434080"/>
                <a:gd name="connsiteY15" fmla="*/ 162560 h 670560"/>
                <a:gd name="connsiteX16" fmla="*/ 1391920 w 3434080"/>
                <a:gd name="connsiteY16" fmla="*/ 152400 h 670560"/>
                <a:gd name="connsiteX17" fmla="*/ 1503680 w 3434080"/>
                <a:gd name="connsiteY17" fmla="*/ 132080 h 670560"/>
                <a:gd name="connsiteX18" fmla="*/ 1595120 w 3434080"/>
                <a:gd name="connsiteY18" fmla="*/ 101600 h 670560"/>
                <a:gd name="connsiteX19" fmla="*/ 1625600 w 3434080"/>
                <a:gd name="connsiteY19" fmla="*/ 91440 h 670560"/>
                <a:gd name="connsiteX20" fmla="*/ 1838960 w 3434080"/>
                <a:gd name="connsiteY20" fmla="*/ 81280 h 670560"/>
                <a:gd name="connsiteX21" fmla="*/ 1950720 w 3434080"/>
                <a:gd name="connsiteY21" fmla="*/ 71120 h 670560"/>
                <a:gd name="connsiteX22" fmla="*/ 2062480 w 3434080"/>
                <a:gd name="connsiteY22" fmla="*/ 50800 h 670560"/>
                <a:gd name="connsiteX23" fmla="*/ 2113280 w 3434080"/>
                <a:gd name="connsiteY23" fmla="*/ 40640 h 670560"/>
                <a:gd name="connsiteX24" fmla="*/ 2194560 w 3434080"/>
                <a:gd name="connsiteY24" fmla="*/ 30480 h 670560"/>
                <a:gd name="connsiteX25" fmla="*/ 2225040 w 3434080"/>
                <a:gd name="connsiteY25" fmla="*/ 20320 h 670560"/>
                <a:gd name="connsiteX26" fmla="*/ 2346960 w 3434080"/>
                <a:gd name="connsiteY26" fmla="*/ 0 h 670560"/>
                <a:gd name="connsiteX27" fmla="*/ 2458720 w 3434080"/>
                <a:gd name="connsiteY27" fmla="*/ 20320 h 670560"/>
                <a:gd name="connsiteX28" fmla="*/ 2519680 w 3434080"/>
                <a:gd name="connsiteY28" fmla="*/ 50800 h 670560"/>
                <a:gd name="connsiteX29" fmla="*/ 2651760 w 3434080"/>
                <a:gd name="connsiteY29" fmla="*/ 60960 h 670560"/>
                <a:gd name="connsiteX30" fmla="*/ 3261360 w 3434080"/>
                <a:gd name="connsiteY30" fmla="*/ 71120 h 670560"/>
                <a:gd name="connsiteX31" fmla="*/ 3291840 w 3434080"/>
                <a:gd name="connsiteY31" fmla="*/ 91440 h 670560"/>
                <a:gd name="connsiteX32" fmla="*/ 3383280 w 3434080"/>
                <a:gd name="connsiteY32" fmla="*/ 101600 h 670560"/>
                <a:gd name="connsiteX33" fmla="*/ 3434080 w 3434080"/>
                <a:gd name="connsiteY33" fmla="*/ 193040 h 670560"/>
                <a:gd name="connsiteX34" fmla="*/ 3200400 w 3434080"/>
                <a:gd name="connsiteY34" fmla="*/ 213360 h 670560"/>
                <a:gd name="connsiteX35" fmla="*/ 3048000 w 3434080"/>
                <a:gd name="connsiteY35" fmla="*/ 223520 h 670560"/>
                <a:gd name="connsiteX36" fmla="*/ 2844800 w 3434080"/>
                <a:gd name="connsiteY36" fmla="*/ 233680 h 670560"/>
                <a:gd name="connsiteX37" fmla="*/ 2743200 w 3434080"/>
                <a:gd name="connsiteY37" fmla="*/ 254000 h 670560"/>
                <a:gd name="connsiteX38" fmla="*/ 2661920 w 3434080"/>
                <a:gd name="connsiteY38" fmla="*/ 264160 h 670560"/>
                <a:gd name="connsiteX39" fmla="*/ 2519680 w 3434080"/>
                <a:gd name="connsiteY39" fmla="*/ 294640 h 670560"/>
                <a:gd name="connsiteX40" fmla="*/ 2458720 w 3434080"/>
                <a:gd name="connsiteY40" fmla="*/ 304800 h 670560"/>
                <a:gd name="connsiteX41" fmla="*/ 2346960 w 3434080"/>
                <a:gd name="connsiteY41" fmla="*/ 345440 h 670560"/>
                <a:gd name="connsiteX42" fmla="*/ 2296160 w 3434080"/>
                <a:gd name="connsiteY42" fmla="*/ 355600 h 670560"/>
                <a:gd name="connsiteX43" fmla="*/ 2245360 w 3434080"/>
                <a:gd name="connsiteY43" fmla="*/ 386080 h 670560"/>
                <a:gd name="connsiteX44" fmla="*/ 2164080 w 3434080"/>
                <a:gd name="connsiteY44" fmla="*/ 406400 h 670560"/>
                <a:gd name="connsiteX45" fmla="*/ 2133600 w 3434080"/>
                <a:gd name="connsiteY45" fmla="*/ 426720 h 670560"/>
                <a:gd name="connsiteX46" fmla="*/ 2072640 w 3434080"/>
                <a:gd name="connsiteY46" fmla="*/ 436880 h 670560"/>
                <a:gd name="connsiteX47" fmla="*/ 1971040 w 3434080"/>
                <a:gd name="connsiteY47" fmla="*/ 457200 h 670560"/>
                <a:gd name="connsiteX48" fmla="*/ 1899920 w 3434080"/>
                <a:gd name="connsiteY48" fmla="*/ 467360 h 670560"/>
                <a:gd name="connsiteX49" fmla="*/ 1696720 w 3434080"/>
                <a:gd name="connsiteY49" fmla="*/ 487680 h 670560"/>
                <a:gd name="connsiteX50" fmla="*/ 1605280 w 3434080"/>
                <a:gd name="connsiteY50" fmla="*/ 497840 h 670560"/>
                <a:gd name="connsiteX51" fmla="*/ 1564640 w 3434080"/>
                <a:gd name="connsiteY51" fmla="*/ 508000 h 670560"/>
                <a:gd name="connsiteX52" fmla="*/ 1422400 w 3434080"/>
                <a:gd name="connsiteY52" fmla="*/ 528320 h 670560"/>
                <a:gd name="connsiteX53" fmla="*/ 1229360 w 3434080"/>
                <a:gd name="connsiteY53" fmla="*/ 548640 h 670560"/>
                <a:gd name="connsiteX54" fmla="*/ 1158240 w 3434080"/>
                <a:gd name="connsiteY54" fmla="*/ 568960 h 670560"/>
                <a:gd name="connsiteX55" fmla="*/ 975360 w 3434080"/>
                <a:gd name="connsiteY55" fmla="*/ 589280 h 670560"/>
                <a:gd name="connsiteX56" fmla="*/ 873760 w 3434080"/>
                <a:gd name="connsiteY56" fmla="*/ 599440 h 670560"/>
                <a:gd name="connsiteX57" fmla="*/ 782320 w 3434080"/>
                <a:gd name="connsiteY57" fmla="*/ 629920 h 670560"/>
                <a:gd name="connsiteX58" fmla="*/ 640080 w 3434080"/>
                <a:gd name="connsiteY58" fmla="*/ 660400 h 670560"/>
                <a:gd name="connsiteX59" fmla="*/ 447040 w 3434080"/>
                <a:gd name="connsiteY59" fmla="*/ 670560 h 670560"/>
                <a:gd name="connsiteX60" fmla="*/ 152400 w 3434080"/>
                <a:gd name="connsiteY60" fmla="*/ 660400 h 670560"/>
                <a:gd name="connsiteX61" fmla="*/ 91440 w 3434080"/>
                <a:gd name="connsiteY61" fmla="*/ 629920 h 670560"/>
                <a:gd name="connsiteX62" fmla="*/ 60960 w 3434080"/>
                <a:gd name="connsiteY62" fmla="*/ 619760 h 670560"/>
                <a:gd name="connsiteX63" fmla="*/ 50800 w 3434080"/>
                <a:gd name="connsiteY63" fmla="*/ 589280 h 670560"/>
                <a:gd name="connsiteX64" fmla="*/ 30480 w 3434080"/>
                <a:gd name="connsiteY64" fmla="*/ 558800 h 670560"/>
                <a:gd name="connsiteX65" fmla="*/ 20320 w 3434080"/>
                <a:gd name="connsiteY65" fmla="*/ 518160 h 670560"/>
                <a:gd name="connsiteX66" fmla="*/ 0 w 3434080"/>
                <a:gd name="connsiteY66" fmla="*/ 436880 h 670560"/>
                <a:gd name="connsiteX67" fmla="*/ 152400 w 3434080"/>
                <a:gd name="connsiteY67" fmla="*/ 40640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34080" h="670560">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endParaRPr lang="zh-CN" altLang="en-US" sz="2400"/>
            </a:p>
          </p:txBody>
        </p:sp>
      </p:grpSp>
      <p:sp>
        <p:nvSpPr>
          <p:cNvPr id="90" name="PA_矩形: 圆角 89"/>
          <p:cNvSpPr/>
          <p:nvPr>
            <p:custDataLst>
              <p:tags r:id="rId3"/>
            </p:custDataLst>
          </p:nvPr>
        </p:nvSpPr>
        <p:spPr>
          <a:xfrm>
            <a:off x="3192145" y="1585595"/>
            <a:ext cx="6363970" cy="607060"/>
          </a:xfrm>
          <a:prstGeom prst="roundRect">
            <a:avLst>
              <a:gd name="adj" fmla="val 50000"/>
            </a:avLst>
          </a:prstGeom>
          <a:solidFill>
            <a:srgbClr val="BBD6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800" b="1" dirty="0">
                <a:solidFill>
                  <a:schemeClr val="tx1"/>
                </a:solidFill>
                <a:latin typeface="+mj-ea"/>
                <a:ea typeface="+mj-ea"/>
              </a:rPr>
              <a:t>2. </a:t>
            </a:r>
            <a:r>
              <a:rPr lang="zh-CN" sz="2800" b="1" dirty="0">
                <a:solidFill>
                  <a:schemeClr val="tx1"/>
                </a:solidFill>
                <a:latin typeface="+mj-ea"/>
                <a:ea typeface="+mj-ea"/>
              </a:rPr>
              <a:t>通过联想，类比象征</a:t>
            </a:r>
            <a:r>
              <a:rPr lang="en-US" altLang="zh-CN" sz="2800" b="1" dirty="0">
                <a:solidFill>
                  <a:schemeClr val="tx1"/>
                </a:solidFill>
                <a:latin typeface="+mj-ea"/>
                <a:ea typeface="+mj-ea"/>
              </a:rPr>
              <a:t>(</a:t>
            </a:r>
            <a:r>
              <a:rPr lang="zh-CN" altLang="en-US" sz="2800" b="1" dirty="0">
                <a:solidFill>
                  <a:schemeClr val="tx1"/>
                </a:solidFill>
                <a:latin typeface="+mj-ea"/>
                <a:ea typeface="+mj-ea"/>
              </a:rPr>
              <a:t>借物抒情式</a:t>
            </a:r>
            <a:r>
              <a:rPr lang="en-US" altLang="zh-CN" sz="2800" b="1" dirty="0">
                <a:solidFill>
                  <a:schemeClr val="tx1"/>
                </a:solidFill>
                <a:latin typeface="+mj-ea"/>
                <a:ea typeface="+mj-ea"/>
              </a:rPr>
              <a:t>)</a:t>
            </a:r>
            <a:endParaRPr lang="en-US" altLang="zh-CN" sz="2800" b="1" dirty="0">
              <a:solidFill>
                <a:schemeClr val="tx1"/>
              </a:solidFill>
              <a:latin typeface="+mj-ea"/>
              <a:ea typeface="+mj-ea"/>
            </a:endParaRPr>
          </a:p>
        </p:txBody>
      </p:sp>
      <p:grpSp>
        <p:nvGrpSpPr>
          <p:cNvPr id="7" name="组合 6"/>
          <p:cNvGrpSpPr/>
          <p:nvPr/>
        </p:nvGrpSpPr>
        <p:grpSpPr>
          <a:xfrm>
            <a:off x="3281680" y="2727960"/>
            <a:ext cx="7564755" cy="2559050"/>
            <a:chOff x="5168" y="4296"/>
            <a:chExt cx="11913" cy="4030"/>
          </a:xfrm>
        </p:grpSpPr>
        <p:grpSp>
          <p:nvGrpSpPr>
            <p:cNvPr id="3" name="组合 2"/>
            <p:cNvGrpSpPr/>
            <p:nvPr/>
          </p:nvGrpSpPr>
          <p:grpSpPr>
            <a:xfrm>
              <a:off x="5168" y="4296"/>
              <a:ext cx="11913" cy="4031"/>
              <a:chOff x="5619" y="4880"/>
              <a:chExt cx="11913" cy="4031"/>
            </a:xfrm>
          </p:grpSpPr>
          <p:sp>
            <p:nvSpPr>
              <p:cNvPr id="203" name="PA_矩形 202"/>
              <p:cNvSpPr/>
              <p:nvPr>
                <p:custDataLst>
                  <p:tags r:id="rId4"/>
                </p:custDataLst>
              </p:nvPr>
            </p:nvSpPr>
            <p:spPr>
              <a:xfrm>
                <a:off x="5619" y="4880"/>
                <a:ext cx="11913" cy="4031"/>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400"/>
                  <a:t>I</a:t>
                </a:r>
                <a:endParaRPr lang="en-US" altLang="zh-CN" sz="2400"/>
              </a:p>
            </p:txBody>
          </p:sp>
          <p:sp>
            <p:nvSpPr>
              <p:cNvPr id="9" name="文本框 8"/>
              <p:cNvSpPr txBox="1"/>
              <p:nvPr/>
            </p:nvSpPr>
            <p:spPr>
              <a:xfrm>
                <a:off x="5619" y="5168"/>
                <a:ext cx="10148" cy="919"/>
              </a:xfrm>
              <a:prstGeom prst="rect">
                <a:avLst/>
              </a:prstGeom>
              <a:noFill/>
            </p:spPr>
            <p:txBody>
              <a:bodyPr wrap="square" rtlCol="0">
                <a:spAutoFit/>
              </a:bodyPr>
              <a:p>
                <a:pPr marL="514350" indent="-514350" algn="l"/>
                <a:r>
                  <a:rPr lang="en-US" altLang="zh-CN" sz="3200" dirty="0">
                    <a:latin typeface="舒窈英文衡水体" panose="02000500000000000000" charset="0"/>
                    <a:cs typeface="舒窈英文衡水体" panose="02000500000000000000" charset="0"/>
                    <a:sym typeface="+mn-ea"/>
                  </a:rPr>
                  <a:t> </a:t>
                </a:r>
                <a:endParaRPr lang="en-US" altLang="zh-CN" sz="3200" dirty="0">
                  <a:solidFill>
                    <a:schemeClr val="tx1"/>
                  </a:solidFill>
                  <a:latin typeface="舒窈英文衡水体" panose="02000500000000000000" charset="0"/>
                  <a:cs typeface="舒窈英文衡水体" panose="02000500000000000000" charset="0"/>
                  <a:sym typeface="+mn-ea"/>
                </a:endParaRPr>
              </a:p>
            </p:txBody>
          </p:sp>
        </p:grpSp>
        <p:sp>
          <p:nvSpPr>
            <p:cNvPr id="6" name="文本框 5"/>
            <p:cNvSpPr txBox="1"/>
            <p:nvPr/>
          </p:nvSpPr>
          <p:spPr>
            <a:xfrm>
              <a:off x="5247" y="4584"/>
              <a:ext cx="11834" cy="3246"/>
            </a:xfrm>
            <a:prstGeom prst="rect">
              <a:avLst/>
            </a:prstGeom>
            <a:noFill/>
          </p:spPr>
          <p:txBody>
            <a:bodyPr wrap="square" rtlCol="0">
              <a:spAutoFit/>
            </a:bodyPr>
            <a:p>
              <a:pPr marL="514350" indent="-514350" algn="l"/>
              <a:r>
                <a:rPr lang="en-US" altLang="zh-CN" sz="3200" dirty="0">
                  <a:latin typeface="舒窈英文衡水体" panose="02000500000000000000" charset="0"/>
                  <a:cs typeface="舒窈英文衡水体" panose="02000500000000000000" charset="0"/>
                  <a:sym typeface="+mn-ea"/>
                </a:rPr>
                <a:t>  Empty as the box was, I still treasured it,</a:t>
              </a:r>
              <a:endParaRPr lang="en-US" altLang="zh-CN" sz="3200" dirty="0">
                <a:latin typeface="舒窈英文衡水体" panose="02000500000000000000" charset="0"/>
                <a:cs typeface="舒窈英文衡水体" panose="02000500000000000000" charset="0"/>
                <a:sym typeface="+mn-ea"/>
              </a:endParaRPr>
            </a:p>
            <a:p>
              <a:pPr marL="514350" indent="-514350" algn="l"/>
              <a:r>
                <a:rPr lang="en-US" altLang="zh-CN" sz="3200" dirty="0">
                  <a:latin typeface="舒窈英文衡水体" panose="02000500000000000000" charset="0"/>
                  <a:cs typeface="舒窈英文衡水体" panose="02000500000000000000" charset="0"/>
                  <a:sym typeface="+mn-ea"/>
                </a:rPr>
                <a:t>because mother’s abundant love packed</a:t>
              </a:r>
              <a:endParaRPr lang="en-US" altLang="zh-CN" sz="3200" dirty="0">
                <a:latin typeface="舒窈英文衡水体" panose="02000500000000000000" charset="0"/>
                <a:cs typeface="舒窈英文衡水体" panose="02000500000000000000" charset="0"/>
                <a:sym typeface="+mn-ea"/>
              </a:endParaRPr>
            </a:p>
            <a:p>
              <a:pPr marL="514350" indent="-514350" algn="l"/>
              <a:r>
                <a:rPr lang="en-US" altLang="zh-CN" sz="3200" dirty="0">
                  <a:latin typeface="舒窈英文衡水体" panose="02000500000000000000" charset="0"/>
                  <a:cs typeface="舒窈英文衡水体" panose="02000500000000000000" charset="0"/>
                  <a:sym typeface="+mn-ea"/>
                </a:rPr>
                <a:t>inside, just, like the candlelight, would</a:t>
              </a:r>
              <a:endParaRPr lang="en-US" altLang="zh-CN" sz="3200" dirty="0">
                <a:latin typeface="舒窈英文衡水体" panose="02000500000000000000" charset="0"/>
                <a:cs typeface="舒窈英文衡水体" panose="02000500000000000000" charset="0"/>
                <a:sym typeface="+mn-ea"/>
              </a:endParaRPr>
            </a:p>
            <a:p>
              <a:pPr marL="514350" indent="-514350" algn="l"/>
              <a:r>
                <a:rPr lang="en-US" altLang="zh-CN" sz="3200" dirty="0">
                  <a:latin typeface="舒窈英文衡水体" panose="02000500000000000000" charset="0"/>
                  <a:cs typeface="舒窈英文衡水体" panose="02000500000000000000" charset="0"/>
                  <a:sym typeface="+mn-ea"/>
                </a:rPr>
                <a:t>continue to light up the road behind for me.   </a:t>
              </a:r>
              <a:endParaRPr lang="en-US" altLang="zh-CN" sz="3200" dirty="0">
                <a:solidFill>
                  <a:schemeClr val="tx1"/>
                </a:solidFill>
                <a:latin typeface="舒窈英文衡水体" panose="02000500000000000000" charset="0"/>
                <a:cs typeface="舒窈英文衡水体" panose="02000500000000000000" charset="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273050" y="297180"/>
            <a:ext cx="11519535" cy="486410"/>
          </a:xfrm>
          <a:prstGeom prst="rect">
            <a:avLst/>
          </a:prstGeom>
          <a:noFill/>
        </p:spPr>
        <p:txBody>
          <a:bodyPr wrap="square" rtlCol="0" anchor="t">
            <a:spAutoFit/>
          </a:bodyPr>
          <a:p>
            <a:pPr fontAlgn="auto">
              <a:lnSpc>
                <a:spcPts val="3080"/>
              </a:lnSpc>
            </a:pPr>
            <a:r>
              <a:rPr lang="en-US" sz="2800">
                <a:solidFill>
                  <a:schemeClr val="bg1"/>
                </a:solidFill>
                <a:latin typeface="Times New Roman" panose="02020603050405020304" charset="0"/>
                <a:cs typeface="Times New Roman" panose="02020603050405020304" charset="0"/>
                <a:sym typeface="+mn-ea"/>
              </a:rPr>
              <a:t> How to convey the theme in continuation writing? (</a:t>
            </a:r>
            <a:r>
              <a:rPr lang="zh-CN" altLang="en-US" sz="2800">
                <a:solidFill>
                  <a:schemeClr val="bg1"/>
                </a:solidFill>
                <a:latin typeface="Times New Roman" panose="02020603050405020304" charset="0"/>
                <a:cs typeface="Times New Roman" panose="02020603050405020304" charset="0"/>
                <a:sym typeface="+mn-ea"/>
              </a:rPr>
              <a:t>如何在续写中升华主题</a:t>
            </a:r>
            <a:r>
              <a:rPr lang="en-US" sz="2800">
                <a:solidFill>
                  <a:schemeClr val="bg1"/>
                </a:solidFill>
                <a:latin typeface="Times New Roman" panose="02020603050405020304" charset="0"/>
                <a:cs typeface="Times New Roman" panose="02020603050405020304" charset="0"/>
                <a:sym typeface="+mn-ea"/>
              </a:rPr>
              <a:t>)</a:t>
            </a:r>
            <a:endParaRPr lang="en-US" altLang="zh-CN" sz="2800" b="1" smtClean="0">
              <a:solidFill>
                <a:schemeClr val="bg1"/>
              </a:solidFill>
              <a:latin typeface="Times New Roman" panose="02020603050405020304" charset="0"/>
              <a:cs typeface="Times New Roman" panose="02020603050405020304" charset="0"/>
              <a:sym typeface="+mn-ea"/>
            </a:endParaRPr>
          </a:p>
        </p:txBody>
      </p:sp>
      <p:grpSp>
        <p:nvGrpSpPr>
          <p:cNvPr id="2" name="组合 1"/>
          <p:cNvGrpSpPr/>
          <p:nvPr/>
        </p:nvGrpSpPr>
        <p:grpSpPr>
          <a:xfrm>
            <a:off x="438150" y="1863090"/>
            <a:ext cx="2783205" cy="2909570"/>
            <a:chOff x="1114" y="2926"/>
            <a:chExt cx="4056" cy="4195"/>
          </a:xfrm>
        </p:grpSpPr>
        <p:grpSp>
          <p:nvGrpSpPr>
            <p:cNvPr id="4" name="PA_组合 185"/>
            <p:cNvGrpSpPr/>
            <p:nvPr>
              <p:custDataLst>
                <p:tags r:id="rId1"/>
              </p:custDataLst>
            </p:nvPr>
          </p:nvGrpSpPr>
          <p:grpSpPr>
            <a:xfrm flipH="1">
              <a:off x="2217" y="2926"/>
              <a:ext cx="2675" cy="3593"/>
              <a:chOff x="6078538" y="1790701"/>
              <a:chExt cx="2744788" cy="3686175"/>
            </a:xfrm>
            <a:solidFill>
              <a:schemeClr val="accent3"/>
            </a:solidFill>
          </p:grpSpPr>
          <p:sp>
            <p:nvSpPr>
              <p:cNvPr id="187" name="自由: 形状 186"/>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solidFill>
                <a:schemeClr val="accent5"/>
              </a:solidFill>
              <a:ln>
                <a:noFill/>
              </a:ln>
            </p:spPr>
            <p:txBody>
              <a:bodyPr vert="horz" wrap="square" lIns="121889" tIns="60944" rIns="121889" bIns="60944" numCol="1" anchor="t" anchorCtr="0" compatLnSpc="1">
                <a:noAutofit/>
              </a:bodyPr>
              <a:p>
                <a:endParaRPr lang="zh-CN" altLang="en-US" sz="2400"/>
              </a:p>
            </p:txBody>
          </p:sp>
          <p:sp>
            <p:nvSpPr>
              <p:cNvPr id="188" name="自由: 形状 187"/>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2" name="chenying0907 6"/>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3" name="自由: 形状 192"/>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sp>
              <p:nvSpPr>
                <p:cNvPr id="194" name="chenying0907 12"/>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5" name="chenying0907 19"/>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6" name="chenying0907 127"/>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7" name="chenying0907 130"/>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sp>
              <p:nvSpPr>
                <p:cNvPr id="199" name="chenying0907 181"/>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0" name="chenying0907 182"/>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grpSp>
          <p:sp>
            <p:nvSpPr>
              <p:cNvPr id="190" name="chenying0907 57"/>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solidFill>
                <a:schemeClr val="accent5"/>
              </a:solidFill>
              <a:ln>
                <a:noFill/>
              </a:ln>
            </p:spPr>
            <p:txBody>
              <a:bodyPr vert="horz" wrap="square" lIns="121889" tIns="60944" rIns="121889" bIns="60944" numCol="1" anchor="t" anchorCtr="0" compatLnSpc="1"/>
              <a:p>
                <a:endParaRPr lang="zh-CN" altLang="en-US" sz="2400"/>
              </a:p>
            </p:txBody>
          </p:sp>
        </p:grpSp>
        <p:sp>
          <p:nvSpPr>
            <p:cNvPr id="202" name="PA_自由: 形状 201"/>
            <p:cNvSpPr/>
            <p:nvPr>
              <p:custDataLst>
                <p:tags r:id="rId2"/>
              </p:custDataLst>
            </p:nvPr>
          </p:nvSpPr>
          <p:spPr>
            <a:xfrm>
              <a:off x="1114" y="6329"/>
              <a:ext cx="4056" cy="792"/>
            </a:xfrm>
            <a:custGeom>
              <a:avLst/>
              <a:gdLst>
                <a:gd name="connsiteX0" fmla="*/ 111760 w 3434080"/>
                <a:gd name="connsiteY0" fmla="*/ 355600 h 670560"/>
                <a:gd name="connsiteX1" fmla="*/ 162560 w 3434080"/>
                <a:gd name="connsiteY1" fmla="*/ 375920 h 670560"/>
                <a:gd name="connsiteX2" fmla="*/ 508000 w 3434080"/>
                <a:gd name="connsiteY2" fmla="*/ 355600 h 670560"/>
                <a:gd name="connsiteX3" fmla="*/ 589280 w 3434080"/>
                <a:gd name="connsiteY3" fmla="*/ 314960 h 670560"/>
                <a:gd name="connsiteX4" fmla="*/ 629920 w 3434080"/>
                <a:gd name="connsiteY4" fmla="*/ 304800 h 670560"/>
                <a:gd name="connsiteX5" fmla="*/ 660400 w 3434080"/>
                <a:gd name="connsiteY5" fmla="*/ 294640 h 670560"/>
                <a:gd name="connsiteX6" fmla="*/ 751840 w 3434080"/>
                <a:gd name="connsiteY6" fmla="*/ 274320 h 670560"/>
                <a:gd name="connsiteX7" fmla="*/ 863600 w 3434080"/>
                <a:gd name="connsiteY7" fmla="*/ 243840 h 670560"/>
                <a:gd name="connsiteX8" fmla="*/ 894080 w 3434080"/>
                <a:gd name="connsiteY8" fmla="*/ 223520 h 670560"/>
                <a:gd name="connsiteX9" fmla="*/ 955040 w 3434080"/>
                <a:gd name="connsiteY9" fmla="*/ 213360 h 670560"/>
                <a:gd name="connsiteX10" fmla="*/ 995680 w 3434080"/>
                <a:gd name="connsiteY10" fmla="*/ 203200 h 670560"/>
                <a:gd name="connsiteX11" fmla="*/ 1026160 w 3434080"/>
                <a:gd name="connsiteY11" fmla="*/ 172720 h 670560"/>
                <a:gd name="connsiteX12" fmla="*/ 1056640 w 3434080"/>
                <a:gd name="connsiteY12" fmla="*/ 162560 h 670560"/>
                <a:gd name="connsiteX13" fmla="*/ 1107440 w 3434080"/>
                <a:gd name="connsiteY13" fmla="*/ 142240 h 670560"/>
                <a:gd name="connsiteX14" fmla="*/ 1178560 w 3434080"/>
                <a:gd name="connsiteY14" fmla="*/ 152400 h 670560"/>
                <a:gd name="connsiteX15" fmla="*/ 1229360 w 3434080"/>
                <a:gd name="connsiteY15" fmla="*/ 162560 h 670560"/>
                <a:gd name="connsiteX16" fmla="*/ 1391920 w 3434080"/>
                <a:gd name="connsiteY16" fmla="*/ 152400 h 670560"/>
                <a:gd name="connsiteX17" fmla="*/ 1503680 w 3434080"/>
                <a:gd name="connsiteY17" fmla="*/ 132080 h 670560"/>
                <a:gd name="connsiteX18" fmla="*/ 1595120 w 3434080"/>
                <a:gd name="connsiteY18" fmla="*/ 101600 h 670560"/>
                <a:gd name="connsiteX19" fmla="*/ 1625600 w 3434080"/>
                <a:gd name="connsiteY19" fmla="*/ 91440 h 670560"/>
                <a:gd name="connsiteX20" fmla="*/ 1838960 w 3434080"/>
                <a:gd name="connsiteY20" fmla="*/ 81280 h 670560"/>
                <a:gd name="connsiteX21" fmla="*/ 1950720 w 3434080"/>
                <a:gd name="connsiteY21" fmla="*/ 71120 h 670560"/>
                <a:gd name="connsiteX22" fmla="*/ 2062480 w 3434080"/>
                <a:gd name="connsiteY22" fmla="*/ 50800 h 670560"/>
                <a:gd name="connsiteX23" fmla="*/ 2113280 w 3434080"/>
                <a:gd name="connsiteY23" fmla="*/ 40640 h 670560"/>
                <a:gd name="connsiteX24" fmla="*/ 2194560 w 3434080"/>
                <a:gd name="connsiteY24" fmla="*/ 30480 h 670560"/>
                <a:gd name="connsiteX25" fmla="*/ 2225040 w 3434080"/>
                <a:gd name="connsiteY25" fmla="*/ 20320 h 670560"/>
                <a:gd name="connsiteX26" fmla="*/ 2346960 w 3434080"/>
                <a:gd name="connsiteY26" fmla="*/ 0 h 670560"/>
                <a:gd name="connsiteX27" fmla="*/ 2458720 w 3434080"/>
                <a:gd name="connsiteY27" fmla="*/ 20320 h 670560"/>
                <a:gd name="connsiteX28" fmla="*/ 2519680 w 3434080"/>
                <a:gd name="connsiteY28" fmla="*/ 50800 h 670560"/>
                <a:gd name="connsiteX29" fmla="*/ 2651760 w 3434080"/>
                <a:gd name="connsiteY29" fmla="*/ 60960 h 670560"/>
                <a:gd name="connsiteX30" fmla="*/ 3261360 w 3434080"/>
                <a:gd name="connsiteY30" fmla="*/ 71120 h 670560"/>
                <a:gd name="connsiteX31" fmla="*/ 3291840 w 3434080"/>
                <a:gd name="connsiteY31" fmla="*/ 91440 h 670560"/>
                <a:gd name="connsiteX32" fmla="*/ 3383280 w 3434080"/>
                <a:gd name="connsiteY32" fmla="*/ 101600 h 670560"/>
                <a:gd name="connsiteX33" fmla="*/ 3434080 w 3434080"/>
                <a:gd name="connsiteY33" fmla="*/ 193040 h 670560"/>
                <a:gd name="connsiteX34" fmla="*/ 3200400 w 3434080"/>
                <a:gd name="connsiteY34" fmla="*/ 213360 h 670560"/>
                <a:gd name="connsiteX35" fmla="*/ 3048000 w 3434080"/>
                <a:gd name="connsiteY35" fmla="*/ 223520 h 670560"/>
                <a:gd name="connsiteX36" fmla="*/ 2844800 w 3434080"/>
                <a:gd name="connsiteY36" fmla="*/ 233680 h 670560"/>
                <a:gd name="connsiteX37" fmla="*/ 2743200 w 3434080"/>
                <a:gd name="connsiteY37" fmla="*/ 254000 h 670560"/>
                <a:gd name="connsiteX38" fmla="*/ 2661920 w 3434080"/>
                <a:gd name="connsiteY38" fmla="*/ 264160 h 670560"/>
                <a:gd name="connsiteX39" fmla="*/ 2519680 w 3434080"/>
                <a:gd name="connsiteY39" fmla="*/ 294640 h 670560"/>
                <a:gd name="connsiteX40" fmla="*/ 2458720 w 3434080"/>
                <a:gd name="connsiteY40" fmla="*/ 304800 h 670560"/>
                <a:gd name="connsiteX41" fmla="*/ 2346960 w 3434080"/>
                <a:gd name="connsiteY41" fmla="*/ 345440 h 670560"/>
                <a:gd name="connsiteX42" fmla="*/ 2296160 w 3434080"/>
                <a:gd name="connsiteY42" fmla="*/ 355600 h 670560"/>
                <a:gd name="connsiteX43" fmla="*/ 2245360 w 3434080"/>
                <a:gd name="connsiteY43" fmla="*/ 386080 h 670560"/>
                <a:gd name="connsiteX44" fmla="*/ 2164080 w 3434080"/>
                <a:gd name="connsiteY44" fmla="*/ 406400 h 670560"/>
                <a:gd name="connsiteX45" fmla="*/ 2133600 w 3434080"/>
                <a:gd name="connsiteY45" fmla="*/ 426720 h 670560"/>
                <a:gd name="connsiteX46" fmla="*/ 2072640 w 3434080"/>
                <a:gd name="connsiteY46" fmla="*/ 436880 h 670560"/>
                <a:gd name="connsiteX47" fmla="*/ 1971040 w 3434080"/>
                <a:gd name="connsiteY47" fmla="*/ 457200 h 670560"/>
                <a:gd name="connsiteX48" fmla="*/ 1899920 w 3434080"/>
                <a:gd name="connsiteY48" fmla="*/ 467360 h 670560"/>
                <a:gd name="connsiteX49" fmla="*/ 1696720 w 3434080"/>
                <a:gd name="connsiteY49" fmla="*/ 487680 h 670560"/>
                <a:gd name="connsiteX50" fmla="*/ 1605280 w 3434080"/>
                <a:gd name="connsiteY50" fmla="*/ 497840 h 670560"/>
                <a:gd name="connsiteX51" fmla="*/ 1564640 w 3434080"/>
                <a:gd name="connsiteY51" fmla="*/ 508000 h 670560"/>
                <a:gd name="connsiteX52" fmla="*/ 1422400 w 3434080"/>
                <a:gd name="connsiteY52" fmla="*/ 528320 h 670560"/>
                <a:gd name="connsiteX53" fmla="*/ 1229360 w 3434080"/>
                <a:gd name="connsiteY53" fmla="*/ 548640 h 670560"/>
                <a:gd name="connsiteX54" fmla="*/ 1158240 w 3434080"/>
                <a:gd name="connsiteY54" fmla="*/ 568960 h 670560"/>
                <a:gd name="connsiteX55" fmla="*/ 975360 w 3434080"/>
                <a:gd name="connsiteY55" fmla="*/ 589280 h 670560"/>
                <a:gd name="connsiteX56" fmla="*/ 873760 w 3434080"/>
                <a:gd name="connsiteY56" fmla="*/ 599440 h 670560"/>
                <a:gd name="connsiteX57" fmla="*/ 782320 w 3434080"/>
                <a:gd name="connsiteY57" fmla="*/ 629920 h 670560"/>
                <a:gd name="connsiteX58" fmla="*/ 640080 w 3434080"/>
                <a:gd name="connsiteY58" fmla="*/ 660400 h 670560"/>
                <a:gd name="connsiteX59" fmla="*/ 447040 w 3434080"/>
                <a:gd name="connsiteY59" fmla="*/ 670560 h 670560"/>
                <a:gd name="connsiteX60" fmla="*/ 152400 w 3434080"/>
                <a:gd name="connsiteY60" fmla="*/ 660400 h 670560"/>
                <a:gd name="connsiteX61" fmla="*/ 91440 w 3434080"/>
                <a:gd name="connsiteY61" fmla="*/ 629920 h 670560"/>
                <a:gd name="connsiteX62" fmla="*/ 60960 w 3434080"/>
                <a:gd name="connsiteY62" fmla="*/ 619760 h 670560"/>
                <a:gd name="connsiteX63" fmla="*/ 50800 w 3434080"/>
                <a:gd name="connsiteY63" fmla="*/ 589280 h 670560"/>
                <a:gd name="connsiteX64" fmla="*/ 30480 w 3434080"/>
                <a:gd name="connsiteY64" fmla="*/ 558800 h 670560"/>
                <a:gd name="connsiteX65" fmla="*/ 20320 w 3434080"/>
                <a:gd name="connsiteY65" fmla="*/ 518160 h 670560"/>
                <a:gd name="connsiteX66" fmla="*/ 0 w 3434080"/>
                <a:gd name="connsiteY66" fmla="*/ 436880 h 670560"/>
                <a:gd name="connsiteX67" fmla="*/ 152400 w 3434080"/>
                <a:gd name="connsiteY67" fmla="*/ 40640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34080" h="670560">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endParaRPr lang="zh-CN" altLang="en-US" sz="2400"/>
            </a:p>
          </p:txBody>
        </p:sp>
      </p:grpSp>
      <p:sp>
        <p:nvSpPr>
          <p:cNvPr id="90" name="PA_矩形: 圆角 89"/>
          <p:cNvSpPr/>
          <p:nvPr>
            <p:custDataLst>
              <p:tags r:id="rId3"/>
            </p:custDataLst>
          </p:nvPr>
        </p:nvSpPr>
        <p:spPr>
          <a:xfrm>
            <a:off x="3192145" y="1585595"/>
            <a:ext cx="6363970" cy="607060"/>
          </a:xfrm>
          <a:prstGeom prst="roundRect">
            <a:avLst>
              <a:gd name="adj" fmla="val 50000"/>
            </a:avLst>
          </a:prstGeom>
          <a:solidFill>
            <a:srgbClr val="BBD6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800" b="1" dirty="0">
                <a:solidFill>
                  <a:schemeClr val="tx1"/>
                </a:solidFill>
                <a:latin typeface="+mj-ea"/>
                <a:ea typeface="+mj-ea"/>
              </a:rPr>
              <a:t>2. </a:t>
            </a:r>
            <a:r>
              <a:rPr lang="zh-CN" sz="2800" b="1" dirty="0">
                <a:solidFill>
                  <a:schemeClr val="tx1"/>
                </a:solidFill>
                <a:latin typeface="+mj-ea"/>
                <a:ea typeface="+mj-ea"/>
              </a:rPr>
              <a:t>通过联想，类比象征</a:t>
            </a:r>
            <a:r>
              <a:rPr lang="en-US" altLang="zh-CN" sz="2800" b="1" dirty="0">
                <a:solidFill>
                  <a:schemeClr val="tx1"/>
                </a:solidFill>
                <a:latin typeface="+mj-ea"/>
                <a:ea typeface="+mj-ea"/>
              </a:rPr>
              <a:t>(</a:t>
            </a:r>
            <a:r>
              <a:rPr lang="zh-CN" altLang="en-US" sz="2800" b="1" dirty="0">
                <a:solidFill>
                  <a:schemeClr val="tx1"/>
                </a:solidFill>
                <a:latin typeface="+mj-ea"/>
                <a:ea typeface="+mj-ea"/>
              </a:rPr>
              <a:t>借景抒情式</a:t>
            </a:r>
            <a:r>
              <a:rPr lang="en-US" altLang="zh-CN" sz="2800" b="1" dirty="0">
                <a:solidFill>
                  <a:schemeClr val="tx1"/>
                </a:solidFill>
                <a:latin typeface="+mj-ea"/>
                <a:ea typeface="+mj-ea"/>
              </a:rPr>
              <a:t>)</a:t>
            </a:r>
            <a:endParaRPr lang="en-US" altLang="zh-CN" sz="2800" b="1" dirty="0">
              <a:solidFill>
                <a:schemeClr val="tx1"/>
              </a:solidFill>
              <a:latin typeface="+mj-ea"/>
              <a:ea typeface="+mj-ea"/>
            </a:endParaRPr>
          </a:p>
        </p:txBody>
      </p:sp>
      <p:grpSp>
        <p:nvGrpSpPr>
          <p:cNvPr id="7" name="组合 6"/>
          <p:cNvGrpSpPr/>
          <p:nvPr/>
        </p:nvGrpSpPr>
        <p:grpSpPr>
          <a:xfrm>
            <a:off x="3281680" y="2727960"/>
            <a:ext cx="7564755" cy="3658870"/>
            <a:chOff x="5168" y="4296"/>
            <a:chExt cx="11913" cy="5762"/>
          </a:xfrm>
        </p:grpSpPr>
        <p:grpSp>
          <p:nvGrpSpPr>
            <p:cNvPr id="3" name="组合 2"/>
            <p:cNvGrpSpPr/>
            <p:nvPr/>
          </p:nvGrpSpPr>
          <p:grpSpPr>
            <a:xfrm>
              <a:off x="5168" y="4296"/>
              <a:ext cx="11913" cy="5762"/>
              <a:chOff x="5619" y="4880"/>
              <a:chExt cx="11913" cy="4031"/>
            </a:xfrm>
          </p:grpSpPr>
          <p:sp>
            <p:nvSpPr>
              <p:cNvPr id="203" name="PA_矩形 202"/>
              <p:cNvSpPr/>
              <p:nvPr>
                <p:custDataLst>
                  <p:tags r:id="rId4"/>
                </p:custDataLst>
              </p:nvPr>
            </p:nvSpPr>
            <p:spPr>
              <a:xfrm>
                <a:off x="5619" y="4880"/>
                <a:ext cx="11913" cy="4031"/>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400"/>
                  <a:t>I</a:t>
                </a:r>
                <a:endParaRPr lang="en-US" altLang="zh-CN" sz="2400"/>
              </a:p>
            </p:txBody>
          </p:sp>
          <p:sp>
            <p:nvSpPr>
              <p:cNvPr id="9" name="文本框 8"/>
              <p:cNvSpPr txBox="1"/>
              <p:nvPr/>
            </p:nvSpPr>
            <p:spPr>
              <a:xfrm>
                <a:off x="5619" y="5168"/>
                <a:ext cx="10148" cy="643"/>
              </a:xfrm>
              <a:prstGeom prst="rect">
                <a:avLst/>
              </a:prstGeom>
              <a:noFill/>
            </p:spPr>
            <p:txBody>
              <a:bodyPr wrap="square" rtlCol="0">
                <a:spAutoFit/>
              </a:bodyPr>
              <a:p>
                <a:pPr marL="514350" indent="-514350" algn="l"/>
                <a:r>
                  <a:rPr lang="en-US" altLang="zh-CN" sz="3200" dirty="0">
                    <a:latin typeface="舒窈英文衡水体" panose="02000500000000000000" charset="0"/>
                    <a:cs typeface="舒窈英文衡水体" panose="02000500000000000000" charset="0"/>
                    <a:sym typeface="+mn-ea"/>
                  </a:rPr>
                  <a:t> </a:t>
                </a:r>
                <a:endParaRPr lang="en-US" altLang="zh-CN" sz="3200" dirty="0">
                  <a:solidFill>
                    <a:schemeClr val="tx1"/>
                  </a:solidFill>
                  <a:latin typeface="舒窈英文衡水体" panose="02000500000000000000" charset="0"/>
                  <a:cs typeface="舒窈英文衡水体" panose="02000500000000000000" charset="0"/>
                  <a:sym typeface="+mn-ea"/>
                </a:endParaRPr>
              </a:p>
            </p:txBody>
          </p:sp>
        </p:grpSp>
        <p:sp>
          <p:nvSpPr>
            <p:cNvPr id="6" name="文本框 5"/>
            <p:cNvSpPr txBox="1"/>
            <p:nvPr/>
          </p:nvSpPr>
          <p:spPr>
            <a:xfrm>
              <a:off x="5247" y="4642"/>
              <a:ext cx="11834" cy="4797"/>
            </a:xfrm>
            <a:prstGeom prst="rect">
              <a:avLst/>
            </a:prstGeom>
            <a:noFill/>
          </p:spPr>
          <p:txBody>
            <a:bodyPr wrap="square" rtlCol="0">
              <a:spAutoFit/>
            </a:bodyPr>
            <a:p>
              <a:pPr marL="514350" indent="-514350" algn="l">
                <a:buFont typeface="Wingdings" panose="05000000000000000000" charset="0"/>
                <a:buChar char="p"/>
              </a:pPr>
              <a:r>
                <a:rPr lang="en-US" altLang="zh-CN" sz="3200" dirty="0">
                  <a:latin typeface="舒窈英文衡水体" panose="02000500000000000000" charset="0"/>
                  <a:cs typeface="舒窈英文衡水体" panose="02000500000000000000" charset="0"/>
                  <a:sym typeface="+mn-ea"/>
                </a:rPr>
                <a:t> Sunlight flittered in, shining on  the box as well as in my heart. </a:t>
              </a:r>
              <a:endParaRPr lang="en-US" altLang="zh-CN" sz="3200" dirty="0">
                <a:latin typeface="舒窈英文衡水体" panose="02000500000000000000" charset="0"/>
                <a:cs typeface="舒窈英文衡水体" panose="02000500000000000000" charset="0"/>
                <a:sym typeface="+mn-ea"/>
              </a:endParaRPr>
            </a:p>
            <a:p>
              <a:pPr marL="514350" indent="-514350" algn="l">
                <a:buFont typeface="Wingdings" panose="05000000000000000000" charset="0"/>
                <a:buChar char="p"/>
              </a:pPr>
              <a:r>
                <a:rPr lang="en-US" altLang="zh-CN" sz="3200" dirty="0">
                  <a:solidFill>
                    <a:schemeClr val="tx1"/>
                  </a:solidFill>
                  <a:latin typeface="舒窈英文衡水体" panose="02000500000000000000" charset="0"/>
                  <a:cs typeface="舒窈英文衡水体" panose="02000500000000000000" charset="0"/>
                  <a:sym typeface="+mn-ea"/>
                </a:rPr>
                <a:t>The tulips in the yard suddenly opened in bloom, with its fragrance perfuming the air, far and wide, which brought enormous happiness and rejoice to me.</a:t>
              </a:r>
              <a:endParaRPr lang="en-US" altLang="zh-CN" sz="3200" dirty="0">
                <a:solidFill>
                  <a:schemeClr val="tx1"/>
                </a:solidFill>
                <a:latin typeface="舒窈英文衡水体" panose="02000500000000000000" charset="0"/>
                <a:cs typeface="舒窈英文衡水体" panose="02000500000000000000" charset="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273050" y="297180"/>
            <a:ext cx="11519535" cy="486410"/>
          </a:xfrm>
          <a:prstGeom prst="rect">
            <a:avLst/>
          </a:prstGeom>
          <a:noFill/>
        </p:spPr>
        <p:txBody>
          <a:bodyPr wrap="square" rtlCol="0" anchor="t">
            <a:spAutoFit/>
          </a:bodyPr>
          <a:p>
            <a:pPr fontAlgn="auto">
              <a:lnSpc>
                <a:spcPts val="3080"/>
              </a:lnSpc>
            </a:pPr>
            <a:r>
              <a:rPr lang="en-US" sz="2800">
                <a:solidFill>
                  <a:schemeClr val="bg1"/>
                </a:solidFill>
                <a:latin typeface="Times New Roman" panose="02020603050405020304" charset="0"/>
                <a:cs typeface="Times New Roman" panose="02020603050405020304" charset="0"/>
                <a:sym typeface="+mn-ea"/>
              </a:rPr>
              <a:t> How to convey the theme in continuation writing? (</a:t>
            </a:r>
            <a:r>
              <a:rPr lang="zh-CN" altLang="en-US" sz="2800">
                <a:solidFill>
                  <a:schemeClr val="bg1"/>
                </a:solidFill>
                <a:latin typeface="Times New Roman" panose="02020603050405020304" charset="0"/>
                <a:cs typeface="Times New Roman" panose="02020603050405020304" charset="0"/>
                <a:sym typeface="+mn-ea"/>
              </a:rPr>
              <a:t>如何在续写中升华主题</a:t>
            </a:r>
            <a:r>
              <a:rPr lang="en-US" sz="2800">
                <a:solidFill>
                  <a:schemeClr val="bg1"/>
                </a:solidFill>
                <a:latin typeface="Times New Roman" panose="02020603050405020304" charset="0"/>
                <a:cs typeface="Times New Roman" panose="02020603050405020304" charset="0"/>
                <a:sym typeface="+mn-ea"/>
              </a:rPr>
              <a:t>)</a:t>
            </a:r>
            <a:endParaRPr lang="en-US" altLang="zh-CN" sz="2800" b="1" smtClean="0">
              <a:solidFill>
                <a:schemeClr val="bg1"/>
              </a:solidFill>
              <a:latin typeface="Times New Roman" panose="02020603050405020304" charset="0"/>
              <a:cs typeface="Times New Roman" panose="02020603050405020304" charset="0"/>
              <a:sym typeface="+mn-ea"/>
            </a:endParaRPr>
          </a:p>
        </p:txBody>
      </p:sp>
      <p:grpSp>
        <p:nvGrpSpPr>
          <p:cNvPr id="2" name="组合 1"/>
          <p:cNvGrpSpPr/>
          <p:nvPr/>
        </p:nvGrpSpPr>
        <p:grpSpPr>
          <a:xfrm>
            <a:off x="438150" y="1863090"/>
            <a:ext cx="2783205" cy="2909570"/>
            <a:chOff x="1114" y="2926"/>
            <a:chExt cx="4056" cy="4195"/>
          </a:xfrm>
        </p:grpSpPr>
        <p:grpSp>
          <p:nvGrpSpPr>
            <p:cNvPr id="4" name="PA_组合 185"/>
            <p:cNvGrpSpPr/>
            <p:nvPr>
              <p:custDataLst>
                <p:tags r:id="rId1"/>
              </p:custDataLst>
            </p:nvPr>
          </p:nvGrpSpPr>
          <p:grpSpPr>
            <a:xfrm flipH="1">
              <a:off x="2217" y="2926"/>
              <a:ext cx="2675" cy="3593"/>
              <a:chOff x="6078538" y="1790701"/>
              <a:chExt cx="2744788" cy="3686175"/>
            </a:xfrm>
            <a:solidFill>
              <a:schemeClr val="accent3"/>
            </a:solidFill>
          </p:grpSpPr>
          <p:sp>
            <p:nvSpPr>
              <p:cNvPr id="187" name="自由: 形状 186"/>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solidFill>
                <a:schemeClr val="accent5"/>
              </a:solidFill>
              <a:ln>
                <a:noFill/>
              </a:ln>
            </p:spPr>
            <p:txBody>
              <a:bodyPr vert="horz" wrap="square" lIns="121889" tIns="60944" rIns="121889" bIns="60944" numCol="1" anchor="t" anchorCtr="0" compatLnSpc="1">
                <a:noAutofit/>
              </a:bodyPr>
              <a:p>
                <a:endParaRPr lang="zh-CN" altLang="en-US" sz="2400"/>
              </a:p>
            </p:txBody>
          </p:sp>
          <p:sp>
            <p:nvSpPr>
              <p:cNvPr id="188" name="自由: 形状 187"/>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2" name="chenying0907 6"/>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3" name="自由: 形状 192"/>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sp>
              <p:nvSpPr>
                <p:cNvPr id="194" name="chenying0907 12"/>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5" name="chenying0907 19"/>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6" name="chenying0907 127"/>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7" name="chenying0907 130"/>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sp>
              <p:nvSpPr>
                <p:cNvPr id="199" name="chenying0907 181"/>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0" name="chenying0907 182"/>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grpSp>
          <p:sp>
            <p:nvSpPr>
              <p:cNvPr id="190" name="chenying0907 57"/>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solidFill>
                <a:schemeClr val="accent5"/>
              </a:solidFill>
              <a:ln>
                <a:noFill/>
              </a:ln>
            </p:spPr>
            <p:txBody>
              <a:bodyPr vert="horz" wrap="square" lIns="121889" tIns="60944" rIns="121889" bIns="60944" numCol="1" anchor="t" anchorCtr="0" compatLnSpc="1"/>
              <a:p>
                <a:endParaRPr lang="zh-CN" altLang="en-US" sz="2400"/>
              </a:p>
            </p:txBody>
          </p:sp>
        </p:grpSp>
        <p:sp>
          <p:nvSpPr>
            <p:cNvPr id="202" name="PA_自由: 形状 201"/>
            <p:cNvSpPr/>
            <p:nvPr>
              <p:custDataLst>
                <p:tags r:id="rId2"/>
              </p:custDataLst>
            </p:nvPr>
          </p:nvSpPr>
          <p:spPr>
            <a:xfrm>
              <a:off x="1114" y="6329"/>
              <a:ext cx="4056" cy="792"/>
            </a:xfrm>
            <a:custGeom>
              <a:avLst/>
              <a:gdLst>
                <a:gd name="connsiteX0" fmla="*/ 111760 w 3434080"/>
                <a:gd name="connsiteY0" fmla="*/ 355600 h 670560"/>
                <a:gd name="connsiteX1" fmla="*/ 162560 w 3434080"/>
                <a:gd name="connsiteY1" fmla="*/ 375920 h 670560"/>
                <a:gd name="connsiteX2" fmla="*/ 508000 w 3434080"/>
                <a:gd name="connsiteY2" fmla="*/ 355600 h 670560"/>
                <a:gd name="connsiteX3" fmla="*/ 589280 w 3434080"/>
                <a:gd name="connsiteY3" fmla="*/ 314960 h 670560"/>
                <a:gd name="connsiteX4" fmla="*/ 629920 w 3434080"/>
                <a:gd name="connsiteY4" fmla="*/ 304800 h 670560"/>
                <a:gd name="connsiteX5" fmla="*/ 660400 w 3434080"/>
                <a:gd name="connsiteY5" fmla="*/ 294640 h 670560"/>
                <a:gd name="connsiteX6" fmla="*/ 751840 w 3434080"/>
                <a:gd name="connsiteY6" fmla="*/ 274320 h 670560"/>
                <a:gd name="connsiteX7" fmla="*/ 863600 w 3434080"/>
                <a:gd name="connsiteY7" fmla="*/ 243840 h 670560"/>
                <a:gd name="connsiteX8" fmla="*/ 894080 w 3434080"/>
                <a:gd name="connsiteY8" fmla="*/ 223520 h 670560"/>
                <a:gd name="connsiteX9" fmla="*/ 955040 w 3434080"/>
                <a:gd name="connsiteY9" fmla="*/ 213360 h 670560"/>
                <a:gd name="connsiteX10" fmla="*/ 995680 w 3434080"/>
                <a:gd name="connsiteY10" fmla="*/ 203200 h 670560"/>
                <a:gd name="connsiteX11" fmla="*/ 1026160 w 3434080"/>
                <a:gd name="connsiteY11" fmla="*/ 172720 h 670560"/>
                <a:gd name="connsiteX12" fmla="*/ 1056640 w 3434080"/>
                <a:gd name="connsiteY12" fmla="*/ 162560 h 670560"/>
                <a:gd name="connsiteX13" fmla="*/ 1107440 w 3434080"/>
                <a:gd name="connsiteY13" fmla="*/ 142240 h 670560"/>
                <a:gd name="connsiteX14" fmla="*/ 1178560 w 3434080"/>
                <a:gd name="connsiteY14" fmla="*/ 152400 h 670560"/>
                <a:gd name="connsiteX15" fmla="*/ 1229360 w 3434080"/>
                <a:gd name="connsiteY15" fmla="*/ 162560 h 670560"/>
                <a:gd name="connsiteX16" fmla="*/ 1391920 w 3434080"/>
                <a:gd name="connsiteY16" fmla="*/ 152400 h 670560"/>
                <a:gd name="connsiteX17" fmla="*/ 1503680 w 3434080"/>
                <a:gd name="connsiteY17" fmla="*/ 132080 h 670560"/>
                <a:gd name="connsiteX18" fmla="*/ 1595120 w 3434080"/>
                <a:gd name="connsiteY18" fmla="*/ 101600 h 670560"/>
                <a:gd name="connsiteX19" fmla="*/ 1625600 w 3434080"/>
                <a:gd name="connsiteY19" fmla="*/ 91440 h 670560"/>
                <a:gd name="connsiteX20" fmla="*/ 1838960 w 3434080"/>
                <a:gd name="connsiteY20" fmla="*/ 81280 h 670560"/>
                <a:gd name="connsiteX21" fmla="*/ 1950720 w 3434080"/>
                <a:gd name="connsiteY21" fmla="*/ 71120 h 670560"/>
                <a:gd name="connsiteX22" fmla="*/ 2062480 w 3434080"/>
                <a:gd name="connsiteY22" fmla="*/ 50800 h 670560"/>
                <a:gd name="connsiteX23" fmla="*/ 2113280 w 3434080"/>
                <a:gd name="connsiteY23" fmla="*/ 40640 h 670560"/>
                <a:gd name="connsiteX24" fmla="*/ 2194560 w 3434080"/>
                <a:gd name="connsiteY24" fmla="*/ 30480 h 670560"/>
                <a:gd name="connsiteX25" fmla="*/ 2225040 w 3434080"/>
                <a:gd name="connsiteY25" fmla="*/ 20320 h 670560"/>
                <a:gd name="connsiteX26" fmla="*/ 2346960 w 3434080"/>
                <a:gd name="connsiteY26" fmla="*/ 0 h 670560"/>
                <a:gd name="connsiteX27" fmla="*/ 2458720 w 3434080"/>
                <a:gd name="connsiteY27" fmla="*/ 20320 h 670560"/>
                <a:gd name="connsiteX28" fmla="*/ 2519680 w 3434080"/>
                <a:gd name="connsiteY28" fmla="*/ 50800 h 670560"/>
                <a:gd name="connsiteX29" fmla="*/ 2651760 w 3434080"/>
                <a:gd name="connsiteY29" fmla="*/ 60960 h 670560"/>
                <a:gd name="connsiteX30" fmla="*/ 3261360 w 3434080"/>
                <a:gd name="connsiteY30" fmla="*/ 71120 h 670560"/>
                <a:gd name="connsiteX31" fmla="*/ 3291840 w 3434080"/>
                <a:gd name="connsiteY31" fmla="*/ 91440 h 670560"/>
                <a:gd name="connsiteX32" fmla="*/ 3383280 w 3434080"/>
                <a:gd name="connsiteY32" fmla="*/ 101600 h 670560"/>
                <a:gd name="connsiteX33" fmla="*/ 3434080 w 3434080"/>
                <a:gd name="connsiteY33" fmla="*/ 193040 h 670560"/>
                <a:gd name="connsiteX34" fmla="*/ 3200400 w 3434080"/>
                <a:gd name="connsiteY34" fmla="*/ 213360 h 670560"/>
                <a:gd name="connsiteX35" fmla="*/ 3048000 w 3434080"/>
                <a:gd name="connsiteY35" fmla="*/ 223520 h 670560"/>
                <a:gd name="connsiteX36" fmla="*/ 2844800 w 3434080"/>
                <a:gd name="connsiteY36" fmla="*/ 233680 h 670560"/>
                <a:gd name="connsiteX37" fmla="*/ 2743200 w 3434080"/>
                <a:gd name="connsiteY37" fmla="*/ 254000 h 670560"/>
                <a:gd name="connsiteX38" fmla="*/ 2661920 w 3434080"/>
                <a:gd name="connsiteY38" fmla="*/ 264160 h 670560"/>
                <a:gd name="connsiteX39" fmla="*/ 2519680 w 3434080"/>
                <a:gd name="connsiteY39" fmla="*/ 294640 h 670560"/>
                <a:gd name="connsiteX40" fmla="*/ 2458720 w 3434080"/>
                <a:gd name="connsiteY40" fmla="*/ 304800 h 670560"/>
                <a:gd name="connsiteX41" fmla="*/ 2346960 w 3434080"/>
                <a:gd name="connsiteY41" fmla="*/ 345440 h 670560"/>
                <a:gd name="connsiteX42" fmla="*/ 2296160 w 3434080"/>
                <a:gd name="connsiteY42" fmla="*/ 355600 h 670560"/>
                <a:gd name="connsiteX43" fmla="*/ 2245360 w 3434080"/>
                <a:gd name="connsiteY43" fmla="*/ 386080 h 670560"/>
                <a:gd name="connsiteX44" fmla="*/ 2164080 w 3434080"/>
                <a:gd name="connsiteY44" fmla="*/ 406400 h 670560"/>
                <a:gd name="connsiteX45" fmla="*/ 2133600 w 3434080"/>
                <a:gd name="connsiteY45" fmla="*/ 426720 h 670560"/>
                <a:gd name="connsiteX46" fmla="*/ 2072640 w 3434080"/>
                <a:gd name="connsiteY46" fmla="*/ 436880 h 670560"/>
                <a:gd name="connsiteX47" fmla="*/ 1971040 w 3434080"/>
                <a:gd name="connsiteY47" fmla="*/ 457200 h 670560"/>
                <a:gd name="connsiteX48" fmla="*/ 1899920 w 3434080"/>
                <a:gd name="connsiteY48" fmla="*/ 467360 h 670560"/>
                <a:gd name="connsiteX49" fmla="*/ 1696720 w 3434080"/>
                <a:gd name="connsiteY49" fmla="*/ 487680 h 670560"/>
                <a:gd name="connsiteX50" fmla="*/ 1605280 w 3434080"/>
                <a:gd name="connsiteY50" fmla="*/ 497840 h 670560"/>
                <a:gd name="connsiteX51" fmla="*/ 1564640 w 3434080"/>
                <a:gd name="connsiteY51" fmla="*/ 508000 h 670560"/>
                <a:gd name="connsiteX52" fmla="*/ 1422400 w 3434080"/>
                <a:gd name="connsiteY52" fmla="*/ 528320 h 670560"/>
                <a:gd name="connsiteX53" fmla="*/ 1229360 w 3434080"/>
                <a:gd name="connsiteY53" fmla="*/ 548640 h 670560"/>
                <a:gd name="connsiteX54" fmla="*/ 1158240 w 3434080"/>
                <a:gd name="connsiteY54" fmla="*/ 568960 h 670560"/>
                <a:gd name="connsiteX55" fmla="*/ 975360 w 3434080"/>
                <a:gd name="connsiteY55" fmla="*/ 589280 h 670560"/>
                <a:gd name="connsiteX56" fmla="*/ 873760 w 3434080"/>
                <a:gd name="connsiteY56" fmla="*/ 599440 h 670560"/>
                <a:gd name="connsiteX57" fmla="*/ 782320 w 3434080"/>
                <a:gd name="connsiteY57" fmla="*/ 629920 h 670560"/>
                <a:gd name="connsiteX58" fmla="*/ 640080 w 3434080"/>
                <a:gd name="connsiteY58" fmla="*/ 660400 h 670560"/>
                <a:gd name="connsiteX59" fmla="*/ 447040 w 3434080"/>
                <a:gd name="connsiteY59" fmla="*/ 670560 h 670560"/>
                <a:gd name="connsiteX60" fmla="*/ 152400 w 3434080"/>
                <a:gd name="connsiteY60" fmla="*/ 660400 h 670560"/>
                <a:gd name="connsiteX61" fmla="*/ 91440 w 3434080"/>
                <a:gd name="connsiteY61" fmla="*/ 629920 h 670560"/>
                <a:gd name="connsiteX62" fmla="*/ 60960 w 3434080"/>
                <a:gd name="connsiteY62" fmla="*/ 619760 h 670560"/>
                <a:gd name="connsiteX63" fmla="*/ 50800 w 3434080"/>
                <a:gd name="connsiteY63" fmla="*/ 589280 h 670560"/>
                <a:gd name="connsiteX64" fmla="*/ 30480 w 3434080"/>
                <a:gd name="connsiteY64" fmla="*/ 558800 h 670560"/>
                <a:gd name="connsiteX65" fmla="*/ 20320 w 3434080"/>
                <a:gd name="connsiteY65" fmla="*/ 518160 h 670560"/>
                <a:gd name="connsiteX66" fmla="*/ 0 w 3434080"/>
                <a:gd name="connsiteY66" fmla="*/ 436880 h 670560"/>
                <a:gd name="connsiteX67" fmla="*/ 152400 w 3434080"/>
                <a:gd name="connsiteY67" fmla="*/ 40640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34080" h="670560">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endParaRPr lang="zh-CN" altLang="en-US" sz="2400"/>
            </a:p>
          </p:txBody>
        </p:sp>
      </p:grpSp>
      <p:sp>
        <p:nvSpPr>
          <p:cNvPr id="90" name="PA_矩形: 圆角 89"/>
          <p:cNvSpPr/>
          <p:nvPr>
            <p:custDataLst>
              <p:tags r:id="rId3"/>
            </p:custDataLst>
          </p:nvPr>
        </p:nvSpPr>
        <p:spPr>
          <a:xfrm>
            <a:off x="3192145" y="1585595"/>
            <a:ext cx="6363970" cy="607060"/>
          </a:xfrm>
          <a:prstGeom prst="roundRect">
            <a:avLst>
              <a:gd name="adj" fmla="val 50000"/>
            </a:avLst>
          </a:prstGeom>
          <a:solidFill>
            <a:srgbClr val="BBD6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800" b="1" dirty="0">
                <a:solidFill>
                  <a:schemeClr val="tx1"/>
                </a:solidFill>
                <a:latin typeface="+mj-ea"/>
                <a:ea typeface="+mj-ea"/>
              </a:rPr>
              <a:t>2. </a:t>
            </a:r>
            <a:r>
              <a:rPr lang="zh-CN" sz="2800" b="1" dirty="0">
                <a:solidFill>
                  <a:schemeClr val="tx1"/>
                </a:solidFill>
                <a:latin typeface="+mj-ea"/>
                <a:ea typeface="+mj-ea"/>
              </a:rPr>
              <a:t>通过联想，类比象征</a:t>
            </a:r>
            <a:r>
              <a:rPr lang="en-US" altLang="zh-CN" sz="2800" b="1" dirty="0">
                <a:solidFill>
                  <a:schemeClr val="tx1"/>
                </a:solidFill>
                <a:latin typeface="+mj-ea"/>
                <a:ea typeface="+mj-ea"/>
              </a:rPr>
              <a:t>(</a:t>
            </a:r>
            <a:r>
              <a:rPr lang="zh-CN" altLang="en-US" sz="2800" b="1" dirty="0">
                <a:solidFill>
                  <a:schemeClr val="tx1"/>
                </a:solidFill>
                <a:latin typeface="+mj-ea"/>
                <a:ea typeface="+mj-ea"/>
              </a:rPr>
              <a:t>温馨画面式</a:t>
            </a:r>
            <a:r>
              <a:rPr lang="en-US" altLang="zh-CN" sz="2800" b="1" dirty="0">
                <a:solidFill>
                  <a:schemeClr val="tx1"/>
                </a:solidFill>
                <a:latin typeface="+mj-ea"/>
                <a:ea typeface="+mj-ea"/>
              </a:rPr>
              <a:t>)</a:t>
            </a:r>
            <a:endParaRPr lang="en-US" altLang="zh-CN" sz="2800" b="1" dirty="0">
              <a:solidFill>
                <a:schemeClr val="tx1"/>
              </a:solidFill>
              <a:latin typeface="+mj-ea"/>
              <a:ea typeface="+mj-ea"/>
            </a:endParaRPr>
          </a:p>
        </p:txBody>
      </p:sp>
      <p:grpSp>
        <p:nvGrpSpPr>
          <p:cNvPr id="3" name="组合 2"/>
          <p:cNvGrpSpPr/>
          <p:nvPr/>
        </p:nvGrpSpPr>
        <p:grpSpPr>
          <a:xfrm>
            <a:off x="3281680" y="2727960"/>
            <a:ext cx="7244080" cy="2230120"/>
            <a:chOff x="5619" y="4880"/>
            <a:chExt cx="11913" cy="4031"/>
          </a:xfrm>
        </p:grpSpPr>
        <p:sp>
          <p:nvSpPr>
            <p:cNvPr id="203" name="PA_矩形 202"/>
            <p:cNvSpPr/>
            <p:nvPr>
              <p:custDataLst>
                <p:tags r:id="rId4"/>
              </p:custDataLst>
            </p:nvPr>
          </p:nvSpPr>
          <p:spPr>
            <a:xfrm>
              <a:off x="5619" y="4880"/>
              <a:ext cx="11913" cy="4031"/>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400"/>
                <a:t>I</a:t>
              </a:r>
              <a:endParaRPr lang="en-US" altLang="zh-CN" sz="2400"/>
            </a:p>
          </p:txBody>
        </p:sp>
        <p:sp>
          <p:nvSpPr>
            <p:cNvPr id="9" name="文本框 8"/>
            <p:cNvSpPr txBox="1"/>
            <p:nvPr/>
          </p:nvSpPr>
          <p:spPr>
            <a:xfrm>
              <a:off x="5959" y="5300"/>
              <a:ext cx="11246" cy="2835"/>
            </a:xfrm>
            <a:prstGeom prst="rect">
              <a:avLst/>
            </a:prstGeom>
            <a:noFill/>
          </p:spPr>
          <p:txBody>
            <a:bodyPr wrap="square" rtlCol="0">
              <a:spAutoFit/>
            </a:bodyPr>
            <a:p>
              <a:pPr marL="514350" indent="-514350" algn="l"/>
              <a:r>
                <a:rPr lang="en-US" altLang="zh-CN" sz="3200" dirty="0">
                  <a:latin typeface="舒窈英文衡水体" panose="02000500000000000000" charset="0"/>
                  <a:cs typeface="舒窈英文衡水体" panose="02000500000000000000" charset="0"/>
                  <a:sym typeface="+mn-ea"/>
                </a:rPr>
                <a:t>    I held the box tightly as if I were</a:t>
              </a:r>
              <a:endParaRPr lang="en-US" altLang="zh-CN" sz="3200" dirty="0">
                <a:latin typeface="舒窈英文衡水体" panose="02000500000000000000" charset="0"/>
                <a:cs typeface="舒窈英文衡水体" panose="02000500000000000000" charset="0"/>
                <a:sym typeface="+mn-ea"/>
              </a:endParaRPr>
            </a:p>
            <a:p>
              <a:pPr marL="514350" indent="-514350" algn="l"/>
              <a:r>
                <a:rPr lang="en-US" altLang="zh-CN" sz="3200" dirty="0">
                  <a:latin typeface="舒窈英文衡水体" panose="02000500000000000000" charset="0"/>
                  <a:cs typeface="舒窈英文衡水体" panose="02000500000000000000" charset="0"/>
                  <a:sym typeface="+mn-ea"/>
                </a:rPr>
                <a:t>embracing my mommy. Love you</a:t>
              </a:r>
              <a:endParaRPr lang="en-US" altLang="zh-CN" sz="3200" dirty="0">
                <a:latin typeface="舒窈英文衡水体" panose="02000500000000000000" charset="0"/>
                <a:cs typeface="舒窈英文衡水体" panose="02000500000000000000" charset="0"/>
                <a:sym typeface="+mn-ea"/>
              </a:endParaRPr>
            </a:p>
            <a:p>
              <a:pPr marL="514350" indent="-514350" algn="l"/>
              <a:r>
                <a:rPr lang="en-US" altLang="zh-CN" sz="3200" dirty="0">
                  <a:latin typeface="舒窈英文衡水体" panose="02000500000000000000" charset="0"/>
                  <a:cs typeface="舒窈英文衡水体" panose="02000500000000000000" charset="0"/>
                  <a:sym typeface="+mn-ea"/>
                </a:rPr>
                <a:t>forever, </a:t>
              </a:r>
              <a:r>
                <a:rPr lang="en-US" altLang="zh-CN" sz="3200" dirty="0">
                  <a:solidFill>
                    <a:schemeClr val="tx1"/>
                  </a:solidFill>
                  <a:latin typeface="舒窈英文衡水体" panose="02000500000000000000" charset="0"/>
                  <a:cs typeface="舒窈英文衡水体" panose="02000500000000000000" charset="0"/>
                  <a:sym typeface="+mn-ea"/>
                </a:rPr>
                <a:t>mommy.</a:t>
              </a:r>
              <a:endParaRPr lang="en-US" altLang="zh-CN" sz="3200" dirty="0">
                <a:solidFill>
                  <a:schemeClr val="tx1"/>
                </a:solidFill>
                <a:latin typeface="舒窈英文衡水体" panose="02000500000000000000" charset="0"/>
                <a:cs typeface="舒窈英文衡水体" panose="02000500000000000000" charset="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0185" y="760095"/>
            <a:ext cx="11770995" cy="6000750"/>
          </a:xfrm>
          <a:prstGeom prst="rect">
            <a:avLst/>
          </a:prstGeom>
          <a:noFill/>
          <a:ln>
            <a:solidFill>
              <a:schemeClr val="accent5">
                <a:lumMod val="60000"/>
                <a:lumOff val="40000"/>
              </a:schemeClr>
            </a:solidFill>
            <a:prstDash val="dash"/>
          </a:ln>
        </p:spPr>
        <p:txBody>
          <a:bodyPr wrap="square" rtlCol="0" anchor="t">
            <a:spAutoFit/>
          </a:bodyPr>
          <a:p>
            <a:r>
              <a:rPr lang="zh-CN" altLang="en-US" sz="2400">
                <a:latin typeface="Times New Roman" panose="02020603050405020304" charset="0"/>
                <a:cs typeface="Times New Roman" panose="02020603050405020304" charset="0"/>
              </a:rPr>
              <a:t>Para</a:t>
            </a:r>
            <a:r>
              <a:rPr lang="en-US" altLang="zh-CN" sz="2400">
                <a:latin typeface="Times New Roman" panose="02020603050405020304" charset="0"/>
                <a:cs typeface="Times New Roman" panose="02020603050405020304" charset="0"/>
              </a:rPr>
              <a:t>.1</a:t>
            </a:r>
            <a:r>
              <a:rPr lang="zh-CN" altLang="en-US" sz="2400">
                <a:latin typeface="Times New Roman" panose="02020603050405020304" charset="0"/>
                <a:cs typeface="Times New Roman" panose="02020603050405020304" charset="0"/>
              </a:rPr>
              <a:t>: </a:t>
            </a:r>
            <a:r>
              <a:rPr lang="zh-CN" altLang="en-US" sz="2400" b="1" i="1">
                <a:latin typeface="Times New Roman" panose="02020603050405020304" charset="0"/>
                <a:cs typeface="Times New Roman" panose="02020603050405020304" charset="0"/>
              </a:rPr>
              <a:t>On the morning of my high school graduation, I walked to the box.</a:t>
            </a:r>
            <a:r>
              <a:rPr lang="zh-CN" altLang="en-US" sz="2400">
                <a:latin typeface="Times New Roman" panose="02020603050405020304" charset="0"/>
                <a:cs typeface="Times New Roman" panose="02020603050405020304" charset="0"/>
              </a:rPr>
              <a:t> The</a:t>
            </a:r>
            <a:r>
              <a:rPr lang="zh-CN" altLang="en-US" sz="2400" u="sng">
                <a:latin typeface="Times New Roman" panose="02020603050405020304" charset="0"/>
                <a:cs typeface="Times New Roman" panose="02020603050405020304" charset="0"/>
              </a:rPr>
              <a:t> box</a:t>
            </a:r>
            <a:r>
              <a:rPr lang="zh-CN" altLang="en-US" sz="2400">
                <a:latin typeface="Times New Roman" panose="02020603050405020304" charset="0"/>
                <a:cs typeface="Times New Roman" panose="02020603050405020304" charset="0"/>
              </a:rPr>
              <a:t> sat quietly at the foot of my bed, as if waiting for me. I </a:t>
            </a:r>
            <a:r>
              <a:rPr lang="zh-CN" altLang="en-US" sz="2400" u="sng">
                <a:latin typeface="Times New Roman" panose="02020603050405020304" charset="0"/>
                <a:cs typeface="Times New Roman" panose="02020603050405020304" charset="0"/>
              </a:rPr>
              <a:t>opened</a:t>
            </a:r>
            <a:r>
              <a:rPr lang="zh-CN" altLang="en-US" sz="2400">
                <a:latin typeface="Times New Roman" panose="02020603050405020304" charset="0"/>
                <a:cs typeface="Times New Roman" panose="02020603050405020304" charset="0"/>
              </a:rPr>
              <a:t> it, found out the package labeled “graduation” and unwrapped it. </a:t>
            </a:r>
            <a:r>
              <a:rPr lang="zh-CN" altLang="en-US" sz="2400">
                <a:solidFill>
                  <a:srgbClr val="FF0000"/>
                </a:solidFill>
                <a:latin typeface="Times New Roman" panose="02020603050405020304" charset="0"/>
                <a:cs typeface="Times New Roman" panose="02020603050405020304" charset="0"/>
              </a:rPr>
              <a:t>A strand of </a:t>
            </a:r>
            <a:r>
              <a:rPr lang="en-US" altLang="zh-CN" sz="2000">
                <a:solidFill>
                  <a:srgbClr val="FF0000"/>
                </a:solidFill>
                <a:latin typeface="Times New Roman" panose="02020603050405020304" charset="0"/>
                <a:cs typeface="Times New Roman" panose="02020603050405020304" charset="0"/>
              </a:rPr>
              <a:t>(</a:t>
            </a:r>
            <a:r>
              <a:rPr lang="zh-CN" altLang="en-US" sz="2000">
                <a:solidFill>
                  <a:srgbClr val="FF0000"/>
                </a:solidFill>
                <a:latin typeface="Times New Roman" panose="02020603050405020304" charset="0"/>
                <a:cs typeface="Times New Roman" panose="02020603050405020304" charset="0"/>
              </a:rPr>
              <a:t>一串</a:t>
            </a:r>
            <a:r>
              <a:rPr lang="en-US" altLang="zh-CN" sz="2000">
                <a:solidFill>
                  <a:srgbClr val="FF0000"/>
                </a:solidFill>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pearls made a sound like a </a:t>
            </a:r>
            <a:r>
              <a:rPr lang="zh-CN" altLang="en-US" sz="2400">
                <a:solidFill>
                  <a:srgbClr val="FF0000"/>
                </a:solidFill>
                <a:latin typeface="Times New Roman" panose="02020603050405020304" charset="0"/>
                <a:cs typeface="Times New Roman" panose="02020603050405020304" charset="0"/>
              </a:rPr>
              <a:t>maraca </a:t>
            </a:r>
            <a:r>
              <a:rPr lang="en-US" altLang="zh-CN" sz="2000">
                <a:solidFill>
                  <a:srgbClr val="FF0000"/>
                </a:solidFill>
                <a:latin typeface="Times New Roman" panose="02020603050405020304" charset="0"/>
                <a:cs typeface="Times New Roman" panose="02020603050405020304" charset="0"/>
              </a:rPr>
              <a:t>(</a:t>
            </a:r>
            <a:r>
              <a:rPr lang="zh-CN" altLang="en-US" sz="2000">
                <a:solidFill>
                  <a:srgbClr val="FF0000"/>
                </a:solidFill>
                <a:latin typeface="Times New Roman" panose="02020603050405020304" charset="0"/>
                <a:cs typeface="Times New Roman" panose="02020603050405020304" charset="0"/>
              </a:rPr>
              <a:t>沙球</a:t>
            </a:r>
            <a:r>
              <a:rPr lang="en-US" altLang="zh-CN" sz="2000">
                <a:solidFill>
                  <a:srgbClr val="FF0000"/>
                </a:solidFill>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as I drew them from the box. Her </a:t>
            </a:r>
            <a:r>
              <a:rPr lang="zh-CN" altLang="en-US" sz="2400" u="sng">
                <a:latin typeface="Times New Roman" panose="02020603050405020304" charset="0"/>
                <a:cs typeface="Times New Roman" panose="02020603050405020304" charset="0"/>
              </a:rPr>
              <a:t>note</a:t>
            </a:r>
            <a:r>
              <a:rPr lang="zh-CN" altLang="en-US" sz="2400">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read</a:t>
            </a:r>
            <a:r>
              <a:rPr lang="zh-CN" altLang="en-US" sz="2400">
                <a:latin typeface="Times New Roman" panose="02020603050405020304" charset="0"/>
                <a:cs typeface="Times New Roman" panose="02020603050405020304" charset="0"/>
              </a:rPr>
              <a:t>, “There seemed to be a tradition in my family that when girls graduated from high school, they received </a:t>
            </a:r>
            <a:r>
              <a:rPr lang="zh-CN" altLang="en-US" sz="2400">
                <a:solidFill>
                  <a:srgbClr val="FF0000"/>
                </a:solidFill>
                <a:latin typeface="Times New Roman" panose="02020603050405020304" charset="0"/>
                <a:cs typeface="Times New Roman" panose="02020603050405020304" charset="0"/>
              </a:rPr>
              <a:t>a string of</a:t>
            </a:r>
            <a:r>
              <a:rPr lang="zh-CN" altLang="en-US" sz="2400">
                <a:latin typeface="Times New Roman" panose="02020603050405020304" charset="0"/>
                <a:cs typeface="Times New Roman" panose="02020603050405020304" charset="0"/>
              </a:rPr>
              <a:t> pearls. You must be shiny at the ceremony.” As I read, I wanted</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to fall through the white, lightly </a:t>
            </a:r>
            <a:r>
              <a:rPr lang="zh-CN" altLang="en-US" sz="2400">
                <a:solidFill>
                  <a:srgbClr val="FF0000"/>
                </a:solidFill>
                <a:latin typeface="Times New Roman" panose="02020603050405020304" charset="0"/>
                <a:cs typeface="Times New Roman" panose="02020603050405020304" charset="0"/>
              </a:rPr>
              <a:t>textured</a:t>
            </a:r>
            <a:r>
              <a:rPr lang="en-US" altLang="zh-CN" sz="2400">
                <a:solidFill>
                  <a:srgbClr val="FF0000"/>
                </a:solidFill>
                <a:latin typeface="Times New Roman" panose="02020603050405020304" charset="0"/>
                <a:cs typeface="Times New Roman" panose="02020603050405020304" charset="0"/>
              </a:rPr>
              <a:t> </a:t>
            </a:r>
            <a:r>
              <a:rPr lang="en-US" altLang="zh-CN" sz="2000">
                <a:solidFill>
                  <a:srgbClr val="FF0000"/>
                </a:solidFill>
                <a:latin typeface="Times New Roman" panose="02020603050405020304" charset="0"/>
                <a:cs typeface="Times New Roman" panose="02020603050405020304" charset="0"/>
              </a:rPr>
              <a:t>(</a:t>
            </a:r>
            <a:r>
              <a:rPr lang="zh-CN" altLang="en-US" sz="2000">
                <a:solidFill>
                  <a:srgbClr val="FF0000"/>
                </a:solidFill>
                <a:latin typeface="Times New Roman" panose="02020603050405020304" charset="0"/>
                <a:cs typeface="Times New Roman" panose="02020603050405020304" charset="0"/>
              </a:rPr>
              <a:t>质地不平的</a:t>
            </a:r>
            <a:r>
              <a:rPr lang="en-US" altLang="zh-CN" sz="2000">
                <a:solidFill>
                  <a:srgbClr val="FF0000"/>
                </a:solidFill>
                <a:latin typeface="Times New Roman" panose="02020603050405020304" charset="0"/>
                <a:cs typeface="Times New Roman" panose="02020603050405020304" charset="0"/>
              </a:rPr>
              <a:t>)</a:t>
            </a:r>
            <a:r>
              <a:rPr lang="zh-CN" altLang="en-US" sz="20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page and into her arms. Wearing the pearls that afternoon, I accepted my diploma. </a:t>
            </a:r>
            <a:endParaRPr lang="zh-CN" altLang="en-US" sz="2400">
              <a:latin typeface="Times New Roman" panose="02020603050405020304" charset="0"/>
              <a:cs typeface="Times New Roman" panose="02020603050405020304" charset="0"/>
            </a:endParaRPr>
          </a:p>
          <a:p>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Para</a:t>
            </a:r>
            <a:r>
              <a:rPr lang="en-US" altLang="zh-CN" sz="2400">
                <a:latin typeface="Times New Roman" panose="02020603050405020304" charset="0"/>
                <a:cs typeface="Times New Roman" panose="02020603050405020304" charset="0"/>
              </a:rPr>
              <a:t>.2</a:t>
            </a:r>
            <a:r>
              <a:rPr lang="zh-CN" altLang="en-US" sz="2400">
                <a:latin typeface="Times New Roman" panose="02020603050405020304" charset="0"/>
                <a:cs typeface="Times New Roman" panose="02020603050405020304" charset="0"/>
              </a:rPr>
              <a:t>: </a:t>
            </a:r>
            <a:r>
              <a:rPr lang="zh-CN" altLang="en-US" sz="2400" b="1" i="1">
                <a:latin typeface="Times New Roman" panose="02020603050405020304" charset="0"/>
                <a:cs typeface="Times New Roman" panose="02020603050405020304" charset="0"/>
              </a:rPr>
              <a:t>Today I hit 31, and I sat in my room, holding the nearly empty box</a:t>
            </a:r>
            <a:r>
              <a:rPr lang="zh-CN" altLang="en-US" sz="2400">
                <a:latin typeface="Times New Roman" panose="02020603050405020304" charset="0"/>
                <a:cs typeface="Times New Roman" panose="02020603050405020304" charset="0"/>
              </a:rPr>
              <a:t>. For 20 years I have pulled </a:t>
            </a:r>
            <a:r>
              <a:rPr lang="zh-CN" altLang="en-US" sz="2400">
                <a:solidFill>
                  <a:srgbClr val="FF0000"/>
                </a:solidFill>
                <a:latin typeface="Times New Roman" panose="02020603050405020304" charset="0"/>
                <a:cs typeface="Times New Roman" panose="02020603050405020304" charset="0"/>
              </a:rPr>
              <a:t>mothering</a:t>
            </a:r>
            <a:r>
              <a:rPr lang="en-US" altLang="zh-CN" sz="2000">
                <a:solidFill>
                  <a:srgbClr val="FF0000"/>
                </a:solidFill>
                <a:latin typeface="Times New Roman" panose="02020603050405020304" charset="0"/>
                <a:cs typeface="Times New Roman" panose="02020603050405020304" charset="0"/>
              </a:rPr>
              <a:t>(</a:t>
            </a:r>
            <a:r>
              <a:rPr lang="zh-CN" altLang="en-US" sz="2000">
                <a:solidFill>
                  <a:srgbClr val="FF0000"/>
                </a:solidFill>
                <a:latin typeface="Times New Roman" panose="02020603050405020304" charset="0"/>
                <a:cs typeface="Times New Roman" panose="02020603050405020304" charset="0"/>
              </a:rPr>
              <a:t>母亲的呵护</a:t>
            </a:r>
            <a:r>
              <a:rPr lang="en-US" altLang="zh-CN" sz="2000">
                <a:solidFill>
                  <a:srgbClr val="FF0000"/>
                </a:solidFill>
                <a:latin typeface="Times New Roman" panose="02020603050405020304" charset="0"/>
                <a:cs typeface="Times New Roman" panose="02020603050405020304" charset="0"/>
              </a:rPr>
              <a:t>)</a:t>
            </a:r>
            <a:r>
              <a:rPr lang="zh-CN" altLang="en-US" sz="20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from the box. When I was a child, opening the next package felt like a treasure hunt. As I grew older, it began to feel like something far more fundamental, her messages meeting me like </a:t>
            </a:r>
            <a:r>
              <a:rPr lang="zh-CN" altLang="en-US" sz="2400">
                <a:solidFill>
                  <a:srgbClr val="FF0000"/>
                </a:solidFill>
                <a:latin typeface="Times New Roman" panose="02020603050405020304" charset="0"/>
                <a:cs typeface="Times New Roman" panose="02020603050405020304" charset="0"/>
              </a:rPr>
              <a:t>guideposts</a:t>
            </a:r>
            <a:r>
              <a:rPr lang="en-US" altLang="zh-CN" sz="2000">
                <a:solidFill>
                  <a:srgbClr val="FF0000"/>
                </a:solidFill>
                <a:latin typeface="Times New Roman" panose="02020603050405020304" charset="0"/>
                <a:cs typeface="Times New Roman" panose="02020603050405020304" charset="0"/>
                <a:sym typeface="+mn-ea"/>
              </a:rPr>
              <a:t>(</a:t>
            </a:r>
            <a:r>
              <a:rPr lang="zh-CN" altLang="en-US" sz="2000">
                <a:solidFill>
                  <a:srgbClr val="FF0000"/>
                </a:solidFill>
                <a:latin typeface="Times New Roman" panose="02020603050405020304" charset="0"/>
                <a:cs typeface="Times New Roman" panose="02020603050405020304" charset="0"/>
                <a:sym typeface="+mn-ea"/>
              </a:rPr>
              <a:t>路牌</a:t>
            </a:r>
            <a:r>
              <a:rPr lang="en-US" altLang="zh-CN" sz="2000">
                <a:solidFill>
                  <a:srgbClr val="FF0000"/>
                </a:solidFill>
                <a:latin typeface="Times New Roman" panose="02020603050405020304" charset="0"/>
                <a:cs typeface="Times New Roman" panose="02020603050405020304" charset="0"/>
                <a:sym typeface="+mn-ea"/>
              </a:rPr>
              <a:t>)</a:t>
            </a:r>
            <a:r>
              <a:rPr lang="zh-CN" altLang="en-US" sz="20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rPr>
              <a:t>in a dark forest. There is no </a:t>
            </a:r>
            <a:r>
              <a:rPr lang="zh-CN" altLang="en-US" sz="2400" u="sng">
                <a:latin typeface="Times New Roman" panose="02020603050405020304" charset="0"/>
                <a:cs typeface="Times New Roman" panose="02020603050405020304" charset="0"/>
              </a:rPr>
              <a:t>gifts </a:t>
            </a:r>
            <a:r>
              <a:rPr lang="zh-CN" altLang="en-US" sz="2400">
                <a:latin typeface="Times New Roman" panose="02020603050405020304" charset="0"/>
                <a:cs typeface="Times New Roman" panose="02020603050405020304" charset="0"/>
              </a:rPr>
              <a:t>left in the box now, but these letters are a constant reminder that I have already been given what every child, what every human, needs. I have been fiercely, </a:t>
            </a:r>
            <a:r>
              <a:rPr lang="zh-CN" altLang="en-US" sz="2400">
                <a:solidFill>
                  <a:srgbClr val="FF0000"/>
                </a:solidFill>
                <a:latin typeface="Times New Roman" panose="02020603050405020304" charset="0"/>
                <a:cs typeface="Times New Roman" panose="02020603050405020304" charset="0"/>
              </a:rPr>
              <a:t>extravagantly</a:t>
            </a:r>
            <a:r>
              <a:rPr lang="en-US" altLang="zh-CN" sz="2400">
                <a:solidFill>
                  <a:srgbClr val="FF0000"/>
                </a:solidFill>
                <a:latin typeface="Times New Roman" panose="02020603050405020304" charset="0"/>
                <a:cs typeface="Times New Roman" panose="02020603050405020304" charset="0"/>
              </a:rPr>
              <a:t> </a:t>
            </a:r>
            <a:r>
              <a:rPr lang="zh-CN" altLang="en-US" sz="2400">
                <a:solidFill>
                  <a:srgbClr val="FF0000"/>
                </a:solidFill>
                <a:latin typeface="Times New Roman" panose="02020603050405020304" charset="0"/>
                <a:cs typeface="Times New Roman" panose="02020603050405020304" charset="0"/>
              </a:rPr>
              <a:t>/ɪkˈstrævəɡəntli/ </a:t>
            </a:r>
            <a:r>
              <a:rPr lang="en-US" altLang="zh-CN" sz="2400">
                <a:solidFill>
                  <a:srgbClr val="FF0000"/>
                </a:solidFill>
                <a:latin typeface="Times New Roman" panose="02020603050405020304" charset="0"/>
                <a:cs typeface="Times New Roman" panose="02020603050405020304" charset="0"/>
              </a:rPr>
              <a:t>(</a:t>
            </a:r>
            <a:r>
              <a:rPr lang="zh-CN" altLang="en-US" sz="2400">
                <a:solidFill>
                  <a:srgbClr val="FF0000"/>
                </a:solidFill>
                <a:latin typeface="Times New Roman" panose="02020603050405020304" charset="0"/>
                <a:cs typeface="Times New Roman" panose="02020603050405020304" charset="0"/>
              </a:rPr>
              <a:t>过度地</a:t>
            </a:r>
            <a:r>
              <a:rPr lang="en-US" altLang="zh-CN" sz="2400">
                <a:solidFill>
                  <a:srgbClr val="FF0000"/>
                </a:solidFill>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wildly loved. The love is powerful enough to help me carve my life in the next 20 years, and my whole life.</a:t>
            </a:r>
            <a:endParaRPr lang="zh-CN" altLang="en-US" sz="2400">
              <a:latin typeface="Times New Roman" panose="02020603050405020304" charset="0"/>
              <a:cs typeface="Times New Roman" panose="02020603050405020304" charset="0"/>
            </a:endParaRPr>
          </a:p>
        </p:txBody>
      </p:sp>
      <p:sp>
        <p:nvSpPr>
          <p:cNvPr id="90" name="PA_矩形: 圆角 89"/>
          <p:cNvSpPr/>
          <p:nvPr>
            <p:custDataLst>
              <p:tags r:id="rId1"/>
            </p:custDataLst>
          </p:nvPr>
        </p:nvSpPr>
        <p:spPr>
          <a:xfrm>
            <a:off x="68580" y="153035"/>
            <a:ext cx="4706620" cy="607060"/>
          </a:xfrm>
          <a:prstGeom prst="roundRect">
            <a:avLst>
              <a:gd name="adj" fmla="val 50000"/>
            </a:avLst>
          </a:prstGeom>
          <a:solidFill>
            <a:srgbClr val="BBD6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sz="2800" b="1" dirty="0">
                <a:solidFill>
                  <a:schemeClr val="tx1"/>
                </a:solidFill>
                <a:latin typeface="+mj-ea"/>
                <a:ea typeface="+mj-ea"/>
              </a:rPr>
              <a:t>One possible version</a:t>
            </a:r>
            <a:endParaRPr sz="2800" b="1" dirty="0">
              <a:solidFill>
                <a:schemeClr val="tx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 name="PA_矩形: 圆角 89"/>
          <p:cNvSpPr/>
          <p:nvPr>
            <p:custDataLst>
              <p:tags r:id="rId1"/>
            </p:custDataLst>
          </p:nvPr>
        </p:nvSpPr>
        <p:spPr>
          <a:xfrm>
            <a:off x="68580" y="153035"/>
            <a:ext cx="2270760" cy="607060"/>
          </a:xfrm>
          <a:prstGeom prst="roundRect">
            <a:avLst>
              <a:gd name="adj" fmla="val 50000"/>
            </a:avLst>
          </a:prstGeom>
          <a:solidFill>
            <a:srgbClr val="BBD6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zh-CN" sz="2800" b="1" dirty="0">
                <a:solidFill>
                  <a:schemeClr val="tx1"/>
                </a:solidFill>
                <a:latin typeface="+mj-ea"/>
                <a:ea typeface="+mj-ea"/>
              </a:rPr>
              <a:t>下水作文</a:t>
            </a:r>
            <a:endParaRPr lang="zh-CN" sz="2800" b="1" dirty="0">
              <a:solidFill>
                <a:schemeClr val="tx1"/>
              </a:solidFill>
              <a:latin typeface="+mj-ea"/>
              <a:ea typeface="+mj-ea"/>
            </a:endParaRPr>
          </a:p>
        </p:txBody>
      </p:sp>
      <p:sp>
        <p:nvSpPr>
          <p:cNvPr id="2" name="文本框 1"/>
          <p:cNvSpPr txBox="1"/>
          <p:nvPr/>
        </p:nvSpPr>
        <p:spPr>
          <a:xfrm>
            <a:off x="210185" y="760095"/>
            <a:ext cx="11770995" cy="5631180"/>
          </a:xfrm>
          <a:prstGeom prst="rect">
            <a:avLst/>
          </a:prstGeom>
          <a:noFill/>
          <a:ln>
            <a:solidFill>
              <a:schemeClr val="accent5">
                <a:lumMod val="60000"/>
                <a:lumOff val="40000"/>
              </a:schemeClr>
            </a:solidFill>
            <a:prstDash val="dash"/>
          </a:ln>
        </p:spPr>
        <p:txBody>
          <a:bodyPr wrap="square" rtlCol="0" anchor="t">
            <a:spAutoFit/>
          </a:bodyPr>
          <a:p>
            <a:r>
              <a:rPr lang="zh-CN" altLang="en-US" sz="2400">
                <a:latin typeface="Times New Roman" panose="02020603050405020304" charset="0"/>
                <a:cs typeface="Times New Roman" panose="02020603050405020304" charset="0"/>
              </a:rPr>
              <a:t>Para</a:t>
            </a:r>
            <a:r>
              <a:rPr lang="en-US" altLang="zh-CN" sz="2400">
                <a:latin typeface="Times New Roman" panose="02020603050405020304" charset="0"/>
                <a:cs typeface="Times New Roman" panose="02020603050405020304" charset="0"/>
              </a:rPr>
              <a:t>.1</a:t>
            </a:r>
            <a:r>
              <a:rPr lang="zh-CN" altLang="en-US" sz="2400">
                <a:latin typeface="Times New Roman" panose="02020603050405020304" charset="0"/>
                <a:cs typeface="Times New Roman" panose="02020603050405020304" charset="0"/>
              </a:rPr>
              <a:t>: </a:t>
            </a:r>
            <a:r>
              <a:rPr lang="zh-CN" altLang="en-US" sz="2400" b="1" i="1">
                <a:latin typeface="Times New Roman" panose="02020603050405020304" charset="0"/>
                <a:cs typeface="Times New Roman" panose="02020603050405020304" charset="0"/>
              </a:rPr>
              <a:t>On the morning of my high school graduation, I walked to the box.</a:t>
            </a:r>
            <a:r>
              <a:rPr lang="zh-CN" altLang="en-US" sz="2400">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With great care, I </a:t>
            </a:r>
            <a:r>
              <a:rPr lang="en-US" sz="2400" u="sng">
                <a:latin typeface="Times New Roman" panose="02020603050405020304" charset="0"/>
                <a:cs typeface="Times New Roman" panose="02020603050405020304" charset="0"/>
              </a:rPr>
              <a:t>opened </a:t>
            </a:r>
            <a:r>
              <a:rPr lang="en-US" sz="2400">
                <a:latin typeface="Times New Roman" panose="02020603050405020304" charset="0"/>
                <a:cs typeface="Times New Roman" panose="02020603050405020304" charset="0"/>
              </a:rPr>
              <a:t>it and found the well-packed </a:t>
            </a:r>
            <a:r>
              <a:rPr lang="en-US" sz="2400" u="sng">
                <a:latin typeface="Times New Roman" panose="02020603050405020304" charset="0"/>
                <a:cs typeface="Times New Roman" panose="02020603050405020304" charset="0"/>
              </a:rPr>
              <a:t>gift</a:t>
            </a: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marked “17th Birthday.” Gingerly, I unwrapped the small package and what came into my view was the dream present I had wanted for ages——a camera! </a:t>
            </a:r>
            <a:r>
              <a:rPr lang="en-US" altLang="zh-CN" sz="2400">
                <a:latin typeface="Times New Roman" panose="02020603050405020304" charset="0"/>
                <a:cs typeface="Times New Roman" panose="02020603050405020304" charset="0"/>
                <a:sym typeface="+mn-ea"/>
              </a:rPr>
              <a:t>Eyes moist</a:t>
            </a:r>
            <a:r>
              <a:rPr lang="en-US" altLang="zh-CN" sz="2400">
                <a:latin typeface="Times New Roman" panose="02020603050405020304" charset="0"/>
                <a:cs typeface="Times New Roman" panose="02020603050405020304" charset="0"/>
              </a:rPr>
              <a:t>, I noticed a </a:t>
            </a:r>
            <a:r>
              <a:rPr lang="en-US" altLang="zh-CN" sz="2400" u="sng">
                <a:latin typeface="Times New Roman" panose="02020603050405020304" charset="0"/>
                <a:cs typeface="Times New Roman" panose="02020603050405020304" charset="0"/>
              </a:rPr>
              <a:t>note</a:t>
            </a:r>
            <a:r>
              <a:rPr lang="en-US" altLang="zh-CN" sz="2400">
                <a:latin typeface="Times New Roman" panose="02020603050405020304" charset="0"/>
                <a:cs typeface="Times New Roman" panose="02020603050405020304" charset="0"/>
              </a:rPr>
              <a:t> attached to it. I unfolded it, and written on it were the familiar words which read “To my dear girl! Here is the gift I was once craving for. Hope you like it and use it to record the highlights in your graduation ceremony. </a:t>
            </a:r>
            <a:r>
              <a:rPr lang="en-US" altLang="zh-CN" sz="2400">
                <a:latin typeface="Times New Roman" panose="02020603050405020304" charset="0"/>
                <a:cs typeface="Times New Roman" panose="02020603050405020304" charset="0"/>
                <a:sym typeface="+mn-ea"/>
              </a:rPr>
              <a:t>Tears stained my cheeks as I stroked the precious gift. In the following years, this box witnessed each sweet moment in my life.</a:t>
            </a:r>
            <a:endParaRPr lang="en-US" altLang="zh-CN" sz="2400">
              <a:latin typeface="Times New Roman" panose="02020603050405020304" charset="0"/>
              <a:cs typeface="Times New Roman" panose="02020603050405020304" charset="0"/>
              <a:sym typeface="+mn-ea"/>
            </a:endParaRPr>
          </a:p>
          <a:p>
            <a:r>
              <a:rPr lang="zh-CN" altLang="en-US" sz="2400">
                <a:latin typeface="Times New Roman" panose="02020603050405020304" charset="0"/>
                <a:cs typeface="Times New Roman" panose="02020603050405020304" charset="0"/>
              </a:rPr>
              <a:t>Para</a:t>
            </a:r>
            <a:r>
              <a:rPr lang="en-US" altLang="zh-CN" sz="2400">
                <a:latin typeface="Times New Roman" panose="02020603050405020304" charset="0"/>
                <a:cs typeface="Times New Roman" panose="02020603050405020304" charset="0"/>
              </a:rPr>
              <a:t>.2</a:t>
            </a:r>
            <a:r>
              <a:rPr lang="zh-CN" altLang="en-US" sz="2400">
                <a:latin typeface="Times New Roman" panose="02020603050405020304" charset="0"/>
                <a:cs typeface="Times New Roman" panose="02020603050405020304" charset="0"/>
              </a:rPr>
              <a:t>: </a:t>
            </a:r>
            <a:r>
              <a:rPr lang="zh-CN" altLang="en-US" sz="2400" b="1" i="1">
                <a:latin typeface="Times New Roman" panose="02020603050405020304" charset="0"/>
                <a:cs typeface="Times New Roman" panose="02020603050405020304" charset="0"/>
              </a:rPr>
              <a:t>Today I hit 31, and I sat in my room, holding the nearly empty box</a:t>
            </a:r>
            <a:r>
              <a:rPr lang="zh-CN" altLang="en-US" sz="240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 A mixture of emptiness and sadness swept over me. I closed my eyes, trying to capture the details when mom was elaborately preparing the gift box with her weathered hands. Despite immense sufferings from her illness, she never ceased showing her love to me. And the box she assembled was not just a gift box, but a means of remembrance and symbols of her love. She might blamed herself for her </a:t>
            </a:r>
            <a:r>
              <a:rPr lang="en-US" altLang="zh-CN" sz="2400" u="sng">
                <a:latin typeface="Times New Roman" panose="02020603050405020304" charset="0"/>
                <a:cs typeface="Times New Roman" panose="02020603050405020304" charset="0"/>
              </a:rPr>
              <a:t>missing</a:t>
            </a:r>
            <a:r>
              <a:rPr lang="en-US" altLang="zh-CN" sz="2400">
                <a:latin typeface="Times New Roman" panose="02020603050405020304" charset="0"/>
                <a:cs typeface="Times New Roman" panose="02020603050405020304" charset="0"/>
              </a:rPr>
              <a:t> in those milestones of my life, but actually, </a:t>
            </a:r>
            <a:r>
              <a:rPr lang="en-US" altLang="zh-CN" sz="2400">
                <a:latin typeface="Times New Roman" panose="02020603050405020304" charset="0"/>
                <a:cs typeface="Times New Roman" panose="02020603050405020304" charset="0"/>
                <a:sym typeface="+mn-ea"/>
              </a:rPr>
              <a:t>her deathless love packed in the box,</a:t>
            </a:r>
            <a:r>
              <a:rPr lang="en-US" altLang="zh-CN" sz="2400">
                <a:latin typeface="Times New Roman" panose="02020603050405020304" charset="0"/>
                <a:cs typeface="Times New Roman" panose="02020603050405020304" charset="0"/>
              </a:rPr>
              <a:t> accompanied me, </a:t>
            </a:r>
            <a:r>
              <a:rPr lang="en-US" altLang="zh-CN" sz="2400">
                <a:latin typeface="Times New Roman" panose="02020603050405020304" charset="0"/>
                <a:cs typeface="Times New Roman" panose="02020603050405020304" charset="0"/>
                <a:sym typeface="+mn-ea"/>
              </a:rPr>
              <a:t>always and forever.</a:t>
            </a:r>
            <a:endParaRPr lang="en-US" altLang="zh-CN" sz="24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354965" y="282575"/>
            <a:ext cx="4839335" cy="6292850"/>
          </a:xfrm>
          <a:prstGeom prst="rect">
            <a:avLst/>
          </a:prstGeom>
        </p:spPr>
      </p:pic>
      <p:sp>
        <p:nvSpPr>
          <p:cNvPr id="90" name="PA_矩形: 圆角 89"/>
          <p:cNvSpPr/>
          <p:nvPr>
            <p:custDataLst>
              <p:tags r:id="rId2"/>
            </p:custDataLst>
          </p:nvPr>
        </p:nvSpPr>
        <p:spPr>
          <a:xfrm>
            <a:off x="6195060" y="101600"/>
            <a:ext cx="2270760" cy="607060"/>
          </a:xfrm>
          <a:prstGeom prst="roundRect">
            <a:avLst>
              <a:gd name="adj" fmla="val 50000"/>
            </a:avLst>
          </a:prstGeom>
          <a:solidFill>
            <a:srgbClr val="BBD6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zh-CN" sz="2800" b="1" dirty="0">
                <a:solidFill>
                  <a:schemeClr val="tx1"/>
                </a:solidFill>
                <a:latin typeface="+mj-ea"/>
                <a:ea typeface="+mj-ea"/>
              </a:rPr>
              <a:t>优秀作文</a:t>
            </a:r>
            <a:endParaRPr lang="zh-CN" sz="2800" b="1" dirty="0">
              <a:solidFill>
                <a:schemeClr val="tx1"/>
              </a:solidFill>
              <a:latin typeface="+mj-ea"/>
              <a:ea typeface="+mj-ea"/>
            </a:endParaRPr>
          </a:p>
        </p:txBody>
      </p:sp>
      <p:grpSp>
        <p:nvGrpSpPr>
          <p:cNvPr id="10" name="组合 9"/>
          <p:cNvGrpSpPr/>
          <p:nvPr/>
        </p:nvGrpSpPr>
        <p:grpSpPr>
          <a:xfrm>
            <a:off x="6066790" y="1001395"/>
            <a:ext cx="5768340" cy="5872480"/>
            <a:chOff x="9554" y="1577"/>
            <a:chExt cx="9084" cy="9248"/>
          </a:xfrm>
        </p:grpSpPr>
        <p:grpSp>
          <p:nvGrpSpPr>
            <p:cNvPr id="7" name="组合 6"/>
            <p:cNvGrpSpPr/>
            <p:nvPr/>
          </p:nvGrpSpPr>
          <p:grpSpPr>
            <a:xfrm>
              <a:off x="9554" y="1577"/>
              <a:ext cx="9084" cy="9248"/>
              <a:chOff x="9540" y="1520"/>
              <a:chExt cx="9084" cy="9248"/>
            </a:xfrm>
          </p:grpSpPr>
          <p:grpSp>
            <p:nvGrpSpPr>
              <p:cNvPr id="6" name="组合 5"/>
              <p:cNvGrpSpPr/>
              <p:nvPr/>
            </p:nvGrpSpPr>
            <p:grpSpPr>
              <a:xfrm>
                <a:off x="9540" y="1520"/>
                <a:ext cx="9085" cy="9249"/>
                <a:chOff x="9756" y="1376"/>
                <a:chExt cx="9085" cy="9249"/>
              </a:xfrm>
            </p:grpSpPr>
            <p:sp>
              <p:nvSpPr>
                <p:cNvPr id="5" name="圆角矩形 4"/>
                <p:cNvSpPr/>
                <p:nvPr/>
              </p:nvSpPr>
              <p:spPr>
                <a:xfrm>
                  <a:off x="9756" y="1376"/>
                  <a:ext cx="5957" cy="804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 name="PA_组合 152"/>
                <p:cNvGrpSpPr/>
                <p:nvPr>
                  <p:custDataLst>
                    <p:tags r:id="rId3"/>
                  </p:custDataLst>
                </p:nvPr>
              </p:nvGrpSpPr>
              <p:grpSpPr>
                <a:xfrm>
                  <a:off x="15411" y="7857"/>
                  <a:ext cx="3431" cy="2769"/>
                  <a:chOff x="6168872" y="3076299"/>
                  <a:chExt cx="3901103" cy="3147162"/>
                </a:xfrm>
                <a:solidFill>
                  <a:schemeClr val="accent3"/>
                </a:solidFill>
              </p:grpSpPr>
              <p:sp>
                <p:nvSpPr>
                  <p:cNvPr id="154" name="chenying0907 5"/>
                  <p:cNvSpPr/>
                  <p:nvPr/>
                </p:nvSpPr>
                <p:spPr bwMode="auto">
                  <a:xfrm>
                    <a:off x="6512538" y="4099574"/>
                    <a:ext cx="1845322" cy="2123887"/>
                  </a:xfrm>
                  <a:custGeom>
                    <a:avLst/>
                    <a:gdLst>
                      <a:gd name="T0" fmla="*/ 18 w 571"/>
                      <a:gd name="T1" fmla="*/ 58 h 656"/>
                      <a:gd name="T2" fmla="*/ 69 w 571"/>
                      <a:gd name="T3" fmla="*/ 247 h 656"/>
                      <a:gd name="T4" fmla="*/ 91 w 571"/>
                      <a:gd name="T5" fmla="*/ 321 h 656"/>
                      <a:gd name="T6" fmla="*/ 103 w 571"/>
                      <a:gd name="T7" fmla="*/ 325 h 656"/>
                      <a:gd name="T8" fmla="*/ 95 w 571"/>
                      <a:gd name="T9" fmla="*/ 331 h 656"/>
                      <a:gd name="T10" fmla="*/ 106 w 571"/>
                      <a:gd name="T11" fmla="*/ 344 h 656"/>
                      <a:gd name="T12" fmla="*/ 120 w 571"/>
                      <a:gd name="T13" fmla="*/ 350 h 656"/>
                      <a:gd name="T14" fmla="*/ 128 w 571"/>
                      <a:gd name="T15" fmla="*/ 353 h 656"/>
                      <a:gd name="T16" fmla="*/ 105 w 571"/>
                      <a:gd name="T17" fmla="*/ 360 h 656"/>
                      <a:gd name="T18" fmla="*/ 107 w 571"/>
                      <a:gd name="T19" fmla="*/ 364 h 656"/>
                      <a:gd name="T20" fmla="*/ 160 w 571"/>
                      <a:gd name="T21" fmla="*/ 493 h 656"/>
                      <a:gd name="T22" fmla="*/ 174 w 571"/>
                      <a:gd name="T23" fmla="*/ 498 h 656"/>
                      <a:gd name="T24" fmla="*/ 198 w 571"/>
                      <a:gd name="T25" fmla="*/ 486 h 656"/>
                      <a:gd name="T26" fmla="*/ 255 w 571"/>
                      <a:gd name="T27" fmla="*/ 420 h 656"/>
                      <a:gd name="T28" fmla="*/ 395 w 571"/>
                      <a:gd name="T29" fmla="*/ 272 h 656"/>
                      <a:gd name="T30" fmla="*/ 464 w 571"/>
                      <a:gd name="T31" fmla="*/ 229 h 656"/>
                      <a:gd name="T32" fmla="*/ 506 w 571"/>
                      <a:gd name="T33" fmla="*/ 220 h 656"/>
                      <a:gd name="T34" fmla="*/ 462 w 571"/>
                      <a:gd name="T35" fmla="*/ 449 h 656"/>
                      <a:gd name="T36" fmla="*/ 459 w 571"/>
                      <a:gd name="T37" fmla="*/ 656 h 656"/>
                      <a:gd name="T38" fmla="*/ 489 w 571"/>
                      <a:gd name="T39" fmla="*/ 656 h 656"/>
                      <a:gd name="T40" fmla="*/ 486 w 571"/>
                      <a:gd name="T41" fmla="*/ 597 h 656"/>
                      <a:gd name="T42" fmla="*/ 498 w 571"/>
                      <a:gd name="T43" fmla="*/ 391 h 656"/>
                      <a:gd name="T44" fmla="*/ 536 w 571"/>
                      <a:gd name="T45" fmla="*/ 218 h 656"/>
                      <a:gd name="T46" fmla="*/ 567 w 571"/>
                      <a:gd name="T47" fmla="*/ 141 h 656"/>
                      <a:gd name="T48" fmla="*/ 558 w 571"/>
                      <a:gd name="T49" fmla="*/ 127 h 656"/>
                      <a:gd name="T50" fmla="*/ 538 w 571"/>
                      <a:gd name="T51" fmla="*/ 139 h 656"/>
                      <a:gd name="T52" fmla="*/ 531 w 571"/>
                      <a:gd name="T53" fmla="*/ 155 h 656"/>
                      <a:gd name="T54" fmla="*/ 508 w 571"/>
                      <a:gd name="T55" fmla="*/ 212 h 656"/>
                      <a:gd name="T56" fmla="*/ 451 w 571"/>
                      <a:gd name="T57" fmla="*/ 223 h 656"/>
                      <a:gd name="T58" fmla="*/ 284 w 571"/>
                      <a:gd name="T59" fmla="*/ 350 h 656"/>
                      <a:gd name="T60" fmla="*/ 215 w 571"/>
                      <a:gd name="T61" fmla="*/ 442 h 656"/>
                      <a:gd name="T62" fmla="*/ 187 w 571"/>
                      <a:gd name="T63" fmla="*/ 476 h 656"/>
                      <a:gd name="T64" fmla="*/ 183 w 571"/>
                      <a:gd name="T65" fmla="*/ 470 h 656"/>
                      <a:gd name="T66" fmla="*/ 137 w 571"/>
                      <a:gd name="T67" fmla="*/ 359 h 656"/>
                      <a:gd name="T68" fmla="*/ 123 w 571"/>
                      <a:gd name="T69" fmla="*/ 337 h 656"/>
                      <a:gd name="T70" fmla="*/ 112 w 571"/>
                      <a:gd name="T71" fmla="*/ 324 h 656"/>
                      <a:gd name="T72" fmla="*/ 112 w 571"/>
                      <a:gd name="T73" fmla="*/ 306 h 656"/>
                      <a:gd name="T74" fmla="*/ 114 w 571"/>
                      <a:gd name="T75" fmla="*/ 292 h 656"/>
                      <a:gd name="T76" fmla="*/ 88 w 571"/>
                      <a:gd name="T77" fmla="*/ 197 h 656"/>
                      <a:gd name="T78" fmla="*/ 33 w 571"/>
                      <a:gd name="T79" fmla="*/ 13 h 656"/>
                      <a:gd name="T80" fmla="*/ 15 w 571"/>
                      <a:gd name="T81" fmla="*/ 3 h 656"/>
                      <a:gd name="T82" fmla="*/ 8 w 571"/>
                      <a:gd name="T83" fmla="*/ 6 h 656"/>
                      <a:gd name="T84" fmla="*/ 3 w 571"/>
                      <a:gd name="T85" fmla="*/ 18 h 656"/>
                      <a:gd name="T86" fmla="*/ 18 w 571"/>
                      <a:gd name="T87" fmla="*/ 58 h 656"/>
                      <a:gd name="connsiteX0" fmla="*/ 287 w 9931"/>
                      <a:gd name="connsiteY0" fmla="*/ 858 h 9974"/>
                      <a:gd name="connsiteX1" fmla="*/ 1180 w 9931"/>
                      <a:gd name="connsiteY1" fmla="*/ 3739 h 9974"/>
                      <a:gd name="connsiteX2" fmla="*/ 1566 w 9931"/>
                      <a:gd name="connsiteY2" fmla="*/ 4867 h 9974"/>
                      <a:gd name="connsiteX3" fmla="*/ 1776 w 9931"/>
                      <a:gd name="connsiteY3" fmla="*/ 4928 h 9974"/>
                      <a:gd name="connsiteX4" fmla="*/ 1636 w 9931"/>
                      <a:gd name="connsiteY4" fmla="*/ 5020 h 9974"/>
                      <a:gd name="connsiteX5" fmla="*/ 1828 w 9931"/>
                      <a:gd name="connsiteY5" fmla="*/ 5218 h 9974"/>
                      <a:gd name="connsiteX6" fmla="*/ 2074 w 9931"/>
                      <a:gd name="connsiteY6" fmla="*/ 5309 h 9974"/>
                      <a:gd name="connsiteX7" fmla="*/ 2214 w 9931"/>
                      <a:gd name="connsiteY7" fmla="*/ 5355 h 9974"/>
                      <a:gd name="connsiteX8" fmla="*/ 1811 w 9931"/>
                      <a:gd name="connsiteY8" fmla="*/ 5462 h 9974"/>
                      <a:gd name="connsiteX9" fmla="*/ 1846 w 9931"/>
                      <a:gd name="connsiteY9" fmla="*/ 5523 h 9974"/>
                      <a:gd name="connsiteX10" fmla="*/ 2774 w 9931"/>
                      <a:gd name="connsiteY10" fmla="*/ 7489 h 9974"/>
                      <a:gd name="connsiteX11" fmla="*/ 3019 w 9931"/>
                      <a:gd name="connsiteY11" fmla="*/ 7565 h 9974"/>
                      <a:gd name="connsiteX12" fmla="*/ 3440 w 9931"/>
                      <a:gd name="connsiteY12" fmla="*/ 7383 h 9974"/>
                      <a:gd name="connsiteX13" fmla="*/ 4438 w 9931"/>
                      <a:gd name="connsiteY13" fmla="*/ 6376 h 9974"/>
                      <a:gd name="connsiteX14" fmla="*/ 6890 w 9931"/>
                      <a:gd name="connsiteY14" fmla="*/ 4120 h 9974"/>
                      <a:gd name="connsiteX15" fmla="*/ 8098 w 9931"/>
                      <a:gd name="connsiteY15" fmla="*/ 3465 h 9974"/>
                      <a:gd name="connsiteX16" fmla="*/ 8834 w 9931"/>
                      <a:gd name="connsiteY16" fmla="*/ 3328 h 9974"/>
                      <a:gd name="connsiteX17" fmla="*/ 8063 w 9931"/>
                      <a:gd name="connsiteY17" fmla="*/ 6819 h 9974"/>
                      <a:gd name="connsiteX18" fmla="*/ 8011 w 9931"/>
                      <a:gd name="connsiteY18" fmla="*/ 9974 h 9974"/>
                      <a:gd name="connsiteX19" fmla="*/ 8536 w 9931"/>
                      <a:gd name="connsiteY19" fmla="*/ 9974 h 9974"/>
                      <a:gd name="connsiteX20" fmla="*/ 8483 w 9931"/>
                      <a:gd name="connsiteY20" fmla="*/ 9075 h 9974"/>
                      <a:gd name="connsiteX21" fmla="*/ 8694 w 9931"/>
                      <a:gd name="connsiteY21" fmla="*/ 5934 h 9974"/>
                      <a:gd name="connsiteX22" fmla="*/ 9359 w 9931"/>
                      <a:gd name="connsiteY22" fmla="*/ 3297 h 9974"/>
                      <a:gd name="connsiteX23" fmla="*/ 9902 w 9931"/>
                      <a:gd name="connsiteY23" fmla="*/ 2123 h 9974"/>
                      <a:gd name="connsiteX24" fmla="*/ 9744 w 9931"/>
                      <a:gd name="connsiteY24" fmla="*/ 1910 h 9974"/>
                      <a:gd name="connsiteX25" fmla="*/ 9394 w 9931"/>
                      <a:gd name="connsiteY25" fmla="*/ 2093 h 9974"/>
                      <a:gd name="connsiteX26" fmla="*/ 9271 w 9931"/>
                      <a:gd name="connsiteY26" fmla="*/ 2337 h 9974"/>
                      <a:gd name="connsiteX27" fmla="*/ 8869 w 9931"/>
                      <a:gd name="connsiteY27" fmla="*/ 3206 h 9974"/>
                      <a:gd name="connsiteX28" fmla="*/ 7870 w 9931"/>
                      <a:gd name="connsiteY28" fmla="*/ 3373 h 9974"/>
                      <a:gd name="connsiteX29" fmla="*/ 4946 w 9931"/>
                      <a:gd name="connsiteY29" fmla="*/ 5309 h 9974"/>
                      <a:gd name="connsiteX30" fmla="*/ 3737 w 9931"/>
                      <a:gd name="connsiteY30" fmla="*/ 6712 h 9974"/>
                      <a:gd name="connsiteX31" fmla="*/ 3247 w 9931"/>
                      <a:gd name="connsiteY31" fmla="*/ 7230 h 9974"/>
                      <a:gd name="connsiteX32" fmla="*/ 3177 w 9931"/>
                      <a:gd name="connsiteY32" fmla="*/ 7139 h 9974"/>
                      <a:gd name="connsiteX33" fmla="*/ 2371 w 9931"/>
                      <a:gd name="connsiteY33" fmla="*/ 5447 h 9974"/>
                      <a:gd name="connsiteX34" fmla="*/ 1933 w 9931"/>
                      <a:gd name="connsiteY34" fmla="*/ 4913 h 9974"/>
                      <a:gd name="connsiteX35" fmla="*/ 1933 w 9931"/>
                      <a:gd name="connsiteY35" fmla="*/ 4639 h 9974"/>
                      <a:gd name="connsiteX36" fmla="*/ 1968 w 9931"/>
                      <a:gd name="connsiteY36" fmla="*/ 4425 h 9974"/>
                      <a:gd name="connsiteX37" fmla="*/ 1513 w 9931"/>
                      <a:gd name="connsiteY37" fmla="*/ 2977 h 9974"/>
                      <a:gd name="connsiteX38" fmla="*/ 550 w 9931"/>
                      <a:gd name="connsiteY38" fmla="*/ 172 h 9974"/>
                      <a:gd name="connsiteX39" fmla="*/ 235 w 9931"/>
                      <a:gd name="connsiteY39" fmla="*/ 20 h 9974"/>
                      <a:gd name="connsiteX40" fmla="*/ 112 w 9931"/>
                      <a:gd name="connsiteY40" fmla="*/ 65 h 9974"/>
                      <a:gd name="connsiteX41" fmla="*/ 25 w 9931"/>
                      <a:gd name="connsiteY41" fmla="*/ 248 h 9974"/>
                      <a:gd name="connsiteX42" fmla="*/ 287 w 9931"/>
                      <a:gd name="connsiteY42" fmla="*/ 858 h 9974"/>
                      <a:gd name="connsiteX0-1" fmla="*/ 289 w 10000"/>
                      <a:gd name="connsiteY0-2" fmla="*/ 860 h 10000"/>
                      <a:gd name="connsiteX1-3" fmla="*/ 1188 w 10000"/>
                      <a:gd name="connsiteY1-4" fmla="*/ 3749 h 10000"/>
                      <a:gd name="connsiteX2-5" fmla="*/ 1577 w 10000"/>
                      <a:gd name="connsiteY2-6" fmla="*/ 4880 h 10000"/>
                      <a:gd name="connsiteX3-7" fmla="*/ 1788 w 10000"/>
                      <a:gd name="connsiteY3-8" fmla="*/ 4941 h 10000"/>
                      <a:gd name="connsiteX4-9" fmla="*/ 1647 w 10000"/>
                      <a:gd name="connsiteY4-10" fmla="*/ 5033 h 10000"/>
                      <a:gd name="connsiteX5-11" fmla="*/ 1841 w 10000"/>
                      <a:gd name="connsiteY5-12" fmla="*/ 5232 h 10000"/>
                      <a:gd name="connsiteX6-13" fmla="*/ 2088 w 10000"/>
                      <a:gd name="connsiteY6-14" fmla="*/ 5323 h 10000"/>
                      <a:gd name="connsiteX7-15" fmla="*/ 2229 w 10000"/>
                      <a:gd name="connsiteY7-16" fmla="*/ 5369 h 10000"/>
                      <a:gd name="connsiteX8-17" fmla="*/ 1824 w 10000"/>
                      <a:gd name="connsiteY8-18" fmla="*/ 5476 h 10000"/>
                      <a:gd name="connsiteX9-19" fmla="*/ 1859 w 10000"/>
                      <a:gd name="connsiteY9-20" fmla="*/ 5537 h 10000"/>
                      <a:gd name="connsiteX10-21" fmla="*/ 2793 w 10000"/>
                      <a:gd name="connsiteY10-22" fmla="*/ 7509 h 10000"/>
                      <a:gd name="connsiteX11-23" fmla="*/ 3040 w 10000"/>
                      <a:gd name="connsiteY11-24" fmla="*/ 7585 h 10000"/>
                      <a:gd name="connsiteX12-25" fmla="*/ 3464 w 10000"/>
                      <a:gd name="connsiteY12-26" fmla="*/ 7402 h 10000"/>
                      <a:gd name="connsiteX13-27" fmla="*/ 4469 w 10000"/>
                      <a:gd name="connsiteY13-28" fmla="*/ 6393 h 10000"/>
                      <a:gd name="connsiteX14-29" fmla="*/ 6938 w 10000"/>
                      <a:gd name="connsiteY14-30" fmla="*/ 4131 h 10000"/>
                      <a:gd name="connsiteX15-31" fmla="*/ 8154 w 10000"/>
                      <a:gd name="connsiteY15-32" fmla="*/ 3474 h 10000"/>
                      <a:gd name="connsiteX16-33" fmla="*/ 8895 w 10000"/>
                      <a:gd name="connsiteY16-34" fmla="*/ 3337 h 10000"/>
                      <a:gd name="connsiteX17-35" fmla="*/ 8119 w 10000"/>
                      <a:gd name="connsiteY17-36" fmla="*/ 6837 h 10000"/>
                      <a:gd name="connsiteX18-37" fmla="*/ 8067 w 10000"/>
                      <a:gd name="connsiteY18-38" fmla="*/ 10000 h 10000"/>
                      <a:gd name="connsiteX19-39" fmla="*/ 8595 w 10000"/>
                      <a:gd name="connsiteY19-40" fmla="*/ 10000 h 10000"/>
                      <a:gd name="connsiteX20-41" fmla="*/ 8542 w 10000"/>
                      <a:gd name="connsiteY20-42" fmla="*/ 9099 h 10000"/>
                      <a:gd name="connsiteX21-43" fmla="*/ 8754 w 10000"/>
                      <a:gd name="connsiteY21-44" fmla="*/ 5949 h 10000"/>
                      <a:gd name="connsiteX22-45" fmla="*/ 9424 w 10000"/>
                      <a:gd name="connsiteY22-46" fmla="*/ 3306 h 10000"/>
                      <a:gd name="connsiteX23-47" fmla="*/ 9971 w 10000"/>
                      <a:gd name="connsiteY23-48" fmla="*/ 2129 h 10000"/>
                      <a:gd name="connsiteX24-49" fmla="*/ 9812 w 10000"/>
                      <a:gd name="connsiteY24-50" fmla="*/ 1915 h 10000"/>
                      <a:gd name="connsiteX25-51" fmla="*/ 9459 w 10000"/>
                      <a:gd name="connsiteY25-52" fmla="*/ 2098 h 10000"/>
                      <a:gd name="connsiteX26-53" fmla="*/ 9335 w 10000"/>
                      <a:gd name="connsiteY26-54" fmla="*/ 2343 h 10000"/>
                      <a:gd name="connsiteX27-55" fmla="*/ 8931 w 10000"/>
                      <a:gd name="connsiteY27-56" fmla="*/ 3214 h 10000"/>
                      <a:gd name="connsiteX28-57" fmla="*/ 7925 w 10000"/>
                      <a:gd name="connsiteY28-58" fmla="*/ 3382 h 10000"/>
                      <a:gd name="connsiteX29-59" fmla="*/ 4980 w 10000"/>
                      <a:gd name="connsiteY29-60" fmla="*/ 5323 h 10000"/>
                      <a:gd name="connsiteX30-61" fmla="*/ 3763 w 10000"/>
                      <a:gd name="connsiteY30-62" fmla="*/ 6729 h 10000"/>
                      <a:gd name="connsiteX31-63" fmla="*/ 3270 w 10000"/>
                      <a:gd name="connsiteY31-64" fmla="*/ 7249 h 10000"/>
                      <a:gd name="connsiteX32-65" fmla="*/ 3199 w 10000"/>
                      <a:gd name="connsiteY32-66" fmla="*/ 7158 h 10000"/>
                      <a:gd name="connsiteX33-67" fmla="*/ 2387 w 10000"/>
                      <a:gd name="connsiteY33-68" fmla="*/ 5461 h 10000"/>
                      <a:gd name="connsiteX34-69" fmla="*/ 1946 w 10000"/>
                      <a:gd name="connsiteY34-70" fmla="*/ 4651 h 10000"/>
                      <a:gd name="connsiteX35-71" fmla="*/ 1982 w 10000"/>
                      <a:gd name="connsiteY35-72" fmla="*/ 4437 h 10000"/>
                      <a:gd name="connsiteX36-73" fmla="*/ 1524 w 10000"/>
                      <a:gd name="connsiteY36-74" fmla="*/ 2985 h 10000"/>
                      <a:gd name="connsiteX37-75" fmla="*/ 554 w 10000"/>
                      <a:gd name="connsiteY37-76" fmla="*/ 172 h 10000"/>
                      <a:gd name="connsiteX38-77" fmla="*/ 237 w 10000"/>
                      <a:gd name="connsiteY38-78" fmla="*/ 20 h 10000"/>
                      <a:gd name="connsiteX39-79" fmla="*/ 113 w 10000"/>
                      <a:gd name="connsiteY39-80" fmla="*/ 65 h 10000"/>
                      <a:gd name="connsiteX40-81" fmla="*/ 25 w 10000"/>
                      <a:gd name="connsiteY40-82" fmla="*/ 249 h 10000"/>
                      <a:gd name="connsiteX41-83" fmla="*/ 289 w 10000"/>
                      <a:gd name="connsiteY41-84" fmla="*/ 860 h 10000"/>
                      <a:gd name="connsiteX0-85" fmla="*/ 289 w 10000"/>
                      <a:gd name="connsiteY0-86" fmla="*/ 860 h 10000"/>
                      <a:gd name="connsiteX1-87" fmla="*/ 1188 w 10000"/>
                      <a:gd name="connsiteY1-88" fmla="*/ 3749 h 10000"/>
                      <a:gd name="connsiteX2-89" fmla="*/ 1577 w 10000"/>
                      <a:gd name="connsiteY2-90" fmla="*/ 4880 h 10000"/>
                      <a:gd name="connsiteX3-91" fmla="*/ 1788 w 10000"/>
                      <a:gd name="connsiteY3-92" fmla="*/ 4941 h 10000"/>
                      <a:gd name="connsiteX4-93" fmla="*/ 1647 w 10000"/>
                      <a:gd name="connsiteY4-94" fmla="*/ 5033 h 10000"/>
                      <a:gd name="connsiteX5-95" fmla="*/ 1841 w 10000"/>
                      <a:gd name="connsiteY5-96" fmla="*/ 5232 h 10000"/>
                      <a:gd name="connsiteX6-97" fmla="*/ 2088 w 10000"/>
                      <a:gd name="connsiteY6-98" fmla="*/ 5323 h 10000"/>
                      <a:gd name="connsiteX7-99" fmla="*/ 2229 w 10000"/>
                      <a:gd name="connsiteY7-100" fmla="*/ 5369 h 10000"/>
                      <a:gd name="connsiteX8-101" fmla="*/ 1824 w 10000"/>
                      <a:gd name="connsiteY8-102" fmla="*/ 5476 h 10000"/>
                      <a:gd name="connsiteX9-103" fmla="*/ 1859 w 10000"/>
                      <a:gd name="connsiteY9-104" fmla="*/ 5537 h 10000"/>
                      <a:gd name="connsiteX10-105" fmla="*/ 2793 w 10000"/>
                      <a:gd name="connsiteY10-106" fmla="*/ 7509 h 10000"/>
                      <a:gd name="connsiteX11-107" fmla="*/ 3040 w 10000"/>
                      <a:gd name="connsiteY11-108" fmla="*/ 7585 h 10000"/>
                      <a:gd name="connsiteX12-109" fmla="*/ 3464 w 10000"/>
                      <a:gd name="connsiteY12-110" fmla="*/ 7402 h 10000"/>
                      <a:gd name="connsiteX13-111" fmla="*/ 4469 w 10000"/>
                      <a:gd name="connsiteY13-112" fmla="*/ 6393 h 10000"/>
                      <a:gd name="connsiteX14-113" fmla="*/ 6938 w 10000"/>
                      <a:gd name="connsiteY14-114" fmla="*/ 4131 h 10000"/>
                      <a:gd name="connsiteX15-115" fmla="*/ 8154 w 10000"/>
                      <a:gd name="connsiteY15-116" fmla="*/ 3474 h 10000"/>
                      <a:gd name="connsiteX16-117" fmla="*/ 8895 w 10000"/>
                      <a:gd name="connsiteY16-118" fmla="*/ 3337 h 10000"/>
                      <a:gd name="connsiteX17-119" fmla="*/ 8119 w 10000"/>
                      <a:gd name="connsiteY17-120" fmla="*/ 6837 h 10000"/>
                      <a:gd name="connsiteX18-121" fmla="*/ 8067 w 10000"/>
                      <a:gd name="connsiteY18-122" fmla="*/ 10000 h 10000"/>
                      <a:gd name="connsiteX19-123" fmla="*/ 8595 w 10000"/>
                      <a:gd name="connsiteY19-124" fmla="*/ 10000 h 10000"/>
                      <a:gd name="connsiteX20-125" fmla="*/ 8542 w 10000"/>
                      <a:gd name="connsiteY20-126" fmla="*/ 9099 h 10000"/>
                      <a:gd name="connsiteX21-127" fmla="*/ 8754 w 10000"/>
                      <a:gd name="connsiteY21-128" fmla="*/ 5949 h 10000"/>
                      <a:gd name="connsiteX22-129" fmla="*/ 9424 w 10000"/>
                      <a:gd name="connsiteY22-130" fmla="*/ 3306 h 10000"/>
                      <a:gd name="connsiteX23-131" fmla="*/ 9971 w 10000"/>
                      <a:gd name="connsiteY23-132" fmla="*/ 2129 h 10000"/>
                      <a:gd name="connsiteX24-133" fmla="*/ 9812 w 10000"/>
                      <a:gd name="connsiteY24-134" fmla="*/ 1915 h 10000"/>
                      <a:gd name="connsiteX25-135" fmla="*/ 9459 w 10000"/>
                      <a:gd name="connsiteY25-136" fmla="*/ 2098 h 10000"/>
                      <a:gd name="connsiteX26-137" fmla="*/ 9335 w 10000"/>
                      <a:gd name="connsiteY26-138" fmla="*/ 2343 h 10000"/>
                      <a:gd name="connsiteX27-139" fmla="*/ 8931 w 10000"/>
                      <a:gd name="connsiteY27-140" fmla="*/ 3214 h 10000"/>
                      <a:gd name="connsiteX28-141" fmla="*/ 7925 w 10000"/>
                      <a:gd name="connsiteY28-142" fmla="*/ 3382 h 10000"/>
                      <a:gd name="connsiteX29-143" fmla="*/ 4980 w 10000"/>
                      <a:gd name="connsiteY29-144" fmla="*/ 5323 h 10000"/>
                      <a:gd name="connsiteX30-145" fmla="*/ 3763 w 10000"/>
                      <a:gd name="connsiteY30-146" fmla="*/ 6729 h 10000"/>
                      <a:gd name="connsiteX31-147" fmla="*/ 3270 w 10000"/>
                      <a:gd name="connsiteY31-148" fmla="*/ 7249 h 10000"/>
                      <a:gd name="connsiteX32-149" fmla="*/ 3199 w 10000"/>
                      <a:gd name="connsiteY32-150" fmla="*/ 7158 h 10000"/>
                      <a:gd name="connsiteX33-151" fmla="*/ 2387 w 10000"/>
                      <a:gd name="connsiteY33-152" fmla="*/ 5461 h 10000"/>
                      <a:gd name="connsiteX34-153" fmla="*/ 1982 w 10000"/>
                      <a:gd name="connsiteY34-154" fmla="*/ 4437 h 10000"/>
                      <a:gd name="connsiteX35-155" fmla="*/ 1524 w 10000"/>
                      <a:gd name="connsiteY35-156" fmla="*/ 2985 h 10000"/>
                      <a:gd name="connsiteX36-157" fmla="*/ 554 w 10000"/>
                      <a:gd name="connsiteY36-158" fmla="*/ 172 h 10000"/>
                      <a:gd name="connsiteX37-159" fmla="*/ 237 w 10000"/>
                      <a:gd name="connsiteY37-160" fmla="*/ 20 h 10000"/>
                      <a:gd name="connsiteX38-161" fmla="*/ 113 w 10000"/>
                      <a:gd name="connsiteY38-162" fmla="*/ 65 h 10000"/>
                      <a:gd name="connsiteX39-163" fmla="*/ 25 w 10000"/>
                      <a:gd name="connsiteY39-164" fmla="*/ 249 h 10000"/>
                      <a:gd name="connsiteX40-165" fmla="*/ 289 w 10000"/>
                      <a:gd name="connsiteY40-166" fmla="*/ 860 h 10000"/>
                      <a:gd name="connsiteX0-167" fmla="*/ 289 w 10000"/>
                      <a:gd name="connsiteY0-168" fmla="*/ 860 h 10000"/>
                      <a:gd name="connsiteX1-169" fmla="*/ 1188 w 10000"/>
                      <a:gd name="connsiteY1-170" fmla="*/ 3749 h 10000"/>
                      <a:gd name="connsiteX2-171" fmla="*/ 1577 w 10000"/>
                      <a:gd name="connsiteY2-172" fmla="*/ 4880 h 10000"/>
                      <a:gd name="connsiteX3-173" fmla="*/ 1788 w 10000"/>
                      <a:gd name="connsiteY3-174" fmla="*/ 4941 h 10000"/>
                      <a:gd name="connsiteX4-175" fmla="*/ 1647 w 10000"/>
                      <a:gd name="connsiteY4-176" fmla="*/ 5033 h 10000"/>
                      <a:gd name="connsiteX5-177" fmla="*/ 1841 w 10000"/>
                      <a:gd name="connsiteY5-178" fmla="*/ 5232 h 10000"/>
                      <a:gd name="connsiteX6-179" fmla="*/ 2088 w 10000"/>
                      <a:gd name="connsiteY6-180" fmla="*/ 5323 h 10000"/>
                      <a:gd name="connsiteX7-181" fmla="*/ 1824 w 10000"/>
                      <a:gd name="connsiteY7-182" fmla="*/ 5476 h 10000"/>
                      <a:gd name="connsiteX8-183" fmla="*/ 1859 w 10000"/>
                      <a:gd name="connsiteY8-184" fmla="*/ 5537 h 10000"/>
                      <a:gd name="connsiteX9-185" fmla="*/ 2793 w 10000"/>
                      <a:gd name="connsiteY9-186" fmla="*/ 7509 h 10000"/>
                      <a:gd name="connsiteX10-187" fmla="*/ 3040 w 10000"/>
                      <a:gd name="connsiteY10-188" fmla="*/ 7585 h 10000"/>
                      <a:gd name="connsiteX11-189" fmla="*/ 3464 w 10000"/>
                      <a:gd name="connsiteY11-190" fmla="*/ 7402 h 10000"/>
                      <a:gd name="connsiteX12-191" fmla="*/ 4469 w 10000"/>
                      <a:gd name="connsiteY12-192" fmla="*/ 6393 h 10000"/>
                      <a:gd name="connsiteX13-193" fmla="*/ 6938 w 10000"/>
                      <a:gd name="connsiteY13-194" fmla="*/ 4131 h 10000"/>
                      <a:gd name="connsiteX14-195" fmla="*/ 8154 w 10000"/>
                      <a:gd name="connsiteY14-196" fmla="*/ 3474 h 10000"/>
                      <a:gd name="connsiteX15-197" fmla="*/ 8895 w 10000"/>
                      <a:gd name="connsiteY15-198" fmla="*/ 3337 h 10000"/>
                      <a:gd name="connsiteX16-199" fmla="*/ 8119 w 10000"/>
                      <a:gd name="connsiteY16-200" fmla="*/ 6837 h 10000"/>
                      <a:gd name="connsiteX17-201" fmla="*/ 8067 w 10000"/>
                      <a:gd name="connsiteY17-202" fmla="*/ 10000 h 10000"/>
                      <a:gd name="connsiteX18-203" fmla="*/ 8595 w 10000"/>
                      <a:gd name="connsiteY18-204" fmla="*/ 10000 h 10000"/>
                      <a:gd name="connsiteX19-205" fmla="*/ 8542 w 10000"/>
                      <a:gd name="connsiteY19-206" fmla="*/ 9099 h 10000"/>
                      <a:gd name="connsiteX20-207" fmla="*/ 8754 w 10000"/>
                      <a:gd name="connsiteY20-208" fmla="*/ 5949 h 10000"/>
                      <a:gd name="connsiteX21-209" fmla="*/ 9424 w 10000"/>
                      <a:gd name="connsiteY21-210" fmla="*/ 3306 h 10000"/>
                      <a:gd name="connsiteX22-211" fmla="*/ 9971 w 10000"/>
                      <a:gd name="connsiteY22-212" fmla="*/ 2129 h 10000"/>
                      <a:gd name="connsiteX23-213" fmla="*/ 9812 w 10000"/>
                      <a:gd name="connsiteY23-214" fmla="*/ 1915 h 10000"/>
                      <a:gd name="connsiteX24-215" fmla="*/ 9459 w 10000"/>
                      <a:gd name="connsiteY24-216" fmla="*/ 2098 h 10000"/>
                      <a:gd name="connsiteX25-217" fmla="*/ 9335 w 10000"/>
                      <a:gd name="connsiteY25-218" fmla="*/ 2343 h 10000"/>
                      <a:gd name="connsiteX26-219" fmla="*/ 8931 w 10000"/>
                      <a:gd name="connsiteY26-220" fmla="*/ 3214 h 10000"/>
                      <a:gd name="connsiteX27-221" fmla="*/ 7925 w 10000"/>
                      <a:gd name="connsiteY27-222" fmla="*/ 3382 h 10000"/>
                      <a:gd name="connsiteX28-223" fmla="*/ 4980 w 10000"/>
                      <a:gd name="connsiteY28-224" fmla="*/ 5323 h 10000"/>
                      <a:gd name="connsiteX29-225" fmla="*/ 3763 w 10000"/>
                      <a:gd name="connsiteY29-226" fmla="*/ 6729 h 10000"/>
                      <a:gd name="connsiteX30-227" fmla="*/ 3270 w 10000"/>
                      <a:gd name="connsiteY30-228" fmla="*/ 7249 h 10000"/>
                      <a:gd name="connsiteX31-229" fmla="*/ 3199 w 10000"/>
                      <a:gd name="connsiteY31-230" fmla="*/ 7158 h 10000"/>
                      <a:gd name="connsiteX32-231" fmla="*/ 2387 w 10000"/>
                      <a:gd name="connsiteY32-232" fmla="*/ 5461 h 10000"/>
                      <a:gd name="connsiteX33-233" fmla="*/ 1982 w 10000"/>
                      <a:gd name="connsiteY33-234" fmla="*/ 4437 h 10000"/>
                      <a:gd name="connsiteX34-235" fmla="*/ 1524 w 10000"/>
                      <a:gd name="connsiteY34-236" fmla="*/ 2985 h 10000"/>
                      <a:gd name="connsiteX35-237" fmla="*/ 554 w 10000"/>
                      <a:gd name="connsiteY35-238" fmla="*/ 172 h 10000"/>
                      <a:gd name="connsiteX36-239" fmla="*/ 237 w 10000"/>
                      <a:gd name="connsiteY36-240" fmla="*/ 20 h 10000"/>
                      <a:gd name="connsiteX37-241" fmla="*/ 113 w 10000"/>
                      <a:gd name="connsiteY37-242" fmla="*/ 65 h 10000"/>
                      <a:gd name="connsiteX38-243" fmla="*/ 25 w 10000"/>
                      <a:gd name="connsiteY38-244" fmla="*/ 249 h 10000"/>
                      <a:gd name="connsiteX39-245" fmla="*/ 289 w 10000"/>
                      <a:gd name="connsiteY39-246" fmla="*/ 860 h 10000"/>
                      <a:gd name="connsiteX0-247" fmla="*/ 289 w 10000"/>
                      <a:gd name="connsiteY0-248" fmla="*/ 860 h 10000"/>
                      <a:gd name="connsiteX1-249" fmla="*/ 1188 w 10000"/>
                      <a:gd name="connsiteY1-250" fmla="*/ 3749 h 10000"/>
                      <a:gd name="connsiteX2-251" fmla="*/ 1577 w 10000"/>
                      <a:gd name="connsiteY2-252" fmla="*/ 4880 h 10000"/>
                      <a:gd name="connsiteX3-253" fmla="*/ 1788 w 10000"/>
                      <a:gd name="connsiteY3-254" fmla="*/ 4941 h 10000"/>
                      <a:gd name="connsiteX4-255" fmla="*/ 1647 w 10000"/>
                      <a:gd name="connsiteY4-256" fmla="*/ 5033 h 10000"/>
                      <a:gd name="connsiteX5-257" fmla="*/ 1841 w 10000"/>
                      <a:gd name="connsiteY5-258" fmla="*/ 5232 h 10000"/>
                      <a:gd name="connsiteX6-259" fmla="*/ 1824 w 10000"/>
                      <a:gd name="connsiteY6-260" fmla="*/ 5476 h 10000"/>
                      <a:gd name="connsiteX7-261" fmla="*/ 1859 w 10000"/>
                      <a:gd name="connsiteY7-262" fmla="*/ 5537 h 10000"/>
                      <a:gd name="connsiteX8-263" fmla="*/ 2793 w 10000"/>
                      <a:gd name="connsiteY8-264" fmla="*/ 7509 h 10000"/>
                      <a:gd name="connsiteX9-265" fmla="*/ 3040 w 10000"/>
                      <a:gd name="connsiteY9-266" fmla="*/ 7585 h 10000"/>
                      <a:gd name="connsiteX10-267" fmla="*/ 3464 w 10000"/>
                      <a:gd name="connsiteY10-268" fmla="*/ 7402 h 10000"/>
                      <a:gd name="connsiteX11-269" fmla="*/ 4469 w 10000"/>
                      <a:gd name="connsiteY11-270" fmla="*/ 6393 h 10000"/>
                      <a:gd name="connsiteX12-271" fmla="*/ 6938 w 10000"/>
                      <a:gd name="connsiteY12-272" fmla="*/ 4131 h 10000"/>
                      <a:gd name="connsiteX13-273" fmla="*/ 8154 w 10000"/>
                      <a:gd name="connsiteY13-274" fmla="*/ 3474 h 10000"/>
                      <a:gd name="connsiteX14-275" fmla="*/ 8895 w 10000"/>
                      <a:gd name="connsiteY14-276" fmla="*/ 3337 h 10000"/>
                      <a:gd name="connsiteX15-277" fmla="*/ 8119 w 10000"/>
                      <a:gd name="connsiteY15-278" fmla="*/ 6837 h 10000"/>
                      <a:gd name="connsiteX16-279" fmla="*/ 8067 w 10000"/>
                      <a:gd name="connsiteY16-280" fmla="*/ 10000 h 10000"/>
                      <a:gd name="connsiteX17-281" fmla="*/ 8595 w 10000"/>
                      <a:gd name="connsiteY17-282" fmla="*/ 10000 h 10000"/>
                      <a:gd name="connsiteX18-283" fmla="*/ 8542 w 10000"/>
                      <a:gd name="connsiteY18-284" fmla="*/ 9099 h 10000"/>
                      <a:gd name="connsiteX19-285" fmla="*/ 8754 w 10000"/>
                      <a:gd name="connsiteY19-286" fmla="*/ 5949 h 10000"/>
                      <a:gd name="connsiteX20-287" fmla="*/ 9424 w 10000"/>
                      <a:gd name="connsiteY20-288" fmla="*/ 3306 h 10000"/>
                      <a:gd name="connsiteX21-289" fmla="*/ 9971 w 10000"/>
                      <a:gd name="connsiteY21-290" fmla="*/ 2129 h 10000"/>
                      <a:gd name="connsiteX22-291" fmla="*/ 9812 w 10000"/>
                      <a:gd name="connsiteY22-292" fmla="*/ 1915 h 10000"/>
                      <a:gd name="connsiteX23-293" fmla="*/ 9459 w 10000"/>
                      <a:gd name="connsiteY23-294" fmla="*/ 2098 h 10000"/>
                      <a:gd name="connsiteX24-295" fmla="*/ 9335 w 10000"/>
                      <a:gd name="connsiteY24-296" fmla="*/ 2343 h 10000"/>
                      <a:gd name="connsiteX25-297" fmla="*/ 8931 w 10000"/>
                      <a:gd name="connsiteY25-298" fmla="*/ 3214 h 10000"/>
                      <a:gd name="connsiteX26-299" fmla="*/ 7925 w 10000"/>
                      <a:gd name="connsiteY26-300" fmla="*/ 3382 h 10000"/>
                      <a:gd name="connsiteX27-301" fmla="*/ 4980 w 10000"/>
                      <a:gd name="connsiteY27-302" fmla="*/ 5323 h 10000"/>
                      <a:gd name="connsiteX28-303" fmla="*/ 3763 w 10000"/>
                      <a:gd name="connsiteY28-304" fmla="*/ 6729 h 10000"/>
                      <a:gd name="connsiteX29-305" fmla="*/ 3270 w 10000"/>
                      <a:gd name="connsiteY29-306" fmla="*/ 7249 h 10000"/>
                      <a:gd name="connsiteX30-307" fmla="*/ 3199 w 10000"/>
                      <a:gd name="connsiteY30-308" fmla="*/ 7158 h 10000"/>
                      <a:gd name="connsiteX31-309" fmla="*/ 2387 w 10000"/>
                      <a:gd name="connsiteY31-310" fmla="*/ 5461 h 10000"/>
                      <a:gd name="connsiteX32-311" fmla="*/ 1982 w 10000"/>
                      <a:gd name="connsiteY32-312" fmla="*/ 4437 h 10000"/>
                      <a:gd name="connsiteX33-313" fmla="*/ 1524 w 10000"/>
                      <a:gd name="connsiteY33-314" fmla="*/ 2985 h 10000"/>
                      <a:gd name="connsiteX34-315" fmla="*/ 554 w 10000"/>
                      <a:gd name="connsiteY34-316" fmla="*/ 172 h 10000"/>
                      <a:gd name="connsiteX35-317" fmla="*/ 237 w 10000"/>
                      <a:gd name="connsiteY35-318" fmla="*/ 20 h 10000"/>
                      <a:gd name="connsiteX36-319" fmla="*/ 113 w 10000"/>
                      <a:gd name="connsiteY36-320" fmla="*/ 65 h 10000"/>
                      <a:gd name="connsiteX37-321" fmla="*/ 25 w 10000"/>
                      <a:gd name="connsiteY37-322" fmla="*/ 249 h 10000"/>
                      <a:gd name="connsiteX38-323" fmla="*/ 289 w 10000"/>
                      <a:gd name="connsiteY38-324" fmla="*/ 860 h 10000"/>
                      <a:gd name="connsiteX0-325" fmla="*/ 289 w 10000"/>
                      <a:gd name="connsiteY0-326" fmla="*/ 860 h 10000"/>
                      <a:gd name="connsiteX1-327" fmla="*/ 1188 w 10000"/>
                      <a:gd name="connsiteY1-328" fmla="*/ 3749 h 10000"/>
                      <a:gd name="connsiteX2-329" fmla="*/ 1577 w 10000"/>
                      <a:gd name="connsiteY2-330" fmla="*/ 4880 h 10000"/>
                      <a:gd name="connsiteX3-331" fmla="*/ 1788 w 10000"/>
                      <a:gd name="connsiteY3-332" fmla="*/ 4941 h 10000"/>
                      <a:gd name="connsiteX4-333" fmla="*/ 1647 w 10000"/>
                      <a:gd name="connsiteY4-334" fmla="*/ 5033 h 10000"/>
                      <a:gd name="connsiteX5-335" fmla="*/ 1824 w 10000"/>
                      <a:gd name="connsiteY5-336" fmla="*/ 5476 h 10000"/>
                      <a:gd name="connsiteX6-337" fmla="*/ 1859 w 10000"/>
                      <a:gd name="connsiteY6-338" fmla="*/ 5537 h 10000"/>
                      <a:gd name="connsiteX7-339" fmla="*/ 2793 w 10000"/>
                      <a:gd name="connsiteY7-340" fmla="*/ 7509 h 10000"/>
                      <a:gd name="connsiteX8-341" fmla="*/ 3040 w 10000"/>
                      <a:gd name="connsiteY8-342" fmla="*/ 7585 h 10000"/>
                      <a:gd name="connsiteX9-343" fmla="*/ 3464 w 10000"/>
                      <a:gd name="connsiteY9-344" fmla="*/ 7402 h 10000"/>
                      <a:gd name="connsiteX10-345" fmla="*/ 4469 w 10000"/>
                      <a:gd name="connsiteY10-346" fmla="*/ 6393 h 10000"/>
                      <a:gd name="connsiteX11-347" fmla="*/ 6938 w 10000"/>
                      <a:gd name="connsiteY11-348" fmla="*/ 4131 h 10000"/>
                      <a:gd name="connsiteX12-349" fmla="*/ 8154 w 10000"/>
                      <a:gd name="connsiteY12-350" fmla="*/ 3474 h 10000"/>
                      <a:gd name="connsiteX13-351" fmla="*/ 8895 w 10000"/>
                      <a:gd name="connsiteY13-352" fmla="*/ 3337 h 10000"/>
                      <a:gd name="connsiteX14-353" fmla="*/ 8119 w 10000"/>
                      <a:gd name="connsiteY14-354" fmla="*/ 6837 h 10000"/>
                      <a:gd name="connsiteX15-355" fmla="*/ 8067 w 10000"/>
                      <a:gd name="connsiteY15-356" fmla="*/ 10000 h 10000"/>
                      <a:gd name="connsiteX16-357" fmla="*/ 8595 w 10000"/>
                      <a:gd name="connsiteY16-358" fmla="*/ 10000 h 10000"/>
                      <a:gd name="connsiteX17-359" fmla="*/ 8542 w 10000"/>
                      <a:gd name="connsiteY17-360" fmla="*/ 9099 h 10000"/>
                      <a:gd name="connsiteX18-361" fmla="*/ 8754 w 10000"/>
                      <a:gd name="connsiteY18-362" fmla="*/ 5949 h 10000"/>
                      <a:gd name="connsiteX19-363" fmla="*/ 9424 w 10000"/>
                      <a:gd name="connsiteY19-364" fmla="*/ 3306 h 10000"/>
                      <a:gd name="connsiteX20-365" fmla="*/ 9971 w 10000"/>
                      <a:gd name="connsiteY20-366" fmla="*/ 2129 h 10000"/>
                      <a:gd name="connsiteX21-367" fmla="*/ 9812 w 10000"/>
                      <a:gd name="connsiteY21-368" fmla="*/ 1915 h 10000"/>
                      <a:gd name="connsiteX22-369" fmla="*/ 9459 w 10000"/>
                      <a:gd name="connsiteY22-370" fmla="*/ 2098 h 10000"/>
                      <a:gd name="connsiteX23-371" fmla="*/ 9335 w 10000"/>
                      <a:gd name="connsiteY23-372" fmla="*/ 2343 h 10000"/>
                      <a:gd name="connsiteX24-373" fmla="*/ 8931 w 10000"/>
                      <a:gd name="connsiteY24-374" fmla="*/ 3214 h 10000"/>
                      <a:gd name="connsiteX25-375" fmla="*/ 7925 w 10000"/>
                      <a:gd name="connsiteY25-376" fmla="*/ 3382 h 10000"/>
                      <a:gd name="connsiteX26-377" fmla="*/ 4980 w 10000"/>
                      <a:gd name="connsiteY26-378" fmla="*/ 5323 h 10000"/>
                      <a:gd name="connsiteX27-379" fmla="*/ 3763 w 10000"/>
                      <a:gd name="connsiteY27-380" fmla="*/ 6729 h 10000"/>
                      <a:gd name="connsiteX28-381" fmla="*/ 3270 w 10000"/>
                      <a:gd name="connsiteY28-382" fmla="*/ 7249 h 10000"/>
                      <a:gd name="connsiteX29-383" fmla="*/ 3199 w 10000"/>
                      <a:gd name="connsiteY29-384" fmla="*/ 7158 h 10000"/>
                      <a:gd name="connsiteX30-385" fmla="*/ 2387 w 10000"/>
                      <a:gd name="connsiteY30-386" fmla="*/ 5461 h 10000"/>
                      <a:gd name="connsiteX31-387" fmla="*/ 1982 w 10000"/>
                      <a:gd name="connsiteY31-388" fmla="*/ 4437 h 10000"/>
                      <a:gd name="connsiteX32-389" fmla="*/ 1524 w 10000"/>
                      <a:gd name="connsiteY32-390" fmla="*/ 2985 h 10000"/>
                      <a:gd name="connsiteX33-391" fmla="*/ 554 w 10000"/>
                      <a:gd name="connsiteY33-392" fmla="*/ 172 h 10000"/>
                      <a:gd name="connsiteX34-393" fmla="*/ 237 w 10000"/>
                      <a:gd name="connsiteY34-394" fmla="*/ 20 h 10000"/>
                      <a:gd name="connsiteX35-395" fmla="*/ 113 w 10000"/>
                      <a:gd name="connsiteY35-396" fmla="*/ 65 h 10000"/>
                      <a:gd name="connsiteX36-397" fmla="*/ 25 w 10000"/>
                      <a:gd name="connsiteY36-398" fmla="*/ 249 h 10000"/>
                      <a:gd name="connsiteX37-399" fmla="*/ 289 w 10000"/>
                      <a:gd name="connsiteY37-400" fmla="*/ 860 h 10000"/>
                      <a:gd name="connsiteX0-401" fmla="*/ 289 w 10000"/>
                      <a:gd name="connsiteY0-402" fmla="*/ 860 h 10000"/>
                      <a:gd name="connsiteX1-403" fmla="*/ 1188 w 10000"/>
                      <a:gd name="connsiteY1-404" fmla="*/ 3749 h 10000"/>
                      <a:gd name="connsiteX2-405" fmla="*/ 1577 w 10000"/>
                      <a:gd name="connsiteY2-406" fmla="*/ 4880 h 10000"/>
                      <a:gd name="connsiteX3-407" fmla="*/ 1647 w 10000"/>
                      <a:gd name="connsiteY3-408" fmla="*/ 5033 h 10000"/>
                      <a:gd name="connsiteX4-409" fmla="*/ 1824 w 10000"/>
                      <a:gd name="connsiteY4-410" fmla="*/ 5476 h 10000"/>
                      <a:gd name="connsiteX5-411" fmla="*/ 1859 w 10000"/>
                      <a:gd name="connsiteY5-412" fmla="*/ 5537 h 10000"/>
                      <a:gd name="connsiteX6-413" fmla="*/ 2793 w 10000"/>
                      <a:gd name="connsiteY6-414" fmla="*/ 7509 h 10000"/>
                      <a:gd name="connsiteX7-415" fmla="*/ 3040 w 10000"/>
                      <a:gd name="connsiteY7-416" fmla="*/ 7585 h 10000"/>
                      <a:gd name="connsiteX8-417" fmla="*/ 3464 w 10000"/>
                      <a:gd name="connsiteY8-418" fmla="*/ 7402 h 10000"/>
                      <a:gd name="connsiteX9-419" fmla="*/ 4469 w 10000"/>
                      <a:gd name="connsiteY9-420" fmla="*/ 6393 h 10000"/>
                      <a:gd name="connsiteX10-421" fmla="*/ 6938 w 10000"/>
                      <a:gd name="connsiteY10-422" fmla="*/ 4131 h 10000"/>
                      <a:gd name="connsiteX11-423" fmla="*/ 8154 w 10000"/>
                      <a:gd name="connsiteY11-424" fmla="*/ 3474 h 10000"/>
                      <a:gd name="connsiteX12-425" fmla="*/ 8895 w 10000"/>
                      <a:gd name="connsiteY12-426" fmla="*/ 3337 h 10000"/>
                      <a:gd name="connsiteX13-427" fmla="*/ 8119 w 10000"/>
                      <a:gd name="connsiteY13-428" fmla="*/ 6837 h 10000"/>
                      <a:gd name="connsiteX14-429" fmla="*/ 8067 w 10000"/>
                      <a:gd name="connsiteY14-430" fmla="*/ 10000 h 10000"/>
                      <a:gd name="connsiteX15-431" fmla="*/ 8595 w 10000"/>
                      <a:gd name="connsiteY15-432" fmla="*/ 10000 h 10000"/>
                      <a:gd name="connsiteX16-433" fmla="*/ 8542 w 10000"/>
                      <a:gd name="connsiteY16-434" fmla="*/ 9099 h 10000"/>
                      <a:gd name="connsiteX17-435" fmla="*/ 8754 w 10000"/>
                      <a:gd name="connsiteY17-436" fmla="*/ 5949 h 10000"/>
                      <a:gd name="connsiteX18-437" fmla="*/ 9424 w 10000"/>
                      <a:gd name="connsiteY18-438" fmla="*/ 3306 h 10000"/>
                      <a:gd name="connsiteX19-439" fmla="*/ 9971 w 10000"/>
                      <a:gd name="connsiteY19-440" fmla="*/ 2129 h 10000"/>
                      <a:gd name="connsiteX20-441" fmla="*/ 9812 w 10000"/>
                      <a:gd name="connsiteY20-442" fmla="*/ 1915 h 10000"/>
                      <a:gd name="connsiteX21-443" fmla="*/ 9459 w 10000"/>
                      <a:gd name="connsiteY21-444" fmla="*/ 2098 h 10000"/>
                      <a:gd name="connsiteX22-445" fmla="*/ 9335 w 10000"/>
                      <a:gd name="connsiteY22-446" fmla="*/ 2343 h 10000"/>
                      <a:gd name="connsiteX23-447" fmla="*/ 8931 w 10000"/>
                      <a:gd name="connsiteY23-448" fmla="*/ 3214 h 10000"/>
                      <a:gd name="connsiteX24-449" fmla="*/ 7925 w 10000"/>
                      <a:gd name="connsiteY24-450" fmla="*/ 3382 h 10000"/>
                      <a:gd name="connsiteX25-451" fmla="*/ 4980 w 10000"/>
                      <a:gd name="connsiteY25-452" fmla="*/ 5323 h 10000"/>
                      <a:gd name="connsiteX26-453" fmla="*/ 3763 w 10000"/>
                      <a:gd name="connsiteY26-454" fmla="*/ 6729 h 10000"/>
                      <a:gd name="connsiteX27-455" fmla="*/ 3270 w 10000"/>
                      <a:gd name="connsiteY27-456" fmla="*/ 7249 h 10000"/>
                      <a:gd name="connsiteX28-457" fmla="*/ 3199 w 10000"/>
                      <a:gd name="connsiteY28-458" fmla="*/ 7158 h 10000"/>
                      <a:gd name="connsiteX29-459" fmla="*/ 2387 w 10000"/>
                      <a:gd name="connsiteY29-460" fmla="*/ 5461 h 10000"/>
                      <a:gd name="connsiteX30-461" fmla="*/ 1982 w 10000"/>
                      <a:gd name="connsiteY30-462" fmla="*/ 4437 h 10000"/>
                      <a:gd name="connsiteX31-463" fmla="*/ 1524 w 10000"/>
                      <a:gd name="connsiteY31-464" fmla="*/ 2985 h 10000"/>
                      <a:gd name="connsiteX32-465" fmla="*/ 554 w 10000"/>
                      <a:gd name="connsiteY32-466" fmla="*/ 172 h 10000"/>
                      <a:gd name="connsiteX33-467" fmla="*/ 237 w 10000"/>
                      <a:gd name="connsiteY33-468" fmla="*/ 20 h 10000"/>
                      <a:gd name="connsiteX34-469" fmla="*/ 113 w 10000"/>
                      <a:gd name="connsiteY34-470" fmla="*/ 65 h 10000"/>
                      <a:gd name="connsiteX35-471" fmla="*/ 25 w 10000"/>
                      <a:gd name="connsiteY35-472" fmla="*/ 249 h 10000"/>
                      <a:gd name="connsiteX36-473" fmla="*/ 289 w 10000"/>
                      <a:gd name="connsiteY36-474" fmla="*/ 860 h 10000"/>
                      <a:gd name="connsiteX0-475" fmla="*/ 289 w 10000"/>
                      <a:gd name="connsiteY0-476" fmla="*/ 860 h 10000"/>
                      <a:gd name="connsiteX1-477" fmla="*/ 1188 w 10000"/>
                      <a:gd name="connsiteY1-478" fmla="*/ 3749 h 10000"/>
                      <a:gd name="connsiteX2-479" fmla="*/ 1647 w 10000"/>
                      <a:gd name="connsiteY2-480" fmla="*/ 5033 h 10000"/>
                      <a:gd name="connsiteX3-481" fmla="*/ 1824 w 10000"/>
                      <a:gd name="connsiteY3-482" fmla="*/ 5476 h 10000"/>
                      <a:gd name="connsiteX4-483" fmla="*/ 1859 w 10000"/>
                      <a:gd name="connsiteY4-484" fmla="*/ 5537 h 10000"/>
                      <a:gd name="connsiteX5-485" fmla="*/ 2793 w 10000"/>
                      <a:gd name="connsiteY5-486" fmla="*/ 7509 h 10000"/>
                      <a:gd name="connsiteX6-487" fmla="*/ 3040 w 10000"/>
                      <a:gd name="connsiteY6-488" fmla="*/ 7585 h 10000"/>
                      <a:gd name="connsiteX7-489" fmla="*/ 3464 w 10000"/>
                      <a:gd name="connsiteY7-490" fmla="*/ 7402 h 10000"/>
                      <a:gd name="connsiteX8-491" fmla="*/ 4469 w 10000"/>
                      <a:gd name="connsiteY8-492" fmla="*/ 6393 h 10000"/>
                      <a:gd name="connsiteX9-493" fmla="*/ 6938 w 10000"/>
                      <a:gd name="connsiteY9-494" fmla="*/ 4131 h 10000"/>
                      <a:gd name="connsiteX10-495" fmla="*/ 8154 w 10000"/>
                      <a:gd name="connsiteY10-496" fmla="*/ 3474 h 10000"/>
                      <a:gd name="connsiteX11-497" fmla="*/ 8895 w 10000"/>
                      <a:gd name="connsiteY11-498" fmla="*/ 3337 h 10000"/>
                      <a:gd name="connsiteX12-499" fmla="*/ 8119 w 10000"/>
                      <a:gd name="connsiteY12-500" fmla="*/ 6837 h 10000"/>
                      <a:gd name="connsiteX13-501" fmla="*/ 8067 w 10000"/>
                      <a:gd name="connsiteY13-502" fmla="*/ 10000 h 10000"/>
                      <a:gd name="connsiteX14-503" fmla="*/ 8595 w 10000"/>
                      <a:gd name="connsiteY14-504" fmla="*/ 10000 h 10000"/>
                      <a:gd name="connsiteX15-505" fmla="*/ 8542 w 10000"/>
                      <a:gd name="connsiteY15-506" fmla="*/ 9099 h 10000"/>
                      <a:gd name="connsiteX16-507" fmla="*/ 8754 w 10000"/>
                      <a:gd name="connsiteY16-508" fmla="*/ 5949 h 10000"/>
                      <a:gd name="connsiteX17-509" fmla="*/ 9424 w 10000"/>
                      <a:gd name="connsiteY17-510" fmla="*/ 3306 h 10000"/>
                      <a:gd name="connsiteX18-511" fmla="*/ 9971 w 10000"/>
                      <a:gd name="connsiteY18-512" fmla="*/ 2129 h 10000"/>
                      <a:gd name="connsiteX19-513" fmla="*/ 9812 w 10000"/>
                      <a:gd name="connsiteY19-514" fmla="*/ 1915 h 10000"/>
                      <a:gd name="connsiteX20-515" fmla="*/ 9459 w 10000"/>
                      <a:gd name="connsiteY20-516" fmla="*/ 2098 h 10000"/>
                      <a:gd name="connsiteX21-517" fmla="*/ 9335 w 10000"/>
                      <a:gd name="connsiteY21-518" fmla="*/ 2343 h 10000"/>
                      <a:gd name="connsiteX22-519" fmla="*/ 8931 w 10000"/>
                      <a:gd name="connsiteY22-520" fmla="*/ 3214 h 10000"/>
                      <a:gd name="connsiteX23-521" fmla="*/ 7925 w 10000"/>
                      <a:gd name="connsiteY23-522" fmla="*/ 3382 h 10000"/>
                      <a:gd name="connsiteX24-523" fmla="*/ 4980 w 10000"/>
                      <a:gd name="connsiteY24-524" fmla="*/ 5323 h 10000"/>
                      <a:gd name="connsiteX25-525" fmla="*/ 3763 w 10000"/>
                      <a:gd name="connsiteY25-526" fmla="*/ 6729 h 10000"/>
                      <a:gd name="connsiteX26-527" fmla="*/ 3270 w 10000"/>
                      <a:gd name="connsiteY26-528" fmla="*/ 7249 h 10000"/>
                      <a:gd name="connsiteX27-529" fmla="*/ 3199 w 10000"/>
                      <a:gd name="connsiteY27-530" fmla="*/ 7158 h 10000"/>
                      <a:gd name="connsiteX28-531" fmla="*/ 2387 w 10000"/>
                      <a:gd name="connsiteY28-532" fmla="*/ 5461 h 10000"/>
                      <a:gd name="connsiteX29-533" fmla="*/ 1982 w 10000"/>
                      <a:gd name="connsiteY29-534" fmla="*/ 4437 h 10000"/>
                      <a:gd name="connsiteX30-535" fmla="*/ 1524 w 10000"/>
                      <a:gd name="connsiteY30-536" fmla="*/ 2985 h 10000"/>
                      <a:gd name="connsiteX31-537" fmla="*/ 554 w 10000"/>
                      <a:gd name="connsiteY31-538" fmla="*/ 172 h 10000"/>
                      <a:gd name="connsiteX32-539" fmla="*/ 237 w 10000"/>
                      <a:gd name="connsiteY32-540" fmla="*/ 20 h 10000"/>
                      <a:gd name="connsiteX33-541" fmla="*/ 113 w 10000"/>
                      <a:gd name="connsiteY33-542" fmla="*/ 65 h 10000"/>
                      <a:gd name="connsiteX34-543" fmla="*/ 25 w 10000"/>
                      <a:gd name="connsiteY34-544" fmla="*/ 249 h 10000"/>
                      <a:gd name="connsiteX35-545" fmla="*/ 289 w 10000"/>
                      <a:gd name="connsiteY35-546" fmla="*/ 86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10000" h="10000">
                        <a:moveTo>
                          <a:pt x="289" y="860"/>
                        </a:moveTo>
                        <a:lnTo>
                          <a:pt x="1188" y="3749"/>
                        </a:lnTo>
                        <a:cubicBezTo>
                          <a:pt x="1414" y="4445"/>
                          <a:pt x="1541" y="4745"/>
                          <a:pt x="1647" y="5033"/>
                        </a:cubicBezTo>
                        <a:cubicBezTo>
                          <a:pt x="1653" y="5122"/>
                          <a:pt x="1789" y="5392"/>
                          <a:pt x="1824" y="5476"/>
                        </a:cubicBezTo>
                        <a:cubicBezTo>
                          <a:pt x="1841" y="5506"/>
                          <a:pt x="1841" y="5522"/>
                          <a:pt x="1859" y="5537"/>
                        </a:cubicBezTo>
                        <a:cubicBezTo>
                          <a:pt x="2176" y="6194"/>
                          <a:pt x="2493" y="6852"/>
                          <a:pt x="2793" y="7509"/>
                        </a:cubicBezTo>
                        <a:cubicBezTo>
                          <a:pt x="2847" y="7616"/>
                          <a:pt x="2952" y="7616"/>
                          <a:pt x="3040" y="7585"/>
                        </a:cubicBezTo>
                        <a:cubicBezTo>
                          <a:pt x="3181" y="7540"/>
                          <a:pt x="3322" y="7478"/>
                          <a:pt x="3464" y="7402"/>
                        </a:cubicBezTo>
                        <a:cubicBezTo>
                          <a:pt x="3887" y="7127"/>
                          <a:pt x="4187" y="6776"/>
                          <a:pt x="4469" y="6393"/>
                        </a:cubicBezTo>
                        <a:cubicBezTo>
                          <a:pt x="5138" y="5522"/>
                          <a:pt x="5932" y="4727"/>
                          <a:pt x="6938" y="4131"/>
                        </a:cubicBezTo>
                        <a:cubicBezTo>
                          <a:pt x="7326" y="3886"/>
                          <a:pt x="7696" y="3611"/>
                          <a:pt x="8154" y="3474"/>
                        </a:cubicBezTo>
                        <a:cubicBezTo>
                          <a:pt x="8384" y="3413"/>
                          <a:pt x="8631" y="3382"/>
                          <a:pt x="8895" y="3337"/>
                        </a:cubicBezTo>
                        <a:cubicBezTo>
                          <a:pt x="8471" y="4483"/>
                          <a:pt x="8243" y="5644"/>
                          <a:pt x="8119" y="6837"/>
                        </a:cubicBezTo>
                        <a:cubicBezTo>
                          <a:pt x="8013" y="7891"/>
                          <a:pt x="8013" y="8945"/>
                          <a:pt x="8067" y="10000"/>
                        </a:cubicBezTo>
                        <a:lnTo>
                          <a:pt x="8595" y="10000"/>
                        </a:lnTo>
                        <a:cubicBezTo>
                          <a:pt x="8577" y="9694"/>
                          <a:pt x="8560" y="9403"/>
                          <a:pt x="8542" y="9099"/>
                        </a:cubicBezTo>
                        <a:cubicBezTo>
                          <a:pt x="8525" y="8044"/>
                          <a:pt x="8595" y="6989"/>
                          <a:pt x="8754" y="5949"/>
                        </a:cubicBezTo>
                        <a:cubicBezTo>
                          <a:pt x="8895" y="5048"/>
                          <a:pt x="9089" y="4162"/>
                          <a:pt x="9424" y="3306"/>
                        </a:cubicBezTo>
                        <a:cubicBezTo>
                          <a:pt x="9583" y="2909"/>
                          <a:pt x="9795" y="2527"/>
                          <a:pt x="9971" y="2129"/>
                        </a:cubicBezTo>
                        <a:cubicBezTo>
                          <a:pt x="10041" y="1991"/>
                          <a:pt x="9988" y="1915"/>
                          <a:pt x="9812" y="1915"/>
                        </a:cubicBezTo>
                        <a:cubicBezTo>
                          <a:pt x="9654" y="1915"/>
                          <a:pt x="9530" y="1961"/>
                          <a:pt x="9459" y="2098"/>
                        </a:cubicBezTo>
                        <a:cubicBezTo>
                          <a:pt x="9424" y="2175"/>
                          <a:pt x="9372" y="2251"/>
                          <a:pt x="9335" y="2343"/>
                        </a:cubicBezTo>
                        <a:cubicBezTo>
                          <a:pt x="9194" y="2633"/>
                          <a:pt x="9072" y="2924"/>
                          <a:pt x="8931" y="3214"/>
                        </a:cubicBezTo>
                        <a:cubicBezTo>
                          <a:pt x="8577" y="3198"/>
                          <a:pt x="8243" y="3259"/>
                          <a:pt x="7925" y="3382"/>
                        </a:cubicBezTo>
                        <a:cubicBezTo>
                          <a:pt x="6779" y="3841"/>
                          <a:pt x="5809" y="4498"/>
                          <a:pt x="4980" y="5323"/>
                        </a:cubicBezTo>
                        <a:cubicBezTo>
                          <a:pt x="4539" y="5751"/>
                          <a:pt x="4169" y="6255"/>
                          <a:pt x="3763" y="6729"/>
                        </a:cubicBezTo>
                        <a:cubicBezTo>
                          <a:pt x="3622" y="6897"/>
                          <a:pt x="3446" y="7065"/>
                          <a:pt x="3270" y="7249"/>
                        </a:cubicBezTo>
                        <a:cubicBezTo>
                          <a:pt x="3234" y="7203"/>
                          <a:pt x="3216" y="7173"/>
                          <a:pt x="3199" y="7158"/>
                        </a:cubicBezTo>
                        <a:cubicBezTo>
                          <a:pt x="2934" y="6592"/>
                          <a:pt x="2652" y="6027"/>
                          <a:pt x="2387" y="5461"/>
                        </a:cubicBezTo>
                        <a:cubicBezTo>
                          <a:pt x="2184" y="5008"/>
                          <a:pt x="2126" y="4850"/>
                          <a:pt x="1982" y="4437"/>
                        </a:cubicBezTo>
                        <a:cubicBezTo>
                          <a:pt x="1824" y="3963"/>
                          <a:pt x="1664" y="3474"/>
                          <a:pt x="1524" y="2985"/>
                        </a:cubicBezTo>
                        <a:cubicBezTo>
                          <a:pt x="1223" y="2037"/>
                          <a:pt x="977" y="1090"/>
                          <a:pt x="554" y="172"/>
                        </a:cubicBezTo>
                        <a:cubicBezTo>
                          <a:pt x="483" y="4"/>
                          <a:pt x="430" y="-26"/>
                          <a:pt x="237" y="20"/>
                        </a:cubicBezTo>
                        <a:cubicBezTo>
                          <a:pt x="201" y="35"/>
                          <a:pt x="148" y="50"/>
                          <a:pt x="113" y="65"/>
                        </a:cubicBezTo>
                        <a:cubicBezTo>
                          <a:pt x="7" y="96"/>
                          <a:pt x="-28" y="142"/>
                          <a:pt x="25" y="249"/>
                        </a:cubicBezTo>
                        <a:cubicBezTo>
                          <a:pt x="113" y="448"/>
                          <a:pt x="219" y="662"/>
                          <a:pt x="289" y="86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55" name="chenying0907 11"/>
                  <p:cNvSpPr/>
                  <p:nvPr/>
                </p:nvSpPr>
                <p:spPr bwMode="auto">
                  <a:xfrm>
                    <a:off x="8274250" y="4295695"/>
                    <a:ext cx="1795725" cy="1860545"/>
                  </a:xfrm>
                  <a:custGeom>
                    <a:avLst/>
                    <a:gdLst>
                      <a:gd name="T0" fmla="*/ 199 w 551"/>
                      <a:gd name="T1" fmla="*/ 538 h 573"/>
                      <a:gd name="T2" fmla="*/ 210 w 551"/>
                      <a:gd name="T3" fmla="*/ 519 h 573"/>
                      <a:gd name="T4" fmla="*/ 337 w 551"/>
                      <a:gd name="T5" fmla="*/ 247 h 573"/>
                      <a:gd name="T6" fmla="*/ 377 w 551"/>
                      <a:gd name="T7" fmla="*/ 130 h 573"/>
                      <a:gd name="T8" fmla="*/ 395 w 551"/>
                      <a:gd name="T9" fmla="*/ 84 h 573"/>
                      <a:gd name="T10" fmla="*/ 397 w 551"/>
                      <a:gd name="T11" fmla="*/ 69 h 573"/>
                      <a:gd name="T12" fmla="*/ 400 w 551"/>
                      <a:gd name="T13" fmla="*/ 62 h 573"/>
                      <a:gd name="T14" fmla="*/ 423 w 551"/>
                      <a:gd name="T15" fmla="*/ 56 h 573"/>
                      <a:gd name="T16" fmla="*/ 459 w 551"/>
                      <a:gd name="T17" fmla="*/ 66 h 573"/>
                      <a:gd name="T18" fmla="*/ 491 w 551"/>
                      <a:gd name="T19" fmla="*/ 55 h 573"/>
                      <a:gd name="T20" fmla="*/ 519 w 551"/>
                      <a:gd name="T21" fmla="*/ 14 h 573"/>
                      <a:gd name="T22" fmla="*/ 542 w 551"/>
                      <a:gd name="T23" fmla="*/ 3 h 573"/>
                      <a:gd name="T24" fmla="*/ 548 w 551"/>
                      <a:gd name="T25" fmla="*/ 15 h 573"/>
                      <a:gd name="T26" fmla="*/ 519 w 551"/>
                      <a:gd name="T27" fmla="*/ 58 h 573"/>
                      <a:gd name="T28" fmla="*/ 438 w 551"/>
                      <a:gd name="T29" fmla="*/ 85 h 573"/>
                      <a:gd name="T30" fmla="*/ 421 w 551"/>
                      <a:gd name="T31" fmla="*/ 94 h 573"/>
                      <a:gd name="T32" fmla="*/ 384 w 551"/>
                      <a:gd name="T33" fmla="*/ 198 h 573"/>
                      <a:gd name="T34" fmla="*/ 325 w 551"/>
                      <a:gd name="T35" fmla="*/ 345 h 573"/>
                      <a:gd name="T36" fmla="*/ 273 w 551"/>
                      <a:gd name="T37" fmla="*/ 452 h 573"/>
                      <a:gd name="T38" fmla="*/ 242 w 551"/>
                      <a:gd name="T39" fmla="*/ 516 h 573"/>
                      <a:gd name="T40" fmla="*/ 210 w 551"/>
                      <a:gd name="T41" fmla="*/ 563 h 573"/>
                      <a:gd name="T42" fmla="*/ 182 w 551"/>
                      <a:gd name="T43" fmla="*/ 562 h 573"/>
                      <a:gd name="T44" fmla="*/ 124 w 551"/>
                      <a:gd name="T45" fmla="*/ 465 h 573"/>
                      <a:gd name="T46" fmla="*/ 48 w 551"/>
                      <a:gd name="T47" fmla="*/ 273 h 573"/>
                      <a:gd name="T48" fmla="*/ 5 w 551"/>
                      <a:gd name="T49" fmla="*/ 185 h 573"/>
                      <a:gd name="T50" fmla="*/ 9 w 551"/>
                      <a:gd name="T51" fmla="*/ 164 h 573"/>
                      <a:gd name="T52" fmla="*/ 32 w 551"/>
                      <a:gd name="T53" fmla="*/ 171 h 573"/>
                      <a:gd name="T54" fmla="*/ 120 w 551"/>
                      <a:gd name="T55" fmla="*/ 369 h 573"/>
                      <a:gd name="T56" fmla="*/ 160 w 551"/>
                      <a:gd name="T57" fmla="*/ 471 h 573"/>
                      <a:gd name="T58" fmla="*/ 199 w 551"/>
                      <a:gd name="T59" fmla="*/ 53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1" h="573">
                        <a:moveTo>
                          <a:pt x="199" y="538"/>
                        </a:moveTo>
                        <a:cubicBezTo>
                          <a:pt x="203" y="531"/>
                          <a:pt x="207" y="525"/>
                          <a:pt x="210" y="519"/>
                        </a:cubicBezTo>
                        <a:cubicBezTo>
                          <a:pt x="255" y="430"/>
                          <a:pt x="301" y="341"/>
                          <a:pt x="337" y="247"/>
                        </a:cubicBezTo>
                        <a:cubicBezTo>
                          <a:pt x="352" y="209"/>
                          <a:pt x="363" y="169"/>
                          <a:pt x="377" y="130"/>
                        </a:cubicBezTo>
                        <a:cubicBezTo>
                          <a:pt x="382" y="115"/>
                          <a:pt x="389" y="100"/>
                          <a:pt x="395" y="84"/>
                        </a:cubicBezTo>
                        <a:cubicBezTo>
                          <a:pt x="397" y="79"/>
                          <a:pt x="402" y="75"/>
                          <a:pt x="397" y="69"/>
                        </a:cubicBezTo>
                        <a:cubicBezTo>
                          <a:pt x="396" y="68"/>
                          <a:pt x="398" y="63"/>
                          <a:pt x="400" y="62"/>
                        </a:cubicBezTo>
                        <a:cubicBezTo>
                          <a:pt x="406" y="55"/>
                          <a:pt x="414" y="54"/>
                          <a:pt x="423" y="56"/>
                        </a:cubicBezTo>
                        <a:cubicBezTo>
                          <a:pt x="435" y="60"/>
                          <a:pt x="447" y="64"/>
                          <a:pt x="459" y="66"/>
                        </a:cubicBezTo>
                        <a:cubicBezTo>
                          <a:pt x="471" y="69"/>
                          <a:pt x="483" y="65"/>
                          <a:pt x="491" y="55"/>
                        </a:cubicBezTo>
                        <a:cubicBezTo>
                          <a:pt x="501" y="42"/>
                          <a:pt x="510" y="28"/>
                          <a:pt x="519" y="14"/>
                        </a:cubicBezTo>
                        <a:cubicBezTo>
                          <a:pt x="525" y="4"/>
                          <a:pt x="532" y="0"/>
                          <a:pt x="542" y="3"/>
                        </a:cubicBezTo>
                        <a:cubicBezTo>
                          <a:pt x="548" y="4"/>
                          <a:pt x="551" y="9"/>
                          <a:pt x="548" y="15"/>
                        </a:cubicBezTo>
                        <a:cubicBezTo>
                          <a:pt x="539" y="29"/>
                          <a:pt x="530" y="45"/>
                          <a:pt x="519" y="58"/>
                        </a:cubicBezTo>
                        <a:cubicBezTo>
                          <a:pt x="499" y="85"/>
                          <a:pt x="470" y="91"/>
                          <a:pt x="438" y="85"/>
                        </a:cubicBezTo>
                        <a:cubicBezTo>
                          <a:pt x="426" y="83"/>
                          <a:pt x="425" y="82"/>
                          <a:pt x="421" y="94"/>
                        </a:cubicBezTo>
                        <a:cubicBezTo>
                          <a:pt x="408" y="129"/>
                          <a:pt x="397" y="164"/>
                          <a:pt x="384" y="198"/>
                        </a:cubicBezTo>
                        <a:cubicBezTo>
                          <a:pt x="365" y="247"/>
                          <a:pt x="346" y="296"/>
                          <a:pt x="325" y="345"/>
                        </a:cubicBezTo>
                        <a:cubicBezTo>
                          <a:pt x="309" y="381"/>
                          <a:pt x="290" y="417"/>
                          <a:pt x="273" y="452"/>
                        </a:cubicBezTo>
                        <a:cubicBezTo>
                          <a:pt x="263" y="474"/>
                          <a:pt x="253" y="496"/>
                          <a:pt x="242" y="516"/>
                        </a:cubicBezTo>
                        <a:cubicBezTo>
                          <a:pt x="232" y="533"/>
                          <a:pt x="221" y="548"/>
                          <a:pt x="210" y="563"/>
                        </a:cubicBezTo>
                        <a:cubicBezTo>
                          <a:pt x="201" y="573"/>
                          <a:pt x="190" y="572"/>
                          <a:pt x="182" y="562"/>
                        </a:cubicBezTo>
                        <a:cubicBezTo>
                          <a:pt x="156" y="534"/>
                          <a:pt x="138" y="500"/>
                          <a:pt x="124" y="465"/>
                        </a:cubicBezTo>
                        <a:cubicBezTo>
                          <a:pt x="99" y="401"/>
                          <a:pt x="74" y="336"/>
                          <a:pt x="48" y="273"/>
                        </a:cubicBezTo>
                        <a:cubicBezTo>
                          <a:pt x="36" y="243"/>
                          <a:pt x="20" y="214"/>
                          <a:pt x="5" y="185"/>
                        </a:cubicBezTo>
                        <a:cubicBezTo>
                          <a:pt x="0" y="174"/>
                          <a:pt x="1" y="169"/>
                          <a:pt x="9" y="164"/>
                        </a:cubicBezTo>
                        <a:cubicBezTo>
                          <a:pt x="18" y="159"/>
                          <a:pt x="27" y="162"/>
                          <a:pt x="32" y="171"/>
                        </a:cubicBezTo>
                        <a:cubicBezTo>
                          <a:pt x="67" y="235"/>
                          <a:pt x="94" y="301"/>
                          <a:pt x="120" y="369"/>
                        </a:cubicBezTo>
                        <a:cubicBezTo>
                          <a:pt x="133" y="403"/>
                          <a:pt x="146" y="437"/>
                          <a:pt x="160" y="471"/>
                        </a:cubicBezTo>
                        <a:cubicBezTo>
                          <a:pt x="169" y="495"/>
                          <a:pt x="182" y="517"/>
                          <a:pt x="199" y="538"/>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56" name="自由: 形状 155"/>
                  <p:cNvSpPr/>
                  <p:nvPr/>
                </p:nvSpPr>
                <p:spPr bwMode="auto">
                  <a:xfrm>
                    <a:off x="6168872" y="3193535"/>
                    <a:ext cx="617764" cy="877919"/>
                  </a:xfrm>
                  <a:custGeom>
                    <a:avLst/>
                    <a:gdLst>
                      <a:gd name="connsiteX0" fmla="*/ 268716 w 408506"/>
                      <a:gd name="connsiteY0" fmla="*/ 38816 h 580537"/>
                      <a:gd name="connsiteX1" fmla="*/ 245017 w 408506"/>
                      <a:gd name="connsiteY1" fmla="*/ 68857 h 580537"/>
                      <a:gd name="connsiteX2" fmla="*/ 236399 w 408506"/>
                      <a:gd name="connsiteY2" fmla="*/ 182586 h 580537"/>
                      <a:gd name="connsiteX3" fmla="*/ 240708 w 408506"/>
                      <a:gd name="connsiteY3" fmla="*/ 182586 h 580537"/>
                      <a:gd name="connsiteX4" fmla="*/ 236399 w 408506"/>
                      <a:gd name="connsiteY4" fmla="*/ 259835 h 580537"/>
                      <a:gd name="connsiteX5" fmla="*/ 204082 w 408506"/>
                      <a:gd name="connsiteY5" fmla="*/ 302752 h 580537"/>
                      <a:gd name="connsiteX6" fmla="*/ 145912 w 408506"/>
                      <a:gd name="connsiteY6" fmla="*/ 296314 h 580537"/>
                      <a:gd name="connsiteX7" fmla="*/ 120058 w 408506"/>
                      <a:gd name="connsiteY7" fmla="*/ 298460 h 580537"/>
                      <a:gd name="connsiteX8" fmla="*/ 94205 w 408506"/>
                      <a:gd name="connsiteY8" fmla="*/ 313481 h 580537"/>
                      <a:gd name="connsiteX9" fmla="*/ 38189 w 408506"/>
                      <a:gd name="connsiteY9" fmla="*/ 384293 h 580537"/>
                      <a:gd name="connsiteX10" fmla="*/ 102823 w 408506"/>
                      <a:gd name="connsiteY10" fmla="*/ 500167 h 580537"/>
                      <a:gd name="connsiteX11" fmla="*/ 253635 w 408506"/>
                      <a:gd name="connsiteY11" fmla="*/ 543083 h 580537"/>
                      <a:gd name="connsiteX12" fmla="*/ 307497 w 408506"/>
                      <a:gd name="connsiteY12" fmla="*/ 528062 h 580537"/>
                      <a:gd name="connsiteX13" fmla="*/ 348431 w 408506"/>
                      <a:gd name="connsiteY13" fmla="*/ 311335 h 580537"/>
                      <a:gd name="connsiteX14" fmla="*/ 294570 w 408506"/>
                      <a:gd name="connsiteY14" fmla="*/ 131086 h 580537"/>
                      <a:gd name="connsiteX15" fmla="*/ 294570 w 408506"/>
                      <a:gd name="connsiteY15" fmla="*/ 73149 h 580537"/>
                      <a:gd name="connsiteX16" fmla="*/ 268716 w 408506"/>
                      <a:gd name="connsiteY16" fmla="*/ 38816 h 580537"/>
                      <a:gd name="connsiteX17" fmla="*/ 278963 w 408506"/>
                      <a:gd name="connsiteY17" fmla="*/ 1844 h 580537"/>
                      <a:gd name="connsiteX18" fmla="*/ 330618 w 408506"/>
                      <a:gd name="connsiteY18" fmla="*/ 79226 h 580537"/>
                      <a:gd name="connsiteX19" fmla="*/ 334922 w 408506"/>
                      <a:gd name="connsiteY19" fmla="*/ 158757 h 580537"/>
                      <a:gd name="connsiteX20" fmla="*/ 380120 w 408506"/>
                      <a:gd name="connsiteY20" fmla="*/ 294176 h 580537"/>
                      <a:gd name="connsiteX21" fmla="*/ 326313 w 408506"/>
                      <a:gd name="connsiteY21" fmla="*/ 558564 h 580537"/>
                      <a:gd name="connsiteX22" fmla="*/ 218699 w 408506"/>
                      <a:gd name="connsiteY22" fmla="*/ 577910 h 580537"/>
                      <a:gd name="connsiteX23" fmla="*/ 87410 w 408506"/>
                      <a:gd name="connsiteY23" fmla="*/ 534920 h 580537"/>
                      <a:gd name="connsiteX24" fmla="*/ 5623 w 408506"/>
                      <a:gd name="connsiteY24" fmla="*/ 358661 h 580537"/>
                      <a:gd name="connsiteX25" fmla="*/ 78801 w 408506"/>
                      <a:gd name="connsiteY25" fmla="*/ 281279 h 580537"/>
                      <a:gd name="connsiteX26" fmla="*/ 98171 w 408506"/>
                      <a:gd name="connsiteY26" fmla="*/ 270531 h 580537"/>
                      <a:gd name="connsiteX27" fmla="*/ 160588 w 408506"/>
                      <a:gd name="connsiteY27" fmla="*/ 261933 h 580537"/>
                      <a:gd name="connsiteX28" fmla="*/ 201481 w 408506"/>
                      <a:gd name="connsiteY28" fmla="*/ 240438 h 580537"/>
                      <a:gd name="connsiteX29" fmla="*/ 201481 w 408506"/>
                      <a:gd name="connsiteY29" fmla="*/ 175953 h 580537"/>
                      <a:gd name="connsiteX30" fmla="*/ 199329 w 408506"/>
                      <a:gd name="connsiteY30" fmla="*/ 175953 h 580537"/>
                      <a:gd name="connsiteX31" fmla="*/ 210090 w 408506"/>
                      <a:gd name="connsiteY31" fmla="*/ 57731 h 580537"/>
                      <a:gd name="connsiteX32" fmla="*/ 218699 w 408506"/>
                      <a:gd name="connsiteY32" fmla="*/ 29787 h 580537"/>
                      <a:gd name="connsiteX33" fmla="*/ 278963 w 408506"/>
                      <a:gd name="connsiteY33" fmla="*/ 1844 h 58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8506" h="580537">
                        <a:moveTo>
                          <a:pt x="268716" y="38816"/>
                        </a:moveTo>
                        <a:cubicBezTo>
                          <a:pt x="251481" y="38816"/>
                          <a:pt x="247172" y="53837"/>
                          <a:pt x="245017" y="68857"/>
                        </a:cubicBezTo>
                        <a:cubicBezTo>
                          <a:pt x="242863" y="105336"/>
                          <a:pt x="238554" y="143961"/>
                          <a:pt x="236399" y="182586"/>
                        </a:cubicBezTo>
                        <a:cubicBezTo>
                          <a:pt x="238554" y="182586"/>
                          <a:pt x="238554" y="182586"/>
                          <a:pt x="240708" y="182586"/>
                        </a:cubicBezTo>
                        <a:cubicBezTo>
                          <a:pt x="238554" y="208336"/>
                          <a:pt x="236399" y="234085"/>
                          <a:pt x="236399" y="259835"/>
                        </a:cubicBezTo>
                        <a:cubicBezTo>
                          <a:pt x="236399" y="281293"/>
                          <a:pt x="223473" y="294168"/>
                          <a:pt x="204082" y="302752"/>
                        </a:cubicBezTo>
                        <a:cubicBezTo>
                          <a:pt x="184692" y="313481"/>
                          <a:pt x="163148" y="309189"/>
                          <a:pt x="145912" y="296314"/>
                        </a:cubicBezTo>
                        <a:cubicBezTo>
                          <a:pt x="135140" y="289877"/>
                          <a:pt x="128676" y="289877"/>
                          <a:pt x="120058" y="298460"/>
                        </a:cubicBezTo>
                        <a:cubicBezTo>
                          <a:pt x="113595" y="304897"/>
                          <a:pt x="102823" y="311335"/>
                          <a:pt x="94205" y="313481"/>
                        </a:cubicBezTo>
                        <a:cubicBezTo>
                          <a:pt x="55424" y="322064"/>
                          <a:pt x="44652" y="352105"/>
                          <a:pt x="38189" y="384293"/>
                        </a:cubicBezTo>
                        <a:cubicBezTo>
                          <a:pt x="31725" y="425063"/>
                          <a:pt x="61888" y="478709"/>
                          <a:pt x="102823" y="500167"/>
                        </a:cubicBezTo>
                        <a:cubicBezTo>
                          <a:pt x="148066" y="525917"/>
                          <a:pt x="199773" y="540937"/>
                          <a:pt x="253635" y="543083"/>
                        </a:cubicBezTo>
                        <a:cubicBezTo>
                          <a:pt x="270871" y="543083"/>
                          <a:pt x="292415" y="538792"/>
                          <a:pt x="307497" y="528062"/>
                        </a:cubicBezTo>
                        <a:cubicBezTo>
                          <a:pt x="376440" y="472271"/>
                          <a:pt x="393675" y="373564"/>
                          <a:pt x="348431" y="311335"/>
                        </a:cubicBezTo>
                        <a:cubicBezTo>
                          <a:pt x="307497" y="257689"/>
                          <a:pt x="301033" y="195461"/>
                          <a:pt x="294570" y="131086"/>
                        </a:cubicBezTo>
                        <a:cubicBezTo>
                          <a:pt x="292415" y="111774"/>
                          <a:pt x="294570" y="92461"/>
                          <a:pt x="294570" y="73149"/>
                        </a:cubicBezTo>
                        <a:cubicBezTo>
                          <a:pt x="294570" y="58128"/>
                          <a:pt x="279489" y="36670"/>
                          <a:pt x="268716" y="38816"/>
                        </a:cubicBezTo>
                        <a:close/>
                        <a:moveTo>
                          <a:pt x="278963" y="1844"/>
                        </a:moveTo>
                        <a:cubicBezTo>
                          <a:pt x="311247" y="10442"/>
                          <a:pt x="332770" y="44834"/>
                          <a:pt x="330618" y="79226"/>
                        </a:cubicBezTo>
                        <a:cubicBezTo>
                          <a:pt x="330618" y="105020"/>
                          <a:pt x="330618" y="132963"/>
                          <a:pt x="334922" y="158757"/>
                        </a:cubicBezTo>
                        <a:cubicBezTo>
                          <a:pt x="339227" y="208196"/>
                          <a:pt x="349988" y="253335"/>
                          <a:pt x="380120" y="294176"/>
                        </a:cubicBezTo>
                        <a:cubicBezTo>
                          <a:pt x="431775" y="369408"/>
                          <a:pt x="412405" y="491930"/>
                          <a:pt x="326313" y="558564"/>
                        </a:cubicBezTo>
                        <a:cubicBezTo>
                          <a:pt x="294029" y="584358"/>
                          <a:pt x="257440" y="582209"/>
                          <a:pt x="218699" y="577910"/>
                        </a:cubicBezTo>
                        <a:cubicBezTo>
                          <a:pt x="171349" y="571461"/>
                          <a:pt x="130456" y="554265"/>
                          <a:pt x="87410" y="534920"/>
                        </a:cubicBezTo>
                        <a:cubicBezTo>
                          <a:pt x="27146" y="506976"/>
                          <a:pt x="-15900" y="414548"/>
                          <a:pt x="5623" y="358661"/>
                        </a:cubicBezTo>
                        <a:cubicBezTo>
                          <a:pt x="20689" y="324269"/>
                          <a:pt x="33603" y="287727"/>
                          <a:pt x="78801" y="281279"/>
                        </a:cubicBezTo>
                        <a:cubicBezTo>
                          <a:pt x="85258" y="279129"/>
                          <a:pt x="91714" y="274830"/>
                          <a:pt x="98171" y="270531"/>
                        </a:cubicBezTo>
                        <a:cubicBezTo>
                          <a:pt x="119694" y="249036"/>
                          <a:pt x="134760" y="249036"/>
                          <a:pt x="160588" y="261933"/>
                        </a:cubicBezTo>
                        <a:cubicBezTo>
                          <a:pt x="188567" y="279129"/>
                          <a:pt x="199329" y="272681"/>
                          <a:pt x="201481" y="240438"/>
                        </a:cubicBezTo>
                        <a:cubicBezTo>
                          <a:pt x="201481" y="218943"/>
                          <a:pt x="201481" y="197448"/>
                          <a:pt x="201481" y="175953"/>
                        </a:cubicBezTo>
                        <a:cubicBezTo>
                          <a:pt x="201481" y="175953"/>
                          <a:pt x="199329" y="175953"/>
                          <a:pt x="199329" y="175953"/>
                        </a:cubicBezTo>
                        <a:cubicBezTo>
                          <a:pt x="203633" y="137262"/>
                          <a:pt x="205785" y="96422"/>
                          <a:pt x="210090" y="57731"/>
                        </a:cubicBezTo>
                        <a:cubicBezTo>
                          <a:pt x="210090" y="49133"/>
                          <a:pt x="214395" y="38385"/>
                          <a:pt x="218699" y="29787"/>
                        </a:cubicBezTo>
                        <a:cubicBezTo>
                          <a:pt x="233765" y="6143"/>
                          <a:pt x="257440" y="-4605"/>
                          <a:pt x="278963" y="1844"/>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9" name="组合 185"/>
                  <p:cNvGrpSpPr/>
                  <p:nvPr/>
                </p:nvGrpSpPr>
                <p:grpSpPr>
                  <a:xfrm>
                    <a:off x="7539844" y="3076299"/>
                    <a:ext cx="1651264" cy="1339271"/>
                    <a:chOff x="8888773" y="4049910"/>
                    <a:chExt cx="1091923" cy="885613"/>
                  </a:xfrm>
                  <a:grpFill/>
                </p:grpSpPr>
                <p:sp>
                  <p:nvSpPr>
                    <p:cNvPr id="187" name="自由: 形状 186"/>
                    <p:cNvSpPr/>
                    <p:nvPr/>
                  </p:nvSpPr>
                  <p:spPr bwMode="auto">
                    <a:xfrm>
                      <a:off x="8888773" y="4049910"/>
                      <a:ext cx="1091923" cy="885613"/>
                    </a:xfrm>
                    <a:custGeom>
                      <a:avLst/>
                      <a:gdLst>
                        <a:gd name="connsiteX0" fmla="*/ 463012 w 952305"/>
                        <a:gd name="connsiteY0" fmla="*/ 268288 h 772375"/>
                        <a:gd name="connsiteX1" fmla="*/ 452234 w 952305"/>
                        <a:gd name="connsiteY1" fmla="*/ 276898 h 772375"/>
                        <a:gd name="connsiteX2" fmla="*/ 445767 w 952305"/>
                        <a:gd name="connsiteY2" fmla="*/ 300574 h 772375"/>
                        <a:gd name="connsiteX3" fmla="*/ 389720 w 952305"/>
                        <a:gd name="connsiteY3" fmla="*/ 390976 h 772375"/>
                        <a:gd name="connsiteX4" fmla="*/ 297026 w 952305"/>
                        <a:gd name="connsiteY4" fmla="*/ 451244 h 772375"/>
                        <a:gd name="connsiteX5" fmla="*/ 139663 w 952305"/>
                        <a:gd name="connsiteY5" fmla="*/ 434025 h 772375"/>
                        <a:gd name="connsiteX6" fmla="*/ 81461 w 952305"/>
                        <a:gd name="connsiteY6" fmla="*/ 373757 h 772375"/>
                        <a:gd name="connsiteX7" fmla="*/ 77149 w 952305"/>
                        <a:gd name="connsiteY7" fmla="*/ 356537 h 772375"/>
                        <a:gd name="connsiteX8" fmla="*/ 72838 w 952305"/>
                        <a:gd name="connsiteY8" fmla="*/ 356537 h 772375"/>
                        <a:gd name="connsiteX9" fmla="*/ 79305 w 952305"/>
                        <a:gd name="connsiteY9" fmla="*/ 406043 h 772375"/>
                        <a:gd name="connsiteX10" fmla="*/ 169843 w 952305"/>
                        <a:gd name="connsiteY10" fmla="*/ 571780 h 772375"/>
                        <a:gd name="connsiteX11" fmla="*/ 488880 w 952305"/>
                        <a:gd name="connsiteY11" fmla="*/ 735364 h 772375"/>
                        <a:gd name="connsiteX12" fmla="*/ 728158 w 952305"/>
                        <a:gd name="connsiteY12" fmla="*/ 707383 h 772375"/>
                        <a:gd name="connsiteX13" fmla="*/ 760493 w 952305"/>
                        <a:gd name="connsiteY13" fmla="*/ 696620 h 772375"/>
                        <a:gd name="connsiteX14" fmla="*/ 874743 w 952305"/>
                        <a:gd name="connsiteY14" fmla="*/ 423263 h 772375"/>
                        <a:gd name="connsiteX15" fmla="*/ 857497 w 952305"/>
                        <a:gd name="connsiteY15" fmla="*/ 354385 h 772375"/>
                        <a:gd name="connsiteX16" fmla="*/ 853186 w 952305"/>
                        <a:gd name="connsiteY16" fmla="*/ 354385 h 772375"/>
                        <a:gd name="connsiteX17" fmla="*/ 829474 w 952305"/>
                        <a:gd name="connsiteY17" fmla="*/ 412501 h 772375"/>
                        <a:gd name="connsiteX18" fmla="*/ 771271 w 952305"/>
                        <a:gd name="connsiteY18" fmla="*/ 470616 h 772375"/>
                        <a:gd name="connsiteX19" fmla="*/ 635465 w 952305"/>
                        <a:gd name="connsiteY19" fmla="*/ 479226 h 772375"/>
                        <a:gd name="connsiteX20" fmla="*/ 536304 w 952305"/>
                        <a:gd name="connsiteY20" fmla="*/ 427567 h 772375"/>
                        <a:gd name="connsiteX21" fmla="*/ 471635 w 952305"/>
                        <a:gd name="connsiteY21" fmla="*/ 279050 h 772375"/>
                        <a:gd name="connsiteX22" fmla="*/ 463012 w 952305"/>
                        <a:gd name="connsiteY22" fmla="*/ 268288 h 772375"/>
                        <a:gd name="connsiteX23" fmla="*/ 658938 w 952305"/>
                        <a:gd name="connsiteY23" fmla="*/ 225985 h 772375"/>
                        <a:gd name="connsiteX24" fmla="*/ 579017 w 952305"/>
                        <a:gd name="connsiteY24" fmla="*/ 234572 h 772375"/>
                        <a:gd name="connsiteX25" fmla="*/ 546616 w 952305"/>
                        <a:gd name="connsiteY25" fmla="*/ 283947 h 772375"/>
                        <a:gd name="connsiteX26" fmla="*/ 585497 w 952305"/>
                        <a:gd name="connsiteY26" fmla="*/ 369816 h 772375"/>
                        <a:gd name="connsiteX27" fmla="*/ 615737 w 952305"/>
                        <a:gd name="connsiteY27" fmla="*/ 395577 h 772375"/>
                        <a:gd name="connsiteX28" fmla="*/ 715099 w 952305"/>
                        <a:gd name="connsiteY28" fmla="*/ 408458 h 772375"/>
                        <a:gd name="connsiteX29" fmla="*/ 769100 w 952305"/>
                        <a:gd name="connsiteY29" fmla="*/ 369816 h 772375"/>
                        <a:gd name="connsiteX30" fmla="*/ 797181 w 952305"/>
                        <a:gd name="connsiteY30" fmla="*/ 283947 h 772375"/>
                        <a:gd name="connsiteX31" fmla="*/ 777741 w 952305"/>
                        <a:gd name="connsiteY31" fmla="*/ 247452 h 772375"/>
                        <a:gd name="connsiteX32" fmla="*/ 658938 w 952305"/>
                        <a:gd name="connsiteY32" fmla="*/ 225985 h 772375"/>
                        <a:gd name="connsiteX33" fmla="*/ 227665 w 952305"/>
                        <a:gd name="connsiteY33" fmla="*/ 198438 h 772375"/>
                        <a:gd name="connsiteX34" fmla="*/ 156537 w 952305"/>
                        <a:gd name="connsiteY34" fmla="*/ 207025 h 772375"/>
                        <a:gd name="connsiteX35" fmla="*/ 128517 w 952305"/>
                        <a:gd name="connsiteY35" fmla="*/ 247813 h 772375"/>
                        <a:gd name="connsiteX36" fmla="*/ 150071 w 952305"/>
                        <a:gd name="connsiteY36" fmla="*/ 348710 h 772375"/>
                        <a:gd name="connsiteX37" fmla="*/ 165159 w 952305"/>
                        <a:gd name="connsiteY37" fmla="*/ 368030 h 772375"/>
                        <a:gd name="connsiteX38" fmla="*/ 270772 w 952305"/>
                        <a:gd name="connsiteY38" fmla="*/ 380911 h 772375"/>
                        <a:gd name="connsiteX39" fmla="*/ 316035 w 952305"/>
                        <a:gd name="connsiteY39" fmla="*/ 363737 h 772375"/>
                        <a:gd name="connsiteX40" fmla="*/ 378541 w 952305"/>
                        <a:gd name="connsiteY40" fmla="*/ 269281 h 772375"/>
                        <a:gd name="connsiteX41" fmla="*/ 354832 w 952305"/>
                        <a:gd name="connsiteY41" fmla="*/ 222052 h 772375"/>
                        <a:gd name="connsiteX42" fmla="*/ 227665 w 952305"/>
                        <a:gd name="connsiteY42" fmla="*/ 198438 h 772375"/>
                        <a:gd name="connsiteX43" fmla="*/ 433821 w 952305"/>
                        <a:gd name="connsiteY43" fmla="*/ 37618 h 772375"/>
                        <a:gd name="connsiteX44" fmla="*/ 357120 w 952305"/>
                        <a:gd name="connsiteY44" fmla="*/ 46176 h 772375"/>
                        <a:gd name="connsiteX45" fmla="*/ 233966 w 952305"/>
                        <a:gd name="connsiteY45" fmla="*/ 101808 h 772375"/>
                        <a:gd name="connsiteX46" fmla="*/ 195076 w 952305"/>
                        <a:gd name="connsiteY46" fmla="*/ 127484 h 772375"/>
                        <a:gd name="connsiteX47" fmla="*/ 201558 w 952305"/>
                        <a:gd name="connsiteY47" fmla="*/ 129624 h 772375"/>
                        <a:gd name="connsiteX48" fmla="*/ 400331 w 952305"/>
                        <a:gd name="connsiteY48" fmla="*/ 163859 h 772375"/>
                        <a:gd name="connsiteX49" fmla="*/ 471630 w 952305"/>
                        <a:gd name="connsiteY49" fmla="*/ 178836 h 772375"/>
                        <a:gd name="connsiteX50" fmla="*/ 499718 w 952305"/>
                        <a:gd name="connsiteY50" fmla="*/ 180976 h 772375"/>
                        <a:gd name="connsiteX51" fmla="*/ 523484 w 952305"/>
                        <a:gd name="connsiteY51" fmla="*/ 176697 h 772375"/>
                        <a:gd name="connsiteX52" fmla="*/ 573178 w 952305"/>
                        <a:gd name="connsiteY52" fmla="*/ 163859 h 772375"/>
                        <a:gd name="connsiteX53" fmla="*/ 715776 w 952305"/>
                        <a:gd name="connsiteY53" fmla="*/ 157440 h 772375"/>
                        <a:gd name="connsiteX54" fmla="*/ 704973 w 952305"/>
                        <a:gd name="connsiteY54" fmla="*/ 146741 h 772375"/>
                        <a:gd name="connsiteX55" fmla="*/ 510521 w 952305"/>
                        <a:gd name="connsiteY55" fmla="*/ 48316 h 772375"/>
                        <a:gd name="connsiteX56" fmla="*/ 433821 w 952305"/>
                        <a:gd name="connsiteY56" fmla="*/ 37618 h 772375"/>
                        <a:gd name="connsiteX57" fmla="*/ 450186 w 952305"/>
                        <a:gd name="connsiteY57" fmla="*/ 0 h 772375"/>
                        <a:gd name="connsiteX58" fmla="*/ 670146 w 952305"/>
                        <a:gd name="connsiteY58" fmla="*/ 53760 h 772375"/>
                        <a:gd name="connsiteX59" fmla="*/ 838351 w 952305"/>
                        <a:gd name="connsiteY59" fmla="*/ 182783 h 772375"/>
                        <a:gd name="connsiteX60" fmla="*/ 857759 w 952305"/>
                        <a:gd name="connsiteY60" fmla="*/ 193535 h 772375"/>
                        <a:gd name="connsiteX61" fmla="*/ 870698 w 952305"/>
                        <a:gd name="connsiteY61" fmla="*/ 197835 h 772375"/>
                        <a:gd name="connsiteX62" fmla="*/ 900888 w 952305"/>
                        <a:gd name="connsiteY62" fmla="*/ 251595 h 772375"/>
                        <a:gd name="connsiteX63" fmla="*/ 905201 w 952305"/>
                        <a:gd name="connsiteY63" fmla="*/ 283851 h 772375"/>
                        <a:gd name="connsiteX64" fmla="*/ 948331 w 952305"/>
                        <a:gd name="connsiteY64" fmla="*/ 408573 h 772375"/>
                        <a:gd name="connsiteX65" fmla="*/ 866385 w 952305"/>
                        <a:gd name="connsiteY65" fmla="*/ 662318 h 772375"/>
                        <a:gd name="connsiteX66" fmla="*/ 760718 w 952305"/>
                        <a:gd name="connsiteY66" fmla="*/ 737581 h 772375"/>
                        <a:gd name="connsiteX67" fmla="*/ 732684 w 952305"/>
                        <a:gd name="connsiteY67" fmla="*/ 746183 h 772375"/>
                        <a:gd name="connsiteX68" fmla="*/ 633486 w 952305"/>
                        <a:gd name="connsiteY68" fmla="*/ 763386 h 772375"/>
                        <a:gd name="connsiteX69" fmla="*/ 445873 w 952305"/>
                        <a:gd name="connsiteY69" fmla="*/ 767687 h 772375"/>
                        <a:gd name="connsiteX70" fmla="*/ 236695 w 952305"/>
                        <a:gd name="connsiteY70" fmla="*/ 703175 h 772375"/>
                        <a:gd name="connsiteX71" fmla="*/ 120246 w 952305"/>
                        <a:gd name="connsiteY71" fmla="*/ 617160 h 772375"/>
                        <a:gd name="connsiteX72" fmla="*/ 27517 w 952305"/>
                        <a:gd name="connsiteY72" fmla="*/ 483836 h 772375"/>
                        <a:gd name="connsiteX73" fmla="*/ 33987 w 952305"/>
                        <a:gd name="connsiteY73" fmla="*/ 236542 h 772375"/>
                        <a:gd name="connsiteX74" fmla="*/ 36143 w 952305"/>
                        <a:gd name="connsiteY74" fmla="*/ 225790 h 772375"/>
                        <a:gd name="connsiteX75" fmla="*/ 29674 w 952305"/>
                        <a:gd name="connsiteY75" fmla="*/ 187083 h 772375"/>
                        <a:gd name="connsiteX76" fmla="*/ 64177 w 952305"/>
                        <a:gd name="connsiteY76" fmla="*/ 146226 h 772375"/>
                        <a:gd name="connsiteX77" fmla="*/ 83586 w 952305"/>
                        <a:gd name="connsiteY77" fmla="*/ 144076 h 772375"/>
                        <a:gd name="connsiteX78" fmla="*/ 141810 w 952305"/>
                        <a:gd name="connsiteY78" fmla="*/ 120422 h 772375"/>
                        <a:gd name="connsiteX79" fmla="*/ 348832 w 952305"/>
                        <a:gd name="connsiteY79" fmla="*/ 19354 h 772375"/>
                        <a:gd name="connsiteX80" fmla="*/ 450186 w 952305"/>
                        <a:gd name="connsiteY80" fmla="*/ 0 h 77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52305" h="772375">
                          <a:moveTo>
                            <a:pt x="463012" y="268288"/>
                          </a:moveTo>
                          <a:cubicBezTo>
                            <a:pt x="460856" y="270441"/>
                            <a:pt x="454389" y="272593"/>
                            <a:pt x="452234" y="276898"/>
                          </a:cubicBezTo>
                          <a:cubicBezTo>
                            <a:pt x="450078" y="285508"/>
                            <a:pt x="450078" y="294117"/>
                            <a:pt x="445767" y="300574"/>
                          </a:cubicBezTo>
                          <a:cubicBezTo>
                            <a:pt x="428522" y="330708"/>
                            <a:pt x="409121" y="362995"/>
                            <a:pt x="389720" y="390976"/>
                          </a:cubicBezTo>
                          <a:cubicBezTo>
                            <a:pt x="368163" y="425415"/>
                            <a:pt x="335828" y="444787"/>
                            <a:pt x="297026" y="451244"/>
                          </a:cubicBezTo>
                          <a:cubicBezTo>
                            <a:pt x="243135" y="459854"/>
                            <a:pt x="191399" y="453397"/>
                            <a:pt x="139663" y="434025"/>
                          </a:cubicBezTo>
                          <a:cubicBezTo>
                            <a:pt x="111640" y="423263"/>
                            <a:pt x="90083" y="403891"/>
                            <a:pt x="81461" y="373757"/>
                          </a:cubicBezTo>
                          <a:cubicBezTo>
                            <a:pt x="81461" y="367300"/>
                            <a:pt x="79305" y="360842"/>
                            <a:pt x="77149" y="356537"/>
                          </a:cubicBezTo>
                          <a:cubicBezTo>
                            <a:pt x="74994" y="356537"/>
                            <a:pt x="74994" y="356537"/>
                            <a:pt x="72838" y="356537"/>
                          </a:cubicBezTo>
                          <a:cubicBezTo>
                            <a:pt x="74994" y="373757"/>
                            <a:pt x="77149" y="390976"/>
                            <a:pt x="79305" y="406043"/>
                          </a:cubicBezTo>
                          <a:cubicBezTo>
                            <a:pt x="96550" y="470616"/>
                            <a:pt x="124574" y="524427"/>
                            <a:pt x="169843" y="571780"/>
                          </a:cubicBezTo>
                          <a:cubicBezTo>
                            <a:pt x="258225" y="664334"/>
                            <a:pt x="363852" y="718145"/>
                            <a:pt x="488880" y="735364"/>
                          </a:cubicBezTo>
                          <a:cubicBezTo>
                            <a:pt x="570795" y="746126"/>
                            <a:pt x="650554" y="737516"/>
                            <a:pt x="728158" y="707383"/>
                          </a:cubicBezTo>
                          <a:cubicBezTo>
                            <a:pt x="738936" y="705230"/>
                            <a:pt x="751870" y="703078"/>
                            <a:pt x="760493" y="696620"/>
                          </a:cubicBezTo>
                          <a:cubicBezTo>
                            <a:pt x="851031" y="627743"/>
                            <a:pt x="891988" y="537341"/>
                            <a:pt x="874743" y="423263"/>
                          </a:cubicBezTo>
                          <a:cubicBezTo>
                            <a:pt x="870431" y="399586"/>
                            <a:pt x="861809" y="378062"/>
                            <a:pt x="857497" y="354385"/>
                          </a:cubicBezTo>
                          <a:cubicBezTo>
                            <a:pt x="855342" y="354385"/>
                            <a:pt x="853186" y="354385"/>
                            <a:pt x="853186" y="354385"/>
                          </a:cubicBezTo>
                          <a:cubicBezTo>
                            <a:pt x="844563" y="373757"/>
                            <a:pt x="835941" y="393129"/>
                            <a:pt x="829474" y="412501"/>
                          </a:cubicBezTo>
                          <a:cubicBezTo>
                            <a:pt x="818696" y="440482"/>
                            <a:pt x="801450" y="462006"/>
                            <a:pt x="771271" y="470616"/>
                          </a:cubicBezTo>
                          <a:cubicBezTo>
                            <a:pt x="726002" y="483530"/>
                            <a:pt x="680733" y="485683"/>
                            <a:pt x="635465" y="479226"/>
                          </a:cubicBezTo>
                          <a:cubicBezTo>
                            <a:pt x="596663" y="470616"/>
                            <a:pt x="560017" y="459854"/>
                            <a:pt x="536304" y="427567"/>
                          </a:cubicBezTo>
                          <a:cubicBezTo>
                            <a:pt x="503970" y="382367"/>
                            <a:pt x="480257" y="335013"/>
                            <a:pt x="471635" y="279050"/>
                          </a:cubicBezTo>
                          <a:cubicBezTo>
                            <a:pt x="469479" y="274745"/>
                            <a:pt x="465168" y="270441"/>
                            <a:pt x="463012" y="268288"/>
                          </a:cubicBezTo>
                          <a:close/>
                          <a:moveTo>
                            <a:pt x="658938" y="225985"/>
                          </a:moveTo>
                          <a:cubicBezTo>
                            <a:pt x="633018" y="228132"/>
                            <a:pt x="604937" y="232425"/>
                            <a:pt x="579017" y="234572"/>
                          </a:cubicBezTo>
                          <a:cubicBezTo>
                            <a:pt x="548776" y="236719"/>
                            <a:pt x="537976" y="262479"/>
                            <a:pt x="546616" y="283947"/>
                          </a:cubicBezTo>
                          <a:cubicBezTo>
                            <a:pt x="557416" y="314001"/>
                            <a:pt x="570377" y="344055"/>
                            <a:pt x="585497" y="369816"/>
                          </a:cubicBezTo>
                          <a:cubicBezTo>
                            <a:pt x="591977" y="380550"/>
                            <a:pt x="602777" y="391284"/>
                            <a:pt x="615737" y="395577"/>
                          </a:cubicBezTo>
                          <a:cubicBezTo>
                            <a:pt x="645978" y="412751"/>
                            <a:pt x="680539" y="412751"/>
                            <a:pt x="715099" y="408458"/>
                          </a:cubicBezTo>
                          <a:cubicBezTo>
                            <a:pt x="741020" y="406311"/>
                            <a:pt x="762620" y="399871"/>
                            <a:pt x="769100" y="369816"/>
                          </a:cubicBezTo>
                          <a:cubicBezTo>
                            <a:pt x="777741" y="339762"/>
                            <a:pt x="788541" y="311854"/>
                            <a:pt x="797181" y="283947"/>
                          </a:cubicBezTo>
                          <a:cubicBezTo>
                            <a:pt x="801501" y="268920"/>
                            <a:pt x="790701" y="251746"/>
                            <a:pt x="777741" y="247452"/>
                          </a:cubicBezTo>
                          <a:cubicBezTo>
                            <a:pt x="738860" y="236719"/>
                            <a:pt x="699979" y="223838"/>
                            <a:pt x="658938" y="225985"/>
                          </a:cubicBezTo>
                          <a:close/>
                          <a:moveTo>
                            <a:pt x="227665" y="198438"/>
                          </a:moveTo>
                          <a:cubicBezTo>
                            <a:pt x="206111" y="200585"/>
                            <a:pt x="182402" y="204878"/>
                            <a:pt x="156537" y="207025"/>
                          </a:cubicBezTo>
                          <a:cubicBezTo>
                            <a:pt x="130673" y="211319"/>
                            <a:pt x="122051" y="222052"/>
                            <a:pt x="128517" y="247813"/>
                          </a:cubicBezTo>
                          <a:cubicBezTo>
                            <a:pt x="134983" y="282161"/>
                            <a:pt x="143605" y="314362"/>
                            <a:pt x="150071" y="348710"/>
                          </a:cubicBezTo>
                          <a:cubicBezTo>
                            <a:pt x="152226" y="357297"/>
                            <a:pt x="156537" y="363737"/>
                            <a:pt x="165159" y="368030"/>
                          </a:cubicBezTo>
                          <a:cubicBezTo>
                            <a:pt x="199645" y="380911"/>
                            <a:pt x="236286" y="387351"/>
                            <a:pt x="270772" y="380911"/>
                          </a:cubicBezTo>
                          <a:cubicBezTo>
                            <a:pt x="288015" y="378764"/>
                            <a:pt x="305258" y="374471"/>
                            <a:pt x="316035" y="363737"/>
                          </a:cubicBezTo>
                          <a:cubicBezTo>
                            <a:pt x="344055" y="337976"/>
                            <a:pt x="363454" y="305775"/>
                            <a:pt x="378541" y="269281"/>
                          </a:cubicBezTo>
                          <a:cubicBezTo>
                            <a:pt x="387163" y="249960"/>
                            <a:pt x="376386" y="228492"/>
                            <a:pt x="354832" y="222052"/>
                          </a:cubicBezTo>
                          <a:cubicBezTo>
                            <a:pt x="316035" y="209172"/>
                            <a:pt x="275083" y="200585"/>
                            <a:pt x="227665" y="198438"/>
                          </a:cubicBezTo>
                          <a:close/>
                          <a:moveTo>
                            <a:pt x="433821" y="37618"/>
                          </a:moveTo>
                          <a:cubicBezTo>
                            <a:pt x="408434" y="37083"/>
                            <a:pt x="383047" y="39757"/>
                            <a:pt x="357120" y="46176"/>
                          </a:cubicBezTo>
                          <a:cubicBezTo>
                            <a:pt x="311747" y="56875"/>
                            <a:pt x="272857" y="78271"/>
                            <a:pt x="233966" y="101808"/>
                          </a:cubicBezTo>
                          <a:cubicBezTo>
                            <a:pt x="221003" y="108227"/>
                            <a:pt x="208039" y="118925"/>
                            <a:pt x="195076" y="127484"/>
                          </a:cubicBezTo>
                          <a:cubicBezTo>
                            <a:pt x="197237" y="129624"/>
                            <a:pt x="199397" y="129624"/>
                            <a:pt x="201558" y="129624"/>
                          </a:cubicBezTo>
                          <a:cubicBezTo>
                            <a:pt x="270696" y="123205"/>
                            <a:pt x="337674" y="133903"/>
                            <a:pt x="400331" y="163859"/>
                          </a:cubicBezTo>
                          <a:cubicBezTo>
                            <a:pt x="424098" y="174557"/>
                            <a:pt x="447864" y="178836"/>
                            <a:pt x="471630" y="178836"/>
                          </a:cubicBezTo>
                          <a:cubicBezTo>
                            <a:pt x="480273" y="178836"/>
                            <a:pt x="491076" y="180976"/>
                            <a:pt x="499718" y="180976"/>
                          </a:cubicBezTo>
                          <a:cubicBezTo>
                            <a:pt x="508360" y="180976"/>
                            <a:pt x="514842" y="178836"/>
                            <a:pt x="523484" y="176697"/>
                          </a:cubicBezTo>
                          <a:cubicBezTo>
                            <a:pt x="538608" y="172417"/>
                            <a:pt x="555893" y="165998"/>
                            <a:pt x="573178" y="163859"/>
                          </a:cubicBezTo>
                          <a:cubicBezTo>
                            <a:pt x="618550" y="155300"/>
                            <a:pt x="666083" y="151021"/>
                            <a:pt x="715776" y="157440"/>
                          </a:cubicBezTo>
                          <a:cubicBezTo>
                            <a:pt x="711455" y="153160"/>
                            <a:pt x="709294" y="148881"/>
                            <a:pt x="704973" y="146741"/>
                          </a:cubicBezTo>
                          <a:cubicBezTo>
                            <a:pt x="648798" y="99668"/>
                            <a:pt x="583981" y="65433"/>
                            <a:pt x="510521" y="48316"/>
                          </a:cubicBezTo>
                          <a:cubicBezTo>
                            <a:pt x="484594" y="41897"/>
                            <a:pt x="459207" y="38152"/>
                            <a:pt x="433821" y="37618"/>
                          </a:cubicBezTo>
                          <a:close/>
                          <a:moveTo>
                            <a:pt x="450186" y="0"/>
                          </a:moveTo>
                          <a:cubicBezTo>
                            <a:pt x="536445" y="4301"/>
                            <a:pt x="605452" y="21504"/>
                            <a:pt x="670146" y="53760"/>
                          </a:cubicBezTo>
                          <a:cubicBezTo>
                            <a:pt x="734840" y="86015"/>
                            <a:pt x="788752" y="129023"/>
                            <a:pt x="838351" y="182783"/>
                          </a:cubicBezTo>
                          <a:cubicBezTo>
                            <a:pt x="842664" y="189234"/>
                            <a:pt x="851289" y="191384"/>
                            <a:pt x="857759" y="193535"/>
                          </a:cubicBezTo>
                          <a:cubicBezTo>
                            <a:pt x="862072" y="195685"/>
                            <a:pt x="866385" y="195685"/>
                            <a:pt x="870698" y="197835"/>
                          </a:cubicBezTo>
                          <a:cubicBezTo>
                            <a:pt x="900888" y="206437"/>
                            <a:pt x="909514" y="221490"/>
                            <a:pt x="900888" y="251595"/>
                          </a:cubicBezTo>
                          <a:cubicBezTo>
                            <a:pt x="896575" y="264497"/>
                            <a:pt x="898732" y="273099"/>
                            <a:pt x="905201" y="283851"/>
                          </a:cubicBezTo>
                          <a:cubicBezTo>
                            <a:pt x="926766" y="322557"/>
                            <a:pt x="939705" y="365565"/>
                            <a:pt x="948331" y="408573"/>
                          </a:cubicBezTo>
                          <a:cubicBezTo>
                            <a:pt x="963426" y="507490"/>
                            <a:pt x="935392" y="591355"/>
                            <a:pt x="866385" y="662318"/>
                          </a:cubicBezTo>
                          <a:cubicBezTo>
                            <a:pt x="834038" y="692423"/>
                            <a:pt x="799534" y="718228"/>
                            <a:pt x="760718" y="737581"/>
                          </a:cubicBezTo>
                          <a:cubicBezTo>
                            <a:pt x="752092" y="741882"/>
                            <a:pt x="741309" y="746183"/>
                            <a:pt x="732684" y="746183"/>
                          </a:cubicBezTo>
                          <a:cubicBezTo>
                            <a:pt x="698180" y="744032"/>
                            <a:pt x="665833" y="756935"/>
                            <a:pt x="633486" y="763386"/>
                          </a:cubicBezTo>
                          <a:cubicBezTo>
                            <a:pt x="570948" y="771987"/>
                            <a:pt x="508411" y="776288"/>
                            <a:pt x="445873" y="767687"/>
                          </a:cubicBezTo>
                          <a:cubicBezTo>
                            <a:pt x="370396" y="759085"/>
                            <a:pt x="301389" y="737581"/>
                            <a:pt x="236695" y="703175"/>
                          </a:cubicBezTo>
                          <a:cubicBezTo>
                            <a:pt x="193566" y="679521"/>
                            <a:pt x="152593" y="651566"/>
                            <a:pt x="120246" y="617160"/>
                          </a:cubicBezTo>
                          <a:cubicBezTo>
                            <a:pt x="81429" y="576303"/>
                            <a:pt x="49082" y="535445"/>
                            <a:pt x="27517" y="483836"/>
                          </a:cubicBezTo>
                          <a:cubicBezTo>
                            <a:pt x="-9143" y="399971"/>
                            <a:pt x="-11299" y="318257"/>
                            <a:pt x="33987" y="236542"/>
                          </a:cubicBezTo>
                          <a:cubicBezTo>
                            <a:pt x="36143" y="234392"/>
                            <a:pt x="36143" y="230091"/>
                            <a:pt x="36143" y="225790"/>
                          </a:cubicBezTo>
                          <a:cubicBezTo>
                            <a:pt x="33987" y="212888"/>
                            <a:pt x="29674" y="199986"/>
                            <a:pt x="29674" y="187083"/>
                          </a:cubicBezTo>
                          <a:cubicBezTo>
                            <a:pt x="27517" y="165580"/>
                            <a:pt x="40456" y="150527"/>
                            <a:pt x="64177" y="146226"/>
                          </a:cubicBezTo>
                          <a:cubicBezTo>
                            <a:pt x="70647" y="146226"/>
                            <a:pt x="77116" y="146226"/>
                            <a:pt x="83586" y="144076"/>
                          </a:cubicBezTo>
                          <a:cubicBezTo>
                            <a:pt x="105150" y="144076"/>
                            <a:pt x="124559" y="133324"/>
                            <a:pt x="141810" y="120422"/>
                          </a:cubicBezTo>
                          <a:cubicBezTo>
                            <a:pt x="204348" y="73113"/>
                            <a:pt x="273355" y="38707"/>
                            <a:pt x="348832" y="19354"/>
                          </a:cubicBezTo>
                          <a:cubicBezTo>
                            <a:pt x="385492" y="8602"/>
                            <a:pt x="426465" y="4301"/>
                            <a:pt x="450186" y="0"/>
                          </a:cubicBezTo>
                          <a:close/>
                        </a:path>
                      </a:pathLst>
                    </a:custGeom>
                    <a:grpFill/>
                    <a:ln>
                      <a:noFill/>
                    </a:ln>
                  </p:spPr>
                  <p:txBody>
                    <a:bodyPr vert="horz" wrap="square" lIns="121889" tIns="60944" rIns="121889" bIns="60944" numCol="1" anchor="t" anchorCtr="0" compatLnSpc="1">
                      <a:noAutofit/>
                    </a:bodyPr>
                    <a:p>
                      <a:endParaRPr lang="zh-CN" altLang="en-US" sz="2400"/>
                    </a:p>
                  </p:txBody>
                </p:sp>
                <p:sp>
                  <p:nvSpPr>
                    <p:cNvPr id="188" name="chenying0907 320"/>
                    <p:cNvSpPr/>
                    <p:nvPr/>
                  </p:nvSpPr>
                  <p:spPr bwMode="auto">
                    <a:xfrm>
                      <a:off x="9185259" y="4628747"/>
                      <a:ext cx="420476" cy="258475"/>
                    </a:xfrm>
                    <a:custGeom>
                      <a:avLst/>
                      <a:gdLst>
                        <a:gd name="T0" fmla="*/ 160 w 170"/>
                        <a:gd name="T1" fmla="*/ 39 h 105"/>
                        <a:gd name="T2" fmla="*/ 158 w 170"/>
                        <a:gd name="T3" fmla="*/ 39 h 105"/>
                        <a:gd name="T4" fmla="*/ 166 w 170"/>
                        <a:gd name="T5" fmla="*/ 35 h 105"/>
                        <a:gd name="T6" fmla="*/ 169 w 170"/>
                        <a:gd name="T7" fmla="*/ 29 h 105"/>
                        <a:gd name="T8" fmla="*/ 164 w 170"/>
                        <a:gd name="T9" fmla="*/ 25 h 105"/>
                        <a:gd name="T10" fmla="*/ 157 w 170"/>
                        <a:gd name="T11" fmla="*/ 26 h 105"/>
                        <a:gd name="T12" fmla="*/ 107 w 170"/>
                        <a:gd name="T13" fmla="*/ 44 h 105"/>
                        <a:gd name="T14" fmla="*/ 45 w 170"/>
                        <a:gd name="T15" fmla="*/ 31 h 105"/>
                        <a:gd name="T16" fmla="*/ 18 w 170"/>
                        <a:gd name="T17" fmla="*/ 4 h 105"/>
                        <a:gd name="T18" fmla="*/ 5 w 170"/>
                        <a:gd name="T19" fmla="*/ 3 h 105"/>
                        <a:gd name="T20" fmla="*/ 4 w 170"/>
                        <a:gd name="T21" fmla="*/ 13 h 105"/>
                        <a:gd name="T22" fmla="*/ 20 w 170"/>
                        <a:gd name="T23" fmla="*/ 32 h 105"/>
                        <a:gd name="T24" fmla="*/ 112 w 170"/>
                        <a:gd name="T25" fmla="*/ 55 h 105"/>
                        <a:gd name="T26" fmla="*/ 137 w 170"/>
                        <a:gd name="T27" fmla="*/ 49 h 105"/>
                        <a:gd name="T28" fmla="*/ 130 w 170"/>
                        <a:gd name="T29" fmla="*/ 76 h 105"/>
                        <a:gd name="T30" fmla="*/ 113 w 170"/>
                        <a:gd name="T31" fmla="*/ 82 h 105"/>
                        <a:gd name="T32" fmla="*/ 86 w 170"/>
                        <a:gd name="T33" fmla="*/ 89 h 105"/>
                        <a:gd name="T34" fmla="*/ 152 w 170"/>
                        <a:gd name="T35" fmla="*/ 78 h 105"/>
                        <a:gd name="T36" fmla="*/ 162 w 170"/>
                        <a:gd name="T37" fmla="*/ 50 h 105"/>
                        <a:gd name="T38" fmla="*/ 160 w 170"/>
                        <a:gd name="T39"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05">
                          <a:moveTo>
                            <a:pt x="160" y="39"/>
                          </a:moveTo>
                          <a:cubicBezTo>
                            <a:pt x="159" y="39"/>
                            <a:pt x="158" y="39"/>
                            <a:pt x="158" y="39"/>
                          </a:cubicBezTo>
                          <a:cubicBezTo>
                            <a:pt x="161" y="38"/>
                            <a:pt x="164" y="37"/>
                            <a:pt x="166" y="35"/>
                          </a:cubicBezTo>
                          <a:cubicBezTo>
                            <a:pt x="168" y="33"/>
                            <a:pt x="170" y="30"/>
                            <a:pt x="169" y="29"/>
                          </a:cubicBezTo>
                          <a:cubicBezTo>
                            <a:pt x="169" y="27"/>
                            <a:pt x="166" y="25"/>
                            <a:pt x="164" y="25"/>
                          </a:cubicBezTo>
                          <a:cubicBezTo>
                            <a:pt x="162" y="24"/>
                            <a:pt x="159" y="25"/>
                            <a:pt x="157" y="26"/>
                          </a:cubicBezTo>
                          <a:cubicBezTo>
                            <a:pt x="141" y="34"/>
                            <a:pt x="125" y="41"/>
                            <a:pt x="107" y="44"/>
                          </a:cubicBezTo>
                          <a:cubicBezTo>
                            <a:pt x="84" y="48"/>
                            <a:pt x="63" y="46"/>
                            <a:pt x="45" y="31"/>
                          </a:cubicBezTo>
                          <a:cubicBezTo>
                            <a:pt x="35" y="24"/>
                            <a:pt x="27" y="13"/>
                            <a:pt x="18" y="4"/>
                          </a:cubicBezTo>
                          <a:cubicBezTo>
                            <a:pt x="15" y="0"/>
                            <a:pt x="9" y="0"/>
                            <a:pt x="5" y="3"/>
                          </a:cubicBezTo>
                          <a:cubicBezTo>
                            <a:pt x="0" y="6"/>
                            <a:pt x="1" y="10"/>
                            <a:pt x="4" y="13"/>
                          </a:cubicBezTo>
                          <a:cubicBezTo>
                            <a:pt x="9" y="20"/>
                            <a:pt x="14" y="26"/>
                            <a:pt x="20" y="32"/>
                          </a:cubicBezTo>
                          <a:cubicBezTo>
                            <a:pt x="46" y="56"/>
                            <a:pt x="77" y="63"/>
                            <a:pt x="112" y="55"/>
                          </a:cubicBezTo>
                          <a:cubicBezTo>
                            <a:pt x="119" y="53"/>
                            <a:pt x="127" y="51"/>
                            <a:pt x="137" y="49"/>
                          </a:cubicBezTo>
                          <a:cubicBezTo>
                            <a:pt x="135" y="59"/>
                            <a:pt x="133" y="67"/>
                            <a:pt x="130" y="76"/>
                          </a:cubicBezTo>
                          <a:cubicBezTo>
                            <a:pt x="126" y="86"/>
                            <a:pt x="122" y="88"/>
                            <a:pt x="113" y="82"/>
                          </a:cubicBezTo>
                          <a:cubicBezTo>
                            <a:pt x="104" y="77"/>
                            <a:pt x="91" y="80"/>
                            <a:pt x="86" y="89"/>
                          </a:cubicBezTo>
                          <a:cubicBezTo>
                            <a:pt x="104" y="105"/>
                            <a:pt x="139" y="103"/>
                            <a:pt x="152" y="78"/>
                          </a:cubicBezTo>
                          <a:cubicBezTo>
                            <a:pt x="157" y="70"/>
                            <a:pt x="159" y="59"/>
                            <a:pt x="162" y="50"/>
                          </a:cubicBezTo>
                          <a:cubicBezTo>
                            <a:pt x="162" y="47"/>
                            <a:pt x="160" y="43"/>
                            <a:pt x="160" y="39"/>
                          </a:cubicBezTo>
                          <a:close/>
                        </a:path>
                      </a:pathLst>
                    </a:custGeom>
                    <a:grpFill/>
                    <a:ln>
                      <a:noFill/>
                    </a:ln>
                  </p:spPr>
                  <p:txBody>
                    <a:bodyPr vert="horz" wrap="square" lIns="121889" tIns="60944" rIns="121889" bIns="60944" numCol="1" anchor="t" anchorCtr="0" compatLnSpc="1"/>
                    <a:p>
                      <a:endParaRPr lang="zh-CN" altLang="en-US" sz="2400"/>
                    </a:p>
                  </p:txBody>
                </p:sp>
                <p:sp>
                  <p:nvSpPr>
                    <p:cNvPr id="189" name="chenying0907 323"/>
                    <p:cNvSpPr/>
                    <p:nvPr/>
                  </p:nvSpPr>
                  <p:spPr bwMode="auto">
                    <a:xfrm>
                      <a:off x="9088786" y="4332048"/>
                      <a:ext cx="69169" cy="70990"/>
                    </a:xfrm>
                    <a:custGeom>
                      <a:avLst/>
                      <a:gdLst>
                        <a:gd name="T0" fmla="*/ 14 w 28"/>
                        <a:gd name="T1" fmla="*/ 0 h 29"/>
                        <a:gd name="T2" fmla="*/ 0 w 28"/>
                        <a:gd name="T3" fmla="*/ 14 h 29"/>
                        <a:gd name="T4" fmla="*/ 14 w 28"/>
                        <a:gd name="T5" fmla="*/ 29 h 29"/>
                        <a:gd name="T6" fmla="*/ 28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7" y="0"/>
                            <a:pt x="0" y="6"/>
                            <a:pt x="0" y="14"/>
                          </a:cubicBezTo>
                          <a:cubicBezTo>
                            <a:pt x="0" y="22"/>
                            <a:pt x="6" y="28"/>
                            <a:pt x="14" y="29"/>
                          </a:cubicBezTo>
                          <a:cubicBezTo>
                            <a:pt x="21" y="29"/>
                            <a:pt x="28" y="22"/>
                            <a:pt x="28" y="14"/>
                          </a:cubicBezTo>
                          <a:cubicBezTo>
                            <a:pt x="28" y="7"/>
                            <a:pt x="22" y="0"/>
                            <a:pt x="14" y="0"/>
                          </a:cubicBezTo>
                          <a:close/>
                        </a:path>
                      </a:pathLst>
                    </a:custGeom>
                    <a:grpFill/>
                    <a:ln>
                      <a:noFill/>
                    </a:ln>
                  </p:spPr>
                  <p:txBody>
                    <a:bodyPr vert="horz" wrap="square" lIns="121889" tIns="60944" rIns="121889" bIns="60944" numCol="1" anchor="t" anchorCtr="0" compatLnSpc="1"/>
                    <a:p>
                      <a:endParaRPr lang="zh-CN" altLang="en-US" sz="2400"/>
                    </a:p>
                  </p:txBody>
                </p:sp>
                <p:sp>
                  <p:nvSpPr>
                    <p:cNvPr id="190" name="chenying0907 325"/>
                    <p:cNvSpPr/>
                    <p:nvPr/>
                  </p:nvSpPr>
                  <p:spPr bwMode="auto">
                    <a:xfrm>
                      <a:off x="9572971" y="4361172"/>
                      <a:ext cx="76450" cy="78271"/>
                    </a:xfrm>
                    <a:custGeom>
                      <a:avLst/>
                      <a:gdLst>
                        <a:gd name="T0" fmla="*/ 15 w 31"/>
                        <a:gd name="T1" fmla="*/ 0 h 32"/>
                        <a:gd name="T2" fmla="*/ 0 w 31"/>
                        <a:gd name="T3" fmla="*/ 16 h 32"/>
                        <a:gd name="T4" fmla="*/ 16 w 31"/>
                        <a:gd name="T5" fmla="*/ 32 h 32"/>
                        <a:gd name="T6" fmla="*/ 31 w 31"/>
                        <a:gd name="T7" fmla="*/ 15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7" y="0"/>
                            <a:pt x="0" y="8"/>
                            <a:pt x="0" y="16"/>
                          </a:cubicBezTo>
                          <a:cubicBezTo>
                            <a:pt x="0" y="24"/>
                            <a:pt x="8" y="32"/>
                            <a:pt x="16" y="32"/>
                          </a:cubicBezTo>
                          <a:cubicBezTo>
                            <a:pt x="24" y="31"/>
                            <a:pt x="31" y="24"/>
                            <a:pt x="31" y="15"/>
                          </a:cubicBezTo>
                          <a:cubicBezTo>
                            <a:pt x="31" y="7"/>
                            <a:pt x="24" y="0"/>
                            <a:pt x="15" y="0"/>
                          </a:cubicBezTo>
                          <a:close/>
                        </a:path>
                      </a:pathLst>
                    </a:custGeom>
                    <a:grpFill/>
                    <a:ln>
                      <a:noFill/>
                    </a:ln>
                  </p:spPr>
                  <p:txBody>
                    <a:bodyPr vert="horz" wrap="square" lIns="121889" tIns="60944" rIns="121889" bIns="60944" numCol="1" anchor="t" anchorCtr="0" compatLnSpc="1"/>
                    <a:p>
                      <a:endParaRPr lang="zh-CN" altLang="en-US" sz="2400"/>
                    </a:p>
                  </p:txBody>
                </p:sp>
                <p:sp>
                  <p:nvSpPr>
                    <p:cNvPr id="191" name="chenying0907 333"/>
                    <p:cNvSpPr/>
                    <p:nvPr/>
                  </p:nvSpPr>
                  <p:spPr bwMode="auto">
                    <a:xfrm>
                      <a:off x="9185259" y="4628747"/>
                      <a:ext cx="420476" cy="258475"/>
                    </a:xfrm>
                    <a:custGeom>
                      <a:avLst/>
                      <a:gdLst>
                        <a:gd name="T0" fmla="*/ 160 w 170"/>
                        <a:gd name="T1" fmla="*/ 39 h 105"/>
                        <a:gd name="T2" fmla="*/ 162 w 170"/>
                        <a:gd name="T3" fmla="*/ 50 h 105"/>
                        <a:gd name="T4" fmla="*/ 152 w 170"/>
                        <a:gd name="T5" fmla="*/ 78 h 105"/>
                        <a:gd name="T6" fmla="*/ 86 w 170"/>
                        <a:gd name="T7" fmla="*/ 89 h 105"/>
                        <a:gd name="T8" fmla="*/ 113 w 170"/>
                        <a:gd name="T9" fmla="*/ 82 h 105"/>
                        <a:gd name="T10" fmla="*/ 130 w 170"/>
                        <a:gd name="T11" fmla="*/ 76 h 105"/>
                        <a:gd name="T12" fmla="*/ 137 w 170"/>
                        <a:gd name="T13" fmla="*/ 49 h 105"/>
                        <a:gd name="T14" fmla="*/ 112 w 170"/>
                        <a:gd name="T15" fmla="*/ 55 h 105"/>
                        <a:gd name="T16" fmla="*/ 20 w 170"/>
                        <a:gd name="T17" fmla="*/ 32 h 105"/>
                        <a:gd name="T18" fmla="*/ 4 w 170"/>
                        <a:gd name="T19" fmla="*/ 13 h 105"/>
                        <a:gd name="T20" fmla="*/ 5 w 170"/>
                        <a:gd name="T21" fmla="*/ 3 h 105"/>
                        <a:gd name="T22" fmla="*/ 18 w 170"/>
                        <a:gd name="T23" fmla="*/ 4 h 105"/>
                        <a:gd name="T24" fmla="*/ 45 w 170"/>
                        <a:gd name="T25" fmla="*/ 31 h 105"/>
                        <a:gd name="T26" fmla="*/ 107 w 170"/>
                        <a:gd name="T27" fmla="*/ 44 h 105"/>
                        <a:gd name="T28" fmla="*/ 157 w 170"/>
                        <a:gd name="T29" fmla="*/ 26 h 105"/>
                        <a:gd name="T30" fmla="*/ 164 w 170"/>
                        <a:gd name="T31" fmla="*/ 25 h 105"/>
                        <a:gd name="T32" fmla="*/ 169 w 170"/>
                        <a:gd name="T33" fmla="*/ 29 h 105"/>
                        <a:gd name="T34" fmla="*/ 166 w 170"/>
                        <a:gd name="T35" fmla="*/ 35 h 105"/>
                        <a:gd name="T36" fmla="*/ 158 w 170"/>
                        <a:gd name="T37" fmla="*/ 39 h 105"/>
                        <a:gd name="T38" fmla="*/ 160 w 170"/>
                        <a:gd name="T39"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05">
                          <a:moveTo>
                            <a:pt x="160" y="39"/>
                          </a:moveTo>
                          <a:cubicBezTo>
                            <a:pt x="160" y="43"/>
                            <a:pt x="162" y="47"/>
                            <a:pt x="162" y="50"/>
                          </a:cubicBezTo>
                          <a:cubicBezTo>
                            <a:pt x="159" y="59"/>
                            <a:pt x="157" y="70"/>
                            <a:pt x="152" y="78"/>
                          </a:cubicBezTo>
                          <a:cubicBezTo>
                            <a:pt x="139" y="103"/>
                            <a:pt x="104" y="105"/>
                            <a:pt x="86" y="89"/>
                          </a:cubicBezTo>
                          <a:cubicBezTo>
                            <a:pt x="91" y="80"/>
                            <a:pt x="104" y="77"/>
                            <a:pt x="113" y="82"/>
                          </a:cubicBezTo>
                          <a:cubicBezTo>
                            <a:pt x="122" y="88"/>
                            <a:pt x="126" y="86"/>
                            <a:pt x="130" y="76"/>
                          </a:cubicBezTo>
                          <a:cubicBezTo>
                            <a:pt x="133" y="67"/>
                            <a:pt x="135" y="59"/>
                            <a:pt x="137" y="49"/>
                          </a:cubicBezTo>
                          <a:cubicBezTo>
                            <a:pt x="127" y="51"/>
                            <a:pt x="119" y="53"/>
                            <a:pt x="112" y="55"/>
                          </a:cubicBezTo>
                          <a:cubicBezTo>
                            <a:pt x="77" y="63"/>
                            <a:pt x="46" y="56"/>
                            <a:pt x="20" y="32"/>
                          </a:cubicBezTo>
                          <a:cubicBezTo>
                            <a:pt x="14" y="26"/>
                            <a:pt x="9" y="20"/>
                            <a:pt x="4" y="13"/>
                          </a:cubicBezTo>
                          <a:cubicBezTo>
                            <a:pt x="1" y="10"/>
                            <a:pt x="0" y="6"/>
                            <a:pt x="5" y="3"/>
                          </a:cubicBezTo>
                          <a:cubicBezTo>
                            <a:pt x="9" y="0"/>
                            <a:pt x="15" y="0"/>
                            <a:pt x="18" y="4"/>
                          </a:cubicBezTo>
                          <a:cubicBezTo>
                            <a:pt x="27" y="13"/>
                            <a:pt x="35" y="24"/>
                            <a:pt x="45" y="31"/>
                          </a:cubicBezTo>
                          <a:cubicBezTo>
                            <a:pt x="63" y="46"/>
                            <a:pt x="84" y="48"/>
                            <a:pt x="107" y="44"/>
                          </a:cubicBezTo>
                          <a:cubicBezTo>
                            <a:pt x="125" y="41"/>
                            <a:pt x="141" y="34"/>
                            <a:pt x="157" y="26"/>
                          </a:cubicBezTo>
                          <a:cubicBezTo>
                            <a:pt x="159" y="25"/>
                            <a:pt x="162" y="24"/>
                            <a:pt x="164" y="25"/>
                          </a:cubicBezTo>
                          <a:cubicBezTo>
                            <a:pt x="166" y="25"/>
                            <a:pt x="169" y="27"/>
                            <a:pt x="169" y="29"/>
                          </a:cubicBezTo>
                          <a:cubicBezTo>
                            <a:pt x="170" y="30"/>
                            <a:pt x="168" y="33"/>
                            <a:pt x="166" y="35"/>
                          </a:cubicBezTo>
                          <a:cubicBezTo>
                            <a:pt x="164" y="37"/>
                            <a:pt x="161" y="38"/>
                            <a:pt x="158" y="39"/>
                          </a:cubicBezTo>
                          <a:cubicBezTo>
                            <a:pt x="158" y="39"/>
                            <a:pt x="159" y="39"/>
                            <a:pt x="160" y="39"/>
                          </a:cubicBezTo>
                          <a:close/>
                        </a:path>
                      </a:pathLst>
                    </a:custGeom>
                    <a:grpFill/>
                    <a:ln>
                      <a:noFill/>
                    </a:ln>
                  </p:spPr>
                  <p:txBody>
                    <a:bodyPr vert="horz" wrap="square" lIns="121889" tIns="60944" rIns="121889" bIns="60944" numCol="1" anchor="t" anchorCtr="0" compatLnSpc="1"/>
                    <a:p>
                      <a:endParaRPr lang="zh-CN" altLang="en-US" sz="2400"/>
                    </a:p>
                  </p:txBody>
                </p:sp>
                <p:sp>
                  <p:nvSpPr>
                    <p:cNvPr id="192" name="chenying0907 334"/>
                    <p:cNvSpPr/>
                    <p:nvPr/>
                  </p:nvSpPr>
                  <p:spPr bwMode="auto">
                    <a:xfrm>
                      <a:off x="9088786" y="4332048"/>
                      <a:ext cx="69169" cy="70990"/>
                    </a:xfrm>
                    <a:custGeom>
                      <a:avLst/>
                      <a:gdLst>
                        <a:gd name="T0" fmla="*/ 14 w 28"/>
                        <a:gd name="T1" fmla="*/ 0 h 29"/>
                        <a:gd name="T2" fmla="*/ 28 w 28"/>
                        <a:gd name="T3" fmla="*/ 14 h 29"/>
                        <a:gd name="T4" fmla="*/ 14 w 28"/>
                        <a:gd name="T5" fmla="*/ 29 h 29"/>
                        <a:gd name="T6" fmla="*/ 0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22" y="0"/>
                            <a:pt x="28" y="7"/>
                            <a:pt x="28" y="14"/>
                          </a:cubicBezTo>
                          <a:cubicBezTo>
                            <a:pt x="28" y="22"/>
                            <a:pt x="21" y="29"/>
                            <a:pt x="14" y="29"/>
                          </a:cubicBezTo>
                          <a:cubicBezTo>
                            <a:pt x="6" y="28"/>
                            <a:pt x="0" y="22"/>
                            <a:pt x="0" y="14"/>
                          </a:cubicBezTo>
                          <a:cubicBezTo>
                            <a:pt x="0" y="6"/>
                            <a:pt x="7" y="0"/>
                            <a:pt x="14" y="0"/>
                          </a:cubicBezTo>
                          <a:close/>
                        </a:path>
                      </a:pathLst>
                    </a:custGeom>
                    <a:grpFill/>
                    <a:ln>
                      <a:noFill/>
                    </a:ln>
                  </p:spPr>
                  <p:txBody>
                    <a:bodyPr vert="horz" wrap="square" lIns="121889" tIns="60944" rIns="121889" bIns="60944" numCol="1" anchor="t" anchorCtr="0" compatLnSpc="1"/>
                    <a:p>
                      <a:endParaRPr lang="zh-CN" altLang="en-US" sz="2400"/>
                    </a:p>
                  </p:txBody>
                </p:sp>
                <p:sp>
                  <p:nvSpPr>
                    <p:cNvPr id="193" name="chenying0907 335"/>
                    <p:cNvSpPr/>
                    <p:nvPr/>
                  </p:nvSpPr>
                  <p:spPr bwMode="auto">
                    <a:xfrm>
                      <a:off x="9572971" y="4361172"/>
                      <a:ext cx="76450" cy="78271"/>
                    </a:xfrm>
                    <a:custGeom>
                      <a:avLst/>
                      <a:gdLst>
                        <a:gd name="T0" fmla="*/ 15 w 31"/>
                        <a:gd name="T1" fmla="*/ 0 h 32"/>
                        <a:gd name="T2" fmla="*/ 31 w 31"/>
                        <a:gd name="T3" fmla="*/ 15 h 32"/>
                        <a:gd name="T4" fmla="*/ 16 w 31"/>
                        <a:gd name="T5" fmla="*/ 32 h 32"/>
                        <a:gd name="T6" fmla="*/ 0 w 31"/>
                        <a:gd name="T7" fmla="*/ 16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24" y="0"/>
                            <a:pt x="31" y="7"/>
                            <a:pt x="31" y="15"/>
                          </a:cubicBezTo>
                          <a:cubicBezTo>
                            <a:pt x="31" y="24"/>
                            <a:pt x="24" y="31"/>
                            <a:pt x="16" y="32"/>
                          </a:cubicBezTo>
                          <a:cubicBezTo>
                            <a:pt x="8" y="32"/>
                            <a:pt x="0" y="24"/>
                            <a:pt x="0" y="16"/>
                          </a:cubicBezTo>
                          <a:cubicBezTo>
                            <a:pt x="0" y="8"/>
                            <a:pt x="7" y="0"/>
                            <a:pt x="15" y="0"/>
                          </a:cubicBezTo>
                          <a:close/>
                        </a:path>
                      </a:pathLst>
                    </a:custGeom>
                    <a:grpFill/>
                    <a:ln>
                      <a:noFill/>
                    </a:ln>
                  </p:spPr>
                  <p:txBody>
                    <a:bodyPr vert="horz" wrap="square" lIns="121889" tIns="60944" rIns="121889" bIns="60944" numCol="1" anchor="t" anchorCtr="0" compatLnSpc="1"/>
                    <a:p>
                      <a:endParaRPr lang="zh-CN" altLang="en-US" sz="2400"/>
                    </a:p>
                  </p:txBody>
                </p:sp>
              </p:grpSp>
            </p:grpSp>
          </p:grpSp>
          <p:sp>
            <p:nvSpPr>
              <p:cNvPr id="3" name="文本框 2"/>
              <p:cNvSpPr txBox="1"/>
              <p:nvPr/>
            </p:nvSpPr>
            <p:spPr>
              <a:xfrm>
                <a:off x="9756" y="2953"/>
                <a:ext cx="5513" cy="5572"/>
              </a:xfrm>
              <a:prstGeom prst="rect">
                <a:avLst/>
              </a:prstGeom>
              <a:noFill/>
            </p:spPr>
            <p:txBody>
              <a:bodyPr wrap="square" rtlCol="0">
                <a:spAutoFit/>
              </a:bodyPr>
              <a:p>
                <a:pPr marL="457200" indent="-457200">
                  <a:buFont typeface="Wingdings" panose="05000000000000000000" charset="0"/>
                  <a:buChar char="l"/>
                </a:pPr>
                <a:r>
                  <a:rPr lang="zh-CN" altLang="en-US" sz="2800"/>
                  <a:t>书写优美；</a:t>
                </a:r>
                <a:endParaRPr lang="zh-CN" altLang="en-US" sz="2800"/>
              </a:p>
              <a:p>
                <a:pPr marL="457200" indent="-457200">
                  <a:buFont typeface="Wingdings" panose="05000000000000000000" charset="0"/>
                  <a:buChar char="l"/>
                </a:pPr>
                <a:r>
                  <a:rPr lang="zh-CN" altLang="en-US" sz="2800"/>
                  <a:t>语言出彩：情感的表达真切自然（如</a:t>
                </a:r>
                <a:r>
                  <a:rPr lang="en-US" altLang="zh-CN" sz="2800"/>
                  <a:t>Tears obscuring my eyes unknowingly</a:t>
                </a:r>
                <a:r>
                  <a:rPr lang="zh-CN" altLang="en-US" sz="2800"/>
                  <a:t>）；</a:t>
                </a:r>
                <a:r>
                  <a:rPr lang="en-US" altLang="zh-CN" sz="2800"/>
                  <a:t> </a:t>
                </a:r>
                <a:r>
                  <a:rPr lang="zh-CN" altLang="en-US" sz="2800"/>
                  <a:t>最后的反思升华了主题。</a:t>
                </a:r>
                <a:endParaRPr lang="zh-CN" altLang="en-US" sz="2800"/>
              </a:p>
            </p:txBody>
          </p:sp>
        </p:grpSp>
        <p:sp>
          <p:nvSpPr>
            <p:cNvPr id="2" name="文本框 1"/>
            <p:cNvSpPr txBox="1"/>
            <p:nvPr/>
          </p:nvSpPr>
          <p:spPr>
            <a:xfrm>
              <a:off x="10486" y="1678"/>
              <a:ext cx="6001" cy="919"/>
            </a:xfrm>
            <a:prstGeom prst="rect">
              <a:avLst/>
            </a:prstGeom>
            <a:noFill/>
          </p:spPr>
          <p:txBody>
            <a:bodyPr wrap="square" rtlCol="0">
              <a:spAutoFit/>
            </a:bodyPr>
            <a:p>
              <a:r>
                <a:rPr lang="en-US" altLang="zh-CN" sz="3200">
                  <a:solidFill>
                    <a:srgbClr val="FF0000"/>
                  </a:solidFill>
                </a:rPr>
                <a:t>20.5</a:t>
              </a:r>
              <a:endParaRPr lang="en-US" altLang="zh-CN" sz="3200">
                <a:solidFill>
                  <a:srgbClr val="FF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189865" y="277495"/>
            <a:ext cx="4902200" cy="6375400"/>
          </a:xfrm>
          <a:prstGeom prst="rect">
            <a:avLst/>
          </a:prstGeom>
        </p:spPr>
      </p:pic>
      <p:grpSp>
        <p:nvGrpSpPr>
          <p:cNvPr id="10" name="组合 9"/>
          <p:cNvGrpSpPr/>
          <p:nvPr/>
        </p:nvGrpSpPr>
        <p:grpSpPr>
          <a:xfrm>
            <a:off x="6195060" y="873760"/>
            <a:ext cx="5769610" cy="5873750"/>
            <a:chOff x="9756" y="1376"/>
            <a:chExt cx="9086" cy="9250"/>
          </a:xfrm>
        </p:grpSpPr>
        <p:grpSp>
          <p:nvGrpSpPr>
            <p:cNvPr id="6" name="组合 5"/>
            <p:cNvGrpSpPr/>
            <p:nvPr/>
          </p:nvGrpSpPr>
          <p:grpSpPr>
            <a:xfrm>
              <a:off x="9756" y="1376"/>
              <a:ext cx="9086" cy="9250"/>
              <a:chOff x="9756" y="1376"/>
              <a:chExt cx="9086" cy="9250"/>
            </a:xfrm>
          </p:grpSpPr>
          <p:sp>
            <p:nvSpPr>
              <p:cNvPr id="5" name="圆角矩形 4"/>
              <p:cNvSpPr/>
              <p:nvPr/>
            </p:nvSpPr>
            <p:spPr>
              <a:xfrm>
                <a:off x="9756" y="1376"/>
                <a:ext cx="6862" cy="804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 name="PA_组合 152"/>
              <p:cNvGrpSpPr/>
              <p:nvPr>
                <p:custDataLst>
                  <p:tags r:id="rId2"/>
                </p:custDataLst>
              </p:nvPr>
            </p:nvGrpSpPr>
            <p:grpSpPr>
              <a:xfrm>
                <a:off x="15411" y="7857"/>
                <a:ext cx="3431" cy="2769"/>
                <a:chOff x="6168872" y="3076299"/>
                <a:chExt cx="3901103" cy="3147162"/>
              </a:xfrm>
              <a:solidFill>
                <a:schemeClr val="accent3"/>
              </a:solidFill>
            </p:grpSpPr>
            <p:sp>
              <p:nvSpPr>
                <p:cNvPr id="154" name="chenying0907 5"/>
                <p:cNvSpPr/>
                <p:nvPr/>
              </p:nvSpPr>
              <p:spPr bwMode="auto">
                <a:xfrm>
                  <a:off x="6512538" y="4099574"/>
                  <a:ext cx="1845322" cy="2123887"/>
                </a:xfrm>
                <a:custGeom>
                  <a:avLst/>
                  <a:gdLst>
                    <a:gd name="T0" fmla="*/ 18 w 571"/>
                    <a:gd name="T1" fmla="*/ 58 h 656"/>
                    <a:gd name="T2" fmla="*/ 69 w 571"/>
                    <a:gd name="T3" fmla="*/ 247 h 656"/>
                    <a:gd name="T4" fmla="*/ 91 w 571"/>
                    <a:gd name="T5" fmla="*/ 321 h 656"/>
                    <a:gd name="T6" fmla="*/ 103 w 571"/>
                    <a:gd name="T7" fmla="*/ 325 h 656"/>
                    <a:gd name="T8" fmla="*/ 95 w 571"/>
                    <a:gd name="T9" fmla="*/ 331 h 656"/>
                    <a:gd name="T10" fmla="*/ 106 w 571"/>
                    <a:gd name="T11" fmla="*/ 344 h 656"/>
                    <a:gd name="T12" fmla="*/ 120 w 571"/>
                    <a:gd name="T13" fmla="*/ 350 h 656"/>
                    <a:gd name="T14" fmla="*/ 128 w 571"/>
                    <a:gd name="T15" fmla="*/ 353 h 656"/>
                    <a:gd name="T16" fmla="*/ 105 w 571"/>
                    <a:gd name="T17" fmla="*/ 360 h 656"/>
                    <a:gd name="T18" fmla="*/ 107 w 571"/>
                    <a:gd name="T19" fmla="*/ 364 h 656"/>
                    <a:gd name="T20" fmla="*/ 160 w 571"/>
                    <a:gd name="T21" fmla="*/ 493 h 656"/>
                    <a:gd name="T22" fmla="*/ 174 w 571"/>
                    <a:gd name="T23" fmla="*/ 498 h 656"/>
                    <a:gd name="T24" fmla="*/ 198 w 571"/>
                    <a:gd name="T25" fmla="*/ 486 h 656"/>
                    <a:gd name="T26" fmla="*/ 255 w 571"/>
                    <a:gd name="T27" fmla="*/ 420 h 656"/>
                    <a:gd name="T28" fmla="*/ 395 w 571"/>
                    <a:gd name="T29" fmla="*/ 272 h 656"/>
                    <a:gd name="T30" fmla="*/ 464 w 571"/>
                    <a:gd name="T31" fmla="*/ 229 h 656"/>
                    <a:gd name="T32" fmla="*/ 506 w 571"/>
                    <a:gd name="T33" fmla="*/ 220 h 656"/>
                    <a:gd name="T34" fmla="*/ 462 w 571"/>
                    <a:gd name="T35" fmla="*/ 449 h 656"/>
                    <a:gd name="T36" fmla="*/ 459 w 571"/>
                    <a:gd name="T37" fmla="*/ 656 h 656"/>
                    <a:gd name="T38" fmla="*/ 489 w 571"/>
                    <a:gd name="T39" fmla="*/ 656 h 656"/>
                    <a:gd name="T40" fmla="*/ 486 w 571"/>
                    <a:gd name="T41" fmla="*/ 597 h 656"/>
                    <a:gd name="T42" fmla="*/ 498 w 571"/>
                    <a:gd name="T43" fmla="*/ 391 h 656"/>
                    <a:gd name="T44" fmla="*/ 536 w 571"/>
                    <a:gd name="T45" fmla="*/ 218 h 656"/>
                    <a:gd name="T46" fmla="*/ 567 w 571"/>
                    <a:gd name="T47" fmla="*/ 141 h 656"/>
                    <a:gd name="T48" fmla="*/ 558 w 571"/>
                    <a:gd name="T49" fmla="*/ 127 h 656"/>
                    <a:gd name="T50" fmla="*/ 538 w 571"/>
                    <a:gd name="T51" fmla="*/ 139 h 656"/>
                    <a:gd name="T52" fmla="*/ 531 w 571"/>
                    <a:gd name="T53" fmla="*/ 155 h 656"/>
                    <a:gd name="T54" fmla="*/ 508 w 571"/>
                    <a:gd name="T55" fmla="*/ 212 h 656"/>
                    <a:gd name="T56" fmla="*/ 451 w 571"/>
                    <a:gd name="T57" fmla="*/ 223 h 656"/>
                    <a:gd name="T58" fmla="*/ 284 w 571"/>
                    <a:gd name="T59" fmla="*/ 350 h 656"/>
                    <a:gd name="T60" fmla="*/ 215 w 571"/>
                    <a:gd name="T61" fmla="*/ 442 h 656"/>
                    <a:gd name="T62" fmla="*/ 187 w 571"/>
                    <a:gd name="T63" fmla="*/ 476 h 656"/>
                    <a:gd name="T64" fmla="*/ 183 w 571"/>
                    <a:gd name="T65" fmla="*/ 470 h 656"/>
                    <a:gd name="T66" fmla="*/ 137 w 571"/>
                    <a:gd name="T67" fmla="*/ 359 h 656"/>
                    <a:gd name="T68" fmla="*/ 123 w 571"/>
                    <a:gd name="T69" fmla="*/ 337 h 656"/>
                    <a:gd name="T70" fmla="*/ 112 w 571"/>
                    <a:gd name="T71" fmla="*/ 324 h 656"/>
                    <a:gd name="T72" fmla="*/ 112 w 571"/>
                    <a:gd name="T73" fmla="*/ 306 h 656"/>
                    <a:gd name="T74" fmla="*/ 114 w 571"/>
                    <a:gd name="T75" fmla="*/ 292 h 656"/>
                    <a:gd name="T76" fmla="*/ 88 w 571"/>
                    <a:gd name="T77" fmla="*/ 197 h 656"/>
                    <a:gd name="T78" fmla="*/ 33 w 571"/>
                    <a:gd name="T79" fmla="*/ 13 h 656"/>
                    <a:gd name="T80" fmla="*/ 15 w 571"/>
                    <a:gd name="T81" fmla="*/ 3 h 656"/>
                    <a:gd name="T82" fmla="*/ 8 w 571"/>
                    <a:gd name="T83" fmla="*/ 6 h 656"/>
                    <a:gd name="T84" fmla="*/ 3 w 571"/>
                    <a:gd name="T85" fmla="*/ 18 h 656"/>
                    <a:gd name="T86" fmla="*/ 18 w 571"/>
                    <a:gd name="T87" fmla="*/ 58 h 656"/>
                    <a:gd name="connsiteX0" fmla="*/ 287 w 9931"/>
                    <a:gd name="connsiteY0" fmla="*/ 858 h 9974"/>
                    <a:gd name="connsiteX1" fmla="*/ 1180 w 9931"/>
                    <a:gd name="connsiteY1" fmla="*/ 3739 h 9974"/>
                    <a:gd name="connsiteX2" fmla="*/ 1566 w 9931"/>
                    <a:gd name="connsiteY2" fmla="*/ 4867 h 9974"/>
                    <a:gd name="connsiteX3" fmla="*/ 1776 w 9931"/>
                    <a:gd name="connsiteY3" fmla="*/ 4928 h 9974"/>
                    <a:gd name="connsiteX4" fmla="*/ 1636 w 9931"/>
                    <a:gd name="connsiteY4" fmla="*/ 5020 h 9974"/>
                    <a:gd name="connsiteX5" fmla="*/ 1828 w 9931"/>
                    <a:gd name="connsiteY5" fmla="*/ 5218 h 9974"/>
                    <a:gd name="connsiteX6" fmla="*/ 2074 w 9931"/>
                    <a:gd name="connsiteY6" fmla="*/ 5309 h 9974"/>
                    <a:gd name="connsiteX7" fmla="*/ 2214 w 9931"/>
                    <a:gd name="connsiteY7" fmla="*/ 5355 h 9974"/>
                    <a:gd name="connsiteX8" fmla="*/ 1811 w 9931"/>
                    <a:gd name="connsiteY8" fmla="*/ 5462 h 9974"/>
                    <a:gd name="connsiteX9" fmla="*/ 1846 w 9931"/>
                    <a:gd name="connsiteY9" fmla="*/ 5523 h 9974"/>
                    <a:gd name="connsiteX10" fmla="*/ 2774 w 9931"/>
                    <a:gd name="connsiteY10" fmla="*/ 7489 h 9974"/>
                    <a:gd name="connsiteX11" fmla="*/ 3019 w 9931"/>
                    <a:gd name="connsiteY11" fmla="*/ 7565 h 9974"/>
                    <a:gd name="connsiteX12" fmla="*/ 3440 w 9931"/>
                    <a:gd name="connsiteY12" fmla="*/ 7383 h 9974"/>
                    <a:gd name="connsiteX13" fmla="*/ 4438 w 9931"/>
                    <a:gd name="connsiteY13" fmla="*/ 6376 h 9974"/>
                    <a:gd name="connsiteX14" fmla="*/ 6890 w 9931"/>
                    <a:gd name="connsiteY14" fmla="*/ 4120 h 9974"/>
                    <a:gd name="connsiteX15" fmla="*/ 8098 w 9931"/>
                    <a:gd name="connsiteY15" fmla="*/ 3465 h 9974"/>
                    <a:gd name="connsiteX16" fmla="*/ 8834 w 9931"/>
                    <a:gd name="connsiteY16" fmla="*/ 3328 h 9974"/>
                    <a:gd name="connsiteX17" fmla="*/ 8063 w 9931"/>
                    <a:gd name="connsiteY17" fmla="*/ 6819 h 9974"/>
                    <a:gd name="connsiteX18" fmla="*/ 8011 w 9931"/>
                    <a:gd name="connsiteY18" fmla="*/ 9974 h 9974"/>
                    <a:gd name="connsiteX19" fmla="*/ 8536 w 9931"/>
                    <a:gd name="connsiteY19" fmla="*/ 9974 h 9974"/>
                    <a:gd name="connsiteX20" fmla="*/ 8483 w 9931"/>
                    <a:gd name="connsiteY20" fmla="*/ 9075 h 9974"/>
                    <a:gd name="connsiteX21" fmla="*/ 8694 w 9931"/>
                    <a:gd name="connsiteY21" fmla="*/ 5934 h 9974"/>
                    <a:gd name="connsiteX22" fmla="*/ 9359 w 9931"/>
                    <a:gd name="connsiteY22" fmla="*/ 3297 h 9974"/>
                    <a:gd name="connsiteX23" fmla="*/ 9902 w 9931"/>
                    <a:gd name="connsiteY23" fmla="*/ 2123 h 9974"/>
                    <a:gd name="connsiteX24" fmla="*/ 9744 w 9931"/>
                    <a:gd name="connsiteY24" fmla="*/ 1910 h 9974"/>
                    <a:gd name="connsiteX25" fmla="*/ 9394 w 9931"/>
                    <a:gd name="connsiteY25" fmla="*/ 2093 h 9974"/>
                    <a:gd name="connsiteX26" fmla="*/ 9271 w 9931"/>
                    <a:gd name="connsiteY26" fmla="*/ 2337 h 9974"/>
                    <a:gd name="connsiteX27" fmla="*/ 8869 w 9931"/>
                    <a:gd name="connsiteY27" fmla="*/ 3206 h 9974"/>
                    <a:gd name="connsiteX28" fmla="*/ 7870 w 9931"/>
                    <a:gd name="connsiteY28" fmla="*/ 3373 h 9974"/>
                    <a:gd name="connsiteX29" fmla="*/ 4946 w 9931"/>
                    <a:gd name="connsiteY29" fmla="*/ 5309 h 9974"/>
                    <a:gd name="connsiteX30" fmla="*/ 3737 w 9931"/>
                    <a:gd name="connsiteY30" fmla="*/ 6712 h 9974"/>
                    <a:gd name="connsiteX31" fmla="*/ 3247 w 9931"/>
                    <a:gd name="connsiteY31" fmla="*/ 7230 h 9974"/>
                    <a:gd name="connsiteX32" fmla="*/ 3177 w 9931"/>
                    <a:gd name="connsiteY32" fmla="*/ 7139 h 9974"/>
                    <a:gd name="connsiteX33" fmla="*/ 2371 w 9931"/>
                    <a:gd name="connsiteY33" fmla="*/ 5447 h 9974"/>
                    <a:gd name="connsiteX34" fmla="*/ 1933 w 9931"/>
                    <a:gd name="connsiteY34" fmla="*/ 4913 h 9974"/>
                    <a:gd name="connsiteX35" fmla="*/ 1933 w 9931"/>
                    <a:gd name="connsiteY35" fmla="*/ 4639 h 9974"/>
                    <a:gd name="connsiteX36" fmla="*/ 1968 w 9931"/>
                    <a:gd name="connsiteY36" fmla="*/ 4425 h 9974"/>
                    <a:gd name="connsiteX37" fmla="*/ 1513 w 9931"/>
                    <a:gd name="connsiteY37" fmla="*/ 2977 h 9974"/>
                    <a:gd name="connsiteX38" fmla="*/ 550 w 9931"/>
                    <a:gd name="connsiteY38" fmla="*/ 172 h 9974"/>
                    <a:gd name="connsiteX39" fmla="*/ 235 w 9931"/>
                    <a:gd name="connsiteY39" fmla="*/ 20 h 9974"/>
                    <a:gd name="connsiteX40" fmla="*/ 112 w 9931"/>
                    <a:gd name="connsiteY40" fmla="*/ 65 h 9974"/>
                    <a:gd name="connsiteX41" fmla="*/ 25 w 9931"/>
                    <a:gd name="connsiteY41" fmla="*/ 248 h 9974"/>
                    <a:gd name="connsiteX42" fmla="*/ 287 w 9931"/>
                    <a:gd name="connsiteY42" fmla="*/ 858 h 9974"/>
                    <a:gd name="connsiteX0-1" fmla="*/ 289 w 10000"/>
                    <a:gd name="connsiteY0-2" fmla="*/ 860 h 10000"/>
                    <a:gd name="connsiteX1-3" fmla="*/ 1188 w 10000"/>
                    <a:gd name="connsiteY1-4" fmla="*/ 3749 h 10000"/>
                    <a:gd name="connsiteX2-5" fmla="*/ 1577 w 10000"/>
                    <a:gd name="connsiteY2-6" fmla="*/ 4880 h 10000"/>
                    <a:gd name="connsiteX3-7" fmla="*/ 1788 w 10000"/>
                    <a:gd name="connsiteY3-8" fmla="*/ 4941 h 10000"/>
                    <a:gd name="connsiteX4-9" fmla="*/ 1647 w 10000"/>
                    <a:gd name="connsiteY4-10" fmla="*/ 5033 h 10000"/>
                    <a:gd name="connsiteX5-11" fmla="*/ 1841 w 10000"/>
                    <a:gd name="connsiteY5-12" fmla="*/ 5232 h 10000"/>
                    <a:gd name="connsiteX6-13" fmla="*/ 2088 w 10000"/>
                    <a:gd name="connsiteY6-14" fmla="*/ 5323 h 10000"/>
                    <a:gd name="connsiteX7-15" fmla="*/ 2229 w 10000"/>
                    <a:gd name="connsiteY7-16" fmla="*/ 5369 h 10000"/>
                    <a:gd name="connsiteX8-17" fmla="*/ 1824 w 10000"/>
                    <a:gd name="connsiteY8-18" fmla="*/ 5476 h 10000"/>
                    <a:gd name="connsiteX9-19" fmla="*/ 1859 w 10000"/>
                    <a:gd name="connsiteY9-20" fmla="*/ 5537 h 10000"/>
                    <a:gd name="connsiteX10-21" fmla="*/ 2793 w 10000"/>
                    <a:gd name="connsiteY10-22" fmla="*/ 7509 h 10000"/>
                    <a:gd name="connsiteX11-23" fmla="*/ 3040 w 10000"/>
                    <a:gd name="connsiteY11-24" fmla="*/ 7585 h 10000"/>
                    <a:gd name="connsiteX12-25" fmla="*/ 3464 w 10000"/>
                    <a:gd name="connsiteY12-26" fmla="*/ 7402 h 10000"/>
                    <a:gd name="connsiteX13-27" fmla="*/ 4469 w 10000"/>
                    <a:gd name="connsiteY13-28" fmla="*/ 6393 h 10000"/>
                    <a:gd name="connsiteX14-29" fmla="*/ 6938 w 10000"/>
                    <a:gd name="connsiteY14-30" fmla="*/ 4131 h 10000"/>
                    <a:gd name="connsiteX15-31" fmla="*/ 8154 w 10000"/>
                    <a:gd name="connsiteY15-32" fmla="*/ 3474 h 10000"/>
                    <a:gd name="connsiteX16-33" fmla="*/ 8895 w 10000"/>
                    <a:gd name="connsiteY16-34" fmla="*/ 3337 h 10000"/>
                    <a:gd name="connsiteX17-35" fmla="*/ 8119 w 10000"/>
                    <a:gd name="connsiteY17-36" fmla="*/ 6837 h 10000"/>
                    <a:gd name="connsiteX18-37" fmla="*/ 8067 w 10000"/>
                    <a:gd name="connsiteY18-38" fmla="*/ 10000 h 10000"/>
                    <a:gd name="connsiteX19-39" fmla="*/ 8595 w 10000"/>
                    <a:gd name="connsiteY19-40" fmla="*/ 10000 h 10000"/>
                    <a:gd name="connsiteX20-41" fmla="*/ 8542 w 10000"/>
                    <a:gd name="connsiteY20-42" fmla="*/ 9099 h 10000"/>
                    <a:gd name="connsiteX21-43" fmla="*/ 8754 w 10000"/>
                    <a:gd name="connsiteY21-44" fmla="*/ 5949 h 10000"/>
                    <a:gd name="connsiteX22-45" fmla="*/ 9424 w 10000"/>
                    <a:gd name="connsiteY22-46" fmla="*/ 3306 h 10000"/>
                    <a:gd name="connsiteX23-47" fmla="*/ 9971 w 10000"/>
                    <a:gd name="connsiteY23-48" fmla="*/ 2129 h 10000"/>
                    <a:gd name="connsiteX24-49" fmla="*/ 9812 w 10000"/>
                    <a:gd name="connsiteY24-50" fmla="*/ 1915 h 10000"/>
                    <a:gd name="connsiteX25-51" fmla="*/ 9459 w 10000"/>
                    <a:gd name="connsiteY25-52" fmla="*/ 2098 h 10000"/>
                    <a:gd name="connsiteX26-53" fmla="*/ 9335 w 10000"/>
                    <a:gd name="connsiteY26-54" fmla="*/ 2343 h 10000"/>
                    <a:gd name="connsiteX27-55" fmla="*/ 8931 w 10000"/>
                    <a:gd name="connsiteY27-56" fmla="*/ 3214 h 10000"/>
                    <a:gd name="connsiteX28-57" fmla="*/ 7925 w 10000"/>
                    <a:gd name="connsiteY28-58" fmla="*/ 3382 h 10000"/>
                    <a:gd name="connsiteX29-59" fmla="*/ 4980 w 10000"/>
                    <a:gd name="connsiteY29-60" fmla="*/ 5323 h 10000"/>
                    <a:gd name="connsiteX30-61" fmla="*/ 3763 w 10000"/>
                    <a:gd name="connsiteY30-62" fmla="*/ 6729 h 10000"/>
                    <a:gd name="connsiteX31-63" fmla="*/ 3270 w 10000"/>
                    <a:gd name="connsiteY31-64" fmla="*/ 7249 h 10000"/>
                    <a:gd name="connsiteX32-65" fmla="*/ 3199 w 10000"/>
                    <a:gd name="connsiteY32-66" fmla="*/ 7158 h 10000"/>
                    <a:gd name="connsiteX33-67" fmla="*/ 2387 w 10000"/>
                    <a:gd name="connsiteY33-68" fmla="*/ 5461 h 10000"/>
                    <a:gd name="connsiteX34-69" fmla="*/ 1946 w 10000"/>
                    <a:gd name="connsiteY34-70" fmla="*/ 4651 h 10000"/>
                    <a:gd name="connsiteX35-71" fmla="*/ 1982 w 10000"/>
                    <a:gd name="connsiteY35-72" fmla="*/ 4437 h 10000"/>
                    <a:gd name="connsiteX36-73" fmla="*/ 1524 w 10000"/>
                    <a:gd name="connsiteY36-74" fmla="*/ 2985 h 10000"/>
                    <a:gd name="connsiteX37-75" fmla="*/ 554 w 10000"/>
                    <a:gd name="connsiteY37-76" fmla="*/ 172 h 10000"/>
                    <a:gd name="connsiteX38-77" fmla="*/ 237 w 10000"/>
                    <a:gd name="connsiteY38-78" fmla="*/ 20 h 10000"/>
                    <a:gd name="connsiteX39-79" fmla="*/ 113 w 10000"/>
                    <a:gd name="connsiteY39-80" fmla="*/ 65 h 10000"/>
                    <a:gd name="connsiteX40-81" fmla="*/ 25 w 10000"/>
                    <a:gd name="connsiteY40-82" fmla="*/ 249 h 10000"/>
                    <a:gd name="connsiteX41-83" fmla="*/ 289 w 10000"/>
                    <a:gd name="connsiteY41-84" fmla="*/ 860 h 10000"/>
                    <a:gd name="connsiteX0-85" fmla="*/ 289 w 10000"/>
                    <a:gd name="connsiteY0-86" fmla="*/ 860 h 10000"/>
                    <a:gd name="connsiteX1-87" fmla="*/ 1188 w 10000"/>
                    <a:gd name="connsiteY1-88" fmla="*/ 3749 h 10000"/>
                    <a:gd name="connsiteX2-89" fmla="*/ 1577 w 10000"/>
                    <a:gd name="connsiteY2-90" fmla="*/ 4880 h 10000"/>
                    <a:gd name="connsiteX3-91" fmla="*/ 1788 w 10000"/>
                    <a:gd name="connsiteY3-92" fmla="*/ 4941 h 10000"/>
                    <a:gd name="connsiteX4-93" fmla="*/ 1647 w 10000"/>
                    <a:gd name="connsiteY4-94" fmla="*/ 5033 h 10000"/>
                    <a:gd name="connsiteX5-95" fmla="*/ 1841 w 10000"/>
                    <a:gd name="connsiteY5-96" fmla="*/ 5232 h 10000"/>
                    <a:gd name="connsiteX6-97" fmla="*/ 2088 w 10000"/>
                    <a:gd name="connsiteY6-98" fmla="*/ 5323 h 10000"/>
                    <a:gd name="connsiteX7-99" fmla="*/ 2229 w 10000"/>
                    <a:gd name="connsiteY7-100" fmla="*/ 5369 h 10000"/>
                    <a:gd name="connsiteX8-101" fmla="*/ 1824 w 10000"/>
                    <a:gd name="connsiteY8-102" fmla="*/ 5476 h 10000"/>
                    <a:gd name="connsiteX9-103" fmla="*/ 1859 w 10000"/>
                    <a:gd name="connsiteY9-104" fmla="*/ 5537 h 10000"/>
                    <a:gd name="connsiteX10-105" fmla="*/ 2793 w 10000"/>
                    <a:gd name="connsiteY10-106" fmla="*/ 7509 h 10000"/>
                    <a:gd name="connsiteX11-107" fmla="*/ 3040 w 10000"/>
                    <a:gd name="connsiteY11-108" fmla="*/ 7585 h 10000"/>
                    <a:gd name="connsiteX12-109" fmla="*/ 3464 w 10000"/>
                    <a:gd name="connsiteY12-110" fmla="*/ 7402 h 10000"/>
                    <a:gd name="connsiteX13-111" fmla="*/ 4469 w 10000"/>
                    <a:gd name="connsiteY13-112" fmla="*/ 6393 h 10000"/>
                    <a:gd name="connsiteX14-113" fmla="*/ 6938 w 10000"/>
                    <a:gd name="connsiteY14-114" fmla="*/ 4131 h 10000"/>
                    <a:gd name="connsiteX15-115" fmla="*/ 8154 w 10000"/>
                    <a:gd name="connsiteY15-116" fmla="*/ 3474 h 10000"/>
                    <a:gd name="connsiteX16-117" fmla="*/ 8895 w 10000"/>
                    <a:gd name="connsiteY16-118" fmla="*/ 3337 h 10000"/>
                    <a:gd name="connsiteX17-119" fmla="*/ 8119 w 10000"/>
                    <a:gd name="connsiteY17-120" fmla="*/ 6837 h 10000"/>
                    <a:gd name="connsiteX18-121" fmla="*/ 8067 w 10000"/>
                    <a:gd name="connsiteY18-122" fmla="*/ 10000 h 10000"/>
                    <a:gd name="connsiteX19-123" fmla="*/ 8595 w 10000"/>
                    <a:gd name="connsiteY19-124" fmla="*/ 10000 h 10000"/>
                    <a:gd name="connsiteX20-125" fmla="*/ 8542 w 10000"/>
                    <a:gd name="connsiteY20-126" fmla="*/ 9099 h 10000"/>
                    <a:gd name="connsiteX21-127" fmla="*/ 8754 w 10000"/>
                    <a:gd name="connsiteY21-128" fmla="*/ 5949 h 10000"/>
                    <a:gd name="connsiteX22-129" fmla="*/ 9424 w 10000"/>
                    <a:gd name="connsiteY22-130" fmla="*/ 3306 h 10000"/>
                    <a:gd name="connsiteX23-131" fmla="*/ 9971 w 10000"/>
                    <a:gd name="connsiteY23-132" fmla="*/ 2129 h 10000"/>
                    <a:gd name="connsiteX24-133" fmla="*/ 9812 w 10000"/>
                    <a:gd name="connsiteY24-134" fmla="*/ 1915 h 10000"/>
                    <a:gd name="connsiteX25-135" fmla="*/ 9459 w 10000"/>
                    <a:gd name="connsiteY25-136" fmla="*/ 2098 h 10000"/>
                    <a:gd name="connsiteX26-137" fmla="*/ 9335 w 10000"/>
                    <a:gd name="connsiteY26-138" fmla="*/ 2343 h 10000"/>
                    <a:gd name="connsiteX27-139" fmla="*/ 8931 w 10000"/>
                    <a:gd name="connsiteY27-140" fmla="*/ 3214 h 10000"/>
                    <a:gd name="connsiteX28-141" fmla="*/ 7925 w 10000"/>
                    <a:gd name="connsiteY28-142" fmla="*/ 3382 h 10000"/>
                    <a:gd name="connsiteX29-143" fmla="*/ 4980 w 10000"/>
                    <a:gd name="connsiteY29-144" fmla="*/ 5323 h 10000"/>
                    <a:gd name="connsiteX30-145" fmla="*/ 3763 w 10000"/>
                    <a:gd name="connsiteY30-146" fmla="*/ 6729 h 10000"/>
                    <a:gd name="connsiteX31-147" fmla="*/ 3270 w 10000"/>
                    <a:gd name="connsiteY31-148" fmla="*/ 7249 h 10000"/>
                    <a:gd name="connsiteX32-149" fmla="*/ 3199 w 10000"/>
                    <a:gd name="connsiteY32-150" fmla="*/ 7158 h 10000"/>
                    <a:gd name="connsiteX33-151" fmla="*/ 2387 w 10000"/>
                    <a:gd name="connsiteY33-152" fmla="*/ 5461 h 10000"/>
                    <a:gd name="connsiteX34-153" fmla="*/ 1982 w 10000"/>
                    <a:gd name="connsiteY34-154" fmla="*/ 4437 h 10000"/>
                    <a:gd name="connsiteX35-155" fmla="*/ 1524 w 10000"/>
                    <a:gd name="connsiteY35-156" fmla="*/ 2985 h 10000"/>
                    <a:gd name="connsiteX36-157" fmla="*/ 554 w 10000"/>
                    <a:gd name="connsiteY36-158" fmla="*/ 172 h 10000"/>
                    <a:gd name="connsiteX37-159" fmla="*/ 237 w 10000"/>
                    <a:gd name="connsiteY37-160" fmla="*/ 20 h 10000"/>
                    <a:gd name="connsiteX38-161" fmla="*/ 113 w 10000"/>
                    <a:gd name="connsiteY38-162" fmla="*/ 65 h 10000"/>
                    <a:gd name="connsiteX39-163" fmla="*/ 25 w 10000"/>
                    <a:gd name="connsiteY39-164" fmla="*/ 249 h 10000"/>
                    <a:gd name="connsiteX40-165" fmla="*/ 289 w 10000"/>
                    <a:gd name="connsiteY40-166" fmla="*/ 860 h 10000"/>
                    <a:gd name="connsiteX0-167" fmla="*/ 289 w 10000"/>
                    <a:gd name="connsiteY0-168" fmla="*/ 860 h 10000"/>
                    <a:gd name="connsiteX1-169" fmla="*/ 1188 w 10000"/>
                    <a:gd name="connsiteY1-170" fmla="*/ 3749 h 10000"/>
                    <a:gd name="connsiteX2-171" fmla="*/ 1577 w 10000"/>
                    <a:gd name="connsiteY2-172" fmla="*/ 4880 h 10000"/>
                    <a:gd name="connsiteX3-173" fmla="*/ 1788 w 10000"/>
                    <a:gd name="connsiteY3-174" fmla="*/ 4941 h 10000"/>
                    <a:gd name="connsiteX4-175" fmla="*/ 1647 w 10000"/>
                    <a:gd name="connsiteY4-176" fmla="*/ 5033 h 10000"/>
                    <a:gd name="connsiteX5-177" fmla="*/ 1841 w 10000"/>
                    <a:gd name="connsiteY5-178" fmla="*/ 5232 h 10000"/>
                    <a:gd name="connsiteX6-179" fmla="*/ 2088 w 10000"/>
                    <a:gd name="connsiteY6-180" fmla="*/ 5323 h 10000"/>
                    <a:gd name="connsiteX7-181" fmla="*/ 1824 w 10000"/>
                    <a:gd name="connsiteY7-182" fmla="*/ 5476 h 10000"/>
                    <a:gd name="connsiteX8-183" fmla="*/ 1859 w 10000"/>
                    <a:gd name="connsiteY8-184" fmla="*/ 5537 h 10000"/>
                    <a:gd name="connsiteX9-185" fmla="*/ 2793 w 10000"/>
                    <a:gd name="connsiteY9-186" fmla="*/ 7509 h 10000"/>
                    <a:gd name="connsiteX10-187" fmla="*/ 3040 w 10000"/>
                    <a:gd name="connsiteY10-188" fmla="*/ 7585 h 10000"/>
                    <a:gd name="connsiteX11-189" fmla="*/ 3464 w 10000"/>
                    <a:gd name="connsiteY11-190" fmla="*/ 7402 h 10000"/>
                    <a:gd name="connsiteX12-191" fmla="*/ 4469 w 10000"/>
                    <a:gd name="connsiteY12-192" fmla="*/ 6393 h 10000"/>
                    <a:gd name="connsiteX13-193" fmla="*/ 6938 w 10000"/>
                    <a:gd name="connsiteY13-194" fmla="*/ 4131 h 10000"/>
                    <a:gd name="connsiteX14-195" fmla="*/ 8154 w 10000"/>
                    <a:gd name="connsiteY14-196" fmla="*/ 3474 h 10000"/>
                    <a:gd name="connsiteX15-197" fmla="*/ 8895 w 10000"/>
                    <a:gd name="connsiteY15-198" fmla="*/ 3337 h 10000"/>
                    <a:gd name="connsiteX16-199" fmla="*/ 8119 w 10000"/>
                    <a:gd name="connsiteY16-200" fmla="*/ 6837 h 10000"/>
                    <a:gd name="connsiteX17-201" fmla="*/ 8067 w 10000"/>
                    <a:gd name="connsiteY17-202" fmla="*/ 10000 h 10000"/>
                    <a:gd name="connsiteX18-203" fmla="*/ 8595 w 10000"/>
                    <a:gd name="connsiteY18-204" fmla="*/ 10000 h 10000"/>
                    <a:gd name="connsiteX19-205" fmla="*/ 8542 w 10000"/>
                    <a:gd name="connsiteY19-206" fmla="*/ 9099 h 10000"/>
                    <a:gd name="connsiteX20-207" fmla="*/ 8754 w 10000"/>
                    <a:gd name="connsiteY20-208" fmla="*/ 5949 h 10000"/>
                    <a:gd name="connsiteX21-209" fmla="*/ 9424 w 10000"/>
                    <a:gd name="connsiteY21-210" fmla="*/ 3306 h 10000"/>
                    <a:gd name="connsiteX22-211" fmla="*/ 9971 w 10000"/>
                    <a:gd name="connsiteY22-212" fmla="*/ 2129 h 10000"/>
                    <a:gd name="connsiteX23-213" fmla="*/ 9812 w 10000"/>
                    <a:gd name="connsiteY23-214" fmla="*/ 1915 h 10000"/>
                    <a:gd name="connsiteX24-215" fmla="*/ 9459 w 10000"/>
                    <a:gd name="connsiteY24-216" fmla="*/ 2098 h 10000"/>
                    <a:gd name="connsiteX25-217" fmla="*/ 9335 w 10000"/>
                    <a:gd name="connsiteY25-218" fmla="*/ 2343 h 10000"/>
                    <a:gd name="connsiteX26-219" fmla="*/ 8931 w 10000"/>
                    <a:gd name="connsiteY26-220" fmla="*/ 3214 h 10000"/>
                    <a:gd name="connsiteX27-221" fmla="*/ 7925 w 10000"/>
                    <a:gd name="connsiteY27-222" fmla="*/ 3382 h 10000"/>
                    <a:gd name="connsiteX28-223" fmla="*/ 4980 w 10000"/>
                    <a:gd name="connsiteY28-224" fmla="*/ 5323 h 10000"/>
                    <a:gd name="connsiteX29-225" fmla="*/ 3763 w 10000"/>
                    <a:gd name="connsiteY29-226" fmla="*/ 6729 h 10000"/>
                    <a:gd name="connsiteX30-227" fmla="*/ 3270 w 10000"/>
                    <a:gd name="connsiteY30-228" fmla="*/ 7249 h 10000"/>
                    <a:gd name="connsiteX31-229" fmla="*/ 3199 w 10000"/>
                    <a:gd name="connsiteY31-230" fmla="*/ 7158 h 10000"/>
                    <a:gd name="connsiteX32-231" fmla="*/ 2387 w 10000"/>
                    <a:gd name="connsiteY32-232" fmla="*/ 5461 h 10000"/>
                    <a:gd name="connsiteX33-233" fmla="*/ 1982 w 10000"/>
                    <a:gd name="connsiteY33-234" fmla="*/ 4437 h 10000"/>
                    <a:gd name="connsiteX34-235" fmla="*/ 1524 w 10000"/>
                    <a:gd name="connsiteY34-236" fmla="*/ 2985 h 10000"/>
                    <a:gd name="connsiteX35-237" fmla="*/ 554 w 10000"/>
                    <a:gd name="connsiteY35-238" fmla="*/ 172 h 10000"/>
                    <a:gd name="connsiteX36-239" fmla="*/ 237 w 10000"/>
                    <a:gd name="connsiteY36-240" fmla="*/ 20 h 10000"/>
                    <a:gd name="connsiteX37-241" fmla="*/ 113 w 10000"/>
                    <a:gd name="connsiteY37-242" fmla="*/ 65 h 10000"/>
                    <a:gd name="connsiteX38-243" fmla="*/ 25 w 10000"/>
                    <a:gd name="connsiteY38-244" fmla="*/ 249 h 10000"/>
                    <a:gd name="connsiteX39-245" fmla="*/ 289 w 10000"/>
                    <a:gd name="connsiteY39-246" fmla="*/ 860 h 10000"/>
                    <a:gd name="connsiteX0-247" fmla="*/ 289 w 10000"/>
                    <a:gd name="connsiteY0-248" fmla="*/ 860 h 10000"/>
                    <a:gd name="connsiteX1-249" fmla="*/ 1188 w 10000"/>
                    <a:gd name="connsiteY1-250" fmla="*/ 3749 h 10000"/>
                    <a:gd name="connsiteX2-251" fmla="*/ 1577 w 10000"/>
                    <a:gd name="connsiteY2-252" fmla="*/ 4880 h 10000"/>
                    <a:gd name="connsiteX3-253" fmla="*/ 1788 w 10000"/>
                    <a:gd name="connsiteY3-254" fmla="*/ 4941 h 10000"/>
                    <a:gd name="connsiteX4-255" fmla="*/ 1647 w 10000"/>
                    <a:gd name="connsiteY4-256" fmla="*/ 5033 h 10000"/>
                    <a:gd name="connsiteX5-257" fmla="*/ 1841 w 10000"/>
                    <a:gd name="connsiteY5-258" fmla="*/ 5232 h 10000"/>
                    <a:gd name="connsiteX6-259" fmla="*/ 1824 w 10000"/>
                    <a:gd name="connsiteY6-260" fmla="*/ 5476 h 10000"/>
                    <a:gd name="connsiteX7-261" fmla="*/ 1859 w 10000"/>
                    <a:gd name="connsiteY7-262" fmla="*/ 5537 h 10000"/>
                    <a:gd name="connsiteX8-263" fmla="*/ 2793 w 10000"/>
                    <a:gd name="connsiteY8-264" fmla="*/ 7509 h 10000"/>
                    <a:gd name="connsiteX9-265" fmla="*/ 3040 w 10000"/>
                    <a:gd name="connsiteY9-266" fmla="*/ 7585 h 10000"/>
                    <a:gd name="connsiteX10-267" fmla="*/ 3464 w 10000"/>
                    <a:gd name="connsiteY10-268" fmla="*/ 7402 h 10000"/>
                    <a:gd name="connsiteX11-269" fmla="*/ 4469 w 10000"/>
                    <a:gd name="connsiteY11-270" fmla="*/ 6393 h 10000"/>
                    <a:gd name="connsiteX12-271" fmla="*/ 6938 w 10000"/>
                    <a:gd name="connsiteY12-272" fmla="*/ 4131 h 10000"/>
                    <a:gd name="connsiteX13-273" fmla="*/ 8154 w 10000"/>
                    <a:gd name="connsiteY13-274" fmla="*/ 3474 h 10000"/>
                    <a:gd name="connsiteX14-275" fmla="*/ 8895 w 10000"/>
                    <a:gd name="connsiteY14-276" fmla="*/ 3337 h 10000"/>
                    <a:gd name="connsiteX15-277" fmla="*/ 8119 w 10000"/>
                    <a:gd name="connsiteY15-278" fmla="*/ 6837 h 10000"/>
                    <a:gd name="connsiteX16-279" fmla="*/ 8067 w 10000"/>
                    <a:gd name="connsiteY16-280" fmla="*/ 10000 h 10000"/>
                    <a:gd name="connsiteX17-281" fmla="*/ 8595 w 10000"/>
                    <a:gd name="connsiteY17-282" fmla="*/ 10000 h 10000"/>
                    <a:gd name="connsiteX18-283" fmla="*/ 8542 w 10000"/>
                    <a:gd name="connsiteY18-284" fmla="*/ 9099 h 10000"/>
                    <a:gd name="connsiteX19-285" fmla="*/ 8754 w 10000"/>
                    <a:gd name="connsiteY19-286" fmla="*/ 5949 h 10000"/>
                    <a:gd name="connsiteX20-287" fmla="*/ 9424 w 10000"/>
                    <a:gd name="connsiteY20-288" fmla="*/ 3306 h 10000"/>
                    <a:gd name="connsiteX21-289" fmla="*/ 9971 w 10000"/>
                    <a:gd name="connsiteY21-290" fmla="*/ 2129 h 10000"/>
                    <a:gd name="connsiteX22-291" fmla="*/ 9812 w 10000"/>
                    <a:gd name="connsiteY22-292" fmla="*/ 1915 h 10000"/>
                    <a:gd name="connsiteX23-293" fmla="*/ 9459 w 10000"/>
                    <a:gd name="connsiteY23-294" fmla="*/ 2098 h 10000"/>
                    <a:gd name="connsiteX24-295" fmla="*/ 9335 w 10000"/>
                    <a:gd name="connsiteY24-296" fmla="*/ 2343 h 10000"/>
                    <a:gd name="connsiteX25-297" fmla="*/ 8931 w 10000"/>
                    <a:gd name="connsiteY25-298" fmla="*/ 3214 h 10000"/>
                    <a:gd name="connsiteX26-299" fmla="*/ 7925 w 10000"/>
                    <a:gd name="connsiteY26-300" fmla="*/ 3382 h 10000"/>
                    <a:gd name="connsiteX27-301" fmla="*/ 4980 w 10000"/>
                    <a:gd name="connsiteY27-302" fmla="*/ 5323 h 10000"/>
                    <a:gd name="connsiteX28-303" fmla="*/ 3763 w 10000"/>
                    <a:gd name="connsiteY28-304" fmla="*/ 6729 h 10000"/>
                    <a:gd name="connsiteX29-305" fmla="*/ 3270 w 10000"/>
                    <a:gd name="connsiteY29-306" fmla="*/ 7249 h 10000"/>
                    <a:gd name="connsiteX30-307" fmla="*/ 3199 w 10000"/>
                    <a:gd name="connsiteY30-308" fmla="*/ 7158 h 10000"/>
                    <a:gd name="connsiteX31-309" fmla="*/ 2387 w 10000"/>
                    <a:gd name="connsiteY31-310" fmla="*/ 5461 h 10000"/>
                    <a:gd name="connsiteX32-311" fmla="*/ 1982 w 10000"/>
                    <a:gd name="connsiteY32-312" fmla="*/ 4437 h 10000"/>
                    <a:gd name="connsiteX33-313" fmla="*/ 1524 w 10000"/>
                    <a:gd name="connsiteY33-314" fmla="*/ 2985 h 10000"/>
                    <a:gd name="connsiteX34-315" fmla="*/ 554 w 10000"/>
                    <a:gd name="connsiteY34-316" fmla="*/ 172 h 10000"/>
                    <a:gd name="connsiteX35-317" fmla="*/ 237 w 10000"/>
                    <a:gd name="connsiteY35-318" fmla="*/ 20 h 10000"/>
                    <a:gd name="connsiteX36-319" fmla="*/ 113 w 10000"/>
                    <a:gd name="connsiteY36-320" fmla="*/ 65 h 10000"/>
                    <a:gd name="connsiteX37-321" fmla="*/ 25 w 10000"/>
                    <a:gd name="connsiteY37-322" fmla="*/ 249 h 10000"/>
                    <a:gd name="connsiteX38-323" fmla="*/ 289 w 10000"/>
                    <a:gd name="connsiteY38-324" fmla="*/ 860 h 10000"/>
                    <a:gd name="connsiteX0-325" fmla="*/ 289 w 10000"/>
                    <a:gd name="connsiteY0-326" fmla="*/ 860 h 10000"/>
                    <a:gd name="connsiteX1-327" fmla="*/ 1188 w 10000"/>
                    <a:gd name="connsiteY1-328" fmla="*/ 3749 h 10000"/>
                    <a:gd name="connsiteX2-329" fmla="*/ 1577 w 10000"/>
                    <a:gd name="connsiteY2-330" fmla="*/ 4880 h 10000"/>
                    <a:gd name="connsiteX3-331" fmla="*/ 1788 w 10000"/>
                    <a:gd name="connsiteY3-332" fmla="*/ 4941 h 10000"/>
                    <a:gd name="connsiteX4-333" fmla="*/ 1647 w 10000"/>
                    <a:gd name="connsiteY4-334" fmla="*/ 5033 h 10000"/>
                    <a:gd name="connsiteX5-335" fmla="*/ 1824 w 10000"/>
                    <a:gd name="connsiteY5-336" fmla="*/ 5476 h 10000"/>
                    <a:gd name="connsiteX6-337" fmla="*/ 1859 w 10000"/>
                    <a:gd name="connsiteY6-338" fmla="*/ 5537 h 10000"/>
                    <a:gd name="connsiteX7-339" fmla="*/ 2793 w 10000"/>
                    <a:gd name="connsiteY7-340" fmla="*/ 7509 h 10000"/>
                    <a:gd name="connsiteX8-341" fmla="*/ 3040 w 10000"/>
                    <a:gd name="connsiteY8-342" fmla="*/ 7585 h 10000"/>
                    <a:gd name="connsiteX9-343" fmla="*/ 3464 w 10000"/>
                    <a:gd name="connsiteY9-344" fmla="*/ 7402 h 10000"/>
                    <a:gd name="connsiteX10-345" fmla="*/ 4469 w 10000"/>
                    <a:gd name="connsiteY10-346" fmla="*/ 6393 h 10000"/>
                    <a:gd name="connsiteX11-347" fmla="*/ 6938 w 10000"/>
                    <a:gd name="connsiteY11-348" fmla="*/ 4131 h 10000"/>
                    <a:gd name="connsiteX12-349" fmla="*/ 8154 w 10000"/>
                    <a:gd name="connsiteY12-350" fmla="*/ 3474 h 10000"/>
                    <a:gd name="connsiteX13-351" fmla="*/ 8895 w 10000"/>
                    <a:gd name="connsiteY13-352" fmla="*/ 3337 h 10000"/>
                    <a:gd name="connsiteX14-353" fmla="*/ 8119 w 10000"/>
                    <a:gd name="connsiteY14-354" fmla="*/ 6837 h 10000"/>
                    <a:gd name="connsiteX15-355" fmla="*/ 8067 w 10000"/>
                    <a:gd name="connsiteY15-356" fmla="*/ 10000 h 10000"/>
                    <a:gd name="connsiteX16-357" fmla="*/ 8595 w 10000"/>
                    <a:gd name="connsiteY16-358" fmla="*/ 10000 h 10000"/>
                    <a:gd name="connsiteX17-359" fmla="*/ 8542 w 10000"/>
                    <a:gd name="connsiteY17-360" fmla="*/ 9099 h 10000"/>
                    <a:gd name="connsiteX18-361" fmla="*/ 8754 w 10000"/>
                    <a:gd name="connsiteY18-362" fmla="*/ 5949 h 10000"/>
                    <a:gd name="connsiteX19-363" fmla="*/ 9424 w 10000"/>
                    <a:gd name="connsiteY19-364" fmla="*/ 3306 h 10000"/>
                    <a:gd name="connsiteX20-365" fmla="*/ 9971 w 10000"/>
                    <a:gd name="connsiteY20-366" fmla="*/ 2129 h 10000"/>
                    <a:gd name="connsiteX21-367" fmla="*/ 9812 w 10000"/>
                    <a:gd name="connsiteY21-368" fmla="*/ 1915 h 10000"/>
                    <a:gd name="connsiteX22-369" fmla="*/ 9459 w 10000"/>
                    <a:gd name="connsiteY22-370" fmla="*/ 2098 h 10000"/>
                    <a:gd name="connsiteX23-371" fmla="*/ 9335 w 10000"/>
                    <a:gd name="connsiteY23-372" fmla="*/ 2343 h 10000"/>
                    <a:gd name="connsiteX24-373" fmla="*/ 8931 w 10000"/>
                    <a:gd name="connsiteY24-374" fmla="*/ 3214 h 10000"/>
                    <a:gd name="connsiteX25-375" fmla="*/ 7925 w 10000"/>
                    <a:gd name="connsiteY25-376" fmla="*/ 3382 h 10000"/>
                    <a:gd name="connsiteX26-377" fmla="*/ 4980 w 10000"/>
                    <a:gd name="connsiteY26-378" fmla="*/ 5323 h 10000"/>
                    <a:gd name="connsiteX27-379" fmla="*/ 3763 w 10000"/>
                    <a:gd name="connsiteY27-380" fmla="*/ 6729 h 10000"/>
                    <a:gd name="connsiteX28-381" fmla="*/ 3270 w 10000"/>
                    <a:gd name="connsiteY28-382" fmla="*/ 7249 h 10000"/>
                    <a:gd name="connsiteX29-383" fmla="*/ 3199 w 10000"/>
                    <a:gd name="connsiteY29-384" fmla="*/ 7158 h 10000"/>
                    <a:gd name="connsiteX30-385" fmla="*/ 2387 w 10000"/>
                    <a:gd name="connsiteY30-386" fmla="*/ 5461 h 10000"/>
                    <a:gd name="connsiteX31-387" fmla="*/ 1982 w 10000"/>
                    <a:gd name="connsiteY31-388" fmla="*/ 4437 h 10000"/>
                    <a:gd name="connsiteX32-389" fmla="*/ 1524 w 10000"/>
                    <a:gd name="connsiteY32-390" fmla="*/ 2985 h 10000"/>
                    <a:gd name="connsiteX33-391" fmla="*/ 554 w 10000"/>
                    <a:gd name="connsiteY33-392" fmla="*/ 172 h 10000"/>
                    <a:gd name="connsiteX34-393" fmla="*/ 237 w 10000"/>
                    <a:gd name="connsiteY34-394" fmla="*/ 20 h 10000"/>
                    <a:gd name="connsiteX35-395" fmla="*/ 113 w 10000"/>
                    <a:gd name="connsiteY35-396" fmla="*/ 65 h 10000"/>
                    <a:gd name="connsiteX36-397" fmla="*/ 25 w 10000"/>
                    <a:gd name="connsiteY36-398" fmla="*/ 249 h 10000"/>
                    <a:gd name="connsiteX37-399" fmla="*/ 289 w 10000"/>
                    <a:gd name="connsiteY37-400" fmla="*/ 860 h 10000"/>
                    <a:gd name="connsiteX0-401" fmla="*/ 289 w 10000"/>
                    <a:gd name="connsiteY0-402" fmla="*/ 860 h 10000"/>
                    <a:gd name="connsiteX1-403" fmla="*/ 1188 w 10000"/>
                    <a:gd name="connsiteY1-404" fmla="*/ 3749 h 10000"/>
                    <a:gd name="connsiteX2-405" fmla="*/ 1577 w 10000"/>
                    <a:gd name="connsiteY2-406" fmla="*/ 4880 h 10000"/>
                    <a:gd name="connsiteX3-407" fmla="*/ 1647 w 10000"/>
                    <a:gd name="connsiteY3-408" fmla="*/ 5033 h 10000"/>
                    <a:gd name="connsiteX4-409" fmla="*/ 1824 w 10000"/>
                    <a:gd name="connsiteY4-410" fmla="*/ 5476 h 10000"/>
                    <a:gd name="connsiteX5-411" fmla="*/ 1859 w 10000"/>
                    <a:gd name="connsiteY5-412" fmla="*/ 5537 h 10000"/>
                    <a:gd name="connsiteX6-413" fmla="*/ 2793 w 10000"/>
                    <a:gd name="connsiteY6-414" fmla="*/ 7509 h 10000"/>
                    <a:gd name="connsiteX7-415" fmla="*/ 3040 w 10000"/>
                    <a:gd name="connsiteY7-416" fmla="*/ 7585 h 10000"/>
                    <a:gd name="connsiteX8-417" fmla="*/ 3464 w 10000"/>
                    <a:gd name="connsiteY8-418" fmla="*/ 7402 h 10000"/>
                    <a:gd name="connsiteX9-419" fmla="*/ 4469 w 10000"/>
                    <a:gd name="connsiteY9-420" fmla="*/ 6393 h 10000"/>
                    <a:gd name="connsiteX10-421" fmla="*/ 6938 w 10000"/>
                    <a:gd name="connsiteY10-422" fmla="*/ 4131 h 10000"/>
                    <a:gd name="connsiteX11-423" fmla="*/ 8154 w 10000"/>
                    <a:gd name="connsiteY11-424" fmla="*/ 3474 h 10000"/>
                    <a:gd name="connsiteX12-425" fmla="*/ 8895 w 10000"/>
                    <a:gd name="connsiteY12-426" fmla="*/ 3337 h 10000"/>
                    <a:gd name="connsiteX13-427" fmla="*/ 8119 w 10000"/>
                    <a:gd name="connsiteY13-428" fmla="*/ 6837 h 10000"/>
                    <a:gd name="connsiteX14-429" fmla="*/ 8067 w 10000"/>
                    <a:gd name="connsiteY14-430" fmla="*/ 10000 h 10000"/>
                    <a:gd name="connsiteX15-431" fmla="*/ 8595 w 10000"/>
                    <a:gd name="connsiteY15-432" fmla="*/ 10000 h 10000"/>
                    <a:gd name="connsiteX16-433" fmla="*/ 8542 w 10000"/>
                    <a:gd name="connsiteY16-434" fmla="*/ 9099 h 10000"/>
                    <a:gd name="connsiteX17-435" fmla="*/ 8754 w 10000"/>
                    <a:gd name="connsiteY17-436" fmla="*/ 5949 h 10000"/>
                    <a:gd name="connsiteX18-437" fmla="*/ 9424 w 10000"/>
                    <a:gd name="connsiteY18-438" fmla="*/ 3306 h 10000"/>
                    <a:gd name="connsiteX19-439" fmla="*/ 9971 w 10000"/>
                    <a:gd name="connsiteY19-440" fmla="*/ 2129 h 10000"/>
                    <a:gd name="connsiteX20-441" fmla="*/ 9812 w 10000"/>
                    <a:gd name="connsiteY20-442" fmla="*/ 1915 h 10000"/>
                    <a:gd name="connsiteX21-443" fmla="*/ 9459 w 10000"/>
                    <a:gd name="connsiteY21-444" fmla="*/ 2098 h 10000"/>
                    <a:gd name="connsiteX22-445" fmla="*/ 9335 w 10000"/>
                    <a:gd name="connsiteY22-446" fmla="*/ 2343 h 10000"/>
                    <a:gd name="connsiteX23-447" fmla="*/ 8931 w 10000"/>
                    <a:gd name="connsiteY23-448" fmla="*/ 3214 h 10000"/>
                    <a:gd name="connsiteX24-449" fmla="*/ 7925 w 10000"/>
                    <a:gd name="connsiteY24-450" fmla="*/ 3382 h 10000"/>
                    <a:gd name="connsiteX25-451" fmla="*/ 4980 w 10000"/>
                    <a:gd name="connsiteY25-452" fmla="*/ 5323 h 10000"/>
                    <a:gd name="connsiteX26-453" fmla="*/ 3763 w 10000"/>
                    <a:gd name="connsiteY26-454" fmla="*/ 6729 h 10000"/>
                    <a:gd name="connsiteX27-455" fmla="*/ 3270 w 10000"/>
                    <a:gd name="connsiteY27-456" fmla="*/ 7249 h 10000"/>
                    <a:gd name="connsiteX28-457" fmla="*/ 3199 w 10000"/>
                    <a:gd name="connsiteY28-458" fmla="*/ 7158 h 10000"/>
                    <a:gd name="connsiteX29-459" fmla="*/ 2387 w 10000"/>
                    <a:gd name="connsiteY29-460" fmla="*/ 5461 h 10000"/>
                    <a:gd name="connsiteX30-461" fmla="*/ 1982 w 10000"/>
                    <a:gd name="connsiteY30-462" fmla="*/ 4437 h 10000"/>
                    <a:gd name="connsiteX31-463" fmla="*/ 1524 w 10000"/>
                    <a:gd name="connsiteY31-464" fmla="*/ 2985 h 10000"/>
                    <a:gd name="connsiteX32-465" fmla="*/ 554 w 10000"/>
                    <a:gd name="connsiteY32-466" fmla="*/ 172 h 10000"/>
                    <a:gd name="connsiteX33-467" fmla="*/ 237 w 10000"/>
                    <a:gd name="connsiteY33-468" fmla="*/ 20 h 10000"/>
                    <a:gd name="connsiteX34-469" fmla="*/ 113 w 10000"/>
                    <a:gd name="connsiteY34-470" fmla="*/ 65 h 10000"/>
                    <a:gd name="connsiteX35-471" fmla="*/ 25 w 10000"/>
                    <a:gd name="connsiteY35-472" fmla="*/ 249 h 10000"/>
                    <a:gd name="connsiteX36-473" fmla="*/ 289 w 10000"/>
                    <a:gd name="connsiteY36-474" fmla="*/ 860 h 10000"/>
                    <a:gd name="connsiteX0-475" fmla="*/ 289 w 10000"/>
                    <a:gd name="connsiteY0-476" fmla="*/ 860 h 10000"/>
                    <a:gd name="connsiteX1-477" fmla="*/ 1188 w 10000"/>
                    <a:gd name="connsiteY1-478" fmla="*/ 3749 h 10000"/>
                    <a:gd name="connsiteX2-479" fmla="*/ 1647 w 10000"/>
                    <a:gd name="connsiteY2-480" fmla="*/ 5033 h 10000"/>
                    <a:gd name="connsiteX3-481" fmla="*/ 1824 w 10000"/>
                    <a:gd name="connsiteY3-482" fmla="*/ 5476 h 10000"/>
                    <a:gd name="connsiteX4-483" fmla="*/ 1859 w 10000"/>
                    <a:gd name="connsiteY4-484" fmla="*/ 5537 h 10000"/>
                    <a:gd name="connsiteX5-485" fmla="*/ 2793 w 10000"/>
                    <a:gd name="connsiteY5-486" fmla="*/ 7509 h 10000"/>
                    <a:gd name="connsiteX6-487" fmla="*/ 3040 w 10000"/>
                    <a:gd name="connsiteY6-488" fmla="*/ 7585 h 10000"/>
                    <a:gd name="connsiteX7-489" fmla="*/ 3464 w 10000"/>
                    <a:gd name="connsiteY7-490" fmla="*/ 7402 h 10000"/>
                    <a:gd name="connsiteX8-491" fmla="*/ 4469 w 10000"/>
                    <a:gd name="connsiteY8-492" fmla="*/ 6393 h 10000"/>
                    <a:gd name="connsiteX9-493" fmla="*/ 6938 w 10000"/>
                    <a:gd name="connsiteY9-494" fmla="*/ 4131 h 10000"/>
                    <a:gd name="connsiteX10-495" fmla="*/ 8154 w 10000"/>
                    <a:gd name="connsiteY10-496" fmla="*/ 3474 h 10000"/>
                    <a:gd name="connsiteX11-497" fmla="*/ 8895 w 10000"/>
                    <a:gd name="connsiteY11-498" fmla="*/ 3337 h 10000"/>
                    <a:gd name="connsiteX12-499" fmla="*/ 8119 w 10000"/>
                    <a:gd name="connsiteY12-500" fmla="*/ 6837 h 10000"/>
                    <a:gd name="connsiteX13-501" fmla="*/ 8067 w 10000"/>
                    <a:gd name="connsiteY13-502" fmla="*/ 10000 h 10000"/>
                    <a:gd name="connsiteX14-503" fmla="*/ 8595 w 10000"/>
                    <a:gd name="connsiteY14-504" fmla="*/ 10000 h 10000"/>
                    <a:gd name="connsiteX15-505" fmla="*/ 8542 w 10000"/>
                    <a:gd name="connsiteY15-506" fmla="*/ 9099 h 10000"/>
                    <a:gd name="connsiteX16-507" fmla="*/ 8754 w 10000"/>
                    <a:gd name="connsiteY16-508" fmla="*/ 5949 h 10000"/>
                    <a:gd name="connsiteX17-509" fmla="*/ 9424 w 10000"/>
                    <a:gd name="connsiteY17-510" fmla="*/ 3306 h 10000"/>
                    <a:gd name="connsiteX18-511" fmla="*/ 9971 w 10000"/>
                    <a:gd name="connsiteY18-512" fmla="*/ 2129 h 10000"/>
                    <a:gd name="connsiteX19-513" fmla="*/ 9812 w 10000"/>
                    <a:gd name="connsiteY19-514" fmla="*/ 1915 h 10000"/>
                    <a:gd name="connsiteX20-515" fmla="*/ 9459 w 10000"/>
                    <a:gd name="connsiteY20-516" fmla="*/ 2098 h 10000"/>
                    <a:gd name="connsiteX21-517" fmla="*/ 9335 w 10000"/>
                    <a:gd name="connsiteY21-518" fmla="*/ 2343 h 10000"/>
                    <a:gd name="connsiteX22-519" fmla="*/ 8931 w 10000"/>
                    <a:gd name="connsiteY22-520" fmla="*/ 3214 h 10000"/>
                    <a:gd name="connsiteX23-521" fmla="*/ 7925 w 10000"/>
                    <a:gd name="connsiteY23-522" fmla="*/ 3382 h 10000"/>
                    <a:gd name="connsiteX24-523" fmla="*/ 4980 w 10000"/>
                    <a:gd name="connsiteY24-524" fmla="*/ 5323 h 10000"/>
                    <a:gd name="connsiteX25-525" fmla="*/ 3763 w 10000"/>
                    <a:gd name="connsiteY25-526" fmla="*/ 6729 h 10000"/>
                    <a:gd name="connsiteX26-527" fmla="*/ 3270 w 10000"/>
                    <a:gd name="connsiteY26-528" fmla="*/ 7249 h 10000"/>
                    <a:gd name="connsiteX27-529" fmla="*/ 3199 w 10000"/>
                    <a:gd name="connsiteY27-530" fmla="*/ 7158 h 10000"/>
                    <a:gd name="connsiteX28-531" fmla="*/ 2387 w 10000"/>
                    <a:gd name="connsiteY28-532" fmla="*/ 5461 h 10000"/>
                    <a:gd name="connsiteX29-533" fmla="*/ 1982 w 10000"/>
                    <a:gd name="connsiteY29-534" fmla="*/ 4437 h 10000"/>
                    <a:gd name="connsiteX30-535" fmla="*/ 1524 w 10000"/>
                    <a:gd name="connsiteY30-536" fmla="*/ 2985 h 10000"/>
                    <a:gd name="connsiteX31-537" fmla="*/ 554 w 10000"/>
                    <a:gd name="connsiteY31-538" fmla="*/ 172 h 10000"/>
                    <a:gd name="connsiteX32-539" fmla="*/ 237 w 10000"/>
                    <a:gd name="connsiteY32-540" fmla="*/ 20 h 10000"/>
                    <a:gd name="connsiteX33-541" fmla="*/ 113 w 10000"/>
                    <a:gd name="connsiteY33-542" fmla="*/ 65 h 10000"/>
                    <a:gd name="connsiteX34-543" fmla="*/ 25 w 10000"/>
                    <a:gd name="connsiteY34-544" fmla="*/ 249 h 10000"/>
                    <a:gd name="connsiteX35-545" fmla="*/ 289 w 10000"/>
                    <a:gd name="connsiteY35-546" fmla="*/ 86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10000" h="10000">
                      <a:moveTo>
                        <a:pt x="289" y="860"/>
                      </a:moveTo>
                      <a:lnTo>
                        <a:pt x="1188" y="3749"/>
                      </a:lnTo>
                      <a:cubicBezTo>
                        <a:pt x="1414" y="4445"/>
                        <a:pt x="1541" y="4745"/>
                        <a:pt x="1647" y="5033"/>
                      </a:cubicBezTo>
                      <a:cubicBezTo>
                        <a:pt x="1653" y="5122"/>
                        <a:pt x="1789" y="5392"/>
                        <a:pt x="1824" y="5476"/>
                      </a:cubicBezTo>
                      <a:cubicBezTo>
                        <a:pt x="1841" y="5506"/>
                        <a:pt x="1841" y="5522"/>
                        <a:pt x="1859" y="5537"/>
                      </a:cubicBezTo>
                      <a:cubicBezTo>
                        <a:pt x="2176" y="6194"/>
                        <a:pt x="2493" y="6852"/>
                        <a:pt x="2793" y="7509"/>
                      </a:cubicBezTo>
                      <a:cubicBezTo>
                        <a:pt x="2847" y="7616"/>
                        <a:pt x="2952" y="7616"/>
                        <a:pt x="3040" y="7585"/>
                      </a:cubicBezTo>
                      <a:cubicBezTo>
                        <a:pt x="3181" y="7540"/>
                        <a:pt x="3322" y="7478"/>
                        <a:pt x="3464" y="7402"/>
                      </a:cubicBezTo>
                      <a:cubicBezTo>
                        <a:pt x="3887" y="7127"/>
                        <a:pt x="4187" y="6776"/>
                        <a:pt x="4469" y="6393"/>
                      </a:cubicBezTo>
                      <a:cubicBezTo>
                        <a:pt x="5138" y="5522"/>
                        <a:pt x="5932" y="4727"/>
                        <a:pt x="6938" y="4131"/>
                      </a:cubicBezTo>
                      <a:cubicBezTo>
                        <a:pt x="7326" y="3886"/>
                        <a:pt x="7696" y="3611"/>
                        <a:pt x="8154" y="3474"/>
                      </a:cubicBezTo>
                      <a:cubicBezTo>
                        <a:pt x="8384" y="3413"/>
                        <a:pt x="8631" y="3382"/>
                        <a:pt x="8895" y="3337"/>
                      </a:cubicBezTo>
                      <a:cubicBezTo>
                        <a:pt x="8471" y="4483"/>
                        <a:pt x="8243" y="5644"/>
                        <a:pt x="8119" y="6837"/>
                      </a:cubicBezTo>
                      <a:cubicBezTo>
                        <a:pt x="8013" y="7891"/>
                        <a:pt x="8013" y="8945"/>
                        <a:pt x="8067" y="10000"/>
                      </a:cubicBezTo>
                      <a:lnTo>
                        <a:pt x="8595" y="10000"/>
                      </a:lnTo>
                      <a:cubicBezTo>
                        <a:pt x="8577" y="9694"/>
                        <a:pt x="8560" y="9403"/>
                        <a:pt x="8542" y="9099"/>
                      </a:cubicBezTo>
                      <a:cubicBezTo>
                        <a:pt x="8525" y="8044"/>
                        <a:pt x="8595" y="6989"/>
                        <a:pt x="8754" y="5949"/>
                      </a:cubicBezTo>
                      <a:cubicBezTo>
                        <a:pt x="8895" y="5048"/>
                        <a:pt x="9089" y="4162"/>
                        <a:pt x="9424" y="3306"/>
                      </a:cubicBezTo>
                      <a:cubicBezTo>
                        <a:pt x="9583" y="2909"/>
                        <a:pt x="9795" y="2527"/>
                        <a:pt x="9971" y="2129"/>
                      </a:cubicBezTo>
                      <a:cubicBezTo>
                        <a:pt x="10041" y="1991"/>
                        <a:pt x="9988" y="1915"/>
                        <a:pt x="9812" y="1915"/>
                      </a:cubicBezTo>
                      <a:cubicBezTo>
                        <a:pt x="9654" y="1915"/>
                        <a:pt x="9530" y="1961"/>
                        <a:pt x="9459" y="2098"/>
                      </a:cubicBezTo>
                      <a:cubicBezTo>
                        <a:pt x="9424" y="2175"/>
                        <a:pt x="9372" y="2251"/>
                        <a:pt x="9335" y="2343"/>
                      </a:cubicBezTo>
                      <a:cubicBezTo>
                        <a:pt x="9194" y="2633"/>
                        <a:pt x="9072" y="2924"/>
                        <a:pt x="8931" y="3214"/>
                      </a:cubicBezTo>
                      <a:cubicBezTo>
                        <a:pt x="8577" y="3198"/>
                        <a:pt x="8243" y="3259"/>
                        <a:pt x="7925" y="3382"/>
                      </a:cubicBezTo>
                      <a:cubicBezTo>
                        <a:pt x="6779" y="3841"/>
                        <a:pt x="5809" y="4498"/>
                        <a:pt x="4980" y="5323"/>
                      </a:cubicBezTo>
                      <a:cubicBezTo>
                        <a:pt x="4539" y="5751"/>
                        <a:pt x="4169" y="6255"/>
                        <a:pt x="3763" y="6729"/>
                      </a:cubicBezTo>
                      <a:cubicBezTo>
                        <a:pt x="3622" y="6897"/>
                        <a:pt x="3446" y="7065"/>
                        <a:pt x="3270" y="7249"/>
                      </a:cubicBezTo>
                      <a:cubicBezTo>
                        <a:pt x="3234" y="7203"/>
                        <a:pt x="3216" y="7173"/>
                        <a:pt x="3199" y="7158"/>
                      </a:cubicBezTo>
                      <a:cubicBezTo>
                        <a:pt x="2934" y="6592"/>
                        <a:pt x="2652" y="6027"/>
                        <a:pt x="2387" y="5461"/>
                      </a:cubicBezTo>
                      <a:cubicBezTo>
                        <a:pt x="2184" y="5008"/>
                        <a:pt x="2126" y="4850"/>
                        <a:pt x="1982" y="4437"/>
                      </a:cubicBezTo>
                      <a:cubicBezTo>
                        <a:pt x="1824" y="3963"/>
                        <a:pt x="1664" y="3474"/>
                        <a:pt x="1524" y="2985"/>
                      </a:cubicBezTo>
                      <a:cubicBezTo>
                        <a:pt x="1223" y="2037"/>
                        <a:pt x="977" y="1090"/>
                        <a:pt x="554" y="172"/>
                      </a:cubicBezTo>
                      <a:cubicBezTo>
                        <a:pt x="483" y="4"/>
                        <a:pt x="430" y="-26"/>
                        <a:pt x="237" y="20"/>
                      </a:cubicBezTo>
                      <a:cubicBezTo>
                        <a:pt x="201" y="35"/>
                        <a:pt x="148" y="50"/>
                        <a:pt x="113" y="65"/>
                      </a:cubicBezTo>
                      <a:cubicBezTo>
                        <a:pt x="7" y="96"/>
                        <a:pt x="-28" y="142"/>
                        <a:pt x="25" y="249"/>
                      </a:cubicBezTo>
                      <a:cubicBezTo>
                        <a:pt x="113" y="448"/>
                        <a:pt x="219" y="662"/>
                        <a:pt x="289" y="86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55" name="chenying0907 11"/>
                <p:cNvSpPr/>
                <p:nvPr/>
              </p:nvSpPr>
              <p:spPr bwMode="auto">
                <a:xfrm>
                  <a:off x="8274250" y="4295695"/>
                  <a:ext cx="1795725" cy="1860545"/>
                </a:xfrm>
                <a:custGeom>
                  <a:avLst/>
                  <a:gdLst>
                    <a:gd name="T0" fmla="*/ 199 w 551"/>
                    <a:gd name="T1" fmla="*/ 538 h 573"/>
                    <a:gd name="T2" fmla="*/ 210 w 551"/>
                    <a:gd name="T3" fmla="*/ 519 h 573"/>
                    <a:gd name="T4" fmla="*/ 337 w 551"/>
                    <a:gd name="T5" fmla="*/ 247 h 573"/>
                    <a:gd name="T6" fmla="*/ 377 w 551"/>
                    <a:gd name="T7" fmla="*/ 130 h 573"/>
                    <a:gd name="T8" fmla="*/ 395 w 551"/>
                    <a:gd name="T9" fmla="*/ 84 h 573"/>
                    <a:gd name="T10" fmla="*/ 397 w 551"/>
                    <a:gd name="T11" fmla="*/ 69 h 573"/>
                    <a:gd name="T12" fmla="*/ 400 w 551"/>
                    <a:gd name="T13" fmla="*/ 62 h 573"/>
                    <a:gd name="T14" fmla="*/ 423 w 551"/>
                    <a:gd name="T15" fmla="*/ 56 h 573"/>
                    <a:gd name="T16" fmla="*/ 459 w 551"/>
                    <a:gd name="T17" fmla="*/ 66 h 573"/>
                    <a:gd name="T18" fmla="*/ 491 w 551"/>
                    <a:gd name="T19" fmla="*/ 55 h 573"/>
                    <a:gd name="T20" fmla="*/ 519 w 551"/>
                    <a:gd name="T21" fmla="*/ 14 h 573"/>
                    <a:gd name="T22" fmla="*/ 542 w 551"/>
                    <a:gd name="T23" fmla="*/ 3 h 573"/>
                    <a:gd name="T24" fmla="*/ 548 w 551"/>
                    <a:gd name="T25" fmla="*/ 15 h 573"/>
                    <a:gd name="T26" fmla="*/ 519 w 551"/>
                    <a:gd name="T27" fmla="*/ 58 h 573"/>
                    <a:gd name="T28" fmla="*/ 438 w 551"/>
                    <a:gd name="T29" fmla="*/ 85 h 573"/>
                    <a:gd name="T30" fmla="*/ 421 w 551"/>
                    <a:gd name="T31" fmla="*/ 94 h 573"/>
                    <a:gd name="T32" fmla="*/ 384 w 551"/>
                    <a:gd name="T33" fmla="*/ 198 h 573"/>
                    <a:gd name="T34" fmla="*/ 325 w 551"/>
                    <a:gd name="T35" fmla="*/ 345 h 573"/>
                    <a:gd name="T36" fmla="*/ 273 w 551"/>
                    <a:gd name="T37" fmla="*/ 452 h 573"/>
                    <a:gd name="T38" fmla="*/ 242 w 551"/>
                    <a:gd name="T39" fmla="*/ 516 h 573"/>
                    <a:gd name="T40" fmla="*/ 210 w 551"/>
                    <a:gd name="T41" fmla="*/ 563 h 573"/>
                    <a:gd name="T42" fmla="*/ 182 w 551"/>
                    <a:gd name="T43" fmla="*/ 562 h 573"/>
                    <a:gd name="T44" fmla="*/ 124 w 551"/>
                    <a:gd name="T45" fmla="*/ 465 h 573"/>
                    <a:gd name="T46" fmla="*/ 48 w 551"/>
                    <a:gd name="T47" fmla="*/ 273 h 573"/>
                    <a:gd name="T48" fmla="*/ 5 w 551"/>
                    <a:gd name="T49" fmla="*/ 185 h 573"/>
                    <a:gd name="T50" fmla="*/ 9 w 551"/>
                    <a:gd name="T51" fmla="*/ 164 h 573"/>
                    <a:gd name="T52" fmla="*/ 32 w 551"/>
                    <a:gd name="T53" fmla="*/ 171 h 573"/>
                    <a:gd name="T54" fmla="*/ 120 w 551"/>
                    <a:gd name="T55" fmla="*/ 369 h 573"/>
                    <a:gd name="T56" fmla="*/ 160 w 551"/>
                    <a:gd name="T57" fmla="*/ 471 h 573"/>
                    <a:gd name="T58" fmla="*/ 199 w 551"/>
                    <a:gd name="T59" fmla="*/ 53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1" h="573">
                      <a:moveTo>
                        <a:pt x="199" y="538"/>
                      </a:moveTo>
                      <a:cubicBezTo>
                        <a:pt x="203" y="531"/>
                        <a:pt x="207" y="525"/>
                        <a:pt x="210" y="519"/>
                      </a:cubicBezTo>
                      <a:cubicBezTo>
                        <a:pt x="255" y="430"/>
                        <a:pt x="301" y="341"/>
                        <a:pt x="337" y="247"/>
                      </a:cubicBezTo>
                      <a:cubicBezTo>
                        <a:pt x="352" y="209"/>
                        <a:pt x="363" y="169"/>
                        <a:pt x="377" y="130"/>
                      </a:cubicBezTo>
                      <a:cubicBezTo>
                        <a:pt x="382" y="115"/>
                        <a:pt x="389" y="100"/>
                        <a:pt x="395" y="84"/>
                      </a:cubicBezTo>
                      <a:cubicBezTo>
                        <a:pt x="397" y="79"/>
                        <a:pt x="402" y="75"/>
                        <a:pt x="397" y="69"/>
                      </a:cubicBezTo>
                      <a:cubicBezTo>
                        <a:pt x="396" y="68"/>
                        <a:pt x="398" y="63"/>
                        <a:pt x="400" y="62"/>
                      </a:cubicBezTo>
                      <a:cubicBezTo>
                        <a:pt x="406" y="55"/>
                        <a:pt x="414" y="54"/>
                        <a:pt x="423" y="56"/>
                      </a:cubicBezTo>
                      <a:cubicBezTo>
                        <a:pt x="435" y="60"/>
                        <a:pt x="447" y="64"/>
                        <a:pt x="459" y="66"/>
                      </a:cubicBezTo>
                      <a:cubicBezTo>
                        <a:pt x="471" y="69"/>
                        <a:pt x="483" y="65"/>
                        <a:pt x="491" y="55"/>
                      </a:cubicBezTo>
                      <a:cubicBezTo>
                        <a:pt x="501" y="42"/>
                        <a:pt x="510" y="28"/>
                        <a:pt x="519" y="14"/>
                      </a:cubicBezTo>
                      <a:cubicBezTo>
                        <a:pt x="525" y="4"/>
                        <a:pt x="532" y="0"/>
                        <a:pt x="542" y="3"/>
                      </a:cubicBezTo>
                      <a:cubicBezTo>
                        <a:pt x="548" y="4"/>
                        <a:pt x="551" y="9"/>
                        <a:pt x="548" y="15"/>
                      </a:cubicBezTo>
                      <a:cubicBezTo>
                        <a:pt x="539" y="29"/>
                        <a:pt x="530" y="45"/>
                        <a:pt x="519" y="58"/>
                      </a:cubicBezTo>
                      <a:cubicBezTo>
                        <a:pt x="499" y="85"/>
                        <a:pt x="470" y="91"/>
                        <a:pt x="438" y="85"/>
                      </a:cubicBezTo>
                      <a:cubicBezTo>
                        <a:pt x="426" y="83"/>
                        <a:pt x="425" y="82"/>
                        <a:pt x="421" y="94"/>
                      </a:cubicBezTo>
                      <a:cubicBezTo>
                        <a:pt x="408" y="129"/>
                        <a:pt x="397" y="164"/>
                        <a:pt x="384" y="198"/>
                      </a:cubicBezTo>
                      <a:cubicBezTo>
                        <a:pt x="365" y="247"/>
                        <a:pt x="346" y="296"/>
                        <a:pt x="325" y="345"/>
                      </a:cubicBezTo>
                      <a:cubicBezTo>
                        <a:pt x="309" y="381"/>
                        <a:pt x="290" y="417"/>
                        <a:pt x="273" y="452"/>
                      </a:cubicBezTo>
                      <a:cubicBezTo>
                        <a:pt x="263" y="474"/>
                        <a:pt x="253" y="496"/>
                        <a:pt x="242" y="516"/>
                      </a:cubicBezTo>
                      <a:cubicBezTo>
                        <a:pt x="232" y="533"/>
                        <a:pt x="221" y="548"/>
                        <a:pt x="210" y="563"/>
                      </a:cubicBezTo>
                      <a:cubicBezTo>
                        <a:pt x="201" y="573"/>
                        <a:pt x="190" y="572"/>
                        <a:pt x="182" y="562"/>
                      </a:cubicBezTo>
                      <a:cubicBezTo>
                        <a:pt x="156" y="534"/>
                        <a:pt x="138" y="500"/>
                        <a:pt x="124" y="465"/>
                      </a:cubicBezTo>
                      <a:cubicBezTo>
                        <a:pt x="99" y="401"/>
                        <a:pt x="74" y="336"/>
                        <a:pt x="48" y="273"/>
                      </a:cubicBezTo>
                      <a:cubicBezTo>
                        <a:pt x="36" y="243"/>
                        <a:pt x="20" y="214"/>
                        <a:pt x="5" y="185"/>
                      </a:cubicBezTo>
                      <a:cubicBezTo>
                        <a:pt x="0" y="174"/>
                        <a:pt x="1" y="169"/>
                        <a:pt x="9" y="164"/>
                      </a:cubicBezTo>
                      <a:cubicBezTo>
                        <a:pt x="18" y="159"/>
                        <a:pt x="27" y="162"/>
                        <a:pt x="32" y="171"/>
                      </a:cubicBezTo>
                      <a:cubicBezTo>
                        <a:pt x="67" y="235"/>
                        <a:pt x="94" y="301"/>
                        <a:pt x="120" y="369"/>
                      </a:cubicBezTo>
                      <a:cubicBezTo>
                        <a:pt x="133" y="403"/>
                        <a:pt x="146" y="437"/>
                        <a:pt x="160" y="471"/>
                      </a:cubicBezTo>
                      <a:cubicBezTo>
                        <a:pt x="169" y="495"/>
                        <a:pt x="182" y="517"/>
                        <a:pt x="199" y="538"/>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56" name="自由: 形状 155"/>
                <p:cNvSpPr/>
                <p:nvPr/>
              </p:nvSpPr>
              <p:spPr bwMode="auto">
                <a:xfrm>
                  <a:off x="6168872" y="3193535"/>
                  <a:ext cx="617764" cy="877919"/>
                </a:xfrm>
                <a:custGeom>
                  <a:avLst/>
                  <a:gdLst>
                    <a:gd name="connsiteX0" fmla="*/ 268716 w 408506"/>
                    <a:gd name="connsiteY0" fmla="*/ 38816 h 580537"/>
                    <a:gd name="connsiteX1" fmla="*/ 245017 w 408506"/>
                    <a:gd name="connsiteY1" fmla="*/ 68857 h 580537"/>
                    <a:gd name="connsiteX2" fmla="*/ 236399 w 408506"/>
                    <a:gd name="connsiteY2" fmla="*/ 182586 h 580537"/>
                    <a:gd name="connsiteX3" fmla="*/ 240708 w 408506"/>
                    <a:gd name="connsiteY3" fmla="*/ 182586 h 580537"/>
                    <a:gd name="connsiteX4" fmla="*/ 236399 w 408506"/>
                    <a:gd name="connsiteY4" fmla="*/ 259835 h 580537"/>
                    <a:gd name="connsiteX5" fmla="*/ 204082 w 408506"/>
                    <a:gd name="connsiteY5" fmla="*/ 302752 h 580537"/>
                    <a:gd name="connsiteX6" fmla="*/ 145912 w 408506"/>
                    <a:gd name="connsiteY6" fmla="*/ 296314 h 580537"/>
                    <a:gd name="connsiteX7" fmla="*/ 120058 w 408506"/>
                    <a:gd name="connsiteY7" fmla="*/ 298460 h 580537"/>
                    <a:gd name="connsiteX8" fmla="*/ 94205 w 408506"/>
                    <a:gd name="connsiteY8" fmla="*/ 313481 h 580537"/>
                    <a:gd name="connsiteX9" fmla="*/ 38189 w 408506"/>
                    <a:gd name="connsiteY9" fmla="*/ 384293 h 580537"/>
                    <a:gd name="connsiteX10" fmla="*/ 102823 w 408506"/>
                    <a:gd name="connsiteY10" fmla="*/ 500167 h 580537"/>
                    <a:gd name="connsiteX11" fmla="*/ 253635 w 408506"/>
                    <a:gd name="connsiteY11" fmla="*/ 543083 h 580537"/>
                    <a:gd name="connsiteX12" fmla="*/ 307497 w 408506"/>
                    <a:gd name="connsiteY12" fmla="*/ 528062 h 580537"/>
                    <a:gd name="connsiteX13" fmla="*/ 348431 w 408506"/>
                    <a:gd name="connsiteY13" fmla="*/ 311335 h 580537"/>
                    <a:gd name="connsiteX14" fmla="*/ 294570 w 408506"/>
                    <a:gd name="connsiteY14" fmla="*/ 131086 h 580537"/>
                    <a:gd name="connsiteX15" fmla="*/ 294570 w 408506"/>
                    <a:gd name="connsiteY15" fmla="*/ 73149 h 580537"/>
                    <a:gd name="connsiteX16" fmla="*/ 268716 w 408506"/>
                    <a:gd name="connsiteY16" fmla="*/ 38816 h 580537"/>
                    <a:gd name="connsiteX17" fmla="*/ 278963 w 408506"/>
                    <a:gd name="connsiteY17" fmla="*/ 1844 h 580537"/>
                    <a:gd name="connsiteX18" fmla="*/ 330618 w 408506"/>
                    <a:gd name="connsiteY18" fmla="*/ 79226 h 580537"/>
                    <a:gd name="connsiteX19" fmla="*/ 334922 w 408506"/>
                    <a:gd name="connsiteY19" fmla="*/ 158757 h 580537"/>
                    <a:gd name="connsiteX20" fmla="*/ 380120 w 408506"/>
                    <a:gd name="connsiteY20" fmla="*/ 294176 h 580537"/>
                    <a:gd name="connsiteX21" fmla="*/ 326313 w 408506"/>
                    <a:gd name="connsiteY21" fmla="*/ 558564 h 580537"/>
                    <a:gd name="connsiteX22" fmla="*/ 218699 w 408506"/>
                    <a:gd name="connsiteY22" fmla="*/ 577910 h 580537"/>
                    <a:gd name="connsiteX23" fmla="*/ 87410 w 408506"/>
                    <a:gd name="connsiteY23" fmla="*/ 534920 h 580537"/>
                    <a:gd name="connsiteX24" fmla="*/ 5623 w 408506"/>
                    <a:gd name="connsiteY24" fmla="*/ 358661 h 580537"/>
                    <a:gd name="connsiteX25" fmla="*/ 78801 w 408506"/>
                    <a:gd name="connsiteY25" fmla="*/ 281279 h 580537"/>
                    <a:gd name="connsiteX26" fmla="*/ 98171 w 408506"/>
                    <a:gd name="connsiteY26" fmla="*/ 270531 h 580537"/>
                    <a:gd name="connsiteX27" fmla="*/ 160588 w 408506"/>
                    <a:gd name="connsiteY27" fmla="*/ 261933 h 580537"/>
                    <a:gd name="connsiteX28" fmla="*/ 201481 w 408506"/>
                    <a:gd name="connsiteY28" fmla="*/ 240438 h 580537"/>
                    <a:gd name="connsiteX29" fmla="*/ 201481 w 408506"/>
                    <a:gd name="connsiteY29" fmla="*/ 175953 h 580537"/>
                    <a:gd name="connsiteX30" fmla="*/ 199329 w 408506"/>
                    <a:gd name="connsiteY30" fmla="*/ 175953 h 580537"/>
                    <a:gd name="connsiteX31" fmla="*/ 210090 w 408506"/>
                    <a:gd name="connsiteY31" fmla="*/ 57731 h 580537"/>
                    <a:gd name="connsiteX32" fmla="*/ 218699 w 408506"/>
                    <a:gd name="connsiteY32" fmla="*/ 29787 h 580537"/>
                    <a:gd name="connsiteX33" fmla="*/ 278963 w 408506"/>
                    <a:gd name="connsiteY33" fmla="*/ 1844 h 58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8506" h="580537">
                      <a:moveTo>
                        <a:pt x="268716" y="38816"/>
                      </a:moveTo>
                      <a:cubicBezTo>
                        <a:pt x="251481" y="38816"/>
                        <a:pt x="247172" y="53837"/>
                        <a:pt x="245017" y="68857"/>
                      </a:cubicBezTo>
                      <a:cubicBezTo>
                        <a:pt x="242863" y="105336"/>
                        <a:pt x="238554" y="143961"/>
                        <a:pt x="236399" y="182586"/>
                      </a:cubicBezTo>
                      <a:cubicBezTo>
                        <a:pt x="238554" y="182586"/>
                        <a:pt x="238554" y="182586"/>
                        <a:pt x="240708" y="182586"/>
                      </a:cubicBezTo>
                      <a:cubicBezTo>
                        <a:pt x="238554" y="208336"/>
                        <a:pt x="236399" y="234085"/>
                        <a:pt x="236399" y="259835"/>
                      </a:cubicBezTo>
                      <a:cubicBezTo>
                        <a:pt x="236399" y="281293"/>
                        <a:pt x="223473" y="294168"/>
                        <a:pt x="204082" y="302752"/>
                      </a:cubicBezTo>
                      <a:cubicBezTo>
                        <a:pt x="184692" y="313481"/>
                        <a:pt x="163148" y="309189"/>
                        <a:pt x="145912" y="296314"/>
                      </a:cubicBezTo>
                      <a:cubicBezTo>
                        <a:pt x="135140" y="289877"/>
                        <a:pt x="128676" y="289877"/>
                        <a:pt x="120058" y="298460"/>
                      </a:cubicBezTo>
                      <a:cubicBezTo>
                        <a:pt x="113595" y="304897"/>
                        <a:pt x="102823" y="311335"/>
                        <a:pt x="94205" y="313481"/>
                      </a:cubicBezTo>
                      <a:cubicBezTo>
                        <a:pt x="55424" y="322064"/>
                        <a:pt x="44652" y="352105"/>
                        <a:pt x="38189" y="384293"/>
                      </a:cubicBezTo>
                      <a:cubicBezTo>
                        <a:pt x="31725" y="425063"/>
                        <a:pt x="61888" y="478709"/>
                        <a:pt x="102823" y="500167"/>
                      </a:cubicBezTo>
                      <a:cubicBezTo>
                        <a:pt x="148066" y="525917"/>
                        <a:pt x="199773" y="540937"/>
                        <a:pt x="253635" y="543083"/>
                      </a:cubicBezTo>
                      <a:cubicBezTo>
                        <a:pt x="270871" y="543083"/>
                        <a:pt x="292415" y="538792"/>
                        <a:pt x="307497" y="528062"/>
                      </a:cubicBezTo>
                      <a:cubicBezTo>
                        <a:pt x="376440" y="472271"/>
                        <a:pt x="393675" y="373564"/>
                        <a:pt x="348431" y="311335"/>
                      </a:cubicBezTo>
                      <a:cubicBezTo>
                        <a:pt x="307497" y="257689"/>
                        <a:pt x="301033" y="195461"/>
                        <a:pt x="294570" y="131086"/>
                      </a:cubicBezTo>
                      <a:cubicBezTo>
                        <a:pt x="292415" y="111774"/>
                        <a:pt x="294570" y="92461"/>
                        <a:pt x="294570" y="73149"/>
                      </a:cubicBezTo>
                      <a:cubicBezTo>
                        <a:pt x="294570" y="58128"/>
                        <a:pt x="279489" y="36670"/>
                        <a:pt x="268716" y="38816"/>
                      </a:cubicBezTo>
                      <a:close/>
                      <a:moveTo>
                        <a:pt x="278963" y="1844"/>
                      </a:moveTo>
                      <a:cubicBezTo>
                        <a:pt x="311247" y="10442"/>
                        <a:pt x="332770" y="44834"/>
                        <a:pt x="330618" y="79226"/>
                      </a:cubicBezTo>
                      <a:cubicBezTo>
                        <a:pt x="330618" y="105020"/>
                        <a:pt x="330618" y="132963"/>
                        <a:pt x="334922" y="158757"/>
                      </a:cubicBezTo>
                      <a:cubicBezTo>
                        <a:pt x="339227" y="208196"/>
                        <a:pt x="349988" y="253335"/>
                        <a:pt x="380120" y="294176"/>
                      </a:cubicBezTo>
                      <a:cubicBezTo>
                        <a:pt x="431775" y="369408"/>
                        <a:pt x="412405" y="491930"/>
                        <a:pt x="326313" y="558564"/>
                      </a:cubicBezTo>
                      <a:cubicBezTo>
                        <a:pt x="294029" y="584358"/>
                        <a:pt x="257440" y="582209"/>
                        <a:pt x="218699" y="577910"/>
                      </a:cubicBezTo>
                      <a:cubicBezTo>
                        <a:pt x="171349" y="571461"/>
                        <a:pt x="130456" y="554265"/>
                        <a:pt x="87410" y="534920"/>
                      </a:cubicBezTo>
                      <a:cubicBezTo>
                        <a:pt x="27146" y="506976"/>
                        <a:pt x="-15900" y="414548"/>
                        <a:pt x="5623" y="358661"/>
                      </a:cubicBezTo>
                      <a:cubicBezTo>
                        <a:pt x="20689" y="324269"/>
                        <a:pt x="33603" y="287727"/>
                        <a:pt x="78801" y="281279"/>
                      </a:cubicBezTo>
                      <a:cubicBezTo>
                        <a:pt x="85258" y="279129"/>
                        <a:pt x="91714" y="274830"/>
                        <a:pt x="98171" y="270531"/>
                      </a:cubicBezTo>
                      <a:cubicBezTo>
                        <a:pt x="119694" y="249036"/>
                        <a:pt x="134760" y="249036"/>
                        <a:pt x="160588" y="261933"/>
                      </a:cubicBezTo>
                      <a:cubicBezTo>
                        <a:pt x="188567" y="279129"/>
                        <a:pt x="199329" y="272681"/>
                        <a:pt x="201481" y="240438"/>
                      </a:cubicBezTo>
                      <a:cubicBezTo>
                        <a:pt x="201481" y="218943"/>
                        <a:pt x="201481" y="197448"/>
                        <a:pt x="201481" y="175953"/>
                      </a:cubicBezTo>
                      <a:cubicBezTo>
                        <a:pt x="201481" y="175953"/>
                        <a:pt x="199329" y="175953"/>
                        <a:pt x="199329" y="175953"/>
                      </a:cubicBezTo>
                      <a:cubicBezTo>
                        <a:pt x="203633" y="137262"/>
                        <a:pt x="205785" y="96422"/>
                        <a:pt x="210090" y="57731"/>
                      </a:cubicBezTo>
                      <a:cubicBezTo>
                        <a:pt x="210090" y="49133"/>
                        <a:pt x="214395" y="38385"/>
                        <a:pt x="218699" y="29787"/>
                      </a:cubicBezTo>
                      <a:cubicBezTo>
                        <a:pt x="233765" y="6143"/>
                        <a:pt x="257440" y="-4605"/>
                        <a:pt x="278963" y="1844"/>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9" name="组合 185"/>
                <p:cNvGrpSpPr/>
                <p:nvPr/>
              </p:nvGrpSpPr>
              <p:grpSpPr>
                <a:xfrm>
                  <a:off x="7539844" y="3076299"/>
                  <a:ext cx="1651264" cy="1339271"/>
                  <a:chOff x="8888773" y="4049910"/>
                  <a:chExt cx="1091923" cy="885613"/>
                </a:xfrm>
                <a:grpFill/>
              </p:grpSpPr>
              <p:sp>
                <p:nvSpPr>
                  <p:cNvPr id="187" name="自由: 形状 186"/>
                  <p:cNvSpPr/>
                  <p:nvPr/>
                </p:nvSpPr>
                <p:spPr bwMode="auto">
                  <a:xfrm>
                    <a:off x="8888773" y="4049910"/>
                    <a:ext cx="1091923" cy="885613"/>
                  </a:xfrm>
                  <a:custGeom>
                    <a:avLst/>
                    <a:gdLst>
                      <a:gd name="connsiteX0" fmla="*/ 463012 w 952305"/>
                      <a:gd name="connsiteY0" fmla="*/ 268288 h 772375"/>
                      <a:gd name="connsiteX1" fmla="*/ 452234 w 952305"/>
                      <a:gd name="connsiteY1" fmla="*/ 276898 h 772375"/>
                      <a:gd name="connsiteX2" fmla="*/ 445767 w 952305"/>
                      <a:gd name="connsiteY2" fmla="*/ 300574 h 772375"/>
                      <a:gd name="connsiteX3" fmla="*/ 389720 w 952305"/>
                      <a:gd name="connsiteY3" fmla="*/ 390976 h 772375"/>
                      <a:gd name="connsiteX4" fmla="*/ 297026 w 952305"/>
                      <a:gd name="connsiteY4" fmla="*/ 451244 h 772375"/>
                      <a:gd name="connsiteX5" fmla="*/ 139663 w 952305"/>
                      <a:gd name="connsiteY5" fmla="*/ 434025 h 772375"/>
                      <a:gd name="connsiteX6" fmla="*/ 81461 w 952305"/>
                      <a:gd name="connsiteY6" fmla="*/ 373757 h 772375"/>
                      <a:gd name="connsiteX7" fmla="*/ 77149 w 952305"/>
                      <a:gd name="connsiteY7" fmla="*/ 356537 h 772375"/>
                      <a:gd name="connsiteX8" fmla="*/ 72838 w 952305"/>
                      <a:gd name="connsiteY8" fmla="*/ 356537 h 772375"/>
                      <a:gd name="connsiteX9" fmla="*/ 79305 w 952305"/>
                      <a:gd name="connsiteY9" fmla="*/ 406043 h 772375"/>
                      <a:gd name="connsiteX10" fmla="*/ 169843 w 952305"/>
                      <a:gd name="connsiteY10" fmla="*/ 571780 h 772375"/>
                      <a:gd name="connsiteX11" fmla="*/ 488880 w 952305"/>
                      <a:gd name="connsiteY11" fmla="*/ 735364 h 772375"/>
                      <a:gd name="connsiteX12" fmla="*/ 728158 w 952305"/>
                      <a:gd name="connsiteY12" fmla="*/ 707383 h 772375"/>
                      <a:gd name="connsiteX13" fmla="*/ 760493 w 952305"/>
                      <a:gd name="connsiteY13" fmla="*/ 696620 h 772375"/>
                      <a:gd name="connsiteX14" fmla="*/ 874743 w 952305"/>
                      <a:gd name="connsiteY14" fmla="*/ 423263 h 772375"/>
                      <a:gd name="connsiteX15" fmla="*/ 857497 w 952305"/>
                      <a:gd name="connsiteY15" fmla="*/ 354385 h 772375"/>
                      <a:gd name="connsiteX16" fmla="*/ 853186 w 952305"/>
                      <a:gd name="connsiteY16" fmla="*/ 354385 h 772375"/>
                      <a:gd name="connsiteX17" fmla="*/ 829474 w 952305"/>
                      <a:gd name="connsiteY17" fmla="*/ 412501 h 772375"/>
                      <a:gd name="connsiteX18" fmla="*/ 771271 w 952305"/>
                      <a:gd name="connsiteY18" fmla="*/ 470616 h 772375"/>
                      <a:gd name="connsiteX19" fmla="*/ 635465 w 952305"/>
                      <a:gd name="connsiteY19" fmla="*/ 479226 h 772375"/>
                      <a:gd name="connsiteX20" fmla="*/ 536304 w 952305"/>
                      <a:gd name="connsiteY20" fmla="*/ 427567 h 772375"/>
                      <a:gd name="connsiteX21" fmla="*/ 471635 w 952305"/>
                      <a:gd name="connsiteY21" fmla="*/ 279050 h 772375"/>
                      <a:gd name="connsiteX22" fmla="*/ 463012 w 952305"/>
                      <a:gd name="connsiteY22" fmla="*/ 268288 h 772375"/>
                      <a:gd name="connsiteX23" fmla="*/ 658938 w 952305"/>
                      <a:gd name="connsiteY23" fmla="*/ 225985 h 772375"/>
                      <a:gd name="connsiteX24" fmla="*/ 579017 w 952305"/>
                      <a:gd name="connsiteY24" fmla="*/ 234572 h 772375"/>
                      <a:gd name="connsiteX25" fmla="*/ 546616 w 952305"/>
                      <a:gd name="connsiteY25" fmla="*/ 283947 h 772375"/>
                      <a:gd name="connsiteX26" fmla="*/ 585497 w 952305"/>
                      <a:gd name="connsiteY26" fmla="*/ 369816 h 772375"/>
                      <a:gd name="connsiteX27" fmla="*/ 615737 w 952305"/>
                      <a:gd name="connsiteY27" fmla="*/ 395577 h 772375"/>
                      <a:gd name="connsiteX28" fmla="*/ 715099 w 952305"/>
                      <a:gd name="connsiteY28" fmla="*/ 408458 h 772375"/>
                      <a:gd name="connsiteX29" fmla="*/ 769100 w 952305"/>
                      <a:gd name="connsiteY29" fmla="*/ 369816 h 772375"/>
                      <a:gd name="connsiteX30" fmla="*/ 797181 w 952305"/>
                      <a:gd name="connsiteY30" fmla="*/ 283947 h 772375"/>
                      <a:gd name="connsiteX31" fmla="*/ 777741 w 952305"/>
                      <a:gd name="connsiteY31" fmla="*/ 247452 h 772375"/>
                      <a:gd name="connsiteX32" fmla="*/ 658938 w 952305"/>
                      <a:gd name="connsiteY32" fmla="*/ 225985 h 772375"/>
                      <a:gd name="connsiteX33" fmla="*/ 227665 w 952305"/>
                      <a:gd name="connsiteY33" fmla="*/ 198438 h 772375"/>
                      <a:gd name="connsiteX34" fmla="*/ 156537 w 952305"/>
                      <a:gd name="connsiteY34" fmla="*/ 207025 h 772375"/>
                      <a:gd name="connsiteX35" fmla="*/ 128517 w 952305"/>
                      <a:gd name="connsiteY35" fmla="*/ 247813 h 772375"/>
                      <a:gd name="connsiteX36" fmla="*/ 150071 w 952305"/>
                      <a:gd name="connsiteY36" fmla="*/ 348710 h 772375"/>
                      <a:gd name="connsiteX37" fmla="*/ 165159 w 952305"/>
                      <a:gd name="connsiteY37" fmla="*/ 368030 h 772375"/>
                      <a:gd name="connsiteX38" fmla="*/ 270772 w 952305"/>
                      <a:gd name="connsiteY38" fmla="*/ 380911 h 772375"/>
                      <a:gd name="connsiteX39" fmla="*/ 316035 w 952305"/>
                      <a:gd name="connsiteY39" fmla="*/ 363737 h 772375"/>
                      <a:gd name="connsiteX40" fmla="*/ 378541 w 952305"/>
                      <a:gd name="connsiteY40" fmla="*/ 269281 h 772375"/>
                      <a:gd name="connsiteX41" fmla="*/ 354832 w 952305"/>
                      <a:gd name="connsiteY41" fmla="*/ 222052 h 772375"/>
                      <a:gd name="connsiteX42" fmla="*/ 227665 w 952305"/>
                      <a:gd name="connsiteY42" fmla="*/ 198438 h 772375"/>
                      <a:gd name="connsiteX43" fmla="*/ 433821 w 952305"/>
                      <a:gd name="connsiteY43" fmla="*/ 37618 h 772375"/>
                      <a:gd name="connsiteX44" fmla="*/ 357120 w 952305"/>
                      <a:gd name="connsiteY44" fmla="*/ 46176 h 772375"/>
                      <a:gd name="connsiteX45" fmla="*/ 233966 w 952305"/>
                      <a:gd name="connsiteY45" fmla="*/ 101808 h 772375"/>
                      <a:gd name="connsiteX46" fmla="*/ 195076 w 952305"/>
                      <a:gd name="connsiteY46" fmla="*/ 127484 h 772375"/>
                      <a:gd name="connsiteX47" fmla="*/ 201558 w 952305"/>
                      <a:gd name="connsiteY47" fmla="*/ 129624 h 772375"/>
                      <a:gd name="connsiteX48" fmla="*/ 400331 w 952305"/>
                      <a:gd name="connsiteY48" fmla="*/ 163859 h 772375"/>
                      <a:gd name="connsiteX49" fmla="*/ 471630 w 952305"/>
                      <a:gd name="connsiteY49" fmla="*/ 178836 h 772375"/>
                      <a:gd name="connsiteX50" fmla="*/ 499718 w 952305"/>
                      <a:gd name="connsiteY50" fmla="*/ 180976 h 772375"/>
                      <a:gd name="connsiteX51" fmla="*/ 523484 w 952305"/>
                      <a:gd name="connsiteY51" fmla="*/ 176697 h 772375"/>
                      <a:gd name="connsiteX52" fmla="*/ 573178 w 952305"/>
                      <a:gd name="connsiteY52" fmla="*/ 163859 h 772375"/>
                      <a:gd name="connsiteX53" fmla="*/ 715776 w 952305"/>
                      <a:gd name="connsiteY53" fmla="*/ 157440 h 772375"/>
                      <a:gd name="connsiteX54" fmla="*/ 704973 w 952305"/>
                      <a:gd name="connsiteY54" fmla="*/ 146741 h 772375"/>
                      <a:gd name="connsiteX55" fmla="*/ 510521 w 952305"/>
                      <a:gd name="connsiteY55" fmla="*/ 48316 h 772375"/>
                      <a:gd name="connsiteX56" fmla="*/ 433821 w 952305"/>
                      <a:gd name="connsiteY56" fmla="*/ 37618 h 772375"/>
                      <a:gd name="connsiteX57" fmla="*/ 450186 w 952305"/>
                      <a:gd name="connsiteY57" fmla="*/ 0 h 772375"/>
                      <a:gd name="connsiteX58" fmla="*/ 670146 w 952305"/>
                      <a:gd name="connsiteY58" fmla="*/ 53760 h 772375"/>
                      <a:gd name="connsiteX59" fmla="*/ 838351 w 952305"/>
                      <a:gd name="connsiteY59" fmla="*/ 182783 h 772375"/>
                      <a:gd name="connsiteX60" fmla="*/ 857759 w 952305"/>
                      <a:gd name="connsiteY60" fmla="*/ 193535 h 772375"/>
                      <a:gd name="connsiteX61" fmla="*/ 870698 w 952305"/>
                      <a:gd name="connsiteY61" fmla="*/ 197835 h 772375"/>
                      <a:gd name="connsiteX62" fmla="*/ 900888 w 952305"/>
                      <a:gd name="connsiteY62" fmla="*/ 251595 h 772375"/>
                      <a:gd name="connsiteX63" fmla="*/ 905201 w 952305"/>
                      <a:gd name="connsiteY63" fmla="*/ 283851 h 772375"/>
                      <a:gd name="connsiteX64" fmla="*/ 948331 w 952305"/>
                      <a:gd name="connsiteY64" fmla="*/ 408573 h 772375"/>
                      <a:gd name="connsiteX65" fmla="*/ 866385 w 952305"/>
                      <a:gd name="connsiteY65" fmla="*/ 662318 h 772375"/>
                      <a:gd name="connsiteX66" fmla="*/ 760718 w 952305"/>
                      <a:gd name="connsiteY66" fmla="*/ 737581 h 772375"/>
                      <a:gd name="connsiteX67" fmla="*/ 732684 w 952305"/>
                      <a:gd name="connsiteY67" fmla="*/ 746183 h 772375"/>
                      <a:gd name="connsiteX68" fmla="*/ 633486 w 952305"/>
                      <a:gd name="connsiteY68" fmla="*/ 763386 h 772375"/>
                      <a:gd name="connsiteX69" fmla="*/ 445873 w 952305"/>
                      <a:gd name="connsiteY69" fmla="*/ 767687 h 772375"/>
                      <a:gd name="connsiteX70" fmla="*/ 236695 w 952305"/>
                      <a:gd name="connsiteY70" fmla="*/ 703175 h 772375"/>
                      <a:gd name="connsiteX71" fmla="*/ 120246 w 952305"/>
                      <a:gd name="connsiteY71" fmla="*/ 617160 h 772375"/>
                      <a:gd name="connsiteX72" fmla="*/ 27517 w 952305"/>
                      <a:gd name="connsiteY72" fmla="*/ 483836 h 772375"/>
                      <a:gd name="connsiteX73" fmla="*/ 33987 w 952305"/>
                      <a:gd name="connsiteY73" fmla="*/ 236542 h 772375"/>
                      <a:gd name="connsiteX74" fmla="*/ 36143 w 952305"/>
                      <a:gd name="connsiteY74" fmla="*/ 225790 h 772375"/>
                      <a:gd name="connsiteX75" fmla="*/ 29674 w 952305"/>
                      <a:gd name="connsiteY75" fmla="*/ 187083 h 772375"/>
                      <a:gd name="connsiteX76" fmla="*/ 64177 w 952305"/>
                      <a:gd name="connsiteY76" fmla="*/ 146226 h 772375"/>
                      <a:gd name="connsiteX77" fmla="*/ 83586 w 952305"/>
                      <a:gd name="connsiteY77" fmla="*/ 144076 h 772375"/>
                      <a:gd name="connsiteX78" fmla="*/ 141810 w 952305"/>
                      <a:gd name="connsiteY78" fmla="*/ 120422 h 772375"/>
                      <a:gd name="connsiteX79" fmla="*/ 348832 w 952305"/>
                      <a:gd name="connsiteY79" fmla="*/ 19354 h 772375"/>
                      <a:gd name="connsiteX80" fmla="*/ 450186 w 952305"/>
                      <a:gd name="connsiteY80" fmla="*/ 0 h 77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52305" h="772375">
                        <a:moveTo>
                          <a:pt x="463012" y="268288"/>
                        </a:moveTo>
                        <a:cubicBezTo>
                          <a:pt x="460856" y="270441"/>
                          <a:pt x="454389" y="272593"/>
                          <a:pt x="452234" y="276898"/>
                        </a:cubicBezTo>
                        <a:cubicBezTo>
                          <a:pt x="450078" y="285508"/>
                          <a:pt x="450078" y="294117"/>
                          <a:pt x="445767" y="300574"/>
                        </a:cubicBezTo>
                        <a:cubicBezTo>
                          <a:pt x="428522" y="330708"/>
                          <a:pt x="409121" y="362995"/>
                          <a:pt x="389720" y="390976"/>
                        </a:cubicBezTo>
                        <a:cubicBezTo>
                          <a:pt x="368163" y="425415"/>
                          <a:pt x="335828" y="444787"/>
                          <a:pt x="297026" y="451244"/>
                        </a:cubicBezTo>
                        <a:cubicBezTo>
                          <a:pt x="243135" y="459854"/>
                          <a:pt x="191399" y="453397"/>
                          <a:pt x="139663" y="434025"/>
                        </a:cubicBezTo>
                        <a:cubicBezTo>
                          <a:pt x="111640" y="423263"/>
                          <a:pt x="90083" y="403891"/>
                          <a:pt x="81461" y="373757"/>
                        </a:cubicBezTo>
                        <a:cubicBezTo>
                          <a:pt x="81461" y="367300"/>
                          <a:pt x="79305" y="360842"/>
                          <a:pt x="77149" y="356537"/>
                        </a:cubicBezTo>
                        <a:cubicBezTo>
                          <a:pt x="74994" y="356537"/>
                          <a:pt x="74994" y="356537"/>
                          <a:pt x="72838" y="356537"/>
                        </a:cubicBezTo>
                        <a:cubicBezTo>
                          <a:pt x="74994" y="373757"/>
                          <a:pt x="77149" y="390976"/>
                          <a:pt x="79305" y="406043"/>
                        </a:cubicBezTo>
                        <a:cubicBezTo>
                          <a:pt x="96550" y="470616"/>
                          <a:pt x="124574" y="524427"/>
                          <a:pt x="169843" y="571780"/>
                        </a:cubicBezTo>
                        <a:cubicBezTo>
                          <a:pt x="258225" y="664334"/>
                          <a:pt x="363852" y="718145"/>
                          <a:pt x="488880" y="735364"/>
                        </a:cubicBezTo>
                        <a:cubicBezTo>
                          <a:pt x="570795" y="746126"/>
                          <a:pt x="650554" y="737516"/>
                          <a:pt x="728158" y="707383"/>
                        </a:cubicBezTo>
                        <a:cubicBezTo>
                          <a:pt x="738936" y="705230"/>
                          <a:pt x="751870" y="703078"/>
                          <a:pt x="760493" y="696620"/>
                        </a:cubicBezTo>
                        <a:cubicBezTo>
                          <a:pt x="851031" y="627743"/>
                          <a:pt x="891988" y="537341"/>
                          <a:pt x="874743" y="423263"/>
                        </a:cubicBezTo>
                        <a:cubicBezTo>
                          <a:pt x="870431" y="399586"/>
                          <a:pt x="861809" y="378062"/>
                          <a:pt x="857497" y="354385"/>
                        </a:cubicBezTo>
                        <a:cubicBezTo>
                          <a:pt x="855342" y="354385"/>
                          <a:pt x="853186" y="354385"/>
                          <a:pt x="853186" y="354385"/>
                        </a:cubicBezTo>
                        <a:cubicBezTo>
                          <a:pt x="844563" y="373757"/>
                          <a:pt x="835941" y="393129"/>
                          <a:pt x="829474" y="412501"/>
                        </a:cubicBezTo>
                        <a:cubicBezTo>
                          <a:pt x="818696" y="440482"/>
                          <a:pt x="801450" y="462006"/>
                          <a:pt x="771271" y="470616"/>
                        </a:cubicBezTo>
                        <a:cubicBezTo>
                          <a:pt x="726002" y="483530"/>
                          <a:pt x="680733" y="485683"/>
                          <a:pt x="635465" y="479226"/>
                        </a:cubicBezTo>
                        <a:cubicBezTo>
                          <a:pt x="596663" y="470616"/>
                          <a:pt x="560017" y="459854"/>
                          <a:pt x="536304" y="427567"/>
                        </a:cubicBezTo>
                        <a:cubicBezTo>
                          <a:pt x="503970" y="382367"/>
                          <a:pt x="480257" y="335013"/>
                          <a:pt x="471635" y="279050"/>
                        </a:cubicBezTo>
                        <a:cubicBezTo>
                          <a:pt x="469479" y="274745"/>
                          <a:pt x="465168" y="270441"/>
                          <a:pt x="463012" y="268288"/>
                        </a:cubicBezTo>
                        <a:close/>
                        <a:moveTo>
                          <a:pt x="658938" y="225985"/>
                        </a:moveTo>
                        <a:cubicBezTo>
                          <a:pt x="633018" y="228132"/>
                          <a:pt x="604937" y="232425"/>
                          <a:pt x="579017" y="234572"/>
                        </a:cubicBezTo>
                        <a:cubicBezTo>
                          <a:pt x="548776" y="236719"/>
                          <a:pt x="537976" y="262479"/>
                          <a:pt x="546616" y="283947"/>
                        </a:cubicBezTo>
                        <a:cubicBezTo>
                          <a:pt x="557416" y="314001"/>
                          <a:pt x="570377" y="344055"/>
                          <a:pt x="585497" y="369816"/>
                        </a:cubicBezTo>
                        <a:cubicBezTo>
                          <a:pt x="591977" y="380550"/>
                          <a:pt x="602777" y="391284"/>
                          <a:pt x="615737" y="395577"/>
                        </a:cubicBezTo>
                        <a:cubicBezTo>
                          <a:pt x="645978" y="412751"/>
                          <a:pt x="680539" y="412751"/>
                          <a:pt x="715099" y="408458"/>
                        </a:cubicBezTo>
                        <a:cubicBezTo>
                          <a:pt x="741020" y="406311"/>
                          <a:pt x="762620" y="399871"/>
                          <a:pt x="769100" y="369816"/>
                        </a:cubicBezTo>
                        <a:cubicBezTo>
                          <a:pt x="777741" y="339762"/>
                          <a:pt x="788541" y="311854"/>
                          <a:pt x="797181" y="283947"/>
                        </a:cubicBezTo>
                        <a:cubicBezTo>
                          <a:pt x="801501" y="268920"/>
                          <a:pt x="790701" y="251746"/>
                          <a:pt x="777741" y="247452"/>
                        </a:cubicBezTo>
                        <a:cubicBezTo>
                          <a:pt x="738860" y="236719"/>
                          <a:pt x="699979" y="223838"/>
                          <a:pt x="658938" y="225985"/>
                        </a:cubicBezTo>
                        <a:close/>
                        <a:moveTo>
                          <a:pt x="227665" y="198438"/>
                        </a:moveTo>
                        <a:cubicBezTo>
                          <a:pt x="206111" y="200585"/>
                          <a:pt x="182402" y="204878"/>
                          <a:pt x="156537" y="207025"/>
                        </a:cubicBezTo>
                        <a:cubicBezTo>
                          <a:pt x="130673" y="211319"/>
                          <a:pt x="122051" y="222052"/>
                          <a:pt x="128517" y="247813"/>
                        </a:cubicBezTo>
                        <a:cubicBezTo>
                          <a:pt x="134983" y="282161"/>
                          <a:pt x="143605" y="314362"/>
                          <a:pt x="150071" y="348710"/>
                        </a:cubicBezTo>
                        <a:cubicBezTo>
                          <a:pt x="152226" y="357297"/>
                          <a:pt x="156537" y="363737"/>
                          <a:pt x="165159" y="368030"/>
                        </a:cubicBezTo>
                        <a:cubicBezTo>
                          <a:pt x="199645" y="380911"/>
                          <a:pt x="236286" y="387351"/>
                          <a:pt x="270772" y="380911"/>
                        </a:cubicBezTo>
                        <a:cubicBezTo>
                          <a:pt x="288015" y="378764"/>
                          <a:pt x="305258" y="374471"/>
                          <a:pt x="316035" y="363737"/>
                        </a:cubicBezTo>
                        <a:cubicBezTo>
                          <a:pt x="344055" y="337976"/>
                          <a:pt x="363454" y="305775"/>
                          <a:pt x="378541" y="269281"/>
                        </a:cubicBezTo>
                        <a:cubicBezTo>
                          <a:pt x="387163" y="249960"/>
                          <a:pt x="376386" y="228492"/>
                          <a:pt x="354832" y="222052"/>
                        </a:cubicBezTo>
                        <a:cubicBezTo>
                          <a:pt x="316035" y="209172"/>
                          <a:pt x="275083" y="200585"/>
                          <a:pt x="227665" y="198438"/>
                        </a:cubicBezTo>
                        <a:close/>
                        <a:moveTo>
                          <a:pt x="433821" y="37618"/>
                        </a:moveTo>
                        <a:cubicBezTo>
                          <a:pt x="408434" y="37083"/>
                          <a:pt x="383047" y="39757"/>
                          <a:pt x="357120" y="46176"/>
                        </a:cubicBezTo>
                        <a:cubicBezTo>
                          <a:pt x="311747" y="56875"/>
                          <a:pt x="272857" y="78271"/>
                          <a:pt x="233966" y="101808"/>
                        </a:cubicBezTo>
                        <a:cubicBezTo>
                          <a:pt x="221003" y="108227"/>
                          <a:pt x="208039" y="118925"/>
                          <a:pt x="195076" y="127484"/>
                        </a:cubicBezTo>
                        <a:cubicBezTo>
                          <a:pt x="197237" y="129624"/>
                          <a:pt x="199397" y="129624"/>
                          <a:pt x="201558" y="129624"/>
                        </a:cubicBezTo>
                        <a:cubicBezTo>
                          <a:pt x="270696" y="123205"/>
                          <a:pt x="337674" y="133903"/>
                          <a:pt x="400331" y="163859"/>
                        </a:cubicBezTo>
                        <a:cubicBezTo>
                          <a:pt x="424098" y="174557"/>
                          <a:pt x="447864" y="178836"/>
                          <a:pt x="471630" y="178836"/>
                        </a:cubicBezTo>
                        <a:cubicBezTo>
                          <a:pt x="480273" y="178836"/>
                          <a:pt x="491076" y="180976"/>
                          <a:pt x="499718" y="180976"/>
                        </a:cubicBezTo>
                        <a:cubicBezTo>
                          <a:pt x="508360" y="180976"/>
                          <a:pt x="514842" y="178836"/>
                          <a:pt x="523484" y="176697"/>
                        </a:cubicBezTo>
                        <a:cubicBezTo>
                          <a:pt x="538608" y="172417"/>
                          <a:pt x="555893" y="165998"/>
                          <a:pt x="573178" y="163859"/>
                        </a:cubicBezTo>
                        <a:cubicBezTo>
                          <a:pt x="618550" y="155300"/>
                          <a:pt x="666083" y="151021"/>
                          <a:pt x="715776" y="157440"/>
                        </a:cubicBezTo>
                        <a:cubicBezTo>
                          <a:pt x="711455" y="153160"/>
                          <a:pt x="709294" y="148881"/>
                          <a:pt x="704973" y="146741"/>
                        </a:cubicBezTo>
                        <a:cubicBezTo>
                          <a:pt x="648798" y="99668"/>
                          <a:pt x="583981" y="65433"/>
                          <a:pt x="510521" y="48316"/>
                        </a:cubicBezTo>
                        <a:cubicBezTo>
                          <a:pt x="484594" y="41897"/>
                          <a:pt x="459207" y="38152"/>
                          <a:pt x="433821" y="37618"/>
                        </a:cubicBezTo>
                        <a:close/>
                        <a:moveTo>
                          <a:pt x="450186" y="0"/>
                        </a:moveTo>
                        <a:cubicBezTo>
                          <a:pt x="536445" y="4301"/>
                          <a:pt x="605452" y="21504"/>
                          <a:pt x="670146" y="53760"/>
                        </a:cubicBezTo>
                        <a:cubicBezTo>
                          <a:pt x="734840" y="86015"/>
                          <a:pt x="788752" y="129023"/>
                          <a:pt x="838351" y="182783"/>
                        </a:cubicBezTo>
                        <a:cubicBezTo>
                          <a:pt x="842664" y="189234"/>
                          <a:pt x="851289" y="191384"/>
                          <a:pt x="857759" y="193535"/>
                        </a:cubicBezTo>
                        <a:cubicBezTo>
                          <a:pt x="862072" y="195685"/>
                          <a:pt x="866385" y="195685"/>
                          <a:pt x="870698" y="197835"/>
                        </a:cubicBezTo>
                        <a:cubicBezTo>
                          <a:pt x="900888" y="206437"/>
                          <a:pt x="909514" y="221490"/>
                          <a:pt x="900888" y="251595"/>
                        </a:cubicBezTo>
                        <a:cubicBezTo>
                          <a:pt x="896575" y="264497"/>
                          <a:pt x="898732" y="273099"/>
                          <a:pt x="905201" y="283851"/>
                        </a:cubicBezTo>
                        <a:cubicBezTo>
                          <a:pt x="926766" y="322557"/>
                          <a:pt x="939705" y="365565"/>
                          <a:pt x="948331" y="408573"/>
                        </a:cubicBezTo>
                        <a:cubicBezTo>
                          <a:pt x="963426" y="507490"/>
                          <a:pt x="935392" y="591355"/>
                          <a:pt x="866385" y="662318"/>
                        </a:cubicBezTo>
                        <a:cubicBezTo>
                          <a:pt x="834038" y="692423"/>
                          <a:pt x="799534" y="718228"/>
                          <a:pt x="760718" y="737581"/>
                        </a:cubicBezTo>
                        <a:cubicBezTo>
                          <a:pt x="752092" y="741882"/>
                          <a:pt x="741309" y="746183"/>
                          <a:pt x="732684" y="746183"/>
                        </a:cubicBezTo>
                        <a:cubicBezTo>
                          <a:pt x="698180" y="744032"/>
                          <a:pt x="665833" y="756935"/>
                          <a:pt x="633486" y="763386"/>
                        </a:cubicBezTo>
                        <a:cubicBezTo>
                          <a:pt x="570948" y="771987"/>
                          <a:pt x="508411" y="776288"/>
                          <a:pt x="445873" y="767687"/>
                        </a:cubicBezTo>
                        <a:cubicBezTo>
                          <a:pt x="370396" y="759085"/>
                          <a:pt x="301389" y="737581"/>
                          <a:pt x="236695" y="703175"/>
                        </a:cubicBezTo>
                        <a:cubicBezTo>
                          <a:pt x="193566" y="679521"/>
                          <a:pt x="152593" y="651566"/>
                          <a:pt x="120246" y="617160"/>
                        </a:cubicBezTo>
                        <a:cubicBezTo>
                          <a:pt x="81429" y="576303"/>
                          <a:pt x="49082" y="535445"/>
                          <a:pt x="27517" y="483836"/>
                        </a:cubicBezTo>
                        <a:cubicBezTo>
                          <a:pt x="-9143" y="399971"/>
                          <a:pt x="-11299" y="318257"/>
                          <a:pt x="33987" y="236542"/>
                        </a:cubicBezTo>
                        <a:cubicBezTo>
                          <a:pt x="36143" y="234392"/>
                          <a:pt x="36143" y="230091"/>
                          <a:pt x="36143" y="225790"/>
                        </a:cubicBezTo>
                        <a:cubicBezTo>
                          <a:pt x="33987" y="212888"/>
                          <a:pt x="29674" y="199986"/>
                          <a:pt x="29674" y="187083"/>
                        </a:cubicBezTo>
                        <a:cubicBezTo>
                          <a:pt x="27517" y="165580"/>
                          <a:pt x="40456" y="150527"/>
                          <a:pt x="64177" y="146226"/>
                        </a:cubicBezTo>
                        <a:cubicBezTo>
                          <a:pt x="70647" y="146226"/>
                          <a:pt x="77116" y="146226"/>
                          <a:pt x="83586" y="144076"/>
                        </a:cubicBezTo>
                        <a:cubicBezTo>
                          <a:pt x="105150" y="144076"/>
                          <a:pt x="124559" y="133324"/>
                          <a:pt x="141810" y="120422"/>
                        </a:cubicBezTo>
                        <a:cubicBezTo>
                          <a:pt x="204348" y="73113"/>
                          <a:pt x="273355" y="38707"/>
                          <a:pt x="348832" y="19354"/>
                        </a:cubicBezTo>
                        <a:cubicBezTo>
                          <a:pt x="385492" y="8602"/>
                          <a:pt x="426465" y="4301"/>
                          <a:pt x="450186" y="0"/>
                        </a:cubicBezTo>
                        <a:close/>
                      </a:path>
                    </a:pathLst>
                  </a:custGeom>
                  <a:grpFill/>
                  <a:ln>
                    <a:noFill/>
                  </a:ln>
                </p:spPr>
                <p:txBody>
                  <a:bodyPr vert="horz" wrap="square" lIns="121889" tIns="60944" rIns="121889" bIns="60944" numCol="1" anchor="t" anchorCtr="0" compatLnSpc="1">
                    <a:noAutofit/>
                  </a:bodyPr>
                  <a:p>
                    <a:endParaRPr lang="zh-CN" altLang="en-US" sz="2400"/>
                  </a:p>
                </p:txBody>
              </p:sp>
              <p:sp>
                <p:nvSpPr>
                  <p:cNvPr id="188" name="chenying0907 320"/>
                  <p:cNvSpPr/>
                  <p:nvPr/>
                </p:nvSpPr>
                <p:spPr bwMode="auto">
                  <a:xfrm>
                    <a:off x="9185259" y="4628747"/>
                    <a:ext cx="420476" cy="258475"/>
                  </a:xfrm>
                  <a:custGeom>
                    <a:avLst/>
                    <a:gdLst>
                      <a:gd name="T0" fmla="*/ 160 w 170"/>
                      <a:gd name="T1" fmla="*/ 39 h 105"/>
                      <a:gd name="T2" fmla="*/ 158 w 170"/>
                      <a:gd name="T3" fmla="*/ 39 h 105"/>
                      <a:gd name="T4" fmla="*/ 166 w 170"/>
                      <a:gd name="T5" fmla="*/ 35 h 105"/>
                      <a:gd name="T6" fmla="*/ 169 w 170"/>
                      <a:gd name="T7" fmla="*/ 29 h 105"/>
                      <a:gd name="T8" fmla="*/ 164 w 170"/>
                      <a:gd name="T9" fmla="*/ 25 h 105"/>
                      <a:gd name="T10" fmla="*/ 157 w 170"/>
                      <a:gd name="T11" fmla="*/ 26 h 105"/>
                      <a:gd name="T12" fmla="*/ 107 w 170"/>
                      <a:gd name="T13" fmla="*/ 44 h 105"/>
                      <a:gd name="T14" fmla="*/ 45 w 170"/>
                      <a:gd name="T15" fmla="*/ 31 h 105"/>
                      <a:gd name="T16" fmla="*/ 18 w 170"/>
                      <a:gd name="T17" fmla="*/ 4 h 105"/>
                      <a:gd name="T18" fmla="*/ 5 w 170"/>
                      <a:gd name="T19" fmla="*/ 3 h 105"/>
                      <a:gd name="T20" fmla="*/ 4 w 170"/>
                      <a:gd name="T21" fmla="*/ 13 h 105"/>
                      <a:gd name="T22" fmla="*/ 20 w 170"/>
                      <a:gd name="T23" fmla="*/ 32 h 105"/>
                      <a:gd name="T24" fmla="*/ 112 w 170"/>
                      <a:gd name="T25" fmla="*/ 55 h 105"/>
                      <a:gd name="T26" fmla="*/ 137 w 170"/>
                      <a:gd name="T27" fmla="*/ 49 h 105"/>
                      <a:gd name="T28" fmla="*/ 130 w 170"/>
                      <a:gd name="T29" fmla="*/ 76 h 105"/>
                      <a:gd name="T30" fmla="*/ 113 w 170"/>
                      <a:gd name="T31" fmla="*/ 82 h 105"/>
                      <a:gd name="T32" fmla="*/ 86 w 170"/>
                      <a:gd name="T33" fmla="*/ 89 h 105"/>
                      <a:gd name="T34" fmla="*/ 152 w 170"/>
                      <a:gd name="T35" fmla="*/ 78 h 105"/>
                      <a:gd name="T36" fmla="*/ 162 w 170"/>
                      <a:gd name="T37" fmla="*/ 50 h 105"/>
                      <a:gd name="T38" fmla="*/ 160 w 170"/>
                      <a:gd name="T39"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05">
                        <a:moveTo>
                          <a:pt x="160" y="39"/>
                        </a:moveTo>
                        <a:cubicBezTo>
                          <a:pt x="159" y="39"/>
                          <a:pt x="158" y="39"/>
                          <a:pt x="158" y="39"/>
                        </a:cubicBezTo>
                        <a:cubicBezTo>
                          <a:pt x="161" y="38"/>
                          <a:pt x="164" y="37"/>
                          <a:pt x="166" y="35"/>
                        </a:cubicBezTo>
                        <a:cubicBezTo>
                          <a:pt x="168" y="33"/>
                          <a:pt x="170" y="30"/>
                          <a:pt x="169" y="29"/>
                        </a:cubicBezTo>
                        <a:cubicBezTo>
                          <a:pt x="169" y="27"/>
                          <a:pt x="166" y="25"/>
                          <a:pt x="164" y="25"/>
                        </a:cubicBezTo>
                        <a:cubicBezTo>
                          <a:pt x="162" y="24"/>
                          <a:pt x="159" y="25"/>
                          <a:pt x="157" y="26"/>
                        </a:cubicBezTo>
                        <a:cubicBezTo>
                          <a:pt x="141" y="34"/>
                          <a:pt x="125" y="41"/>
                          <a:pt x="107" y="44"/>
                        </a:cubicBezTo>
                        <a:cubicBezTo>
                          <a:pt x="84" y="48"/>
                          <a:pt x="63" y="46"/>
                          <a:pt x="45" y="31"/>
                        </a:cubicBezTo>
                        <a:cubicBezTo>
                          <a:pt x="35" y="24"/>
                          <a:pt x="27" y="13"/>
                          <a:pt x="18" y="4"/>
                        </a:cubicBezTo>
                        <a:cubicBezTo>
                          <a:pt x="15" y="0"/>
                          <a:pt x="9" y="0"/>
                          <a:pt x="5" y="3"/>
                        </a:cubicBezTo>
                        <a:cubicBezTo>
                          <a:pt x="0" y="6"/>
                          <a:pt x="1" y="10"/>
                          <a:pt x="4" y="13"/>
                        </a:cubicBezTo>
                        <a:cubicBezTo>
                          <a:pt x="9" y="20"/>
                          <a:pt x="14" y="26"/>
                          <a:pt x="20" y="32"/>
                        </a:cubicBezTo>
                        <a:cubicBezTo>
                          <a:pt x="46" y="56"/>
                          <a:pt x="77" y="63"/>
                          <a:pt x="112" y="55"/>
                        </a:cubicBezTo>
                        <a:cubicBezTo>
                          <a:pt x="119" y="53"/>
                          <a:pt x="127" y="51"/>
                          <a:pt x="137" y="49"/>
                        </a:cubicBezTo>
                        <a:cubicBezTo>
                          <a:pt x="135" y="59"/>
                          <a:pt x="133" y="67"/>
                          <a:pt x="130" y="76"/>
                        </a:cubicBezTo>
                        <a:cubicBezTo>
                          <a:pt x="126" y="86"/>
                          <a:pt x="122" y="88"/>
                          <a:pt x="113" y="82"/>
                        </a:cubicBezTo>
                        <a:cubicBezTo>
                          <a:pt x="104" y="77"/>
                          <a:pt x="91" y="80"/>
                          <a:pt x="86" y="89"/>
                        </a:cubicBezTo>
                        <a:cubicBezTo>
                          <a:pt x="104" y="105"/>
                          <a:pt x="139" y="103"/>
                          <a:pt x="152" y="78"/>
                        </a:cubicBezTo>
                        <a:cubicBezTo>
                          <a:pt x="157" y="70"/>
                          <a:pt x="159" y="59"/>
                          <a:pt x="162" y="50"/>
                        </a:cubicBezTo>
                        <a:cubicBezTo>
                          <a:pt x="162" y="47"/>
                          <a:pt x="160" y="43"/>
                          <a:pt x="160" y="39"/>
                        </a:cubicBezTo>
                        <a:close/>
                      </a:path>
                    </a:pathLst>
                  </a:custGeom>
                  <a:grpFill/>
                  <a:ln>
                    <a:noFill/>
                  </a:ln>
                </p:spPr>
                <p:txBody>
                  <a:bodyPr vert="horz" wrap="square" lIns="121889" tIns="60944" rIns="121889" bIns="60944" numCol="1" anchor="t" anchorCtr="0" compatLnSpc="1"/>
                  <a:p>
                    <a:endParaRPr lang="zh-CN" altLang="en-US" sz="2400"/>
                  </a:p>
                </p:txBody>
              </p:sp>
              <p:sp>
                <p:nvSpPr>
                  <p:cNvPr id="189" name="chenying0907 323"/>
                  <p:cNvSpPr/>
                  <p:nvPr/>
                </p:nvSpPr>
                <p:spPr bwMode="auto">
                  <a:xfrm>
                    <a:off x="9088786" y="4332048"/>
                    <a:ext cx="69169" cy="70990"/>
                  </a:xfrm>
                  <a:custGeom>
                    <a:avLst/>
                    <a:gdLst>
                      <a:gd name="T0" fmla="*/ 14 w 28"/>
                      <a:gd name="T1" fmla="*/ 0 h 29"/>
                      <a:gd name="T2" fmla="*/ 0 w 28"/>
                      <a:gd name="T3" fmla="*/ 14 h 29"/>
                      <a:gd name="T4" fmla="*/ 14 w 28"/>
                      <a:gd name="T5" fmla="*/ 29 h 29"/>
                      <a:gd name="T6" fmla="*/ 28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7" y="0"/>
                          <a:pt x="0" y="6"/>
                          <a:pt x="0" y="14"/>
                        </a:cubicBezTo>
                        <a:cubicBezTo>
                          <a:pt x="0" y="22"/>
                          <a:pt x="6" y="28"/>
                          <a:pt x="14" y="29"/>
                        </a:cubicBezTo>
                        <a:cubicBezTo>
                          <a:pt x="21" y="29"/>
                          <a:pt x="28" y="22"/>
                          <a:pt x="28" y="14"/>
                        </a:cubicBezTo>
                        <a:cubicBezTo>
                          <a:pt x="28" y="7"/>
                          <a:pt x="22" y="0"/>
                          <a:pt x="14" y="0"/>
                        </a:cubicBezTo>
                        <a:close/>
                      </a:path>
                    </a:pathLst>
                  </a:custGeom>
                  <a:grpFill/>
                  <a:ln>
                    <a:noFill/>
                  </a:ln>
                </p:spPr>
                <p:txBody>
                  <a:bodyPr vert="horz" wrap="square" lIns="121889" tIns="60944" rIns="121889" bIns="60944" numCol="1" anchor="t" anchorCtr="0" compatLnSpc="1"/>
                  <a:p>
                    <a:endParaRPr lang="zh-CN" altLang="en-US" sz="2400"/>
                  </a:p>
                </p:txBody>
              </p:sp>
              <p:sp>
                <p:nvSpPr>
                  <p:cNvPr id="190" name="chenying0907 325"/>
                  <p:cNvSpPr/>
                  <p:nvPr/>
                </p:nvSpPr>
                <p:spPr bwMode="auto">
                  <a:xfrm>
                    <a:off x="9572971" y="4361172"/>
                    <a:ext cx="76450" cy="78271"/>
                  </a:xfrm>
                  <a:custGeom>
                    <a:avLst/>
                    <a:gdLst>
                      <a:gd name="T0" fmla="*/ 15 w 31"/>
                      <a:gd name="T1" fmla="*/ 0 h 32"/>
                      <a:gd name="T2" fmla="*/ 0 w 31"/>
                      <a:gd name="T3" fmla="*/ 16 h 32"/>
                      <a:gd name="T4" fmla="*/ 16 w 31"/>
                      <a:gd name="T5" fmla="*/ 32 h 32"/>
                      <a:gd name="T6" fmla="*/ 31 w 31"/>
                      <a:gd name="T7" fmla="*/ 15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7" y="0"/>
                          <a:pt x="0" y="8"/>
                          <a:pt x="0" y="16"/>
                        </a:cubicBezTo>
                        <a:cubicBezTo>
                          <a:pt x="0" y="24"/>
                          <a:pt x="8" y="32"/>
                          <a:pt x="16" y="32"/>
                        </a:cubicBezTo>
                        <a:cubicBezTo>
                          <a:pt x="24" y="31"/>
                          <a:pt x="31" y="24"/>
                          <a:pt x="31" y="15"/>
                        </a:cubicBezTo>
                        <a:cubicBezTo>
                          <a:pt x="31" y="7"/>
                          <a:pt x="24" y="0"/>
                          <a:pt x="15" y="0"/>
                        </a:cubicBezTo>
                        <a:close/>
                      </a:path>
                    </a:pathLst>
                  </a:custGeom>
                  <a:grpFill/>
                  <a:ln>
                    <a:noFill/>
                  </a:ln>
                </p:spPr>
                <p:txBody>
                  <a:bodyPr vert="horz" wrap="square" lIns="121889" tIns="60944" rIns="121889" bIns="60944" numCol="1" anchor="t" anchorCtr="0" compatLnSpc="1"/>
                  <a:p>
                    <a:endParaRPr lang="zh-CN" altLang="en-US" sz="2400"/>
                  </a:p>
                </p:txBody>
              </p:sp>
              <p:sp>
                <p:nvSpPr>
                  <p:cNvPr id="191" name="chenying0907 333"/>
                  <p:cNvSpPr/>
                  <p:nvPr/>
                </p:nvSpPr>
                <p:spPr bwMode="auto">
                  <a:xfrm>
                    <a:off x="9185259" y="4628747"/>
                    <a:ext cx="420476" cy="258475"/>
                  </a:xfrm>
                  <a:custGeom>
                    <a:avLst/>
                    <a:gdLst>
                      <a:gd name="T0" fmla="*/ 160 w 170"/>
                      <a:gd name="T1" fmla="*/ 39 h 105"/>
                      <a:gd name="T2" fmla="*/ 162 w 170"/>
                      <a:gd name="T3" fmla="*/ 50 h 105"/>
                      <a:gd name="T4" fmla="*/ 152 w 170"/>
                      <a:gd name="T5" fmla="*/ 78 h 105"/>
                      <a:gd name="T6" fmla="*/ 86 w 170"/>
                      <a:gd name="T7" fmla="*/ 89 h 105"/>
                      <a:gd name="T8" fmla="*/ 113 w 170"/>
                      <a:gd name="T9" fmla="*/ 82 h 105"/>
                      <a:gd name="T10" fmla="*/ 130 w 170"/>
                      <a:gd name="T11" fmla="*/ 76 h 105"/>
                      <a:gd name="T12" fmla="*/ 137 w 170"/>
                      <a:gd name="T13" fmla="*/ 49 h 105"/>
                      <a:gd name="T14" fmla="*/ 112 w 170"/>
                      <a:gd name="T15" fmla="*/ 55 h 105"/>
                      <a:gd name="T16" fmla="*/ 20 w 170"/>
                      <a:gd name="T17" fmla="*/ 32 h 105"/>
                      <a:gd name="T18" fmla="*/ 4 w 170"/>
                      <a:gd name="T19" fmla="*/ 13 h 105"/>
                      <a:gd name="T20" fmla="*/ 5 w 170"/>
                      <a:gd name="T21" fmla="*/ 3 h 105"/>
                      <a:gd name="T22" fmla="*/ 18 w 170"/>
                      <a:gd name="T23" fmla="*/ 4 h 105"/>
                      <a:gd name="T24" fmla="*/ 45 w 170"/>
                      <a:gd name="T25" fmla="*/ 31 h 105"/>
                      <a:gd name="T26" fmla="*/ 107 w 170"/>
                      <a:gd name="T27" fmla="*/ 44 h 105"/>
                      <a:gd name="T28" fmla="*/ 157 w 170"/>
                      <a:gd name="T29" fmla="*/ 26 h 105"/>
                      <a:gd name="T30" fmla="*/ 164 w 170"/>
                      <a:gd name="T31" fmla="*/ 25 h 105"/>
                      <a:gd name="T32" fmla="*/ 169 w 170"/>
                      <a:gd name="T33" fmla="*/ 29 h 105"/>
                      <a:gd name="T34" fmla="*/ 166 w 170"/>
                      <a:gd name="T35" fmla="*/ 35 h 105"/>
                      <a:gd name="T36" fmla="*/ 158 w 170"/>
                      <a:gd name="T37" fmla="*/ 39 h 105"/>
                      <a:gd name="T38" fmla="*/ 160 w 170"/>
                      <a:gd name="T39"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05">
                        <a:moveTo>
                          <a:pt x="160" y="39"/>
                        </a:moveTo>
                        <a:cubicBezTo>
                          <a:pt x="160" y="43"/>
                          <a:pt x="162" y="47"/>
                          <a:pt x="162" y="50"/>
                        </a:cubicBezTo>
                        <a:cubicBezTo>
                          <a:pt x="159" y="59"/>
                          <a:pt x="157" y="70"/>
                          <a:pt x="152" y="78"/>
                        </a:cubicBezTo>
                        <a:cubicBezTo>
                          <a:pt x="139" y="103"/>
                          <a:pt x="104" y="105"/>
                          <a:pt x="86" y="89"/>
                        </a:cubicBezTo>
                        <a:cubicBezTo>
                          <a:pt x="91" y="80"/>
                          <a:pt x="104" y="77"/>
                          <a:pt x="113" y="82"/>
                        </a:cubicBezTo>
                        <a:cubicBezTo>
                          <a:pt x="122" y="88"/>
                          <a:pt x="126" y="86"/>
                          <a:pt x="130" y="76"/>
                        </a:cubicBezTo>
                        <a:cubicBezTo>
                          <a:pt x="133" y="67"/>
                          <a:pt x="135" y="59"/>
                          <a:pt x="137" y="49"/>
                        </a:cubicBezTo>
                        <a:cubicBezTo>
                          <a:pt x="127" y="51"/>
                          <a:pt x="119" y="53"/>
                          <a:pt x="112" y="55"/>
                        </a:cubicBezTo>
                        <a:cubicBezTo>
                          <a:pt x="77" y="63"/>
                          <a:pt x="46" y="56"/>
                          <a:pt x="20" y="32"/>
                        </a:cubicBezTo>
                        <a:cubicBezTo>
                          <a:pt x="14" y="26"/>
                          <a:pt x="9" y="20"/>
                          <a:pt x="4" y="13"/>
                        </a:cubicBezTo>
                        <a:cubicBezTo>
                          <a:pt x="1" y="10"/>
                          <a:pt x="0" y="6"/>
                          <a:pt x="5" y="3"/>
                        </a:cubicBezTo>
                        <a:cubicBezTo>
                          <a:pt x="9" y="0"/>
                          <a:pt x="15" y="0"/>
                          <a:pt x="18" y="4"/>
                        </a:cubicBezTo>
                        <a:cubicBezTo>
                          <a:pt x="27" y="13"/>
                          <a:pt x="35" y="24"/>
                          <a:pt x="45" y="31"/>
                        </a:cubicBezTo>
                        <a:cubicBezTo>
                          <a:pt x="63" y="46"/>
                          <a:pt x="84" y="48"/>
                          <a:pt x="107" y="44"/>
                        </a:cubicBezTo>
                        <a:cubicBezTo>
                          <a:pt x="125" y="41"/>
                          <a:pt x="141" y="34"/>
                          <a:pt x="157" y="26"/>
                        </a:cubicBezTo>
                        <a:cubicBezTo>
                          <a:pt x="159" y="25"/>
                          <a:pt x="162" y="24"/>
                          <a:pt x="164" y="25"/>
                        </a:cubicBezTo>
                        <a:cubicBezTo>
                          <a:pt x="166" y="25"/>
                          <a:pt x="169" y="27"/>
                          <a:pt x="169" y="29"/>
                        </a:cubicBezTo>
                        <a:cubicBezTo>
                          <a:pt x="170" y="30"/>
                          <a:pt x="168" y="33"/>
                          <a:pt x="166" y="35"/>
                        </a:cubicBezTo>
                        <a:cubicBezTo>
                          <a:pt x="164" y="37"/>
                          <a:pt x="161" y="38"/>
                          <a:pt x="158" y="39"/>
                        </a:cubicBezTo>
                        <a:cubicBezTo>
                          <a:pt x="158" y="39"/>
                          <a:pt x="159" y="39"/>
                          <a:pt x="160" y="39"/>
                        </a:cubicBezTo>
                        <a:close/>
                      </a:path>
                    </a:pathLst>
                  </a:custGeom>
                  <a:grpFill/>
                  <a:ln>
                    <a:noFill/>
                  </a:ln>
                </p:spPr>
                <p:txBody>
                  <a:bodyPr vert="horz" wrap="square" lIns="121889" tIns="60944" rIns="121889" bIns="60944" numCol="1" anchor="t" anchorCtr="0" compatLnSpc="1"/>
                  <a:p>
                    <a:endParaRPr lang="zh-CN" altLang="en-US" sz="2400"/>
                  </a:p>
                </p:txBody>
              </p:sp>
              <p:sp>
                <p:nvSpPr>
                  <p:cNvPr id="192" name="chenying0907 334"/>
                  <p:cNvSpPr/>
                  <p:nvPr/>
                </p:nvSpPr>
                <p:spPr bwMode="auto">
                  <a:xfrm>
                    <a:off x="9088786" y="4332048"/>
                    <a:ext cx="69169" cy="70990"/>
                  </a:xfrm>
                  <a:custGeom>
                    <a:avLst/>
                    <a:gdLst>
                      <a:gd name="T0" fmla="*/ 14 w 28"/>
                      <a:gd name="T1" fmla="*/ 0 h 29"/>
                      <a:gd name="T2" fmla="*/ 28 w 28"/>
                      <a:gd name="T3" fmla="*/ 14 h 29"/>
                      <a:gd name="T4" fmla="*/ 14 w 28"/>
                      <a:gd name="T5" fmla="*/ 29 h 29"/>
                      <a:gd name="T6" fmla="*/ 0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22" y="0"/>
                          <a:pt x="28" y="7"/>
                          <a:pt x="28" y="14"/>
                        </a:cubicBezTo>
                        <a:cubicBezTo>
                          <a:pt x="28" y="22"/>
                          <a:pt x="21" y="29"/>
                          <a:pt x="14" y="29"/>
                        </a:cubicBezTo>
                        <a:cubicBezTo>
                          <a:pt x="6" y="28"/>
                          <a:pt x="0" y="22"/>
                          <a:pt x="0" y="14"/>
                        </a:cubicBezTo>
                        <a:cubicBezTo>
                          <a:pt x="0" y="6"/>
                          <a:pt x="7" y="0"/>
                          <a:pt x="14" y="0"/>
                        </a:cubicBezTo>
                        <a:close/>
                      </a:path>
                    </a:pathLst>
                  </a:custGeom>
                  <a:grpFill/>
                  <a:ln>
                    <a:noFill/>
                  </a:ln>
                </p:spPr>
                <p:txBody>
                  <a:bodyPr vert="horz" wrap="square" lIns="121889" tIns="60944" rIns="121889" bIns="60944" numCol="1" anchor="t" anchorCtr="0" compatLnSpc="1"/>
                  <a:p>
                    <a:endParaRPr lang="zh-CN" altLang="en-US" sz="2400"/>
                  </a:p>
                </p:txBody>
              </p:sp>
              <p:sp>
                <p:nvSpPr>
                  <p:cNvPr id="193" name="chenying0907 335"/>
                  <p:cNvSpPr/>
                  <p:nvPr/>
                </p:nvSpPr>
                <p:spPr bwMode="auto">
                  <a:xfrm>
                    <a:off x="9572971" y="4361172"/>
                    <a:ext cx="76450" cy="78271"/>
                  </a:xfrm>
                  <a:custGeom>
                    <a:avLst/>
                    <a:gdLst>
                      <a:gd name="T0" fmla="*/ 15 w 31"/>
                      <a:gd name="T1" fmla="*/ 0 h 32"/>
                      <a:gd name="T2" fmla="*/ 31 w 31"/>
                      <a:gd name="T3" fmla="*/ 15 h 32"/>
                      <a:gd name="T4" fmla="*/ 16 w 31"/>
                      <a:gd name="T5" fmla="*/ 32 h 32"/>
                      <a:gd name="T6" fmla="*/ 0 w 31"/>
                      <a:gd name="T7" fmla="*/ 16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24" y="0"/>
                          <a:pt x="31" y="7"/>
                          <a:pt x="31" y="15"/>
                        </a:cubicBezTo>
                        <a:cubicBezTo>
                          <a:pt x="31" y="24"/>
                          <a:pt x="24" y="31"/>
                          <a:pt x="16" y="32"/>
                        </a:cubicBezTo>
                        <a:cubicBezTo>
                          <a:pt x="8" y="32"/>
                          <a:pt x="0" y="24"/>
                          <a:pt x="0" y="16"/>
                        </a:cubicBezTo>
                        <a:cubicBezTo>
                          <a:pt x="0" y="8"/>
                          <a:pt x="7" y="0"/>
                          <a:pt x="15" y="0"/>
                        </a:cubicBezTo>
                        <a:close/>
                      </a:path>
                    </a:pathLst>
                  </a:custGeom>
                  <a:grpFill/>
                  <a:ln>
                    <a:noFill/>
                  </a:ln>
                </p:spPr>
                <p:txBody>
                  <a:bodyPr vert="horz" wrap="square" lIns="121889" tIns="60944" rIns="121889" bIns="60944" numCol="1" anchor="t" anchorCtr="0" compatLnSpc="1"/>
                  <a:p>
                    <a:endParaRPr lang="zh-CN" altLang="en-US" sz="2400"/>
                  </a:p>
                </p:txBody>
              </p:sp>
            </p:grpSp>
          </p:grpSp>
        </p:grpSp>
        <p:sp>
          <p:nvSpPr>
            <p:cNvPr id="7" name="文本框 6"/>
            <p:cNvSpPr txBox="1"/>
            <p:nvPr/>
          </p:nvSpPr>
          <p:spPr>
            <a:xfrm>
              <a:off x="10486" y="1678"/>
              <a:ext cx="6001" cy="822"/>
            </a:xfrm>
            <a:prstGeom prst="rect">
              <a:avLst/>
            </a:prstGeom>
            <a:noFill/>
          </p:spPr>
          <p:txBody>
            <a:bodyPr wrap="square" rtlCol="0">
              <a:spAutoFit/>
            </a:bodyPr>
            <a:p>
              <a:r>
                <a:rPr lang="en-US" altLang="zh-CN" sz="2800">
                  <a:solidFill>
                    <a:srgbClr val="FF0000"/>
                  </a:solidFill>
                </a:rPr>
                <a:t>21.5</a:t>
              </a:r>
              <a:endParaRPr lang="en-US" altLang="zh-CN" sz="2800">
                <a:solidFill>
                  <a:srgbClr val="FF0000"/>
                </a:solidFill>
              </a:endParaRPr>
            </a:p>
          </p:txBody>
        </p:sp>
      </p:grpSp>
      <p:sp>
        <p:nvSpPr>
          <p:cNvPr id="11" name="文本框 10"/>
          <p:cNvSpPr txBox="1"/>
          <p:nvPr/>
        </p:nvSpPr>
        <p:spPr>
          <a:xfrm>
            <a:off x="6195060" y="1587500"/>
            <a:ext cx="4451350" cy="4399915"/>
          </a:xfrm>
          <a:prstGeom prst="rect">
            <a:avLst/>
          </a:prstGeom>
          <a:noFill/>
        </p:spPr>
        <p:txBody>
          <a:bodyPr wrap="square" rtlCol="0">
            <a:spAutoFit/>
          </a:bodyPr>
          <a:p>
            <a:pPr marL="457200" indent="-457200">
              <a:buFont typeface="Wingdings" panose="05000000000000000000" charset="0"/>
              <a:buChar char="l"/>
            </a:pPr>
            <a:r>
              <a:rPr lang="zh-CN" altLang="en-US" sz="2800"/>
              <a:t>使用多处生动副词</a:t>
            </a:r>
            <a:r>
              <a:rPr lang="en-US" altLang="zh-CN" sz="2800"/>
              <a:t>(</a:t>
            </a:r>
            <a:r>
              <a:rPr lang="zh-CN" altLang="en-US" sz="2800"/>
              <a:t>如</a:t>
            </a:r>
            <a:r>
              <a:rPr lang="en-US" altLang="zh-CN" sz="2800"/>
              <a:t>cautiously, absolutely, eternally)</a:t>
            </a:r>
            <a:r>
              <a:rPr lang="zh-CN" altLang="en-US" sz="2800"/>
              <a:t>和形容词</a:t>
            </a:r>
            <a:r>
              <a:rPr lang="en-US" altLang="zh-CN" sz="2800"/>
              <a:t>(</a:t>
            </a:r>
            <a:r>
              <a:rPr lang="zh-CN" altLang="en-US" sz="2800"/>
              <a:t>如</a:t>
            </a:r>
            <a:r>
              <a:rPr lang="en-US" altLang="zh-CN" sz="2800"/>
              <a:t>tearful) </a:t>
            </a:r>
            <a:r>
              <a:rPr lang="zh-CN" altLang="en-US" sz="2800"/>
              <a:t>使情感表达更加生动真实；</a:t>
            </a:r>
            <a:endParaRPr lang="zh-CN" altLang="en-US" sz="2800"/>
          </a:p>
          <a:p>
            <a:pPr marL="457200" indent="-457200">
              <a:buFont typeface="Wingdings" panose="05000000000000000000" charset="0"/>
              <a:buChar char="l"/>
            </a:pPr>
            <a:r>
              <a:rPr lang="zh-CN" altLang="en-US" sz="2800"/>
              <a:t>两段之间衔接自然；</a:t>
            </a:r>
            <a:endParaRPr lang="zh-CN" altLang="en-US" sz="2800"/>
          </a:p>
          <a:p>
            <a:pPr marL="457200" indent="-457200">
              <a:buFont typeface="Wingdings" panose="05000000000000000000" charset="0"/>
              <a:buChar char="l"/>
            </a:pPr>
            <a:r>
              <a:rPr lang="zh-CN" altLang="en-US" sz="2800"/>
              <a:t>结尾的感悟照应前文，通过心理活动由浅入深地展示了文章主题。</a:t>
            </a:r>
            <a:endParaRPr lang="zh-CN" altLang="en-US" sz="2800"/>
          </a:p>
          <a:p>
            <a:pPr marL="457200" indent="-457200">
              <a:buFont typeface="Wingdings" panose="05000000000000000000" charset="0"/>
              <a:buChar char="l"/>
            </a:pP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矩形 3"/>
          <p:cNvSpPr/>
          <p:nvPr/>
        </p:nvSpPr>
        <p:spPr>
          <a:xfrm>
            <a:off x="0" y="-164732"/>
            <a:ext cx="7728857" cy="7187464"/>
          </a:xfrm>
          <a:custGeom>
            <a:avLst/>
            <a:gdLst>
              <a:gd name="connsiteX0" fmla="*/ 0 w 5937662"/>
              <a:gd name="connsiteY0" fmla="*/ 0 h 6858000"/>
              <a:gd name="connsiteX1" fmla="*/ 5937662 w 5937662"/>
              <a:gd name="connsiteY1" fmla="*/ 0 h 6858000"/>
              <a:gd name="connsiteX2" fmla="*/ 5937662 w 5937662"/>
              <a:gd name="connsiteY2" fmla="*/ 6858000 h 6858000"/>
              <a:gd name="connsiteX3" fmla="*/ 0 w 5937662"/>
              <a:gd name="connsiteY3" fmla="*/ 6858000 h 6858000"/>
              <a:gd name="connsiteX4" fmla="*/ 0 w 5937662"/>
              <a:gd name="connsiteY4" fmla="*/ 0 h 6858000"/>
              <a:gd name="connsiteX0-1" fmla="*/ 0 w 5937662"/>
              <a:gd name="connsiteY0-2" fmla="*/ 0 h 6858000"/>
              <a:gd name="connsiteX1-3" fmla="*/ 5937662 w 5937662"/>
              <a:gd name="connsiteY1-4" fmla="*/ 0 h 6858000"/>
              <a:gd name="connsiteX2-5" fmla="*/ 5937662 w 5937662"/>
              <a:gd name="connsiteY2-6" fmla="*/ 3431969 h 6858000"/>
              <a:gd name="connsiteX3-7" fmla="*/ 5937662 w 5937662"/>
              <a:gd name="connsiteY3-8" fmla="*/ 6858000 h 6858000"/>
              <a:gd name="connsiteX4-9" fmla="*/ 0 w 5937662"/>
              <a:gd name="connsiteY4-10" fmla="*/ 6858000 h 6858000"/>
              <a:gd name="connsiteX5" fmla="*/ 0 w 5937662"/>
              <a:gd name="connsiteY5" fmla="*/ 0 h 6858000"/>
              <a:gd name="connsiteX0-11" fmla="*/ 0 w 7932716"/>
              <a:gd name="connsiteY0-12" fmla="*/ 0 h 6858000"/>
              <a:gd name="connsiteX1-13" fmla="*/ 5937662 w 7932716"/>
              <a:gd name="connsiteY1-14" fmla="*/ 0 h 6858000"/>
              <a:gd name="connsiteX2-15" fmla="*/ 7932716 w 7932716"/>
              <a:gd name="connsiteY2-16" fmla="*/ 3396343 h 6858000"/>
              <a:gd name="connsiteX3-17" fmla="*/ 5937662 w 7932716"/>
              <a:gd name="connsiteY3-18" fmla="*/ 6858000 h 6858000"/>
              <a:gd name="connsiteX4-19" fmla="*/ 0 w 7932716"/>
              <a:gd name="connsiteY4-20" fmla="*/ 6858000 h 6858000"/>
              <a:gd name="connsiteX5-21" fmla="*/ 0 w 7932716"/>
              <a:gd name="connsiteY5-22" fmla="*/ 0 h 6858000"/>
              <a:gd name="connsiteX0-23" fmla="*/ 0 w 10033028"/>
              <a:gd name="connsiteY0-24" fmla="*/ 0 h 6858000"/>
              <a:gd name="connsiteX1-25" fmla="*/ 5937662 w 10033028"/>
              <a:gd name="connsiteY1-26" fmla="*/ 0 h 6858000"/>
              <a:gd name="connsiteX2-27" fmla="*/ 10033028 w 10033028"/>
              <a:gd name="connsiteY2-28" fmla="*/ 3396343 h 6858000"/>
              <a:gd name="connsiteX3-29" fmla="*/ 5937662 w 10033028"/>
              <a:gd name="connsiteY3-30" fmla="*/ 6858000 h 6858000"/>
              <a:gd name="connsiteX4-31" fmla="*/ 0 w 10033028"/>
              <a:gd name="connsiteY4-32" fmla="*/ 6858000 h 6858000"/>
              <a:gd name="connsiteX5-33" fmla="*/ 0 w 10033028"/>
              <a:gd name="connsiteY5-34"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033028" h="6858000">
                <a:moveTo>
                  <a:pt x="0" y="0"/>
                </a:moveTo>
                <a:lnTo>
                  <a:pt x="5937662" y="0"/>
                </a:lnTo>
                <a:lnTo>
                  <a:pt x="10033028" y="3396343"/>
                </a:lnTo>
                <a:lnTo>
                  <a:pt x="5937662" y="6858000"/>
                </a:lnTo>
                <a:lnTo>
                  <a:pt x="0" y="6858000"/>
                </a:lnTo>
                <a:lnTo>
                  <a:pt x="0" y="0"/>
                </a:lnTo>
                <a:close/>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0" y="0"/>
            <a:ext cx="7374576" cy="6858000"/>
          </a:xfrm>
          <a:custGeom>
            <a:avLst/>
            <a:gdLst>
              <a:gd name="connsiteX0" fmla="*/ 0 w 5937662"/>
              <a:gd name="connsiteY0" fmla="*/ 0 h 6858000"/>
              <a:gd name="connsiteX1" fmla="*/ 5937662 w 5937662"/>
              <a:gd name="connsiteY1" fmla="*/ 0 h 6858000"/>
              <a:gd name="connsiteX2" fmla="*/ 5937662 w 5937662"/>
              <a:gd name="connsiteY2" fmla="*/ 6858000 h 6858000"/>
              <a:gd name="connsiteX3" fmla="*/ 0 w 5937662"/>
              <a:gd name="connsiteY3" fmla="*/ 6858000 h 6858000"/>
              <a:gd name="connsiteX4" fmla="*/ 0 w 5937662"/>
              <a:gd name="connsiteY4" fmla="*/ 0 h 6858000"/>
              <a:gd name="connsiteX0-1" fmla="*/ 0 w 5937662"/>
              <a:gd name="connsiteY0-2" fmla="*/ 0 h 6858000"/>
              <a:gd name="connsiteX1-3" fmla="*/ 5937662 w 5937662"/>
              <a:gd name="connsiteY1-4" fmla="*/ 0 h 6858000"/>
              <a:gd name="connsiteX2-5" fmla="*/ 5937662 w 5937662"/>
              <a:gd name="connsiteY2-6" fmla="*/ 3431969 h 6858000"/>
              <a:gd name="connsiteX3-7" fmla="*/ 5937662 w 5937662"/>
              <a:gd name="connsiteY3-8" fmla="*/ 6858000 h 6858000"/>
              <a:gd name="connsiteX4-9" fmla="*/ 0 w 5937662"/>
              <a:gd name="connsiteY4-10" fmla="*/ 6858000 h 6858000"/>
              <a:gd name="connsiteX5" fmla="*/ 0 w 5937662"/>
              <a:gd name="connsiteY5" fmla="*/ 0 h 6858000"/>
              <a:gd name="connsiteX0-11" fmla="*/ 0 w 7932716"/>
              <a:gd name="connsiteY0-12" fmla="*/ 0 h 6858000"/>
              <a:gd name="connsiteX1-13" fmla="*/ 5937662 w 7932716"/>
              <a:gd name="connsiteY1-14" fmla="*/ 0 h 6858000"/>
              <a:gd name="connsiteX2-15" fmla="*/ 7932716 w 7932716"/>
              <a:gd name="connsiteY2-16" fmla="*/ 3396343 h 6858000"/>
              <a:gd name="connsiteX3-17" fmla="*/ 5937662 w 7932716"/>
              <a:gd name="connsiteY3-18" fmla="*/ 6858000 h 6858000"/>
              <a:gd name="connsiteX4-19" fmla="*/ 0 w 7932716"/>
              <a:gd name="connsiteY4-20" fmla="*/ 6858000 h 6858000"/>
              <a:gd name="connsiteX5-21" fmla="*/ 0 w 7932716"/>
              <a:gd name="connsiteY5-22" fmla="*/ 0 h 6858000"/>
              <a:gd name="connsiteX0-23" fmla="*/ 0 w 10033028"/>
              <a:gd name="connsiteY0-24" fmla="*/ 0 h 6858000"/>
              <a:gd name="connsiteX1-25" fmla="*/ 5937662 w 10033028"/>
              <a:gd name="connsiteY1-26" fmla="*/ 0 h 6858000"/>
              <a:gd name="connsiteX2-27" fmla="*/ 10033028 w 10033028"/>
              <a:gd name="connsiteY2-28" fmla="*/ 3396343 h 6858000"/>
              <a:gd name="connsiteX3-29" fmla="*/ 5937662 w 10033028"/>
              <a:gd name="connsiteY3-30" fmla="*/ 6858000 h 6858000"/>
              <a:gd name="connsiteX4-31" fmla="*/ 0 w 10033028"/>
              <a:gd name="connsiteY4-32" fmla="*/ 6858000 h 6858000"/>
              <a:gd name="connsiteX5-33" fmla="*/ 0 w 10033028"/>
              <a:gd name="connsiteY5-34"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033028" h="6858000">
                <a:moveTo>
                  <a:pt x="0" y="0"/>
                </a:moveTo>
                <a:lnTo>
                  <a:pt x="5937662" y="0"/>
                </a:lnTo>
                <a:lnTo>
                  <a:pt x="10033028" y="3396343"/>
                </a:lnTo>
                <a:lnTo>
                  <a:pt x="5937662"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0" name="组 9"/>
          <p:cNvGrpSpPr/>
          <p:nvPr/>
        </p:nvGrpSpPr>
        <p:grpSpPr>
          <a:xfrm>
            <a:off x="6096000" y="845457"/>
            <a:ext cx="5167086" cy="5167086"/>
            <a:chOff x="6096000" y="845457"/>
            <a:chExt cx="5167086" cy="5167086"/>
          </a:xfrm>
        </p:grpSpPr>
        <p:pic>
          <p:nvPicPr>
            <p:cNvPr id="6" name="图片 5"/>
            <p:cNvPicPr>
              <a:picLocks noChangeAspect="1"/>
            </p:cNvPicPr>
            <p:nvPr/>
          </p:nvPicPr>
          <p:blipFill rotWithShape="1">
            <a:blip r:embed="rId1" cstate="hqprint"/>
            <a:srcRect/>
            <a:stretch>
              <a:fillRect/>
            </a:stretch>
          </p:blipFill>
          <p:spPr>
            <a:xfrm>
              <a:off x="6320972" y="1070429"/>
              <a:ext cx="4717143" cy="4717143"/>
            </a:xfrm>
            <a:prstGeom prst="diamond">
              <a:avLst/>
            </a:prstGeom>
          </p:spPr>
        </p:pic>
        <p:sp>
          <p:nvSpPr>
            <p:cNvPr id="7" name="菱形 6"/>
            <p:cNvSpPr/>
            <p:nvPr/>
          </p:nvSpPr>
          <p:spPr>
            <a:xfrm>
              <a:off x="6096000" y="845457"/>
              <a:ext cx="5167086" cy="5167086"/>
            </a:xfrm>
            <a:prstGeom prst="diamond">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8" name="文本框 7"/>
          <p:cNvSpPr txBox="1"/>
          <p:nvPr/>
        </p:nvSpPr>
        <p:spPr>
          <a:xfrm>
            <a:off x="2382719" y="2983050"/>
            <a:ext cx="2609215" cy="891540"/>
          </a:xfrm>
          <a:prstGeom prst="rect">
            <a:avLst/>
          </a:prstGeom>
          <a:noFill/>
        </p:spPr>
        <p:txBody>
          <a:bodyPr wrap="none" rtlCol="0">
            <a:spAutoFit/>
          </a:bodyPr>
          <a:lstStyle/>
          <a:p>
            <a:r>
              <a:rPr lang="en-US" altLang="zh-CN" sz="5200" dirty="0">
                <a:solidFill>
                  <a:schemeClr val="accent2">
                    <a:lumMod val="75000"/>
                  </a:schemeClr>
                </a:solidFill>
                <a:latin typeface="微软雅黑" panose="020B0503020204020204" charset="-122"/>
                <a:ea typeface="微软雅黑" panose="020B0503020204020204" charset="-122"/>
                <a:cs typeface="微软雅黑" panose="020B0503020204020204" charset="-122"/>
              </a:rPr>
              <a:t>the end</a:t>
            </a:r>
            <a:endParaRPr lang="en-US" altLang="zh-CN" sz="5200" dirty="0">
              <a:solidFill>
                <a:schemeClr val="accent2">
                  <a:lumMod val="7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矩形 3"/>
          <p:cNvSpPr/>
          <p:nvPr/>
        </p:nvSpPr>
        <p:spPr>
          <a:xfrm>
            <a:off x="0" y="-164732"/>
            <a:ext cx="7728857" cy="7187464"/>
          </a:xfrm>
          <a:custGeom>
            <a:avLst/>
            <a:gdLst>
              <a:gd name="connsiteX0" fmla="*/ 0 w 5937662"/>
              <a:gd name="connsiteY0" fmla="*/ 0 h 6858000"/>
              <a:gd name="connsiteX1" fmla="*/ 5937662 w 5937662"/>
              <a:gd name="connsiteY1" fmla="*/ 0 h 6858000"/>
              <a:gd name="connsiteX2" fmla="*/ 5937662 w 5937662"/>
              <a:gd name="connsiteY2" fmla="*/ 6858000 h 6858000"/>
              <a:gd name="connsiteX3" fmla="*/ 0 w 5937662"/>
              <a:gd name="connsiteY3" fmla="*/ 6858000 h 6858000"/>
              <a:gd name="connsiteX4" fmla="*/ 0 w 5937662"/>
              <a:gd name="connsiteY4" fmla="*/ 0 h 6858000"/>
              <a:gd name="connsiteX0-1" fmla="*/ 0 w 5937662"/>
              <a:gd name="connsiteY0-2" fmla="*/ 0 h 6858000"/>
              <a:gd name="connsiteX1-3" fmla="*/ 5937662 w 5937662"/>
              <a:gd name="connsiteY1-4" fmla="*/ 0 h 6858000"/>
              <a:gd name="connsiteX2-5" fmla="*/ 5937662 w 5937662"/>
              <a:gd name="connsiteY2-6" fmla="*/ 3431969 h 6858000"/>
              <a:gd name="connsiteX3-7" fmla="*/ 5937662 w 5937662"/>
              <a:gd name="connsiteY3-8" fmla="*/ 6858000 h 6858000"/>
              <a:gd name="connsiteX4-9" fmla="*/ 0 w 5937662"/>
              <a:gd name="connsiteY4-10" fmla="*/ 6858000 h 6858000"/>
              <a:gd name="connsiteX5" fmla="*/ 0 w 5937662"/>
              <a:gd name="connsiteY5" fmla="*/ 0 h 6858000"/>
              <a:gd name="connsiteX0-11" fmla="*/ 0 w 7932716"/>
              <a:gd name="connsiteY0-12" fmla="*/ 0 h 6858000"/>
              <a:gd name="connsiteX1-13" fmla="*/ 5937662 w 7932716"/>
              <a:gd name="connsiteY1-14" fmla="*/ 0 h 6858000"/>
              <a:gd name="connsiteX2-15" fmla="*/ 7932716 w 7932716"/>
              <a:gd name="connsiteY2-16" fmla="*/ 3396343 h 6858000"/>
              <a:gd name="connsiteX3-17" fmla="*/ 5937662 w 7932716"/>
              <a:gd name="connsiteY3-18" fmla="*/ 6858000 h 6858000"/>
              <a:gd name="connsiteX4-19" fmla="*/ 0 w 7932716"/>
              <a:gd name="connsiteY4-20" fmla="*/ 6858000 h 6858000"/>
              <a:gd name="connsiteX5-21" fmla="*/ 0 w 7932716"/>
              <a:gd name="connsiteY5-22" fmla="*/ 0 h 6858000"/>
              <a:gd name="connsiteX0-23" fmla="*/ 0 w 10033028"/>
              <a:gd name="connsiteY0-24" fmla="*/ 0 h 6858000"/>
              <a:gd name="connsiteX1-25" fmla="*/ 5937662 w 10033028"/>
              <a:gd name="connsiteY1-26" fmla="*/ 0 h 6858000"/>
              <a:gd name="connsiteX2-27" fmla="*/ 10033028 w 10033028"/>
              <a:gd name="connsiteY2-28" fmla="*/ 3396343 h 6858000"/>
              <a:gd name="connsiteX3-29" fmla="*/ 5937662 w 10033028"/>
              <a:gd name="connsiteY3-30" fmla="*/ 6858000 h 6858000"/>
              <a:gd name="connsiteX4-31" fmla="*/ 0 w 10033028"/>
              <a:gd name="connsiteY4-32" fmla="*/ 6858000 h 6858000"/>
              <a:gd name="connsiteX5-33" fmla="*/ 0 w 10033028"/>
              <a:gd name="connsiteY5-34"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033028" h="6858000">
                <a:moveTo>
                  <a:pt x="0" y="0"/>
                </a:moveTo>
                <a:lnTo>
                  <a:pt x="5937662" y="0"/>
                </a:lnTo>
                <a:lnTo>
                  <a:pt x="10033028" y="3396343"/>
                </a:lnTo>
                <a:lnTo>
                  <a:pt x="5937662" y="6858000"/>
                </a:lnTo>
                <a:lnTo>
                  <a:pt x="0" y="6858000"/>
                </a:lnTo>
                <a:lnTo>
                  <a:pt x="0" y="0"/>
                </a:lnTo>
                <a:close/>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p:nvSpPr>
        <p:spPr>
          <a:xfrm>
            <a:off x="0" y="0"/>
            <a:ext cx="7374576" cy="6858000"/>
          </a:xfrm>
          <a:custGeom>
            <a:avLst/>
            <a:gdLst>
              <a:gd name="connsiteX0" fmla="*/ 0 w 5937662"/>
              <a:gd name="connsiteY0" fmla="*/ 0 h 6858000"/>
              <a:gd name="connsiteX1" fmla="*/ 5937662 w 5937662"/>
              <a:gd name="connsiteY1" fmla="*/ 0 h 6858000"/>
              <a:gd name="connsiteX2" fmla="*/ 5937662 w 5937662"/>
              <a:gd name="connsiteY2" fmla="*/ 6858000 h 6858000"/>
              <a:gd name="connsiteX3" fmla="*/ 0 w 5937662"/>
              <a:gd name="connsiteY3" fmla="*/ 6858000 h 6858000"/>
              <a:gd name="connsiteX4" fmla="*/ 0 w 5937662"/>
              <a:gd name="connsiteY4" fmla="*/ 0 h 6858000"/>
              <a:gd name="connsiteX0-1" fmla="*/ 0 w 5937662"/>
              <a:gd name="connsiteY0-2" fmla="*/ 0 h 6858000"/>
              <a:gd name="connsiteX1-3" fmla="*/ 5937662 w 5937662"/>
              <a:gd name="connsiteY1-4" fmla="*/ 0 h 6858000"/>
              <a:gd name="connsiteX2-5" fmla="*/ 5937662 w 5937662"/>
              <a:gd name="connsiteY2-6" fmla="*/ 3431969 h 6858000"/>
              <a:gd name="connsiteX3-7" fmla="*/ 5937662 w 5937662"/>
              <a:gd name="connsiteY3-8" fmla="*/ 6858000 h 6858000"/>
              <a:gd name="connsiteX4-9" fmla="*/ 0 w 5937662"/>
              <a:gd name="connsiteY4-10" fmla="*/ 6858000 h 6858000"/>
              <a:gd name="connsiteX5" fmla="*/ 0 w 5937662"/>
              <a:gd name="connsiteY5" fmla="*/ 0 h 6858000"/>
              <a:gd name="connsiteX0-11" fmla="*/ 0 w 7932716"/>
              <a:gd name="connsiteY0-12" fmla="*/ 0 h 6858000"/>
              <a:gd name="connsiteX1-13" fmla="*/ 5937662 w 7932716"/>
              <a:gd name="connsiteY1-14" fmla="*/ 0 h 6858000"/>
              <a:gd name="connsiteX2-15" fmla="*/ 7932716 w 7932716"/>
              <a:gd name="connsiteY2-16" fmla="*/ 3396343 h 6858000"/>
              <a:gd name="connsiteX3-17" fmla="*/ 5937662 w 7932716"/>
              <a:gd name="connsiteY3-18" fmla="*/ 6858000 h 6858000"/>
              <a:gd name="connsiteX4-19" fmla="*/ 0 w 7932716"/>
              <a:gd name="connsiteY4-20" fmla="*/ 6858000 h 6858000"/>
              <a:gd name="connsiteX5-21" fmla="*/ 0 w 7932716"/>
              <a:gd name="connsiteY5-22" fmla="*/ 0 h 6858000"/>
              <a:gd name="connsiteX0-23" fmla="*/ 0 w 10033028"/>
              <a:gd name="connsiteY0-24" fmla="*/ 0 h 6858000"/>
              <a:gd name="connsiteX1-25" fmla="*/ 5937662 w 10033028"/>
              <a:gd name="connsiteY1-26" fmla="*/ 0 h 6858000"/>
              <a:gd name="connsiteX2-27" fmla="*/ 10033028 w 10033028"/>
              <a:gd name="connsiteY2-28" fmla="*/ 3396343 h 6858000"/>
              <a:gd name="connsiteX3-29" fmla="*/ 5937662 w 10033028"/>
              <a:gd name="connsiteY3-30" fmla="*/ 6858000 h 6858000"/>
              <a:gd name="connsiteX4-31" fmla="*/ 0 w 10033028"/>
              <a:gd name="connsiteY4-32" fmla="*/ 6858000 h 6858000"/>
              <a:gd name="connsiteX5-33" fmla="*/ 0 w 10033028"/>
              <a:gd name="connsiteY5-34"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033028" h="6858000">
                <a:moveTo>
                  <a:pt x="0" y="0"/>
                </a:moveTo>
                <a:lnTo>
                  <a:pt x="5937662" y="0"/>
                </a:lnTo>
                <a:lnTo>
                  <a:pt x="10033028" y="3396343"/>
                </a:lnTo>
                <a:lnTo>
                  <a:pt x="5937662"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p:cNvSpPr txBox="1"/>
          <p:nvPr/>
        </p:nvSpPr>
        <p:spPr>
          <a:xfrm>
            <a:off x="812999" y="2382340"/>
            <a:ext cx="3822700" cy="1014730"/>
          </a:xfrm>
          <a:prstGeom prst="rect">
            <a:avLst/>
          </a:prstGeom>
          <a:noFill/>
        </p:spPr>
        <p:txBody>
          <a:bodyPr wrap="none" rtlCol="0">
            <a:spAutoFit/>
          </a:bodyPr>
          <a:lstStyle/>
          <a:p>
            <a:r>
              <a:rPr kumimoji="1" lang="en-US" altLang="zh-CN" sz="6000" dirty="0">
                <a:solidFill>
                  <a:schemeClr val="accent2">
                    <a:lumMod val="75000"/>
                  </a:schemeClr>
                </a:solidFill>
                <a:latin typeface="FZCuSong-B09S" panose="03000509000000000000" charset="-122"/>
                <a:ea typeface="FZCuSong-B09S" panose="03000509000000000000" charset="-122"/>
                <a:cs typeface="FZCuSong-B09S" panose="03000509000000000000" charset="-122"/>
              </a:rPr>
              <a:t>A gift box</a:t>
            </a:r>
            <a:endParaRPr kumimoji="1" lang="zh-CN" altLang="en-US" sz="6000" dirty="0">
              <a:solidFill>
                <a:schemeClr val="accent2">
                  <a:lumMod val="75000"/>
                </a:schemeClr>
              </a:solidFill>
              <a:latin typeface="FZCuSong-B09S" panose="03000509000000000000" charset="-122"/>
              <a:ea typeface="FZCuSong-B09S" panose="03000509000000000000" charset="-122"/>
              <a:cs typeface="FZCuSong-B09S" panose="03000509000000000000" charset="-122"/>
            </a:endParaRPr>
          </a:p>
        </p:txBody>
      </p:sp>
      <p:sp>
        <p:nvSpPr>
          <p:cNvPr id="9" name="文本框 8"/>
          <p:cNvSpPr txBox="1"/>
          <p:nvPr/>
        </p:nvSpPr>
        <p:spPr>
          <a:xfrm>
            <a:off x="2428423" y="3622793"/>
            <a:ext cx="3434080" cy="583565"/>
          </a:xfrm>
          <a:prstGeom prst="rect">
            <a:avLst/>
          </a:prstGeom>
          <a:noFill/>
        </p:spPr>
        <p:txBody>
          <a:bodyPr wrap="none" rtlCol="0">
            <a:spAutoFit/>
          </a:bodyPr>
          <a:lstStyle/>
          <a:p>
            <a:r>
              <a:rPr kumimoji="1" lang="zh-CN" altLang="en-US" sz="3200" b="1" dirty="0">
                <a:solidFill>
                  <a:schemeClr val="accent2">
                    <a:lumMod val="75000"/>
                  </a:schemeClr>
                </a:solidFill>
              </a:rPr>
              <a:t>续写中的主题升华</a:t>
            </a:r>
            <a:endParaRPr kumimoji="1" lang="zh-CN" altLang="en-US" sz="3200" b="1" dirty="0">
              <a:solidFill>
                <a:schemeClr val="accent2">
                  <a:lumMod val="75000"/>
                </a:schemeClr>
              </a:solidFill>
            </a:endParaRPr>
          </a:p>
        </p:txBody>
      </p:sp>
      <p:pic>
        <p:nvPicPr>
          <p:cNvPr id="3" name="图片 2" descr="51miz-E858505-37BDBD66"/>
          <p:cNvPicPr>
            <a:picLocks noChangeAspect="1"/>
          </p:cNvPicPr>
          <p:nvPr/>
        </p:nvPicPr>
        <p:blipFill>
          <a:blip r:embed="rId1"/>
          <a:srcRect t="16389" r="-1727" b="2722"/>
          <a:stretch>
            <a:fillRect/>
          </a:stretch>
        </p:blipFill>
        <p:spPr>
          <a:xfrm>
            <a:off x="6140450" y="1468755"/>
            <a:ext cx="3792220" cy="3472180"/>
          </a:xfrm>
          <a:prstGeom prst="rect">
            <a:avLst/>
          </a:prstGeom>
        </p:spPr>
      </p:pic>
      <p:sp>
        <p:nvSpPr>
          <p:cNvPr id="2" name="文本框 1"/>
          <p:cNvSpPr txBox="1"/>
          <p:nvPr/>
        </p:nvSpPr>
        <p:spPr>
          <a:xfrm>
            <a:off x="6419850" y="6130925"/>
            <a:ext cx="5249545" cy="583565"/>
          </a:xfrm>
          <a:prstGeom prst="rect">
            <a:avLst/>
          </a:prstGeom>
          <a:noFill/>
        </p:spPr>
        <p:txBody>
          <a:bodyPr wrap="square" rtlCol="0">
            <a:spAutoFit/>
          </a:bodyPr>
          <a:p>
            <a:r>
              <a:rPr kumimoji="1" lang="en-US" altLang="zh-CN" sz="3200" b="1" dirty="0">
                <a:solidFill>
                  <a:schemeClr val="accent2">
                    <a:lumMod val="75000"/>
                  </a:schemeClr>
                </a:solidFill>
              </a:rPr>
              <a:t>2022.5.</a:t>
            </a:r>
            <a:r>
              <a:rPr kumimoji="1" lang="zh-CN" altLang="en-US" sz="3200" b="1" dirty="0">
                <a:solidFill>
                  <a:schemeClr val="accent2">
                    <a:lumMod val="75000"/>
                  </a:schemeClr>
                </a:solidFill>
              </a:rPr>
              <a:t>上虞二模试卷</a:t>
            </a:r>
            <a:endParaRPr kumimoji="1" lang="zh-CN" altLang="en-US" sz="3200" b="1" dirty="0">
              <a:solidFill>
                <a:schemeClr val="accent2">
                  <a:lumMod val="75000"/>
                </a:schemeClr>
              </a:solidFill>
            </a:endParaRPr>
          </a:p>
        </p:txBody>
      </p:sp>
    </p:spTree>
  </p:cSld>
  <p:clrMapOvr>
    <a:masterClrMapping/>
  </p:clrMapOvr>
  <p:transition spd="slow" advTm="2000">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39775" y="1433195"/>
            <a:ext cx="3877945" cy="5059680"/>
          </a:xfrm>
          <a:prstGeom prst="rect">
            <a:avLst/>
          </a:prstGeom>
        </p:spPr>
      </p:pic>
      <p:sp>
        <p:nvSpPr>
          <p:cNvPr id="7" name="文本框 6"/>
          <p:cNvSpPr txBox="1"/>
          <p:nvPr/>
        </p:nvSpPr>
        <p:spPr>
          <a:xfrm>
            <a:off x="2570480" y="514985"/>
            <a:ext cx="6338570" cy="583565"/>
          </a:xfrm>
          <a:prstGeom prst="rect">
            <a:avLst/>
          </a:prstGeom>
          <a:solidFill>
            <a:schemeClr val="bg1">
              <a:lumMod val="95000"/>
            </a:schemeClr>
          </a:solidFill>
        </p:spPr>
        <p:txBody>
          <a:bodyPr wrap="none" rtlCol="0" anchor="t">
            <a:spAutoFit/>
          </a:bodyPr>
          <a:p>
            <a:r>
              <a:rPr lang="en-US" altLang="zh-CN" sz="3200" dirty="0">
                <a:solidFill>
                  <a:schemeClr val="tx1"/>
                </a:solidFill>
                <a:latin typeface="Dubai Medium" panose="020B0603030403030204" charset="0"/>
                <a:cs typeface="Dubai Medium" panose="020B0603030403030204" charset="0"/>
              </a:rPr>
              <a:t>What can you read from the picture?</a:t>
            </a:r>
            <a:endParaRPr lang="en-US" altLang="zh-CN" sz="3200" dirty="0">
              <a:solidFill>
                <a:schemeClr val="tx1"/>
              </a:solidFill>
              <a:latin typeface="Dubai Medium" panose="020B0603030403030204" charset="0"/>
              <a:cs typeface="Dubai Medium" panose="020B0603030403030204" charset="0"/>
            </a:endParaRPr>
          </a:p>
        </p:txBody>
      </p:sp>
      <p:sp>
        <p:nvSpPr>
          <p:cNvPr id="8" name="文本框 7"/>
          <p:cNvSpPr txBox="1"/>
          <p:nvPr/>
        </p:nvSpPr>
        <p:spPr>
          <a:xfrm>
            <a:off x="5685790" y="4448175"/>
            <a:ext cx="5953125" cy="953135"/>
          </a:xfrm>
          <a:prstGeom prst="rect">
            <a:avLst/>
          </a:prstGeom>
          <a:noFill/>
        </p:spPr>
        <p:txBody>
          <a:bodyPr wrap="square" rtlCol="0" anchor="t">
            <a:spAutoFit/>
          </a:bodyPr>
          <a:p>
            <a:r>
              <a:rPr lang="zh-CN" altLang="en-US" sz="2800">
                <a:solidFill>
                  <a:srgbClr val="C00000"/>
                </a:solidFill>
                <a:latin typeface="Times New Roman" panose="02020603050405020304" charset="0"/>
                <a:cs typeface="Times New Roman" panose="02020603050405020304" charset="0"/>
              </a:rPr>
              <a:t>Mother's love</a:t>
            </a:r>
            <a:r>
              <a:rPr lang="zh-CN" altLang="en-US" sz="2800">
                <a:latin typeface="Times New Roman" panose="02020603050405020304" charset="0"/>
                <a:cs typeface="Times New Roman" panose="02020603050405020304" charset="0"/>
              </a:rPr>
              <a:t> is like a </a:t>
            </a:r>
            <a:r>
              <a:rPr lang="en-US" altLang="zh-CN" sz="2800">
                <a:latin typeface="Times New Roman" panose="02020603050405020304" charset="0"/>
                <a:cs typeface="Times New Roman" panose="02020603050405020304" charset="0"/>
              </a:rPr>
              <a:t>__________</a:t>
            </a:r>
            <a:r>
              <a:rPr lang="zh-CN" altLang="en-US" sz="2800">
                <a:latin typeface="Times New Roman" panose="02020603050405020304" charset="0"/>
                <a:cs typeface="Times New Roman" panose="02020603050405020304" charset="0"/>
              </a:rPr>
              <a:t>. </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It has no </a:t>
            </a:r>
            <a:r>
              <a:rPr lang="en-US" altLang="zh-CN" sz="2800">
                <a:latin typeface="Times New Roman" panose="02020603050405020304" charset="0"/>
                <a:cs typeface="Times New Roman" panose="02020603050405020304" charset="0"/>
              </a:rPr>
              <a:t>__________</a:t>
            </a:r>
            <a:r>
              <a:rPr lang="zh-CN" altLang="en-US" sz="2800">
                <a:latin typeface="Times New Roman" panose="02020603050405020304" charset="0"/>
                <a:cs typeface="Times New Roman" panose="02020603050405020304" charset="0"/>
              </a:rPr>
              <a:t> and no </a:t>
            </a:r>
            <a:r>
              <a:rPr lang="en-US" altLang="zh-CN" sz="2800">
                <a:latin typeface="Times New Roman" panose="02020603050405020304" charset="0"/>
                <a:cs typeface="Times New Roman" panose="02020603050405020304" charset="0"/>
              </a:rPr>
              <a:t>________</a:t>
            </a:r>
            <a:r>
              <a:rPr lang="zh-CN" altLang="en-US" sz="2800">
                <a:latin typeface="Times New Roman" panose="02020603050405020304" charset="0"/>
                <a:cs typeface="Times New Roman" panose="02020603050405020304" charset="0"/>
              </a:rPr>
              <a:t>.</a:t>
            </a:r>
            <a:endParaRPr lang="zh-CN" altLang="en-US" sz="2800">
              <a:latin typeface="Times New Roman" panose="02020603050405020304" charset="0"/>
              <a:cs typeface="Times New Roman" panose="02020603050405020304" charset="0"/>
            </a:endParaRPr>
          </a:p>
        </p:txBody>
      </p:sp>
      <p:sp>
        <p:nvSpPr>
          <p:cNvPr id="9" name="文本框 8"/>
          <p:cNvSpPr txBox="1"/>
          <p:nvPr/>
        </p:nvSpPr>
        <p:spPr>
          <a:xfrm>
            <a:off x="5582920" y="1402080"/>
            <a:ext cx="474345" cy="3046095"/>
          </a:xfrm>
          <a:prstGeom prst="rect">
            <a:avLst/>
          </a:prstGeom>
          <a:noFill/>
        </p:spPr>
        <p:txBody>
          <a:bodyPr wrap="none" rtlCol="0" anchor="t">
            <a:spAutoFit/>
          </a:bodyPr>
          <a:p>
            <a:r>
              <a:rPr lang="en-US" altLang="zh-CN" sz="3200" dirty="0">
                <a:solidFill>
                  <a:srgbClr val="C00000"/>
                </a:solidFill>
                <a:latin typeface="Impact" panose="020B0806030902050204" pitchFamily="34" charset="0"/>
                <a:cs typeface="Impact" panose="020B0806030902050204" pitchFamily="34" charset="0"/>
              </a:rPr>
              <a:t>M</a:t>
            </a:r>
            <a:endParaRPr lang="en-US" altLang="zh-CN" sz="3200" dirty="0">
              <a:solidFill>
                <a:srgbClr val="C00000"/>
              </a:solidFill>
              <a:latin typeface="Impact" panose="020B0806030902050204" pitchFamily="34" charset="0"/>
              <a:cs typeface="Impact" panose="020B0806030902050204" pitchFamily="34" charset="0"/>
            </a:endParaRPr>
          </a:p>
          <a:p>
            <a:r>
              <a:rPr lang="en-US" altLang="zh-CN" sz="3200" dirty="0">
                <a:solidFill>
                  <a:srgbClr val="C00000"/>
                </a:solidFill>
                <a:latin typeface="Impact" panose="020B0806030902050204" pitchFamily="34" charset="0"/>
                <a:cs typeface="Impact" panose="020B0806030902050204" pitchFamily="34" charset="0"/>
              </a:rPr>
              <a:t>O</a:t>
            </a:r>
            <a:endParaRPr lang="en-US" altLang="zh-CN" sz="3200" dirty="0">
              <a:solidFill>
                <a:srgbClr val="C00000"/>
              </a:solidFill>
              <a:latin typeface="Impact" panose="020B0806030902050204" pitchFamily="34" charset="0"/>
              <a:cs typeface="Impact" panose="020B0806030902050204" pitchFamily="34" charset="0"/>
            </a:endParaRPr>
          </a:p>
          <a:p>
            <a:r>
              <a:rPr lang="en-US" altLang="zh-CN" sz="3200" dirty="0">
                <a:solidFill>
                  <a:srgbClr val="C00000"/>
                </a:solidFill>
                <a:latin typeface="Impact" panose="020B0806030902050204" pitchFamily="34" charset="0"/>
                <a:cs typeface="Impact" panose="020B0806030902050204" pitchFamily="34" charset="0"/>
              </a:rPr>
              <a:t>T</a:t>
            </a:r>
            <a:endParaRPr lang="en-US" altLang="zh-CN" sz="3200" dirty="0">
              <a:solidFill>
                <a:srgbClr val="C00000"/>
              </a:solidFill>
              <a:latin typeface="Impact" panose="020B0806030902050204" pitchFamily="34" charset="0"/>
              <a:cs typeface="Impact" panose="020B0806030902050204" pitchFamily="34" charset="0"/>
            </a:endParaRPr>
          </a:p>
          <a:p>
            <a:r>
              <a:rPr lang="en-US" altLang="zh-CN" sz="3200" dirty="0">
                <a:solidFill>
                  <a:srgbClr val="C00000"/>
                </a:solidFill>
                <a:latin typeface="Impact" panose="020B0806030902050204" pitchFamily="34" charset="0"/>
                <a:cs typeface="Impact" panose="020B0806030902050204" pitchFamily="34" charset="0"/>
              </a:rPr>
              <a:t>H</a:t>
            </a:r>
            <a:endParaRPr lang="en-US" altLang="zh-CN" sz="3200" dirty="0">
              <a:solidFill>
                <a:srgbClr val="C00000"/>
              </a:solidFill>
              <a:latin typeface="Impact" panose="020B0806030902050204" pitchFamily="34" charset="0"/>
              <a:cs typeface="Impact" panose="020B0806030902050204" pitchFamily="34" charset="0"/>
            </a:endParaRPr>
          </a:p>
          <a:p>
            <a:r>
              <a:rPr lang="en-US" altLang="zh-CN" sz="3200" dirty="0">
                <a:solidFill>
                  <a:srgbClr val="C00000"/>
                </a:solidFill>
                <a:latin typeface="Impact" panose="020B0806030902050204" pitchFamily="34" charset="0"/>
                <a:cs typeface="Impact" panose="020B0806030902050204" pitchFamily="34" charset="0"/>
              </a:rPr>
              <a:t>E</a:t>
            </a:r>
            <a:endParaRPr lang="en-US" altLang="zh-CN" sz="3200" dirty="0">
              <a:solidFill>
                <a:srgbClr val="C00000"/>
              </a:solidFill>
              <a:latin typeface="Impact" panose="020B0806030902050204" pitchFamily="34" charset="0"/>
              <a:cs typeface="Impact" panose="020B0806030902050204" pitchFamily="34" charset="0"/>
            </a:endParaRPr>
          </a:p>
          <a:p>
            <a:r>
              <a:rPr lang="en-US" altLang="zh-CN" sz="3200" dirty="0">
                <a:solidFill>
                  <a:srgbClr val="C00000"/>
                </a:solidFill>
                <a:latin typeface="Impact" panose="020B0806030902050204" pitchFamily="34" charset="0"/>
                <a:cs typeface="Impact" panose="020B0806030902050204" pitchFamily="34" charset="0"/>
              </a:rPr>
              <a:t>R</a:t>
            </a:r>
            <a:endParaRPr lang="en-US" altLang="zh-CN" sz="3200" dirty="0">
              <a:solidFill>
                <a:srgbClr val="C00000"/>
              </a:solidFill>
              <a:latin typeface="Impact" panose="020B0806030902050204" pitchFamily="34" charset="0"/>
              <a:cs typeface="Impact" panose="020B0806030902050204" pitchFamily="34" charset="0"/>
            </a:endParaRPr>
          </a:p>
        </p:txBody>
      </p:sp>
      <p:sp>
        <p:nvSpPr>
          <p:cNvPr id="10" name="文本框 9"/>
          <p:cNvSpPr txBox="1"/>
          <p:nvPr/>
        </p:nvSpPr>
        <p:spPr>
          <a:xfrm>
            <a:off x="6057265" y="1433195"/>
            <a:ext cx="4869815" cy="2984500"/>
          </a:xfrm>
          <a:prstGeom prst="rect">
            <a:avLst/>
          </a:prstGeom>
          <a:noFill/>
        </p:spPr>
        <p:txBody>
          <a:bodyPr wrap="none" rtlCol="0">
            <a:spAutoFit/>
          </a:bodyPr>
          <a:p>
            <a:pPr algn="l" fontAlgn="auto">
              <a:lnSpc>
                <a:spcPts val="3760"/>
              </a:lnSpc>
            </a:pPr>
            <a:r>
              <a:rPr lang="zh-CN" altLang="en-US" sz="2800">
                <a:latin typeface="Times New Roman" panose="02020603050405020304" charset="0"/>
                <a:cs typeface="Times New Roman" panose="02020603050405020304" charset="0"/>
                <a:sym typeface="+mn-ea"/>
              </a:rPr>
              <a:t>is for the things she gave me. </a:t>
            </a:r>
            <a:endParaRPr lang="zh-CN" altLang="en-US" sz="2800">
              <a:latin typeface="Times New Roman" panose="02020603050405020304" charset="0"/>
              <a:cs typeface="Times New Roman" panose="02020603050405020304" charset="0"/>
            </a:endParaRPr>
          </a:p>
          <a:p>
            <a:pPr algn="l" fontAlgn="auto">
              <a:lnSpc>
                <a:spcPts val="3760"/>
              </a:lnSpc>
            </a:pPr>
            <a:r>
              <a:rPr lang="zh-CN" altLang="en-US" sz="2800">
                <a:latin typeface="Times New Roman" panose="02020603050405020304" charset="0"/>
                <a:cs typeface="Times New Roman" panose="02020603050405020304" charset="0"/>
                <a:sym typeface="+mn-ea"/>
              </a:rPr>
              <a:t>means she grows old. </a:t>
            </a:r>
            <a:endParaRPr lang="zh-CN" altLang="en-US" sz="2800">
              <a:latin typeface="Times New Roman" panose="02020603050405020304" charset="0"/>
              <a:cs typeface="Times New Roman" panose="02020603050405020304" charset="0"/>
            </a:endParaRPr>
          </a:p>
          <a:p>
            <a:pPr algn="l" fontAlgn="auto">
              <a:lnSpc>
                <a:spcPts val="3760"/>
              </a:lnSpc>
            </a:pPr>
            <a:r>
              <a:rPr lang="zh-CN" altLang="en-US" sz="2800">
                <a:latin typeface="Times New Roman" panose="02020603050405020304" charset="0"/>
                <a:cs typeface="Times New Roman" panose="02020603050405020304" charset="0"/>
                <a:sym typeface="+mn-ea"/>
              </a:rPr>
              <a:t>is for the tears </a:t>
            </a:r>
            <a:endParaRPr lang="zh-CN" altLang="en-US" sz="2800">
              <a:latin typeface="Times New Roman" panose="02020603050405020304" charset="0"/>
              <a:cs typeface="Times New Roman" panose="02020603050405020304" charset="0"/>
            </a:endParaRPr>
          </a:p>
          <a:p>
            <a:pPr algn="l" fontAlgn="auto">
              <a:lnSpc>
                <a:spcPts val="3760"/>
              </a:lnSpc>
            </a:pPr>
            <a:r>
              <a:rPr lang="zh-CN" altLang="en-US" sz="2800">
                <a:latin typeface="Times New Roman" panose="02020603050405020304" charset="0"/>
                <a:cs typeface="Times New Roman" panose="02020603050405020304" charset="0"/>
                <a:sym typeface="+mn-ea"/>
              </a:rPr>
              <a:t>is her heart. </a:t>
            </a:r>
            <a:endParaRPr lang="zh-CN" altLang="en-US" sz="2800">
              <a:latin typeface="Times New Roman" panose="02020603050405020304" charset="0"/>
              <a:cs typeface="Times New Roman" panose="02020603050405020304" charset="0"/>
            </a:endParaRPr>
          </a:p>
          <a:p>
            <a:pPr algn="l" fontAlgn="auto">
              <a:lnSpc>
                <a:spcPts val="3760"/>
              </a:lnSpc>
            </a:pPr>
            <a:r>
              <a:rPr lang="zh-CN" altLang="en-US" sz="2800">
                <a:latin typeface="Times New Roman" panose="02020603050405020304" charset="0"/>
                <a:cs typeface="Times New Roman" panose="02020603050405020304" charset="0"/>
                <a:sym typeface="+mn-ea"/>
              </a:rPr>
              <a:t>is for eyes. </a:t>
            </a:r>
            <a:endParaRPr lang="zh-CN" altLang="en-US" sz="2800">
              <a:latin typeface="Times New Roman" panose="02020603050405020304" charset="0"/>
              <a:cs typeface="Times New Roman" panose="02020603050405020304" charset="0"/>
            </a:endParaRPr>
          </a:p>
          <a:p>
            <a:pPr algn="l" fontAlgn="auto">
              <a:lnSpc>
                <a:spcPts val="3760"/>
              </a:lnSpc>
            </a:pPr>
            <a:r>
              <a:rPr lang="zh-CN" altLang="en-US" sz="2800">
                <a:latin typeface="Times New Roman" panose="02020603050405020304" charset="0"/>
                <a:cs typeface="Times New Roman" panose="02020603050405020304" charset="0"/>
                <a:sym typeface="+mn-ea"/>
              </a:rPr>
              <a:t>means right and right always be.</a:t>
            </a:r>
            <a:r>
              <a:rPr lang="zh-CN" altLang="en-US">
                <a:sym typeface="+mn-ea"/>
              </a:rPr>
              <a:t> </a:t>
            </a:r>
            <a:endParaRPr lang="zh-CN" altLang="en-US"/>
          </a:p>
        </p:txBody>
      </p:sp>
      <p:sp>
        <p:nvSpPr>
          <p:cNvPr id="11" name="文本框 10"/>
          <p:cNvSpPr txBox="1"/>
          <p:nvPr/>
        </p:nvSpPr>
        <p:spPr>
          <a:xfrm>
            <a:off x="7226935" y="4879340"/>
            <a:ext cx="1605915" cy="521970"/>
          </a:xfrm>
          <a:prstGeom prst="rect">
            <a:avLst/>
          </a:prstGeom>
          <a:noFill/>
        </p:spPr>
        <p:txBody>
          <a:bodyPr wrap="none" rtlCol="0">
            <a:spAutoFit/>
          </a:bodyPr>
          <a:p>
            <a:pPr lvl="0" algn="l">
              <a:buClrTx/>
              <a:buSzTx/>
              <a:buFontTx/>
            </a:pPr>
            <a:r>
              <a:rPr lang="zh-CN" altLang="en-US" sz="2800" b="1">
                <a:solidFill>
                  <a:srgbClr val="FF0000"/>
                </a:solidFill>
                <a:latin typeface="Times New Roman" panose="02020603050405020304" charset="0"/>
                <a:cs typeface="Times New Roman" panose="02020603050405020304" charset="0"/>
                <a:sym typeface="+mn-ea"/>
              </a:rPr>
              <a:t>beginning</a:t>
            </a:r>
            <a:endParaRPr lang="zh-CN" altLang="en-US" sz="2800" b="1">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10085070" y="4907915"/>
            <a:ext cx="1151255" cy="521970"/>
          </a:xfrm>
          <a:prstGeom prst="rect">
            <a:avLst/>
          </a:prstGeom>
          <a:noFill/>
        </p:spPr>
        <p:txBody>
          <a:bodyPr wrap="none" rtlCol="0">
            <a:spAutoFit/>
          </a:bodyPr>
          <a:p>
            <a:pPr lvl="0" algn="l">
              <a:buClrTx/>
              <a:buSzTx/>
              <a:buFontTx/>
            </a:pPr>
            <a:r>
              <a:rPr lang="zh-CN" altLang="en-US" sz="2800" b="1">
                <a:solidFill>
                  <a:srgbClr val="FF0000"/>
                </a:solidFill>
                <a:latin typeface="Times New Roman" panose="02020603050405020304" charset="0"/>
                <a:cs typeface="Times New Roman" panose="02020603050405020304" charset="0"/>
                <a:sym typeface="+mn-ea"/>
              </a:rPr>
              <a:t>ending</a:t>
            </a:r>
            <a:endParaRPr lang="zh-CN" altLang="en-US" sz="2800" b="1">
              <a:solidFill>
                <a:srgbClr val="FF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9361805" y="4417695"/>
            <a:ext cx="1095375" cy="521970"/>
          </a:xfrm>
          <a:prstGeom prst="rect">
            <a:avLst/>
          </a:prstGeom>
          <a:noFill/>
        </p:spPr>
        <p:txBody>
          <a:bodyPr wrap="none" rtlCol="0">
            <a:spAutoFit/>
          </a:bodyPr>
          <a:p>
            <a:pPr algn="l"/>
            <a:r>
              <a:rPr lang="zh-CN" altLang="en-US" sz="2800" b="1">
                <a:solidFill>
                  <a:srgbClr val="FF0000"/>
                </a:solidFill>
                <a:latin typeface="Times New Roman" panose="02020603050405020304" charset="0"/>
                <a:cs typeface="Times New Roman" panose="02020603050405020304" charset="0"/>
                <a:sym typeface="+mn-ea"/>
              </a:rPr>
              <a:t> circle</a:t>
            </a:r>
            <a:endParaRPr lang="zh-CN" altLang="en-US" sz="2800" b="1">
              <a:solidFill>
                <a:srgbClr val="FF0000"/>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p:bldP spid="9" grpId="0"/>
      <p:bldP spid="9" grpId="1"/>
      <p:bldP spid="10" grpId="0"/>
      <p:bldP spid="10" grpId="1"/>
      <p:bldP spid="8" grpId="0"/>
      <p:bldP spid="8" grpId="1"/>
      <p:bldP spid="13" grpId="0"/>
      <p:bldP spid="13" grpId="1"/>
      <p:bldP spid="11" grpId="0"/>
      <p:bldP spid="11"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1"/>
          <p:cNvSpPr>
            <a:spLocks noChangeArrowheads="1"/>
          </p:cNvSpPr>
          <p:nvPr/>
        </p:nvSpPr>
        <p:spPr bwMode="auto">
          <a:xfrm>
            <a:off x="107950" y="96520"/>
            <a:ext cx="11976735" cy="6554470"/>
          </a:xfrm>
          <a:prstGeom prst="rect">
            <a:avLst/>
          </a:prstGeom>
          <a:noFill/>
          <a:ln w="38100">
            <a:solidFill>
              <a:schemeClr val="accent2">
                <a:lumMod val="75000"/>
              </a:schemeClr>
            </a:solidFill>
            <a:miter lim="800000"/>
          </a:ln>
          <a:effectLst/>
        </p:spPr>
        <p:txBody>
          <a:bodyPr vert="horz" wrap="square" lIns="91440" tIns="45720" rIns="91440" bIns="45720" numCol="1" anchor="ctr" anchorCtr="0" compatLnSpc="1">
            <a:spAutoFit/>
          </a:bodyPr>
          <a:p>
            <a:pPr marL="0" marR="0" lvl="0" indent="408305" algn="just" defTabSz="914400" rtl="0" eaLnBrk="0" fontAlgn="base" hangingPunct="0">
              <a:lnSpc>
                <a:spcPts val="21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Text" lastClr="000000"/>
                </a:solidFill>
                <a:effectLst/>
                <a:uLnTx/>
                <a:uFillTx/>
                <a:latin typeface="Times New Roman" panose="02020603050405020304" charset="0"/>
                <a:ea typeface="宋体" panose="02010600030101010101" pitchFamily="2" charset="-122"/>
                <a:cs typeface="Times New Roman" panose="02020603050405020304" charset="0"/>
              </a:rPr>
              <a:t>阅读下面短文，根据所给情节进行续写，使之构成一个完整的故事。</a:t>
            </a:r>
            <a:endParaRPr kumimoji="0" lang="en-US" altLang="zh-CN" sz="2000" b="0" i="0" u="none" strike="noStrike" kern="0" cap="none" spc="0" normalizeH="0" baseline="0" noProof="0" dirty="0">
              <a:ln>
                <a:noFill/>
              </a:ln>
              <a:solidFill>
                <a:sysClr val="windowText" lastClr="000000"/>
              </a:solidFill>
              <a:effectLst/>
              <a:uLnTx/>
              <a:uFillTx/>
              <a:latin typeface="Times New Roman" panose="02020603050405020304" charset="0"/>
              <a:ea typeface="宋体" panose="02010600030101010101" pitchFamily="2" charset="-122"/>
              <a:cs typeface="Times New Roman" panose="02020603050405020304" charset="0"/>
            </a:endParaRPr>
          </a:p>
          <a:p>
            <a:pPr lvl="0" indent="408305" algn="just" eaLnBrk="0" fontAlgn="base" hangingPunct="0">
              <a:lnSpc>
                <a:spcPts val="2100"/>
              </a:lnSpc>
              <a:spcBef>
                <a:spcPct val="0"/>
              </a:spcBef>
              <a:spcAft>
                <a:spcPct val="0"/>
              </a:spcAft>
            </a:pPr>
            <a:r>
              <a:rPr lang="en-US" altLang="zh-CN" sz="2000">
                <a:latin typeface="Times New Roman" panose="02020603050405020304" charset="0"/>
                <a:cs typeface="Times New Roman" panose="02020603050405020304" charset="0"/>
                <a:sym typeface="+mn-ea"/>
              </a:rPr>
              <a:t>1. </a:t>
            </a:r>
            <a:r>
              <a:rPr lang="zh-CN" altLang="en-US" sz="2000">
                <a:latin typeface="Times New Roman" panose="02020603050405020304" charset="0"/>
                <a:cs typeface="Times New Roman" panose="02020603050405020304" charset="0"/>
                <a:sym typeface="+mn-ea"/>
              </a:rPr>
              <a:t>In the back of my closet is a small </a:t>
            </a:r>
            <a:r>
              <a:rPr lang="zh-CN" altLang="en-US" sz="2000" u="sng">
                <a:latin typeface="Times New Roman" panose="02020603050405020304" charset="0"/>
                <a:cs typeface="Times New Roman" panose="02020603050405020304" charset="0"/>
                <a:sym typeface="+mn-ea"/>
              </a:rPr>
              <a:t>box </a:t>
            </a:r>
            <a:r>
              <a:rPr lang="zh-CN" altLang="en-US" sz="2000">
                <a:latin typeface="Times New Roman" panose="02020603050405020304" charset="0"/>
                <a:cs typeface="Times New Roman" panose="02020603050405020304" charset="0"/>
                <a:sym typeface="+mn-ea"/>
              </a:rPr>
              <a:t>that has followed me to every new address. It's the first thing I </a:t>
            </a:r>
            <a:r>
              <a:rPr lang="en-US" altLang="zh-CN" sz="2000">
                <a:latin typeface="Times New Roman" panose="02020603050405020304" charset="0"/>
                <a:cs typeface="Times New Roman" panose="02020603050405020304" charset="0"/>
                <a:sym typeface="+mn-ea"/>
              </a:rPr>
              <a:t>find</a:t>
            </a:r>
            <a:r>
              <a:rPr lang="zh-CN" altLang="en-US" sz="2000">
                <a:latin typeface="Times New Roman" panose="02020603050405020304" charset="0"/>
                <a:cs typeface="Times New Roman" panose="02020603050405020304" charset="0"/>
                <a:sym typeface="+mn-ea"/>
              </a:rPr>
              <a:t> a place for as the moving truck pulls away. The only remaining contents in it are</a:t>
            </a:r>
            <a:r>
              <a:rPr lang="en-US" altLang="zh-CN" sz="2000">
                <a:latin typeface="Times New Roman" panose="02020603050405020304" charset="0"/>
                <a:cs typeface="Times New Roman" panose="02020603050405020304" charset="0"/>
                <a:sym typeface="+mn-ea"/>
              </a:rPr>
              <a:t> </a:t>
            </a:r>
            <a:r>
              <a:rPr lang="zh-CN" altLang="en-US" sz="2000">
                <a:latin typeface="Times New Roman" panose="02020603050405020304" charset="0"/>
                <a:cs typeface="Times New Roman" panose="02020603050405020304" charset="0"/>
                <a:sym typeface="+mn-ea"/>
              </a:rPr>
              <a:t>dozens of </a:t>
            </a:r>
            <a:r>
              <a:rPr lang="zh-CN" altLang="en-US" sz="2000" u="sng">
                <a:latin typeface="Times New Roman" panose="02020603050405020304" charset="0"/>
                <a:cs typeface="Times New Roman" panose="02020603050405020304" charset="0"/>
                <a:sym typeface="+mn-ea"/>
              </a:rPr>
              <a:t>notes </a:t>
            </a:r>
            <a:r>
              <a:rPr lang="en-US" altLang="zh-CN" sz="2000">
                <a:latin typeface="Times New Roman" panose="02020603050405020304" charset="0"/>
                <a:cs typeface="Times New Roman" panose="02020603050405020304" charset="0"/>
                <a:sym typeface="+mn-ea"/>
              </a:rPr>
              <a:t>in</a:t>
            </a:r>
            <a:r>
              <a:rPr lang="zh-CN" altLang="en-US" sz="2000">
                <a:latin typeface="Times New Roman" panose="02020603050405020304" charset="0"/>
                <a:cs typeface="Times New Roman" panose="02020603050405020304" charset="0"/>
                <a:sym typeface="+mn-ea"/>
              </a:rPr>
              <a:t> my mother's tidy writing.</a:t>
            </a:r>
            <a:endParaRPr lang="zh-CN" altLang="en-US" sz="2000">
              <a:latin typeface="Times New Roman" panose="02020603050405020304" charset="0"/>
              <a:cs typeface="Times New Roman" panose="02020603050405020304" charset="0"/>
            </a:endParaRPr>
          </a:p>
          <a:p>
            <a:pPr lvl="0" indent="408305" algn="just" eaLnBrk="0" fontAlgn="base" hangingPunct="0">
              <a:lnSpc>
                <a:spcPts val="2100"/>
              </a:lnSpc>
              <a:spcBef>
                <a:spcPct val="0"/>
              </a:spcBef>
              <a:spcAft>
                <a:spcPct val="0"/>
              </a:spcAft>
            </a:pPr>
            <a:r>
              <a:rPr lang="zh-CN" altLang="en-US" sz="2000">
                <a:latin typeface="Times New Roman" panose="02020603050405020304" charset="0"/>
                <a:cs typeface="Times New Roman" panose="02020603050405020304" charset="0"/>
                <a:sym typeface="+mn-ea"/>
              </a:rPr>
              <a:t>2. My </a:t>
            </a:r>
            <a:r>
              <a:rPr lang="zh-CN" altLang="en-US" sz="2000" u="sng">
                <a:latin typeface="Times New Roman" panose="02020603050405020304" charset="0"/>
                <a:cs typeface="Times New Roman" panose="02020603050405020304" charset="0"/>
                <a:sym typeface="+mn-ea"/>
              </a:rPr>
              <a:t>mother</a:t>
            </a:r>
            <a:r>
              <a:rPr lang="en-US" altLang="zh-CN" sz="2000">
                <a:latin typeface="Times New Roman" panose="02020603050405020304" charset="0"/>
                <a:cs typeface="Times New Roman" panose="02020603050405020304" charset="0"/>
                <a:sym typeface="+mn-ea"/>
              </a:rPr>
              <a:t>, </a:t>
            </a:r>
            <a:r>
              <a:rPr lang="zh-CN" altLang="en-US" sz="2000">
                <a:latin typeface="Times New Roman" panose="02020603050405020304" charset="0"/>
                <a:cs typeface="Times New Roman" panose="02020603050405020304" charset="0"/>
                <a:sym typeface="+mn-ea"/>
              </a:rPr>
              <a:t>who put her business degree to use running a small company with my father,</a:t>
            </a:r>
            <a:r>
              <a:rPr lang="en-US" altLang="zh-CN" sz="2000">
                <a:latin typeface="Times New Roman" panose="02020603050405020304" charset="0"/>
                <a:cs typeface="Times New Roman" panose="02020603050405020304" charset="0"/>
                <a:sym typeface="+mn-ea"/>
              </a:rPr>
              <a:t> </a:t>
            </a:r>
            <a:r>
              <a:rPr lang="zh-CN" altLang="en-US" sz="2000">
                <a:latin typeface="Times New Roman" panose="02020603050405020304" charset="0"/>
                <a:cs typeface="Times New Roman" panose="02020603050405020304" charset="0"/>
                <a:sym typeface="+mn-ea"/>
              </a:rPr>
              <a:t>while raising me, was always </a:t>
            </a:r>
            <a:r>
              <a:rPr lang="zh-CN" altLang="en-US" sz="2000" u="sng">
                <a:latin typeface="Times New Roman" panose="02020603050405020304" charset="0"/>
                <a:cs typeface="Times New Roman" panose="02020603050405020304" charset="0"/>
                <a:sym typeface="+mn-ea"/>
              </a:rPr>
              <a:t>prepared</a:t>
            </a:r>
            <a:r>
              <a:rPr lang="zh-CN" altLang="en-US" sz="2000">
                <a:latin typeface="Times New Roman" panose="02020603050405020304" charset="0"/>
                <a:cs typeface="Times New Roman" panose="02020603050405020304" charset="0"/>
                <a:sym typeface="+mn-ea"/>
              </a:rPr>
              <a:t> and always gave me abundant </a:t>
            </a:r>
            <a:r>
              <a:rPr lang="zh-CN" altLang="en-US" sz="2000" u="sng">
                <a:latin typeface="Times New Roman" panose="02020603050405020304" charset="0"/>
                <a:cs typeface="Times New Roman" panose="02020603050405020304" charset="0"/>
                <a:sym typeface="+mn-ea"/>
              </a:rPr>
              <a:t>love</a:t>
            </a:r>
            <a:r>
              <a:rPr lang="en-US" altLang="zh-CN" sz="2000">
                <a:latin typeface="Times New Roman" panose="02020603050405020304" charset="0"/>
                <a:cs typeface="Times New Roman" panose="02020603050405020304" charset="0"/>
                <a:sym typeface="+mn-ea"/>
              </a:rPr>
              <a:t>.</a:t>
            </a:r>
            <a:r>
              <a:rPr lang="zh-CN" altLang="en-US" sz="2000">
                <a:latin typeface="Times New Roman" panose="02020603050405020304" charset="0"/>
                <a:cs typeface="Times New Roman" panose="02020603050405020304" charset="0"/>
                <a:sym typeface="+mn-ea"/>
              </a:rPr>
              <a:t> By day the made marketing slogans and distribution strategi</a:t>
            </a:r>
            <a:r>
              <a:rPr lang="en-US" altLang="zh-CN" sz="2000">
                <a:latin typeface="Times New Roman" panose="02020603050405020304" charset="0"/>
                <a:cs typeface="Times New Roman" panose="02020603050405020304" charset="0"/>
                <a:sym typeface="+mn-ea"/>
              </a:rPr>
              <a:t>es</a:t>
            </a:r>
            <a:r>
              <a:rPr lang="zh-CN" altLang="en-US" sz="2000">
                <a:latin typeface="Times New Roman" panose="02020603050405020304" charset="0"/>
                <a:cs typeface="Times New Roman" panose="02020603050405020304" charset="0"/>
                <a:sym typeface="+mn-ea"/>
              </a:rPr>
              <a:t>. By night: Hubble baths and bedtime stories. She and</a:t>
            </a:r>
            <a:r>
              <a:rPr lang="en-US" altLang="zh-CN" sz="2000">
                <a:latin typeface="Times New Roman" panose="02020603050405020304" charset="0"/>
                <a:cs typeface="Times New Roman" panose="02020603050405020304" charset="0"/>
                <a:sym typeface="+mn-ea"/>
              </a:rPr>
              <a:t> </a:t>
            </a:r>
            <a:r>
              <a:rPr lang="zh-CN" altLang="en-US" sz="2000">
                <a:latin typeface="Times New Roman" panose="02020603050405020304" charset="0"/>
                <a:cs typeface="Times New Roman" panose="02020603050405020304" charset="0"/>
                <a:sym typeface="+mn-ea"/>
              </a:rPr>
              <a:t>I had the same February birthday. Each year my parents arranged w</a:t>
            </a:r>
            <a:r>
              <a:rPr lang="en-US" altLang="zh-CN" sz="2000">
                <a:latin typeface="Times New Roman" panose="02020603050405020304" charset="0"/>
                <a:cs typeface="Times New Roman" panose="02020603050405020304" charset="0"/>
                <a:sym typeface="+mn-ea"/>
              </a:rPr>
              <a:t>onderful parties.</a:t>
            </a:r>
            <a:endParaRPr lang="zh-CN" altLang="en-US" sz="2000">
              <a:latin typeface="Times New Roman" panose="02020603050405020304" charset="0"/>
              <a:cs typeface="Times New Roman" panose="02020603050405020304" charset="0"/>
              <a:sym typeface="+mn-ea"/>
            </a:endParaRPr>
          </a:p>
          <a:p>
            <a:pPr lvl="0" indent="408305" algn="just" eaLnBrk="0" fontAlgn="base" hangingPunct="0">
              <a:lnSpc>
                <a:spcPts val="2100"/>
              </a:lnSpc>
              <a:spcBef>
                <a:spcPct val="0"/>
              </a:spcBef>
              <a:spcAft>
                <a:spcPct val="0"/>
              </a:spcAft>
            </a:pPr>
            <a:r>
              <a:rPr lang="zh-CN" altLang="en-US" sz="2000">
                <a:latin typeface="Times New Roman" panose="02020603050405020304" charset="0"/>
                <a:cs typeface="Times New Roman" panose="02020603050405020304" charset="0"/>
                <a:sym typeface="+mn-ea"/>
              </a:rPr>
              <a:t>3. When I was 3</a:t>
            </a:r>
            <a:r>
              <a:rPr lang="en-US" altLang="zh-CN" sz="2000">
                <a:latin typeface="Times New Roman" panose="02020603050405020304" charset="0"/>
                <a:cs typeface="Times New Roman" panose="02020603050405020304" charset="0"/>
                <a:sym typeface="+mn-ea"/>
              </a:rPr>
              <a:t>,</a:t>
            </a:r>
            <a:r>
              <a:rPr lang="zh-CN" altLang="en-US" sz="2000">
                <a:latin typeface="Times New Roman" panose="02020603050405020304" charset="0"/>
                <a:cs typeface="Times New Roman" panose="02020603050405020304" charset="0"/>
                <a:sym typeface="+mn-ea"/>
              </a:rPr>
              <a:t> she learned she had advanced breast cancer and</a:t>
            </a:r>
            <a:r>
              <a:rPr lang="en-US" altLang="zh-CN" sz="2000">
                <a:latin typeface="Times New Roman" panose="02020603050405020304" charset="0"/>
                <a:cs typeface="Times New Roman" panose="02020603050405020304" charset="0"/>
                <a:sym typeface="+mn-ea"/>
              </a:rPr>
              <a:t> </a:t>
            </a:r>
            <a:r>
              <a:rPr lang="zh-CN" altLang="en-US" sz="2000">
                <a:latin typeface="Times New Roman" panose="02020603050405020304" charset="0"/>
                <a:cs typeface="Times New Roman" panose="02020603050405020304" charset="0"/>
                <a:sym typeface="+mn-ea"/>
              </a:rPr>
              <a:t>immediately began to prepare by researching every available treatment. Each day, she would sit for hours at our dining table, her</a:t>
            </a:r>
            <a:r>
              <a:rPr lang="en-US" altLang="zh-CN" sz="2000">
                <a:latin typeface="Times New Roman" panose="02020603050405020304" charset="0"/>
                <a:cs typeface="Times New Roman" panose="02020603050405020304" charset="0"/>
                <a:sym typeface="+mn-ea"/>
              </a:rPr>
              <a:t> </a:t>
            </a:r>
            <a:r>
              <a:rPr lang="zh-CN" altLang="en-US" sz="2000">
                <a:latin typeface="Times New Roman" panose="02020603050405020304" charset="0"/>
                <a:cs typeface="Times New Roman" panose="02020603050405020304" charset="0"/>
                <a:sym typeface="+mn-ea"/>
              </a:rPr>
              <a:t>straight dark hair tied back, surrounded by piles of paper, studying, technical paragraphs.</a:t>
            </a:r>
            <a:endParaRPr lang="zh-CN" altLang="en-US" sz="2000">
              <a:latin typeface="Times New Roman" panose="02020603050405020304" charset="0"/>
              <a:cs typeface="Times New Roman" panose="02020603050405020304" charset="0"/>
            </a:endParaRPr>
          </a:p>
          <a:p>
            <a:pPr lvl="0" indent="408305" algn="just" eaLnBrk="0" fontAlgn="base" hangingPunct="0">
              <a:lnSpc>
                <a:spcPts val="2100"/>
              </a:lnSpc>
              <a:spcBef>
                <a:spcPct val="0"/>
              </a:spcBef>
              <a:spcAft>
                <a:spcPct val="0"/>
              </a:spcAft>
            </a:pP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rPr>
              <a:t>4.</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When I was 7,  the materials on the dining table began to change. Wrapping(包装) paper and ribbons took the place of her highlighted pages. Scissors swished through gift wrap. Paper creased(折) under her fingers. Ribbon cut to length with one snip. Knots came together with a tiny creak. Swish, crease, snip, creak. She had begun assembling(装配)a</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gift </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box for me.</a:t>
            </a:r>
            <a:endPar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endParaRPr>
          </a:p>
          <a:p>
            <a:pPr lvl="0" indent="408305" algn="just" eaLnBrk="0" fontAlgn="base" hangingPunct="0">
              <a:lnSpc>
                <a:spcPts val="2100"/>
              </a:lnSpc>
              <a:spcBef>
                <a:spcPct val="0"/>
              </a:spcBef>
              <a:spcAft>
                <a:spcPct val="0"/>
              </a:spcAft>
            </a:pP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rPr>
              <a:t>5.</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Inside, she packed presents and letters for the milestones of my</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life</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she would </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miss</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rPr>
              <a:t>--</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graduation, wedding, and every birthday until the age of 30. My mother died 10 days before our shared birthday. </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rPr>
              <a:t>That morning, when I turned 12 and she would have turned 49, I woke up early </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and </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opened</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the box as my mother had shown me.</a:t>
            </a:r>
            <a:endPar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endParaRPr>
          </a:p>
          <a:p>
            <a:pPr lvl="0" indent="408305" algn="just" eaLnBrk="0" fontAlgn="base" hangingPunct="0">
              <a:lnSpc>
                <a:spcPts val="2100"/>
              </a:lnSpc>
              <a:spcBef>
                <a:spcPct val="0"/>
              </a:spcBef>
              <a:spcAft>
                <a:spcPct val="0"/>
              </a:spcAft>
            </a:pP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6.  Neat rows of brightly wrapped presents glowed like the spring tulips(郁金香) that were just coming up in the front yard. In  the package marked "12th Birthday", I found a little ring with an amethyst(紫水晶) at its center.A white card curling around the present </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read</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:"I always wanted a</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rPr>
              <a:t> birthstone ring when I was a little girl. I hope you like it, too. Happy birthday, darling girl! Love,  </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your Mommy.”</a:t>
            </a:r>
            <a:endPar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endParaRPr>
          </a:p>
          <a:p>
            <a:pPr lvl="0" indent="408305" algn="just" eaLnBrk="0" fontAlgn="base" hangingPunct="0">
              <a:lnSpc>
                <a:spcPts val="2100"/>
              </a:lnSpc>
              <a:spcBef>
                <a:spcPct val="0"/>
              </a:spcBef>
              <a:spcAft>
                <a:spcPct val="0"/>
              </a:spcAft>
            </a:pP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para. 1 On the morning of my high school graduation, I walked to the box.___________________________</a:t>
            </a:r>
            <a:endPar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endParaRPr>
          </a:p>
          <a:p>
            <a:pPr lvl="0" indent="408305" algn="just" eaLnBrk="0" fontAlgn="base" hangingPunct="0">
              <a:lnSpc>
                <a:spcPts val="2100"/>
              </a:lnSpc>
              <a:spcBef>
                <a:spcPct val="0"/>
              </a:spcBef>
              <a:spcAft>
                <a:spcPct val="0"/>
              </a:spcAft>
            </a:pP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para. 2 Today Ihit 31, and I sat in my room, holding the nearly empty box.___________________________</a:t>
            </a:r>
            <a:endPar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273050" y="245745"/>
            <a:ext cx="3942715" cy="589915"/>
            <a:chOff x="11013" y="6707"/>
            <a:chExt cx="7137" cy="1742"/>
          </a:xfrm>
        </p:grpSpPr>
        <p:sp>
          <p:nvSpPr>
            <p:cNvPr id="5" name="矩形 4"/>
            <p:cNvSpPr/>
            <p:nvPr/>
          </p:nvSpPr>
          <p:spPr>
            <a:xfrm>
              <a:off x="11013" y="6707"/>
              <a:ext cx="6655" cy="1742"/>
            </a:xfrm>
            <a:prstGeom prst="rect">
              <a:avLst/>
            </a:prstGeom>
            <a:solidFill>
              <a:srgbClr val="C00000"/>
            </a:solidFill>
            <a:ln w="38100">
              <a:solidFill>
                <a:schemeClr val="bg1"/>
              </a:solidFill>
            </a:ln>
            <a:effectLst>
              <a:glow rad="139700">
                <a:schemeClr val="bg2">
                  <a:lumMod val="25000"/>
                  <a:alpha val="30000"/>
                </a:schemeClr>
              </a:glow>
              <a:outerShdw blurRad="50800" dist="50800" dir="5400000" algn="ctr" rotWithShape="0">
                <a:srgbClr val="72612C"/>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5"/>
            <p:cNvSpPr txBox="1"/>
            <p:nvPr/>
          </p:nvSpPr>
          <p:spPr>
            <a:xfrm>
              <a:off x="11013" y="6859"/>
              <a:ext cx="7137" cy="1436"/>
            </a:xfrm>
            <a:prstGeom prst="rect">
              <a:avLst/>
            </a:prstGeom>
            <a:noFill/>
          </p:spPr>
          <p:txBody>
            <a:bodyPr wrap="square" rtlCol="0" anchor="t">
              <a:spAutoFit/>
            </a:bodyPr>
            <a:p>
              <a:pPr fontAlgn="auto">
                <a:lnSpc>
                  <a:spcPts val="3080"/>
                </a:lnSpc>
              </a:pPr>
              <a:r>
                <a:rPr lang="en-US" sz="2000">
                  <a:latin typeface="Times New Roman" panose="02020603050405020304" charset="0"/>
                  <a:cs typeface="Times New Roman" panose="02020603050405020304" charset="0"/>
                  <a:sym typeface="+mn-ea"/>
                </a:rPr>
                <a:t> </a:t>
              </a:r>
              <a:r>
                <a:rPr lang="en-US" sz="2800">
                  <a:solidFill>
                    <a:schemeClr val="bg1"/>
                  </a:solidFill>
                  <a:latin typeface="Times New Roman" panose="02020603050405020304" charset="0"/>
                  <a:cs typeface="Times New Roman" panose="02020603050405020304" charset="0"/>
                  <a:sym typeface="+mn-ea"/>
                </a:rPr>
                <a:t>Read for </a:t>
              </a:r>
              <a:r>
                <a:rPr lang="en-US" altLang="zh-CN" sz="2800" b="1" smtClean="0">
                  <a:solidFill>
                    <a:schemeClr val="bg1"/>
                  </a:solidFill>
                  <a:sym typeface="+mn-ea"/>
                </a:rPr>
                <a:t>background</a:t>
              </a:r>
              <a:endParaRPr lang="en-US" altLang="zh-CN" sz="2800" b="1" smtClean="0">
                <a:solidFill>
                  <a:schemeClr val="bg1"/>
                </a:solidFill>
                <a:latin typeface="Times New Roman" panose="02020603050405020304" charset="0"/>
                <a:cs typeface="Times New Roman" panose="02020603050405020304" charset="0"/>
                <a:sym typeface="+mn-ea"/>
              </a:endParaRPr>
            </a:p>
          </p:txBody>
        </p:sp>
      </p:grpSp>
      <p:sp>
        <p:nvSpPr>
          <p:cNvPr id="9" name="文本框 8"/>
          <p:cNvSpPr txBox="1"/>
          <p:nvPr/>
        </p:nvSpPr>
        <p:spPr>
          <a:xfrm>
            <a:off x="388620" y="1226185"/>
            <a:ext cx="11193780" cy="5015865"/>
          </a:xfrm>
          <a:prstGeom prst="rect">
            <a:avLst/>
          </a:prstGeom>
          <a:noFill/>
          <a:ln w="28575">
            <a:solidFill>
              <a:schemeClr val="bg2">
                <a:lumMod val="90000"/>
              </a:schemeClr>
            </a:solidFill>
          </a:ln>
        </p:spPr>
        <p:txBody>
          <a:bodyPr wrap="square" rtlCol="0">
            <a:spAutoFit/>
          </a:bodyPr>
          <a:p>
            <a:pPr indent="0"/>
            <a:r>
              <a:rPr lang="en-US" altLang="zh-CN" sz="3200">
                <a:solidFill>
                  <a:srgbClr val="1F2DA8"/>
                </a:solidFill>
                <a:effectLst>
                  <a:outerShdw blurRad="38100" dist="25400" dir="5400000" algn="ctr" rotWithShape="0">
                    <a:srgbClr val="6E747A">
                      <a:alpha val="43000"/>
                    </a:srgbClr>
                  </a:outerShdw>
                </a:effectLst>
                <a:latin typeface="Times New Roman" panose="02020603050405020304" charset="0"/>
                <a:ea typeface="宋体" panose="02010600030101010101" pitchFamily="2" charset="-122"/>
                <a:sym typeface="+mn-ea"/>
              </a:rPr>
              <a:t>Task1. Find out the main characters and setting.                  </a:t>
            </a:r>
            <a:endParaRPr lang="en-US" altLang="zh-CN" sz="3200">
              <a:solidFill>
                <a:srgbClr val="1F2DA8"/>
              </a:solidFill>
              <a:effectLst>
                <a:outerShdw blurRad="38100" dist="25400" dir="5400000" algn="ctr" rotWithShape="0">
                  <a:srgbClr val="6E747A">
                    <a:alpha val="43000"/>
                  </a:srgbClr>
                </a:outerShdw>
              </a:effectLst>
              <a:latin typeface="Times New Roman" panose="02020603050405020304" charset="0"/>
              <a:ea typeface="宋体" panose="02010600030101010101" pitchFamily="2" charset="-122"/>
              <a:sym typeface="+mn-ea"/>
            </a:endParaRPr>
          </a:p>
          <a:p>
            <a:pPr indent="0"/>
            <a:r>
              <a:rPr lang="en-US" altLang="zh-CN" sz="3200">
                <a:solidFill>
                  <a:srgbClr val="1F2DA8"/>
                </a:solidFill>
                <a:effectLst>
                  <a:outerShdw blurRad="38100" dist="25400" dir="5400000" algn="ctr" rotWithShape="0">
                    <a:srgbClr val="6E747A">
                      <a:alpha val="43000"/>
                    </a:srgbClr>
                  </a:outerShdw>
                </a:effectLst>
                <a:latin typeface="Times New Roman" panose="02020603050405020304" charset="0"/>
                <a:ea typeface="宋体" panose="02010600030101010101" pitchFamily="2" charset="-122"/>
                <a:sym typeface="+mn-ea"/>
              </a:rPr>
              <a:t>                                    </a:t>
            </a:r>
            <a:r>
              <a:rPr lang="en-US" altLang="zh-CN" sz="3200">
                <a:solidFill>
                  <a:srgbClr val="FF0000"/>
                </a:solidFill>
                <a:effectLst>
                  <a:outerShdw blurRad="38100" dist="25400" dir="5400000" algn="ctr" rotWithShape="0">
                    <a:srgbClr val="6E747A">
                      <a:alpha val="43000"/>
                    </a:srgbClr>
                  </a:outerShdw>
                </a:effectLst>
                <a:latin typeface="Times New Roman" panose="02020603050405020304" charset="0"/>
                <a:ea typeface="宋体" panose="02010600030101010101" pitchFamily="2" charset="-122"/>
                <a:sym typeface="+mn-ea"/>
              </a:rPr>
              <a:t> </a:t>
            </a:r>
            <a:r>
              <a:rPr lang="en-US" altLang="zh-CN" sz="3600" dirty="0">
                <a:solidFill>
                  <a:srgbClr val="FF0000"/>
                </a:solidFill>
                <a:latin typeface="Impact" panose="020B0806030902050204" pitchFamily="34" charset="0"/>
                <a:cs typeface="Impact" panose="020B0806030902050204" pitchFamily="34" charset="0"/>
                <a:sym typeface="+mn-ea"/>
              </a:rPr>
              <a:t>Characters &amp; </a:t>
            </a:r>
            <a:r>
              <a:rPr lang="en-US" altLang="zh-CN" sz="3600" dirty="0">
                <a:gradFill>
                  <a:gsLst>
                    <a:gs pos="0">
                      <a:srgbClr val="14CD68"/>
                    </a:gs>
                    <a:gs pos="100000">
                      <a:srgbClr val="035C7D"/>
                    </a:gs>
                  </a:gsLst>
                  <a:lin scaled="0"/>
                </a:gradFill>
                <a:latin typeface="Impact" panose="020B0806030902050204" pitchFamily="34" charset="0"/>
                <a:cs typeface="Impact" panose="020B0806030902050204" pitchFamily="34" charset="0"/>
                <a:sym typeface="+mn-ea"/>
              </a:rPr>
              <a:t>setting</a:t>
            </a:r>
            <a:endParaRPr lang="en-US" altLang="zh-CN" sz="3200" i="1">
              <a:gradFill>
                <a:gsLst>
                  <a:gs pos="0">
                    <a:srgbClr val="14CD68"/>
                  </a:gs>
                  <a:gs pos="100000">
                    <a:srgbClr val="035C7D"/>
                  </a:gs>
                </a:gsLst>
                <a:lin scaled="0"/>
              </a:gradFill>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1. </a:t>
            </a:r>
            <a:r>
              <a:rPr lang="zh-CN" altLang="en-US" sz="2800">
                <a:latin typeface="Times New Roman" panose="02020603050405020304" charset="0"/>
                <a:cs typeface="Times New Roman" panose="02020603050405020304" charset="0"/>
              </a:rPr>
              <a:t>In the back of my closet is a small box that has followed me to every new address. It's the first thing I </a:t>
            </a:r>
            <a:r>
              <a:rPr lang="en-US" altLang="zh-CN" sz="2800">
                <a:latin typeface="Times New Roman" panose="02020603050405020304" charset="0"/>
                <a:cs typeface="Times New Roman" panose="02020603050405020304" charset="0"/>
              </a:rPr>
              <a:t>find</a:t>
            </a:r>
            <a:r>
              <a:rPr lang="zh-CN" altLang="en-US" sz="2800">
                <a:latin typeface="Times New Roman" panose="02020603050405020304" charset="0"/>
                <a:cs typeface="Times New Roman" panose="02020603050405020304" charset="0"/>
              </a:rPr>
              <a:t> a place for as the moving truck pulls away. The only remaining contents in it are</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dozens of notes </a:t>
            </a:r>
            <a:r>
              <a:rPr lang="en-US" altLang="zh-CN" sz="2800">
                <a:latin typeface="Times New Roman" panose="02020603050405020304" charset="0"/>
                <a:cs typeface="Times New Roman" panose="02020603050405020304" charset="0"/>
              </a:rPr>
              <a:t>in</a:t>
            </a:r>
            <a:r>
              <a:rPr lang="zh-CN" altLang="en-US" sz="2800">
                <a:latin typeface="Times New Roman" panose="02020603050405020304" charset="0"/>
                <a:cs typeface="Times New Roman" panose="02020603050405020304" charset="0"/>
              </a:rPr>
              <a:t> my mother's tidy writing.</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2. My mother</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sym typeface="+mn-ea"/>
              </a:rPr>
              <a:t>who put her business degree to use running a small company with my father,</a:t>
            </a:r>
            <a:r>
              <a:rPr lang="en-US" altLang="zh-CN" sz="2800">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rPr>
              <a:t>while raising me, was always prepared and always gave me abundant love</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 By day the made marketing slogans and distribution strategi</a:t>
            </a:r>
            <a:r>
              <a:rPr lang="en-US" altLang="zh-CN" sz="2800">
                <a:latin typeface="Times New Roman" panose="02020603050405020304" charset="0"/>
                <a:cs typeface="Times New Roman" panose="02020603050405020304" charset="0"/>
              </a:rPr>
              <a:t>es</a:t>
            </a:r>
            <a:r>
              <a:rPr lang="zh-CN" altLang="en-US" sz="2800">
                <a:latin typeface="Times New Roman" panose="02020603050405020304" charset="0"/>
                <a:cs typeface="Times New Roman" panose="02020603050405020304" charset="0"/>
              </a:rPr>
              <a:t>. By night: Hubble baths and bedtime stories. She and</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 had the same February birthday. Each year my parents arranged wonderful parties.</a:t>
            </a:r>
            <a:endParaRPr lang="zh-CN" altLang="en-US" sz="2800">
              <a:latin typeface="Times New Roman" panose="02020603050405020304" charset="0"/>
              <a:cs typeface="Times New Roman" panose="02020603050405020304" charset="0"/>
            </a:endParaRPr>
          </a:p>
        </p:txBody>
      </p:sp>
      <p:sp>
        <p:nvSpPr>
          <p:cNvPr id="3" name="圆角矩形 2"/>
          <p:cNvSpPr/>
          <p:nvPr/>
        </p:nvSpPr>
        <p:spPr>
          <a:xfrm>
            <a:off x="4646930" y="2317115"/>
            <a:ext cx="1708150" cy="42354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4191000" y="2740660"/>
            <a:ext cx="240030" cy="42354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770890" y="4029075"/>
            <a:ext cx="1708150" cy="42354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圆角矩形 1"/>
          <p:cNvSpPr/>
          <p:nvPr/>
        </p:nvSpPr>
        <p:spPr>
          <a:xfrm>
            <a:off x="2567305" y="5725795"/>
            <a:ext cx="1323975" cy="469265"/>
          </a:xfrm>
          <a:prstGeom prst="roundRect">
            <a:avLst/>
          </a:prstGeom>
          <a:noFill/>
          <a:ln w="57150">
            <a:gradFill>
              <a:gsLst>
                <a:gs pos="0">
                  <a:srgbClr val="14CD68"/>
                </a:gs>
                <a:gs pos="100000">
                  <a:srgbClr val="035C7D"/>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9" name="组合 28"/>
          <p:cNvGrpSpPr/>
          <p:nvPr/>
        </p:nvGrpSpPr>
        <p:grpSpPr>
          <a:xfrm>
            <a:off x="469262" y="2255520"/>
            <a:ext cx="11033125" cy="4192952"/>
            <a:chOff x="794" y="3529"/>
            <a:chExt cx="17447" cy="6296"/>
          </a:xfrm>
        </p:grpSpPr>
        <p:sp>
          <p:nvSpPr>
            <p:cNvPr id="16" name="矩形 15"/>
            <p:cNvSpPr/>
            <p:nvPr/>
          </p:nvSpPr>
          <p:spPr>
            <a:xfrm>
              <a:off x="794" y="3529"/>
              <a:ext cx="17447" cy="6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sym typeface="+mn-ea"/>
              </a:endParaRPr>
            </a:p>
          </p:txBody>
        </p:sp>
        <p:grpSp>
          <p:nvGrpSpPr>
            <p:cNvPr id="28" name="组合 27"/>
            <p:cNvGrpSpPr/>
            <p:nvPr/>
          </p:nvGrpSpPr>
          <p:grpSpPr>
            <a:xfrm>
              <a:off x="794" y="3529"/>
              <a:ext cx="17436" cy="2330"/>
              <a:chOff x="794" y="3529"/>
              <a:chExt cx="17436" cy="2330"/>
            </a:xfrm>
          </p:grpSpPr>
          <p:cxnSp>
            <p:nvCxnSpPr>
              <p:cNvPr id="18" name="直接连接符 17"/>
              <p:cNvCxnSpPr/>
              <p:nvPr/>
            </p:nvCxnSpPr>
            <p:spPr>
              <a:xfrm>
                <a:off x="1853" y="4042"/>
                <a:ext cx="1514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8684" y="4983"/>
                <a:ext cx="575" cy="876"/>
              </a:xfrm>
              <a:prstGeom prst="rect">
                <a:avLst/>
              </a:prstGeom>
              <a:solidFill>
                <a:schemeClr val="bg2">
                  <a:lumMod val="90000"/>
                </a:schemeClr>
              </a:solidFill>
            </p:spPr>
            <p:txBody>
              <a:bodyPr wrap="square" rtlCol="0">
                <a:spAutoFit/>
              </a:bodyPr>
              <a:p>
                <a:pPr algn="l"/>
                <a:r>
                  <a:rPr lang="en-US" altLang="zh-CN">
                    <a:sym typeface="+mn-ea"/>
                  </a:rPr>
                  <a:t> </a:t>
                </a:r>
                <a:r>
                  <a:rPr lang="en-US" altLang="zh-CN" sz="3200">
                    <a:sym typeface="+mn-ea"/>
                  </a:rPr>
                  <a:t>I </a:t>
                </a:r>
                <a:endParaRPr lang="en-US" altLang="zh-CN">
                  <a:sym typeface="+mn-ea"/>
                </a:endParaRPr>
              </a:p>
            </p:txBody>
          </p:sp>
          <p:cxnSp>
            <p:nvCxnSpPr>
              <p:cNvPr id="24" name="直接连接符 23"/>
              <p:cNvCxnSpPr/>
              <p:nvPr/>
            </p:nvCxnSpPr>
            <p:spPr>
              <a:xfrm>
                <a:off x="8879" y="3529"/>
                <a:ext cx="0" cy="141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853" y="4042"/>
                <a:ext cx="0" cy="141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6999" y="4042"/>
                <a:ext cx="0" cy="141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94" y="4941"/>
                <a:ext cx="3905" cy="876"/>
              </a:xfrm>
              <a:prstGeom prst="rect">
                <a:avLst/>
              </a:prstGeom>
              <a:solidFill>
                <a:schemeClr val="bg1">
                  <a:lumMod val="85000"/>
                </a:schemeClr>
              </a:solidFill>
            </p:spPr>
            <p:txBody>
              <a:bodyPr wrap="square" rtlCol="0">
                <a:spAutoFit/>
              </a:bodyPr>
              <a:p>
                <a:pPr algn="l"/>
                <a:r>
                  <a:rPr lang="en-US" altLang="zh-CN" sz="3200">
                    <a:sym typeface="+mn-ea"/>
                  </a:rPr>
                  <a:t>  a small box </a:t>
                </a:r>
                <a:endParaRPr lang="en-US" altLang="zh-CN" sz="3200"/>
              </a:p>
            </p:txBody>
          </p:sp>
          <p:sp>
            <p:nvSpPr>
              <p:cNvPr id="22" name="文本框 21"/>
              <p:cNvSpPr txBox="1"/>
              <p:nvPr/>
            </p:nvSpPr>
            <p:spPr>
              <a:xfrm>
                <a:off x="14783" y="4941"/>
                <a:ext cx="3447" cy="876"/>
              </a:xfrm>
              <a:prstGeom prst="rect">
                <a:avLst/>
              </a:prstGeom>
              <a:solidFill>
                <a:schemeClr val="bg2">
                  <a:lumMod val="90000"/>
                </a:schemeClr>
              </a:solidFill>
            </p:spPr>
            <p:txBody>
              <a:bodyPr wrap="square" rtlCol="0">
                <a:spAutoFit/>
              </a:bodyPr>
              <a:p>
                <a:pPr algn="l"/>
                <a:r>
                  <a:rPr lang="en-US" altLang="zh-CN" sz="3200">
                    <a:sym typeface="+mn-ea"/>
                  </a:rPr>
                  <a:t>my mother</a:t>
                </a:r>
                <a:endParaRPr lang="en-US" altLang="zh-CN" sz="3200"/>
              </a:p>
            </p:txBody>
          </p:sp>
        </p:grpSp>
      </p:grpSp>
      <p:grpSp>
        <p:nvGrpSpPr>
          <p:cNvPr id="33" name="组合 32"/>
          <p:cNvGrpSpPr/>
          <p:nvPr/>
        </p:nvGrpSpPr>
        <p:grpSpPr>
          <a:xfrm>
            <a:off x="9181465" y="3808730"/>
            <a:ext cx="2242185" cy="2346960"/>
            <a:chOff x="715" y="5903"/>
            <a:chExt cx="3925" cy="3696"/>
          </a:xfrm>
        </p:grpSpPr>
        <p:sp>
          <p:nvSpPr>
            <p:cNvPr id="34" name="矩形 33"/>
            <p:cNvSpPr/>
            <p:nvPr/>
          </p:nvSpPr>
          <p:spPr>
            <a:xfrm>
              <a:off x="715" y="5903"/>
              <a:ext cx="3925" cy="364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accent2"/>
                </a:solidFill>
              </a:endParaRPr>
            </a:p>
          </p:txBody>
        </p:sp>
        <p:sp>
          <p:nvSpPr>
            <p:cNvPr id="35" name="文本框 34"/>
            <p:cNvSpPr txBox="1"/>
            <p:nvPr/>
          </p:nvSpPr>
          <p:spPr>
            <a:xfrm>
              <a:off x="834" y="6063"/>
              <a:ext cx="3685" cy="3536"/>
            </a:xfrm>
            <a:prstGeom prst="rect">
              <a:avLst/>
            </a:prstGeom>
            <a:noFill/>
          </p:spPr>
          <p:txBody>
            <a:bodyPr wrap="square" rtlCol="0">
              <a:spAutoFit/>
            </a:bodyPr>
            <a:p>
              <a:pPr marL="342900" indent="-342900">
                <a:buFont typeface="Wingdings" panose="05000000000000000000" charset="0"/>
                <a:buChar char="n"/>
              </a:pPr>
              <a:r>
                <a:rPr lang="en-US" altLang="zh-CN" sz="2800">
                  <a:latin typeface="Times New Roman" panose="02020603050405020304" charset="0"/>
                  <a:cs typeface="Times New Roman" panose="02020603050405020304" charset="0"/>
                </a:rPr>
                <a:t>capable</a:t>
              </a:r>
              <a:endParaRPr lang="en-US" altLang="zh-CN" sz="2800">
                <a:latin typeface="Times New Roman" panose="02020603050405020304" charset="0"/>
                <a:cs typeface="Times New Roman" panose="02020603050405020304" charset="0"/>
              </a:endParaRPr>
            </a:p>
            <a:p>
              <a:pPr marL="342900" indent="-342900">
                <a:buFont typeface="Wingdings" panose="05000000000000000000" charset="0"/>
                <a:buChar char="n"/>
              </a:pPr>
              <a:r>
                <a:rPr lang="en-US" altLang="zh-CN" sz="2800">
                  <a:latin typeface="Times New Roman" panose="02020603050405020304" charset="0"/>
                  <a:cs typeface="Times New Roman" panose="02020603050405020304" charset="0"/>
                </a:rPr>
                <a:t>gave me abundant love</a:t>
              </a:r>
              <a:endParaRPr lang="en-US" altLang="zh-CN" sz="2800">
                <a:latin typeface="Times New Roman" panose="02020603050405020304" charset="0"/>
                <a:cs typeface="Times New Roman" panose="02020603050405020304" charset="0"/>
              </a:endParaRPr>
            </a:p>
            <a:p>
              <a:pPr marL="342900" indent="-342900">
                <a:buFont typeface="Wingdings" panose="05000000000000000000" charset="0"/>
                <a:buChar char="n"/>
              </a:pPr>
              <a:endParaRPr lang="en-US" altLang="zh-CN" sz="2800">
                <a:latin typeface="Times New Roman" panose="02020603050405020304" charset="0"/>
                <a:cs typeface="Times New Roman" panose="02020603050405020304" charset="0"/>
              </a:endParaRPr>
            </a:p>
          </p:txBody>
        </p:sp>
      </p:grpSp>
      <p:grpSp>
        <p:nvGrpSpPr>
          <p:cNvPr id="32" name="组合 31"/>
          <p:cNvGrpSpPr/>
          <p:nvPr/>
        </p:nvGrpSpPr>
        <p:grpSpPr>
          <a:xfrm>
            <a:off x="405130" y="3722370"/>
            <a:ext cx="2533650" cy="2433320"/>
            <a:chOff x="715" y="5903"/>
            <a:chExt cx="3925" cy="3048"/>
          </a:xfrm>
        </p:grpSpPr>
        <p:sp>
          <p:nvSpPr>
            <p:cNvPr id="30" name="矩形 29"/>
            <p:cNvSpPr/>
            <p:nvPr/>
          </p:nvSpPr>
          <p:spPr>
            <a:xfrm>
              <a:off x="715" y="5903"/>
              <a:ext cx="3925" cy="304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accent2"/>
                </a:solidFill>
              </a:endParaRPr>
            </a:p>
          </p:txBody>
        </p:sp>
        <p:sp>
          <p:nvSpPr>
            <p:cNvPr id="31" name="文本框 30"/>
            <p:cNvSpPr txBox="1"/>
            <p:nvPr/>
          </p:nvSpPr>
          <p:spPr>
            <a:xfrm>
              <a:off x="834" y="6063"/>
              <a:ext cx="3685" cy="2813"/>
            </a:xfrm>
            <a:prstGeom prst="rect">
              <a:avLst/>
            </a:prstGeom>
            <a:noFill/>
          </p:spPr>
          <p:txBody>
            <a:bodyPr wrap="square" rtlCol="0">
              <a:spAutoFit/>
            </a:bodyPr>
            <a:p>
              <a:pPr marL="342900" indent="-342900">
                <a:buFont typeface="Wingdings" panose="05000000000000000000" charset="0"/>
                <a:buChar char="n"/>
              </a:pPr>
              <a:r>
                <a:rPr lang="en-US" altLang="zh-CN" sz="2800">
                  <a:latin typeface="Times New Roman" panose="02020603050405020304" charset="0"/>
                  <a:cs typeface="Times New Roman" panose="02020603050405020304" charset="0"/>
                </a:rPr>
                <a:t>precious; </a:t>
              </a:r>
              <a:endParaRPr lang="en-US" altLang="zh-CN" sz="2800">
                <a:latin typeface="Times New Roman" panose="02020603050405020304" charset="0"/>
                <a:cs typeface="Times New Roman" panose="02020603050405020304" charset="0"/>
              </a:endParaRPr>
            </a:p>
            <a:p>
              <a:pPr marL="342900" indent="-342900">
                <a:buFont typeface="Wingdings" panose="05000000000000000000" charset="0"/>
                <a:buChar char="n"/>
              </a:pPr>
              <a:r>
                <a:rPr lang="en-US" altLang="zh-CN" sz="2800">
                  <a:latin typeface="Times New Roman" panose="02020603050405020304" charset="0"/>
                  <a:cs typeface="Times New Roman" panose="02020603050405020304" charset="0"/>
                </a:rPr>
                <a:t>containing dozens of notes from my mother;</a:t>
              </a:r>
              <a:endParaRPr lang="en-US" altLang="zh-CN" sz="2800">
                <a:latin typeface="Times New Roman" panose="02020603050405020304" charset="0"/>
                <a:cs typeface="Times New Roman" panose="02020603050405020304" charset="0"/>
              </a:endParaRPr>
            </a:p>
          </p:txBody>
        </p:sp>
      </p:grpSp>
      <p:sp>
        <p:nvSpPr>
          <p:cNvPr id="23" name="TextBox 2"/>
          <p:cNvSpPr txBox="1"/>
          <p:nvPr/>
        </p:nvSpPr>
        <p:spPr>
          <a:xfrm>
            <a:off x="939165" y="2550795"/>
            <a:ext cx="1921510" cy="645160"/>
          </a:xfrm>
          <a:prstGeom prst="rect">
            <a:avLst/>
          </a:prstGeom>
          <a:noFill/>
        </p:spPr>
        <p:txBody>
          <a:bodyPr wrap="square" rtlCol="0">
            <a:spAutoFit/>
          </a:bodyPr>
          <a:p>
            <a:r>
              <a:rPr lang="en-US" altLang="zh-CN" sz="3600" dirty="0">
                <a:solidFill>
                  <a:schemeClr val="accent1"/>
                </a:solidFill>
                <a:latin typeface="Impact" panose="020B0806030902050204" pitchFamily="34" charset="0"/>
                <a:cs typeface="Impact" panose="020B0806030902050204" pitchFamily="34" charset="0"/>
              </a:rPr>
              <a:t> traits?</a:t>
            </a:r>
            <a:endParaRPr lang="en-US" altLang="zh-CN" sz="3600" dirty="0">
              <a:solidFill>
                <a:schemeClr val="accent1"/>
              </a:solidFill>
              <a:latin typeface="Impact" panose="020B0806030902050204" pitchFamily="34" charset="0"/>
              <a:cs typeface="Impact" panose="020B0806030902050204" pitchFamily="34" charset="0"/>
            </a:endParaRPr>
          </a:p>
        </p:txBody>
      </p:sp>
      <p:sp>
        <p:nvSpPr>
          <p:cNvPr id="10" name="TextBox 2"/>
          <p:cNvSpPr txBox="1"/>
          <p:nvPr/>
        </p:nvSpPr>
        <p:spPr>
          <a:xfrm>
            <a:off x="9432925" y="2550795"/>
            <a:ext cx="1921510" cy="645160"/>
          </a:xfrm>
          <a:prstGeom prst="rect">
            <a:avLst/>
          </a:prstGeom>
          <a:noFill/>
        </p:spPr>
        <p:txBody>
          <a:bodyPr wrap="square" rtlCol="0">
            <a:spAutoFit/>
          </a:bodyPr>
          <a:p>
            <a:r>
              <a:rPr lang="en-US" altLang="zh-CN" sz="3600" dirty="0">
                <a:solidFill>
                  <a:schemeClr val="accent1"/>
                </a:solidFill>
                <a:latin typeface="Impact" panose="020B0806030902050204" pitchFamily="34" charset="0"/>
                <a:cs typeface="Impact" panose="020B0806030902050204" pitchFamily="34" charset="0"/>
              </a:rPr>
              <a:t> traits?</a:t>
            </a:r>
            <a:endParaRPr lang="en-US" altLang="zh-CN" sz="3600" dirty="0">
              <a:solidFill>
                <a:schemeClr val="accent1"/>
              </a:solidFill>
              <a:latin typeface="Impact" panose="020B0806030902050204" pitchFamily="34" charset="0"/>
              <a:cs typeface="Impact" panose="020B0806030902050204" pitchFamily="34" charset="0"/>
            </a:endParaRPr>
          </a:p>
        </p:txBody>
      </p:sp>
      <p:grpSp>
        <p:nvGrpSpPr>
          <p:cNvPr id="15" name="组合 14"/>
          <p:cNvGrpSpPr/>
          <p:nvPr/>
        </p:nvGrpSpPr>
        <p:grpSpPr>
          <a:xfrm>
            <a:off x="3287395" y="2625090"/>
            <a:ext cx="4991100" cy="4128770"/>
            <a:chOff x="5177" y="4134"/>
            <a:chExt cx="7860" cy="6502"/>
          </a:xfrm>
        </p:grpSpPr>
        <p:pic>
          <p:nvPicPr>
            <p:cNvPr id="36" name="图片 35"/>
            <p:cNvPicPr>
              <a:picLocks noChangeAspect="1"/>
            </p:cNvPicPr>
            <p:nvPr/>
          </p:nvPicPr>
          <p:blipFill rotWithShape="1">
            <a:blip r:embed="rId1" cstate="hqprint"/>
            <a:srcRect l="32833" r="34344" b="-389"/>
            <a:stretch>
              <a:fillRect/>
            </a:stretch>
          </p:blipFill>
          <p:spPr>
            <a:xfrm>
              <a:off x="7318" y="4134"/>
              <a:ext cx="3343" cy="2878"/>
            </a:xfrm>
            <a:prstGeom prst="ellipse">
              <a:avLst/>
            </a:prstGeom>
          </p:spPr>
        </p:pic>
        <p:grpSp>
          <p:nvGrpSpPr>
            <p:cNvPr id="11" name="组合 10"/>
            <p:cNvGrpSpPr/>
            <p:nvPr/>
          </p:nvGrpSpPr>
          <p:grpSpPr>
            <a:xfrm>
              <a:off x="5177" y="7142"/>
              <a:ext cx="7860" cy="3494"/>
              <a:chOff x="10435" y="7373"/>
              <a:chExt cx="7860" cy="3494"/>
            </a:xfrm>
          </p:grpSpPr>
          <p:grpSp>
            <p:nvGrpSpPr>
              <p:cNvPr id="12" name="组合 11"/>
              <p:cNvGrpSpPr/>
              <p:nvPr/>
            </p:nvGrpSpPr>
            <p:grpSpPr>
              <a:xfrm>
                <a:off x="11897" y="7373"/>
                <a:ext cx="6398" cy="2552"/>
                <a:chOff x="11897" y="7373"/>
                <a:chExt cx="6398" cy="2552"/>
              </a:xfrm>
            </p:grpSpPr>
            <p:sp>
              <p:nvSpPr>
                <p:cNvPr id="13" name="任意形状 12"/>
                <p:cNvSpPr/>
                <p:nvPr/>
              </p:nvSpPr>
              <p:spPr>
                <a:xfrm>
                  <a:off x="11897" y="7373"/>
                  <a:ext cx="6399" cy="2552"/>
                </a:xfrm>
                <a:custGeom>
                  <a:avLst/>
                  <a:gdLst>
                    <a:gd name="connsiteX0" fmla="*/ 0 w 9525309"/>
                    <a:gd name="connsiteY0" fmla="*/ 3847025 h 3895485"/>
                    <a:gd name="connsiteX1" fmla="*/ 2728686 w 9525309"/>
                    <a:gd name="connsiteY1" fmla="*/ 2932625 h 3895485"/>
                    <a:gd name="connsiteX2" fmla="*/ 4325257 w 9525309"/>
                    <a:gd name="connsiteY2" fmla="*/ 739 h 3895485"/>
                    <a:gd name="connsiteX3" fmla="*/ 6270171 w 9525309"/>
                    <a:gd name="connsiteY3" fmla="*/ 3222910 h 3895485"/>
                    <a:gd name="connsiteX4" fmla="*/ 9114971 w 9525309"/>
                    <a:gd name="connsiteY4" fmla="*/ 3832510 h 3895485"/>
                    <a:gd name="connsiteX5" fmla="*/ 9506857 w 9525309"/>
                    <a:gd name="connsiteY5" fmla="*/ 3876053 h 389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309" h="3895485">
                      <a:moveTo>
                        <a:pt x="0" y="3847025"/>
                      </a:moveTo>
                      <a:cubicBezTo>
                        <a:pt x="1003905" y="3710349"/>
                        <a:pt x="2007810" y="3573673"/>
                        <a:pt x="2728686" y="2932625"/>
                      </a:cubicBezTo>
                      <a:cubicBezTo>
                        <a:pt x="3449562" y="2291577"/>
                        <a:pt x="3735010" y="-47642"/>
                        <a:pt x="4325257" y="739"/>
                      </a:cubicBezTo>
                      <a:cubicBezTo>
                        <a:pt x="4915504" y="49120"/>
                        <a:pt x="5471885" y="2584281"/>
                        <a:pt x="6270171" y="3222910"/>
                      </a:cubicBezTo>
                      <a:cubicBezTo>
                        <a:pt x="7068457" y="3861539"/>
                        <a:pt x="8575523" y="3723653"/>
                        <a:pt x="9114971" y="3832510"/>
                      </a:cubicBezTo>
                      <a:cubicBezTo>
                        <a:pt x="9654419" y="3941367"/>
                        <a:pt x="9506857" y="3876053"/>
                        <a:pt x="9506857" y="3876053"/>
                      </a:cubicBezTo>
                    </a:path>
                  </a:pathLst>
                </a:custGeom>
              </p:spPr>
              <p:style>
                <a:lnRef idx="1">
                  <a:schemeClr val="dk1"/>
                </a:lnRef>
                <a:fillRef idx="0">
                  <a:schemeClr val="dk1"/>
                </a:fillRef>
                <a:effectRef idx="0">
                  <a:schemeClr val="dk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椭圆 13"/>
                <p:cNvSpPr/>
                <p:nvPr/>
              </p:nvSpPr>
              <p:spPr>
                <a:xfrm>
                  <a:off x="13016" y="9364"/>
                  <a:ext cx="347" cy="402"/>
                </a:xfrm>
                <a:prstGeom prst="ellipse">
                  <a:avLst/>
                </a:prstGeom>
                <a:solidFill>
                  <a:srgbClr val="EEB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00" dirty="0">
                    <a:solidFill>
                      <a:schemeClr val="bg2">
                        <a:lumMod val="25000"/>
                      </a:schemeClr>
                    </a:solidFill>
                    <a:latin typeface="微软雅黑" panose="020B0503020204020204" charset="-122"/>
                    <a:ea typeface="微软雅黑" panose="020B0503020204020204" charset="-122"/>
                    <a:sym typeface="微软雅黑" panose="020B0503020204020204" charset="-122"/>
                  </a:endParaRPr>
                </a:p>
              </p:txBody>
            </p:sp>
          </p:grpSp>
          <p:sp>
            <p:nvSpPr>
              <p:cNvPr id="43" name="文本框 42"/>
              <p:cNvSpPr txBox="1"/>
              <p:nvPr/>
            </p:nvSpPr>
            <p:spPr>
              <a:xfrm>
                <a:off x="10435" y="9851"/>
                <a:ext cx="5307" cy="1016"/>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1" lang="en-US" altLang="zh-CN" sz="1800" b="0"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Exposition: </a:t>
                </a:r>
                <a:r>
                  <a:rPr kumimoji="1" lang="en-US" altLang="zh-CN" sz="18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a loving mother &amp; wonderful birthday parties</a:t>
                </a:r>
                <a:endParaRPr kumimoji="1" lang="zh-CN" altLang="en-US" sz="18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ox(in)">
                                      <p:cBhvr>
                                        <p:cTn id="27" dur="2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ox(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ox(in)">
                                      <p:cBhvr>
                                        <p:cTn id="42" dur="20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ox(in)">
                                      <p:cBhvr>
                                        <p:cTn id="47" dur="20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ox(in)">
                                      <p:cBhvr>
                                        <p:cTn id="5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8" grpId="0" bldLvl="0" animBg="1"/>
      <p:bldP spid="23" grpId="0"/>
      <p:bldP spid="23" grpId="1"/>
      <p:bldP spid="2" grpId="0" bldLvl="0" animBg="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73050" y="245745"/>
            <a:ext cx="2620010" cy="589915"/>
          </a:xfrm>
          <a:prstGeom prst="rect">
            <a:avLst/>
          </a:prstGeom>
          <a:solidFill>
            <a:srgbClr val="C00000"/>
          </a:solidFill>
          <a:ln w="38100">
            <a:solidFill>
              <a:schemeClr val="bg1"/>
            </a:solidFill>
          </a:ln>
          <a:effectLst>
            <a:glow rad="139700">
              <a:schemeClr val="bg2">
                <a:lumMod val="25000"/>
                <a:alpha val="30000"/>
              </a:schemeClr>
            </a:glow>
            <a:outerShdw blurRad="50800" dist="50800" dir="5400000" algn="ctr" rotWithShape="0">
              <a:srgbClr val="72612C"/>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5"/>
          <p:cNvSpPr txBox="1"/>
          <p:nvPr/>
        </p:nvSpPr>
        <p:spPr>
          <a:xfrm>
            <a:off x="273050" y="297180"/>
            <a:ext cx="2640965" cy="486410"/>
          </a:xfrm>
          <a:prstGeom prst="rect">
            <a:avLst/>
          </a:prstGeom>
          <a:noFill/>
        </p:spPr>
        <p:txBody>
          <a:bodyPr wrap="square" rtlCol="0" anchor="t">
            <a:spAutoFit/>
          </a:bodyPr>
          <a:p>
            <a:pPr fontAlgn="auto">
              <a:lnSpc>
                <a:spcPts val="3080"/>
              </a:lnSpc>
            </a:pPr>
            <a:r>
              <a:rPr lang="en-US" sz="2000">
                <a:latin typeface="Times New Roman" panose="02020603050405020304" charset="0"/>
                <a:cs typeface="Times New Roman" panose="02020603050405020304" charset="0"/>
                <a:sym typeface="+mn-ea"/>
              </a:rPr>
              <a:t> </a:t>
            </a:r>
            <a:r>
              <a:rPr lang="en-US" sz="2800">
                <a:solidFill>
                  <a:schemeClr val="bg1"/>
                </a:solidFill>
                <a:latin typeface="Times New Roman" panose="02020603050405020304" charset="0"/>
                <a:cs typeface="Times New Roman" panose="02020603050405020304" charset="0"/>
                <a:sym typeface="+mn-ea"/>
              </a:rPr>
              <a:t>Read for </a:t>
            </a:r>
            <a:r>
              <a:rPr lang="en-US" altLang="zh-CN" sz="2800" b="1" smtClean="0">
                <a:solidFill>
                  <a:schemeClr val="bg1"/>
                </a:solidFill>
                <a:sym typeface="+mn-ea"/>
              </a:rPr>
              <a:t>plots</a:t>
            </a:r>
            <a:endParaRPr lang="en-US" altLang="zh-CN" sz="2800" b="1" smtClean="0">
              <a:solidFill>
                <a:schemeClr val="bg1"/>
              </a:solidFill>
              <a:latin typeface="Times New Roman" panose="02020603050405020304" charset="0"/>
              <a:cs typeface="Times New Roman" panose="02020603050405020304" charset="0"/>
              <a:sym typeface="+mn-ea"/>
            </a:endParaRPr>
          </a:p>
        </p:txBody>
      </p:sp>
      <p:sp>
        <p:nvSpPr>
          <p:cNvPr id="10" name="文本框 9"/>
          <p:cNvSpPr txBox="1"/>
          <p:nvPr/>
        </p:nvSpPr>
        <p:spPr>
          <a:xfrm>
            <a:off x="474980" y="1306830"/>
            <a:ext cx="11142980" cy="1814830"/>
          </a:xfrm>
          <a:prstGeom prst="rect">
            <a:avLst/>
          </a:prstGeom>
          <a:noFill/>
          <a:ln w="38100">
            <a:solidFill>
              <a:schemeClr val="bg1">
                <a:lumMod val="85000"/>
              </a:schemeClr>
            </a:solidFill>
          </a:ln>
        </p:spPr>
        <p:txBody>
          <a:bodyPr wrap="square" rtlCol="0" anchor="t">
            <a:spAutoFit/>
          </a:bodyPr>
          <a:p>
            <a:r>
              <a:rPr lang="zh-CN" altLang="en-US" sz="2800">
                <a:latin typeface="Times New Roman" panose="02020603050405020304" charset="0"/>
                <a:cs typeface="Times New Roman" panose="02020603050405020304" charset="0"/>
              </a:rPr>
              <a:t>3. When I was 3. she learned she had advanced breast cancer and</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immediately began to prepare </a:t>
            </a:r>
            <a:r>
              <a:rPr lang="zh-CN" altLang="en-US" sz="2800">
                <a:latin typeface="Times New Roman" panose="02020603050405020304" charset="0"/>
                <a:cs typeface="Times New Roman" panose="02020603050405020304" charset="0"/>
                <a:sym typeface="+mn-ea"/>
              </a:rPr>
              <a:t>by researching every available treatment. Each day, she would sit for hours at our dining table, her</a:t>
            </a:r>
            <a:r>
              <a:rPr lang="en-US" altLang="zh-CN" sz="2800">
                <a:latin typeface="Times New Roman" panose="02020603050405020304" charset="0"/>
                <a:cs typeface="Times New Roman" panose="02020603050405020304" charset="0"/>
                <a:sym typeface="+mn-ea"/>
              </a:rPr>
              <a:t> </a:t>
            </a:r>
            <a:r>
              <a:rPr lang="zh-CN" altLang="en-US" sz="2800">
                <a:latin typeface="Times New Roman" panose="02020603050405020304" charset="0"/>
                <a:cs typeface="Times New Roman" panose="02020603050405020304" charset="0"/>
              </a:rPr>
              <a:t>straight dark hair tied back, surrounded by piles of paper, studying, technical paragraphs.</a:t>
            </a:r>
            <a:endParaRPr lang="zh-CN" altLang="en-US" sz="2800">
              <a:latin typeface="Times New Roman" panose="02020603050405020304" charset="0"/>
              <a:cs typeface="Times New Roman" panose="02020603050405020304" charset="0"/>
            </a:endParaRPr>
          </a:p>
        </p:txBody>
      </p:sp>
      <p:cxnSp>
        <p:nvCxnSpPr>
          <p:cNvPr id="23" name="直线连接符 22"/>
          <p:cNvCxnSpPr/>
          <p:nvPr/>
        </p:nvCxnSpPr>
        <p:spPr>
          <a:xfrm>
            <a:off x="3081655" y="1777365"/>
            <a:ext cx="63239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线连接符 22"/>
          <p:cNvCxnSpPr/>
          <p:nvPr/>
        </p:nvCxnSpPr>
        <p:spPr>
          <a:xfrm>
            <a:off x="5248275" y="2214245"/>
            <a:ext cx="586930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6711950" y="3800475"/>
            <a:ext cx="4525010" cy="2265680"/>
            <a:chOff x="10570" y="5985"/>
            <a:chExt cx="7126" cy="3568"/>
          </a:xfrm>
        </p:grpSpPr>
        <p:grpSp>
          <p:nvGrpSpPr>
            <p:cNvPr id="9" name="组合 8"/>
            <p:cNvGrpSpPr/>
            <p:nvPr/>
          </p:nvGrpSpPr>
          <p:grpSpPr>
            <a:xfrm>
              <a:off x="10570" y="5985"/>
              <a:ext cx="7126" cy="3568"/>
              <a:chOff x="11170" y="7373"/>
              <a:chExt cx="7126" cy="3568"/>
            </a:xfrm>
          </p:grpSpPr>
          <p:grpSp>
            <p:nvGrpSpPr>
              <p:cNvPr id="8" name="组合 7"/>
              <p:cNvGrpSpPr/>
              <p:nvPr/>
            </p:nvGrpSpPr>
            <p:grpSpPr>
              <a:xfrm>
                <a:off x="11897" y="7373"/>
                <a:ext cx="6399" cy="2552"/>
                <a:chOff x="11897" y="7373"/>
                <a:chExt cx="6399" cy="2552"/>
              </a:xfrm>
            </p:grpSpPr>
            <p:sp>
              <p:nvSpPr>
                <p:cNvPr id="13" name="任意形状 12"/>
                <p:cNvSpPr/>
                <p:nvPr/>
              </p:nvSpPr>
              <p:spPr>
                <a:xfrm>
                  <a:off x="11897" y="7373"/>
                  <a:ext cx="6399" cy="2552"/>
                </a:xfrm>
                <a:custGeom>
                  <a:avLst/>
                  <a:gdLst>
                    <a:gd name="connsiteX0" fmla="*/ 0 w 9525309"/>
                    <a:gd name="connsiteY0" fmla="*/ 3847025 h 3895485"/>
                    <a:gd name="connsiteX1" fmla="*/ 2728686 w 9525309"/>
                    <a:gd name="connsiteY1" fmla="*/ 2932625 h 3895485"/>
                    <a:gd name="connsiteX2" fmla="*/ 4325257 w 9525309"/>
                    <a:gd name="connsiteY2" fmla="*/ 739 h 3895485"/>
                    <a:gd name="connsiteX3" fmla="*/ 6270171 w 9525309"/>
                    <a:gd name="connsiteY3" fmla="*/ 3222910 h 3895485"/>
                    <a:gd name="connsiteX4" fmla="*/ 9114971 w 9525309"/>
                    <a:gd name="connsiteY4" fmla="*/ 3832510 h 3895485"/>
                    <a:gd name="connsiteX5" fmla="*/ 9506857 w 9525309"/>
                    <a:gd name="connsiteY5" fmla="*/ 3876053 h 389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309" h="3895485">
                      <a:moveTo>
                        <a:pt x="0" y="3847025"/>
                      </a:moveTo>
                      <a:cubicBezTo>
                        <a:pt x="1003905" y="3710349"/>
                        <a:pt x="2007810" y="3573673"/>
                        <a:pt x="2728686" y="2932625"/>
                      </a:cubicBezTo>
                      <a:cubicBezTo>
                        <a:pt x="3449562" y="2291577"/>
                        <a:pt x="3735010" y="-47642"/>
                        <a:pt x="4325257" y="739"/>
                      </a:cubicBezTo>
                      <a:cubicBezTo>
                        <a:pt x="4915504" y="49120"/>
                        <a:pt x="5471885" y="2584281"/>
                        <a:pt x="6270171" y="3222910"/>
                      </a:cubicBezTo>
                      <a:cubicBezTo>
                        <a:pt x="7068457" y="3861539"/>
                        <a:pt x="8575523" y="3723653"/>
                        <a:pt x="9114971" y="3832510"/>
                      </a:cubicBezTo>
                      <a:cubicBezTo>
                        <a:pt x="9654419" y="3941367"/>
                        <a:pt x="9506857" y="3876053"/>
                        <a:pt x="9506857" y="3876053"/>
                      </a:cubicBezTo>
                    </a:path>
                  </a:pathLst>
                </a:custGeom>
              </p:spPr>
              <p:style>
                <a:lnRef idx="1">
                  <a:schemeClr val="dk1"/>
                </a:lnRef>
                <a:fillRef idx="0">
                  <a:schemeClr val="dk1"/>
                </a:fillRef>
                <a:effectRef idx="0">
                  <a:schemeClr val="dk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椭圆 13"/>
                <p:cNvSpPr/>
                <p:nvPr/>
              </p:nvSpPr>
              <p:spPr>
                <a:xfrm>
                  <a:off x="12410" y="9523"/>
                  <a:ext cx="347" cy="402"/>
                </a:xfrm>
                <a:prstGeom prst="ellipse">
                  <a:avLst/>
                </a:prstGeom>
                <a:solidFill>
                  <a:srgbClr val="EEB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00" dirty="0">
                    <a:solidFill>
                      <a:schemeClr val="bg2">
                        <a:lumMod val="25000"/>
                      </a:schemeClr>
                    </a:solidFill>
                    <a:latin typeface="微软雅黑" panose="020B0503020204020204" charset="-122"/>
                    <a:ea typeface="微软雅黑" panose="020B0503020204020204" charset="-122"/>
                    <a:sym typeface="微软雅黑" panose="020B0503020204020204" charset="-122"/>
                  </a:endParaRPr>
                </a:p>
              </p:txBody>
            </p:sp>
          </p:grpSp>
          <p:sp>
            <p:nvSpPr>
              <p:cNvPr id="43" name="文本框 42"/>
              <p:cNvSpPr txBox="1"/>
              <p:nvPr/>
            </p:nvSpPr>
            <p:spPr>
              <a:xfrm>
                <a:off x="11170" y="9925"/>
                <a:ext cx="5307" cy="1016"/>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1" lang="en-US" altLang="zh-CN" sz="1800" b="0"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Exposition: </a:t>
                </a:r>
                <a:r>
                  <a:rPr kumimoji="1" lang="en-US" altLang="zh-CN" sz="18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a loving mother &amp; wonderful birthday parties</a:t>
                </a:r>
                <a:endParaRPr kumimoji="1" lang="zh-CN" altLang="en-US" sz="18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grpSp>
        <p:sp>
          <p:nvSpPr>
            <p:cNvPr id="17415" name="文本框 13"/>
            <p:cNvSpPr txBox="1"/>
            <p:nvPr/>
          </p:nvSpPr>
          <p:spPr>
            <a:xfrm>
              <a:off x="10570" y="7335"/>
              <a:ext cx="2328" cy="580"/>
            </a:xfrm>
            <a:prstGeom prst="rect">
              <a:avLst/>
            </a:prstGeom>
            <a:noFill/>
            <a:ln w="9525">
              <a:noFill/>
            </a:ln>
          </p:spPr>
          <p:txBody>
            <a:bodyPr wrap="none" anchor="t" anchorCtr="0">
              <a:spAutoFit/>
            </a:bodyPr>
            <a:p>
              <a:r>
                <a:rPr kumimoji="1" lang="en-US" altLang="zh-CN" kern="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Development:</a:t>
              </a:r>
              <a:endParaRPr kumimoji="1" lang="en-US" altLang="zh-CN" kern="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5" name="椭圆 14"/>
            <p:cNvSpPr/>
            <p:nvPr/>
          </p:nvSpPr>
          <p:spPr>
            <a:xfrm>
              <a:off x="13164" y="7513"/>
              <a:ext cx="347" cy="402"/>
            </a:xfrm>
            <a:prstGeom prst="ellipse">
              <a:avLst/>
            </a:prstGeom>
            <a:solidFill>
              <a:srgbClr val="EEB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00" dirty="0">
                <a:solidFill>
                  <a:schemeClr val="bg2">
                    <a:lumMod val="25000"/>
                  </a:schemeClr>
                </a:solidFill>
                <a:latin typeface="微软雅黑" panose="020B0503020204020204" charset="-122"/>
                <a:ea typeface="微软雅黑" panose="020B0503020204020204" charset="-122"/>
                <a:sym typeface="微软雅黑" panose="020B0503020204020204" charset="-122"/>
              </a:endParaRPr>
            </a:p>
          </p:txBody>
        </p:sp>
      </p:grpSp>
      <p:sp>
        <p:nvSpPr>
          <p:cNvPr id="50" name="矩形 49"/>
          <p:cNvSpPr/>
          <p:nvPr/>
        </p:nvSpPr>
        <p:spPr>
          <a:xfrm>
            <a:off x="8359140" y="4582160"/>
            <a:ext cx="1046480" cy="583565"/>
          </a:xfrm>
          <a:prstGeom prst="rect">
            <a:avLst/>
          </a:prstGeom>
        </p:spPr>
        <p:txBody>
          <a:bodyPr wrap="square">
            <a:spAutoFit/>
          </a:bodyPr>
          <a:p>
            <a:r>
              <a:rPr lang="en-US" altLang="zh-CN" sz="3200" b="1" dirty="0">
                <a:solidFill>
                  <a:srgbClr val="C00000"/>
                </a:solidFill>
                <a:latin typeface="Baskerville Old Face" panose="02020602080505020303" pitchFamily="18" charset="0"/>
              </a:rPr>
              <a:t> ?</a:t>
            </a:r>
            <a:endParaRPr lang="en-US" altLang="zh-CN" sz="3200" b="1" dirty="0">
              <a:solidFill>
                <a:srgbClr val="C00000"/>
              </a:solidFill>
              <a:latin typeface="Baskerville Old Face" panose="02020602080505020303" pitchFamily="18" charset="0"/>
            </a:endParaRPr>
          </a:p>
        </p:txBody>
      </p:sp>
      <p:sp>
        <p:nvSpPr>
          <p:cNvPr id="213" name="chenying0907 342"/>
          <p:cNvSpPr>
            <a:spLocks noEditPoints="1"/>
          </p:cNvSpPr>
          <p:nvPr/>
        </p:nvSpPr>
        <p:spPr bwMode="auto">
          <a:xfrm rot="11684508">
            <a:off x="1480845" y="3190233"/>
            <a:ext cx="653032" cy="872538"/>
          </a:xfrm>
          <a:custGeom>
            <a:avLst/>
            <a:gdLst/>
            <a:ahLst/>
            <a:cxnLst>
              <a:cxn ang="0">
                <a:pos x="22" y="571"/>
              </a:cxn>
              <a:cxn ang="0">
                <a:pos x="1" y="548"/>
              </a:cxn>
              <a:cxn ang="0">
                <a:pos x="19" y="511"/>
              </a:cxn>
              <a:cxn ang="0">
                <a:pos x="57" y="496"/>
              </a:cxn>
              <a:cxn ang="0">
                <a:pos x="80" y="477"/>
              </a:cxn>
              <a:cxn ang="0">
                <a:pos x="154" y="422"/>
              </a:cxn>
              <a:cxn ang="0">
                <a:pos x="211" y="365"/>
              </a:cxn>
              <a:cxn ang="0">
                <a:pos x="262" y="274"/>
              </a:cxn>
              <a:cxn ang="0">
                <a:pos x="252" y="240"/>
              </a:cxn>
              <a:cxn ang="0">
                <a:pos x="181" y="224"/>
              </a:cxn>
              <a:cxn ang="0">
                <a:pos x="150" y="186"/>
              </a:cxn>
              <a:cxn ang="0">
                <a:pos x="184" y="142"/>
              </a:cxn>
              <a:cxn ang="0">
                <a:pos x="230" y="100"/>
              </a:cxn>
              <a:cxn ang="0">
                <a:pos x="272" y="76"/>
              </a:cxn>
              <a:cxn ang="0">
                <a:pos x="399" y="5"/>
              </a:cxn>
              <a:cxn ang="0">
                <a:pos x="469" y="11"/>
              </a:cxn>
              <a:cxn ang="0">
                <a:pos x="553" y="63"/>
              </a:cxn>
              <a:cxn ang="0">
                <a:pos x="670" y="145"/>
              </a:cxn>
              <a:cxn ang="0">
                <a:pos x="694" y="187"/>
              </a:cxn>
              <a:cxn ang="0">
                <a:pos x="681" y="225"/>
              </a:cxn>
              <a:cxn ang="0">
                <a:pos x="632" y="242"/>
              </a:cxn>
              <a:cxn ang="0">
                <a:pos x="574" y="241"/>
              </a:cxn>
              <a:cxn ang="0">
                <a:pos x="545" y="271"/>
              </a:cxn>
              <a:cxn ang="0">
                <a:pos x="529" y="323"/>
              </a:cxn>
              <a:cxn ang="0">
                <a:pos x="457" y="422"/>
              </a:cxn>
              <a:cxn ang="0">
                <a:pos x="309" y="522"/>
              </a:cxn>
              <a:cxn ang="0">
                <a:pos x="200" y="561"/>
              </a:cxn>
              <a:cxn ang="0">
                <a:pos x="89" y="583"/>
              </a:cxn>
              <a:cxn ang="0">
                <a:pos x="318" y="201"/>
              </a:cxn>
              <a:cxn ang="0">
                <a:pos x="321" y="218"/>
              </a:cxn>
              <a:cxn ang="0">
                <a:pos x="314" y="239"/>
              </a:cxn>
              <a:cxn ang="0">
                <a:pos x="292" y="296"/>
              </a:cxn>
              <a:cxn ang="0">
                <a:pos x="256" y="360"/>
              </a:cxn>
              <a:cxn ang="0">
                <a:pos x="187" y="443"/>
              </a:cxn>
              <a:cxn ang="0">
                <a:pos x="99" y="509"/>
              </a:cxn>
              <a:cxn ang="0">
                <a:pos x="78" y="546"/>
              </a:cxn>
              <a:cxn ang="0">
                <a:pos x="141" y="539"/>
              </a:cxn>
              <a:cxn ang="0">
                <a:pos x="265" y="502"/>
              </a:cxn>
              <a:cxn ang="0">
                <a:pos x="396" y="426"/>
              </a:cxn>
              <a:cxn ang="0">
                <a:pos x="472" y="344"/>
              </a:cxn>
              <a:cxn ang="0">
                <a:pos x="509" y="272"/>
              </a:cxn>
              <a:cxn ang="0">
                <a:pos x="533" y="219"/>
              </a:cxn>
              <a:cxn ang="0">
                <a:pos x="547" y="204"/>
              </a:cxn>
              <a:cxn ang="0">
                <a:pos x="609" y="207"/>
              </a:cxn>
              <a:cxn ang="0">
                <a:pos x="657" y="193"/>
              </a:cxn>
              <a:cxn ang="0">
                <a:pos x="635" y="164"/>
              </a:cxn>
              <a:cxn ang="0">
                <a:pos x="587" y="130"/>
              </a:cxn>
              <a:cxn ang="0">
                <a:pos x="495" y="65"/>
              </a:cxn>
              <a:cxn ang="0">
                <a:pos x="417" y="41"/>
              </a:cxn>
              <a:cxn ang="0">
                <a:pos x="339" y="74"/>
              </a:cxn>
              <a:cxn ang="0">
                <a:pos x="281" y="117"/>
              </a:cxn>
              <a:cxn ang="0">
                <a:pos x="253" y="130"/>
              </a:cxn>
              <a:cxn ang="0">
                <a:pos x="219" y="163"/>
              </a:cxn>
              <a:cxn ang="0">
                <a:pos x="203" y="197"/>
              </a:cxn>
              <a:cxn ang="0">
                <a:pos x="240" y="205"/>
              </a:cxn>
              <a:cxn ang="0">
                <a:pos x="308" y="197"/>
              </a:cxn>
            </a:cxnLst>
            <a:rect l="0" t="0" r="r" b="b"/>
            <a:pathLst>
              <a:path w="695" h="583">
                <a:moveTo>
                  <a:pt x="83" y="583"/>
                </a:moveTo>
                <a:lnTo>
                  <a:pt x="83" y="583"/>
                </a:lnTo>
                <a:lnTo>
                  <a:pt x="67" y="582"/>
                </a:lnTo>
                <a:lnTo>
                  <a:pt x="52" y="580"/>
                </a:lnTo>
                <a:lnTo>
                  <a:pt x="36" y="576"/>
                </a:lnTo>
                <a:lnTo>
                  <a:pt x="29" y="574"/>
                </a:lnTo>
                <a:lnTo>
                  <a:pt x="22" y="571"/>
                </a:lnTo>
                <a:lnTo>
                  <a:pt x="22" y="571"/>
                </a:lnTo>
                <a:lnTo>
                  <a:pt x="16" y="568"/>
                </a:lnTo>
                <a:lnTo>
                  <a:pt x="11" y="564"/>
                </a:lnTo>
                <a:lnTo>
                  <a:pt x="7" y="561"/>
                </a:lnTo>
                <a:lnTo>
                  <a:pt x="4" y="557"/>
                </a:lnTo>
                <a:lnTo>
                  <a:pt x="2" y="553"/>
                </a:lnTo>
                <a:lnTo>
                  <a:pt x="1" y="548"/>
                </a:lnTo>
                <a:lnTo>
                  <a:pt x="0" y="543"/>
                </a:lnTo>
                <a:lnTo>
                  <a:pt x="1" y="539"/>
                </a:lnTo>
                <a:lnTo>
                  <a:pt x="1" y="539"/>
                </a:lnTo>
                <a:lnTo>
                  <a:pt x="3" y="532"/>
                </a:lnTo>
                <a:lnTo>
                  <a:pt x="6" y="525"/>
                </a:lnTo>
                <a:lnTo>
                  <a:pt x="11" y="517"/>
                </a:lnTo>
                <a:lnTo>
                  <a:pt x="19" y="511"/>
                </a:lnTo>
                <a:lnTo>
                  <a:pt x="26" y="506"/>
                </a:lnTo>
                <a:lnTo>
                  <a:pt x="34" y="502"/>
                </a:lnTo>
                <a:lnTo>
                  <a:pt x="42" y="499"/>
                </a:lnTo>
                <a:lnTo>
                  <a:pt x="52" y="496"/>
                </a:lnTo>
                <a:lnTo>
                  <a:pt x="52" y="496"/>
                </a:lnTo>
                <a:lnTo>
                  <a:pt x="55" y="496"/>
                </a:lnTo>
                <a:lnTo>
                  <a:pt x="57" y="496"/>
                </a:lnTo>
                <a:lnTo>
                  <a:pt x="58" y="495"/>
                </a:lnTo>
                <a:lnTo>
                  <a:pt x="58" y="495"/>
                </a:lnTo>
                <a:lnTo>
                  <a:pt x="67" y="487"/>
                </a:lnTo>
                <a:lnTo>
                  <a:pt x="67" y="487"/>
                </a:lnTo>
                <a:lnTo>
                  <a:pt x="73" y="482"/>
                </a:lnTo>
                <a:lnTo>
                  <a:pt x="80" y="477"/>
                </a:lnTo>
                <a:lnTo>
                  <a:pt x="80" y="477"/>
                </a:lnTo>
                <a:lnTo>
                  <a:pt x="104" y="462"/>
                </a:lnTo>
                <a:lnTo>
                  <a:pt x="115" y="453"/>
                </a:lnTo>
                <a:lnTo>
                  <a:pt x="126" y="444"/>
                </a:lnTo>
                <a:lnTo>
                  <a:pt x="126" y="444"/>
                </a:lnTo>
                <a:lnTo>
                  <a:pt x="140" y="432"/>
                </a:lnTo>
                <a:lnTo>
                  <a:pt x="154" y="422"/>
                </a:lnTo>
                <a:lnTo>
                  <a:pt x="154" y="422"/>
                </a:lnTo>
                <a:lnTo>
                  <a:pt x="170" y="410"/>
                </a:lnTo>
                <a:lnTo>
                  <a:pt x="184" y="397"/>
                </a:lnTo>
                <a:lnTo>
                  <a:pt x="192" y="390"/>
                </a:lnTo>
                <a:lnTo>
                  <a:pt x="199" y="383"/>
                </a:lnTo>
                <a:lnTo>
                  <a:pt x="205" y="374"/>
                </a:lnTo>
                <a:lnTo>
                  <a:pt x="211" y="365"/>
                </a:lnTo>
                <a:lnTo>
                  <a:pt x="211" y="365"/>
                </a:lnTo>
                <a:lnTo>
                  <a:pt x="223" y="347"/>
                </a:lnTo>
                <a:lnTo>
                  <a:pt x="223" y="347"/>
                </a:lnTo>
                <a:lnTo>
                  <a:pt x="234" y="330"/>
                </a:lnTo>
                <a:lnTo>
                  <a:pt x="244" y="311"/>
                </a:lnTo>
                <a:lnTo>
                  <a:pt x="254" y="292"/>
                </a:lnTo>
                <a:lnTo>
                  <a:pt x="262" y="274"/>
                </a:lnTo>
                <a:lnTo>
                  <a:pt x="262" y="274"/>
                </a:lnTo>
                <a:lnTo>
                  <a:pt x="266" y="260"/>
                </a:lnTo>
                <a:lnTo>
                  <a:pt x="266" y="260"/>
                </a:lnTo>
                <a:lnTo>
                  <a:pt x="270" y="246"/>
                </a:lnTo>
                <a:lnTo>
                  <a:pt x="274" y="238"/>
                </a:lnTo>
                <a:lnTo>
                  <a:pt x="265" y="239"/>
                </a:lnTo>
                <a:lnTo>
                  <a:pt x="265" y="239"/>
                </a:lnTo>
                <a:lnTo>
                  <a:pt x="252" y="240"/>
                </a:lnTo>
                <a:lnTo>
                  <a:pt x="240" y="240"/>
                </a:lnTo>
                <a:lnTo>
                  <a:pt x="240" y="240"/>
                </a:lnTo>
                <a:lnTo>
                  <a:pt x="224" y="239"/>
                </a:lnTo>
                <a:lnTo>
                  <a:pt x="209" y="237"/>
                </a:lnTo>
                <a:lnTo>
                  <a:pt x="195" y="231"/>
                </a:lnTo>
                <a:lnTo>
                  <a:pt x="181" y="224"/>
                </a:lnTo>
                <a:lnTo>
                  <a:pt x="181" y="224"/>
                </a:lnTo>
                <a:lnTo>
                  <a:pt x="171" y="218"/>
                </a:lnTo>
                <a:lnTo>
                  <a:pt x="162" y="209"/>
                </a:lnTo>
                <a:lnTo>
                  <a:pt x="157" y="203"/>
                </a:lnTo>
                <a:lnTo>
                  <a:pt x="153" y="197"/>
                </a:lnTo>
                <a:lnTo>
                  <a:pt x="151" y="192"/>
                </a:lnTo>
                <a:lnTo>
                  <a:pt x="150" y="186"/>
                </a:lnTo>
                <a:lnTo>
                  <a:pt x="150" y="186"/>
                </a:lnTo>
                <a:lnTo>
                  <a:pt x="150" y="179"/>
                </a:lnTo>
                <a:lnTo>
                  <a:pt x="152" y="172"/>
                </a:lnTo>
                <a:lnTo>
                  <a:pt x="155" y="167"/>
                </a:lnTo>
                <a:lnTo>
                  <a:pt x="161" y="161"/>
                </a:lnTo>
                <a:lnTo>
                  <a:pt x="161" y="161"/>
                </a:lnTo>
                <a:lnTo>
                  <a:pt x="172" y="152"/>
                </a:lnTo>
                <a:lnTo>
                  <a:pt x="184" y="142"/>
                </a:lnTo>
                <a:lnTo>
                  <a:pt x="184" y="142"/>
                </a:lnTo>
                <a:lnTo>
                  <a:pt x="195" y="134"/>
                </a:lnTo>
                <a:lnTo>
                  <a:pt x="206" y="126"/>
                </a:lnTo>
                <a:lnTo>
                  <a:pt x="215" y="116"/>
                </a:lnTo>
                <a:lnTo>
                  <a:pt x="225" y="105"/>
                </a:lnTo>
                <a:lnTo>
                  <a:pt x="225" y="105"/>
                </a:lnTo>
                <a:lnTo>
                  <a:pt x="230" y="100"/>
                </a:lnTo>
                <a:lnTo>
                  <a:pt x="236" y="96"/>
                </a:lnTo>
                <a:lnTo>
                  <a:pt x="250" y="89"/>
                </a:lnTo>
                <a:lnTo>
                  <a:pt x="250" y="89"/>
                </a:lnTo>
                <a:lnTo>
                  <a:pt x="261" y="84"/>
                </a:lnTo>
                <a:lnTo>
                  <a:pt x="267" y="80"/>
                </a:lnTo>
                <a:lnTo>
                  <a:pt x="272" y="76"/>
                </a:lnTo>
                <a:lnTo>
                  <a:pt x="272" y="76"/>
                </a:lnTo>
                <a:lnTo>
                  <a:pt x="287" y="64"/>
                </a:lnTo>
                <a:lnTo>
                  <a:pt x="303" y="52"/>
                </a:lnTo>
                <a:lnTo>
                  <a:pt x="320" y="41"/>
                </a:lnTo>
                <a:lnTo>
                  <a:pt x="339" y="30"/>
                </a:lnTo>
                <a:lnTo>
                  <a:pt x="358" y="20"/>
                </a:lnTo>
                <a:lnTo>
                  <a:pt x="379" y="12"/>
                </a:lnTo>
                <a:lnTo>
                  <a:pt x="399" y="5"/>
                </a:lnTo>
                <a:lnTo>
                  <a:pt x="420" y="1"/>
                </a:lnTo>
                <a:lnTo>
                  <a:pt x="420" y="1"/>
                </a:lnTo>
                <a:lnTo>
                  <a:pt x="429" y="0"/>
                </a:lnTo>
                <a:lnTo>
                  <a:pt x="429" y="0"/>
                </a:lnTo>
                <a:lnTo>
                  <a:pt x="442" y="2"/>
                </a:lnTo>
                <a:lnTo>
                  <a:pt x="456" y="5"/>
                </a:lnTo>
                <a:lnTo>
                  <a:pt x="469" y="11"/>
                </a:lnTo>
                <a:lnTo>
                  <a:pt x="483" y="17"/>
                </a:lnTo>
                <a:lnTo>
                  <a:pt x="496" y="24"/>
                </a:lnTo>
                <a:lnTo>
                  <a:pt x="509" y="32"/>
                </a:lnTo>
                <a:lnTo>
                  <a:pt x="533" y="49"/>
                </a:lnTo>
                <a:lnTo>
                  <a:pt x="533" y="49"/>
                </a:lnTo>
                <a:lnTo>
                  <a:pt x="553" y="63"/>
                </a:lnTo>
                <a:lnTo>
                  <a:pt x="553" y="63"/>
                </a:lnTo>
                <a:lnTo>
                  <a:pt x="588" y="85"/>
                </a:lnTo>
                <a:lnTo>
                  <a:pt x="588" y="85"/>
                </a:lnTo>
                <a:lnTo>
                  <a:pt x="610" y="99"/>
                </a:lnTo>
                <a:lnTo>
                  <a:pt x="631" y="113"/>
                </a:lnTo>
                <a:lnTo>
                  <a:pt x="652" y="129"/>
                </a:lnTo>
                <a:lnTo>
                  <a:pt x="661" y="137"/>
                </a:lnTo>
                <a:lnTo>
                  <a:pt x="670" y="145"/>
                </a:lnTo>
                <a:lnTo>
                  <a:pt x="670" y="145"/>
                </a:lnTo>
                <a:lnTo>
                  <a:pt x="676" y="152"/>
                </a:lnTo>
                <a:lnTo>
                  <a:pt x="681" y="157"/>
                </a:lnTo>
                <a:lnTo>
                  <a:pt x="685" y="164"/>
                </a:lnTo>
                <a:lnTo>
                  <a:pt x="689" y="171"/>
                </a:lnTo>
                <a:lnTo>
                  <a:pt x="692" y="178"/>
                </a:lnTo>
                <a:lnTo>
                  <a:pt x="694" y="187"/>
                </a:lnTo>
                <a:lnTo>
                  <a:pt x="695" y="194"/>
                </a:lnTo>
                <a:lnTo>
                  <a:pt x="695" y="201"/>
                </a:lnTo>
                <a:lnTo>
                  <a:pt x="695" y="201"/>
                </a:lnTo>
                <a:lnTo>
                  <a:pt x="694" y="209"/>
                </a:lnTo>
                <a:lnTo>
                  <a:pt x="691" y="215"/>
                </a:lnTo>
                <a:lnTo>
                  <a:pt x="687" y="220"/>
                </a:lnTo>
                <a:lnTo>
                  <a:pt x="681" y="225"/>
                </a:lnTo>
                <a:lnTo>
                  <a:pt x="681" y="225"/>
                </a:lnTo>
                <a:lnTo>
                  <a:pt x="675" y="229"/>
                </a:lnTo>
                <a:lnTo>
                  <a:pt x="667" y="232"/>
                </a:lnTo>
                <a:lnTo>
                  <a:pt x="659" y="235"/>
                </a:lnTo>
                <a:lnTo>
                  <a:pt x="651" y="238"/>
                </a:lnTo>
                <a:lnTo>
                  <a:pt x="641" y="240"/>
                </a:lnTo>
                <a:lnTo>
                  <a:pt x="632" y="242"/>
                </a:lnTo>
                <a:lnTo>
                  <a:pt x="610" y="243"/>
                </a:lnTo>
                <a:lnTo>
                  <a:pt x="610" y="243"/>
                </a:lnTo>
                <a:lnTo>
                  <a:pt x="610" y="243"/>
                </a:lnTo>
                <a:lnTo>
                  <a:pt x="610" y="243"/>
                </a:lnTo>
                <a:lnTo>
                  <a:pt x="592" y="242"/>
                </a:lnTo>
                <a:lnTo>
                  <a:pt x="574" y="241"/>
                </a:lnTo>
                <a:lnTo>
                  <a:pt x="574" y="241"/>
                </a:lnTo>
                <a:lnTo>
                  <a:pt x="557" y="240"/>
                </a:lnTo>
                <a:lnTo>
                  <a:pt x="555" y="243"/>
                </a:lnTo>
                <a:lnTo>
                  <a:pt x="554" y="244"/>
                </a:lnTo>
                <a:lnTo>
                  <a:pt x="554" y="244"/>
                </a:lnTo>
                <a:lnTo>
                  <a:pt x="550" y="252"/>
                </a:lnTo>
                <a:lnTo>
                  <a:pt x="547" y="261"/>
                </a:lnTo>
                <a:lnTo>
                  <a:pt x="545" y="271"/>
                </a:lnTo>
                <a:lnTo>
                  <a:pt x="544" y="280"/>
                </a:lnTo>
                <a:lnTo>
                  <a:pt x="544" y="280"/>
                </a:lnTo>
                <a:lnTo>
                  <a:pt x="541" y="295"/>
                </a:lnTo>
                <a:lnTo>
                  <a:pt x="540" y="302"/>
                </a:lnTo>
                <a:lnTo>
                  <a:pt x="537" y="308"/>
                </a:lnTo>
                <a:lnTo>
                  <a:pt x="537" y="308"/>
                </a:lnTo>
                <a:lnTo>
                  <a:pt x="529" y="323"/>
                </a:lnTo>
                <a:lnTo>
                  <a:pt x="521" y="335"/>
                </a:lnTo>
                <a:lnTo>
                  <a:pt x="504" y="362"/>
                </a:lnTo>
                <a:lnTo>
                  <a:pt x="500" y="366"/>
                </a:lnTo>
                <a:lnTo>
                  <a:pt x="500" y="366"/>
                </a:lnTo>
                <a:lnTo>
                  <a:pt x="483" y="390"/>
                </a:lnTo>
                <a:lnTo>
                  <a:pt x="466" y="412"/>
                </a:lnTo>
                <a:lnTo>
                  <a:pt x="457" y="422"/>
                </a:lnTo>
                <a:lnTo>
                  <a:pt x="448" y="431"/>
                </a:lnTo>
                <a:lnTo>
                  <a:pt x="437" y="440"/>
                </a:lnTo>
                <a:lnTo>
                  <a:pt x="427" y="448"/>
                </a:lnTo>
                <a:lnTo>
                  <a:pt x="427" y="448"/>
                </a:lnTo>
                <a:lnTo>
                  <a:pt x="396" y="469"/>
                </a:lnTo>
                <a:lnTo>
                  <a:pt x="366" y="487"/>
                </a:lnTo>
                <a:lnTo>
                  <a:pt x="309" y="522"/>
                </a:lnTo>
                <a:lnTo>
                  <a:pt x="309" y="522"/>
                </a:lnTo>
                <a:lnTo>
                  <a:pt x="289" y="531"/>
                </a:lnTo>
                <a:lnTo>
                  <a:pt x="268" y="539"/>
                </a:lnTo>
                <a:lnTo>
                  <a:pt x="247" y="546"/>
                </a:lnTo>
                <a:lnTo>
                  <a:pt x="225" y="553"/>
                </a:lnTo>
                <a:lnTo>
                  <a:pt x="225" y="553"/>
                </a:lnTo>
                <a:lnTo>
                  <a:pt x="200" y="561"/>
                </a:lnTo>
                <a:lnTo>
                  <a:pt x="176" y="569"/>
                </a:lnTo>
                <a:lnTo>
                  <a:pt x="176" y="569"/>
                </a:lnTo>
                <a:lnTo>
                  <a:pt x="166" y="572"/>
                </a:lnTo>
                <a:lnTo>
                  <a:pt x="155" y="575"/>
                </a:lnTo>
                <a:lnTo>
                  <a:pt x="133" y="580"/>
                </a:lnTo>
                <a:lnTo>
                  <a:pt x="110" y="582"/>
                </a:lnTo>
                <a:lnTo>
                  <a:pt x="89" y="583"/>
                </a:lnTo>
                <a:lnTo>
                  <a:pt x="89" y="583"/>
                </a:lnTo>
                <a:lnTo>
                  <a:pt x="83" y="583"/>
                </a:lnTo>
                <a:lnTo>
                  <a:pt x="83" y="583"/>
                </a:lnTo>
                <a:close/>
                <a:moveTo>
                  <a:pt x="308" y="197"/>
                </a:moveTo>
                <a:lnTo>
                  <a:pt x="308" y="197"/>
                </a:lnTo>
                <a:lnTo>
                  <a:pt x="313" y="198"/>
                </a:lnTo>
                <a:lnTo>
                  <a:pt x="318" y="201"/>
                </a:lnTo>
                <a:lnTo>
                  <a:pt x="318" y="201"/>
                </a:lnTo>
                <a:lnTo>
                  <a:pt x="319" y="203"/>
                </a:lnTo>
                <a:lnTo>
                  <a:pt x="321" y="207"/>
                </a:lnTo>
                <a:lnTo>
                  <a:pt x="321" y="211"/>
                </a:lnTo>
                <a:lnTo>
                  <a:pt x="321" y="215"/>
                </a:lnTo>
                <a:lnTo>
                  <a:pt x="321" y="216"/>
                </a:lnTo>
                <a:lnTo>
                  <a:pt x="321" y="218"/>
                </a:lnTo>
                <a:lnTo>
                  <a:pt x="321" y="218"/>
                </a:lnTo>
                <a:lnTo>
                  <a:pt x="322" y="221"/>
                </a:lnTo>
                <a:lnTo>
                  <a:pt x="322" y="225"/>
                </a:lnTo>
                <a:lnTo>
                  <a:pt x="321" y="229"/>
                </a:lnTo>
                <a:lnTo>
                  <a:pt x="317" y="234"/>
                </a:lnTo>
                <a:lnTo>
                  <a:pt x="317" y="234"/>
                </a:lnTo>
                <a:lnTo>
                  <a:pt x="314" y="239"/>
                </a:lnTo>
                <a:lnTo>
                  <a:pt x="312" y="243"/>
                </a:lnTo>
                <a:lnTo>
                  <a:pt x="307" y="254"/>
                </a:lnTo>
                <a:lnTo>
                  <a:pt x="301" y="269"/>
                </a:lnTo>
                <a:lnTo>
                  <a:pt x="296" y="285"/>
                </a:lnTo>
                <a:lnTo>
                  <a:pt x="296" y="285"/>
                </a:lnTo>
                <a:lnTo>
                  <a:pt x="292" y="296"/>
                </a:lnTo>
                <a:lnTo>
                  <a:pt x="292" y="296"/>
                </a:lnTo>
                <a:lnTo>
                  <a:pt x="289" y="304"/>
                </a:lnTo>
                <a:lnTo>
                  <a:pt x="285" y="311"/>
                </a:lnTo>
                <a:lnTo>
                  <a:pt x="276" y="327"/>
                </a:lnTo>
                <a:lnTo>
                  <a:pt x="276" y="327"/>
                </a:lnTo>
                <a:lnTo>
                  <a:pt x="271" y="334"/>
                </a:lnTo>
                <a:lnTo>
                  <a:pt x="271" y="334"/>
                </a:lnTo>
                <a:lnTo>
                  <a:pt x="256" y="360"/>
                </a:lnTo>
                <a:lnTo>
                  <a:pt x="256" y="360"/>
                </a:lnTo>
                <a:lnTo>
                  <a:pt x="246" y="376"/>
                </a:lnTo>
                <a:lnTo>
                  <a:pt x="235" y="392"/>
                </a:lnTo>
                <a:lnTo>
                  <a:pt x="224" y="408"/>
                </a:lnTo>
                <a:lnTo>
                  <a:pt x="210" y="422"/>
                </a:lnTo>
                <a:lnTo>
                  <a:pt x="210" y="422"/>
                </a:lnTo>
                <a:lnTo>
                  <a:pt x="187" y="443"/>
                </a:lnTo>
                <a:lnTo>
                  <a:pt x="166" y="461"/>
                </a:lnTo>
                <a:lnTo>
                  <a:pt x="144" y="478"/>
                </a:lnTo>
                <a:lnTo>
                  <a:pt x="123" y="493"/>
                </a:lnTo>
                <a:lnTo>
                  <a:pt x="123" y="493"/>
                </a:lnTo>
                <a:lnTo>
                  <a:pt x="112" y="501"/>
                </a:lnTo>
                <a:lnTo>
                  <a:pt x="99" y="509"/>
                </a:lnTo>
                <a:lnTo>
                  <a:pt x="99" y="509"/>
                </a:lnTo>
                <a:lnTo>
                  <a:pt x="82" y="523"/>
                </a:lnTo>
                <a:lnTo>
                  <a:pt x="72" y="529"/>
                </a:lnTo>
                <a:lnTo>
                  <a:pt x="62" y="534"/>
                </a:lnTo>
                <a:lnTo>
                  <a:pt x="45" y="542"/>
                </a:lnTo>
                <a:lnTo>
                  <a:pt x="64" y="545"/>
                </a:lnTo>
                <a:lnTo>
                  <a:pt x="64" y="545"/>
                </a:lnTo>
                <a:lnTo>
                  <a:pt x="78" y="546"/>
                </a:lnTo>
                <a:lnTo>
                  <a:pt x="80" y="546"/>
                </a:lnTo>
                <a:lnTo>
                  <a:pt x="80" y="546"/>
                </a:lnTo>
                <a:lnTo>
                  <a:pt x="97" y="545"/>
                </a:lnTo>
                <a:lnTo>
                  <a:pt x="115" y="542"/>
                </a:lnTo>
                <a:lnTo>
                  <a:pt x="115" y="542"/>
                </a:lnTo>
                <a:lnTo>
                  <a:pt x="127" y="541"/>
                </a:lnTo>
                <a:lnTo>
                  <a:pt x="141" y="539"/>
                </a:lnTo>
                <a:lnTo>
                  <a:pt x="141" y="539"/>
                </a:lnTo>
                <a:lnTo>
                  <a:pt x="158" y="538"/>
                </a:lnTo>
                <a:lnTo>
                  <a:pt x="177" y="534"/>
                </a:lnTo>
                <a:lnTo>
                  <a:pt x="197" y="529"/>
                </a:lnTo>
                <a:lnTo>
                  <a:pt x="219" y="522"/>
                </a:lnTo>
                <a:lnTo>
                  <a:pt x="241" y="512"/>
                </a:lnTo>
                <a:lnTo>
                  <a:pt x="265" y="502"/>
                </a:lnTo>
                <a:lnTo>
                  <a:pt x="290" y="489"/>
                </a:lnTo>
                <a:lnTo>
                  <a:pt x="317" y="476"/>
                </a:lnTo>
                <a:lnTo>
                  <a:pt x="317" y="476"/>
                </a:lnTo>
                <a:lnTo>
                  <a:pt x="338" y="465"/>
                </a:lnTo>
                <a:lnTo>
                  <a:pt x="357" y="452"/>
                </a:lnTo>
                <a:lnTo>
                  <a:pt x="377" y="440"/>
                </a:lnTo>
                <a:lnTo>
                  <a:pt x="396" y="426"/>
                </a:lnTo>
                <a:lnTo>
                  <a:pt x="414" y="412"/>
                </a:lnTo>
                <a:lnTo>
                  <a:pt x="431" y="395"/>
                </a:lnTo>
                <a:lnTo>
                  <a:pt x="447" y="379"/>
                </a:lnTo>
                <a:lnTo>
                  <a:pt x="461" y="360"/>
                </a:lnTo>
                <a:lnTo>
                  <a:pt x="461" y="360"/>
                </a:lnTo>
                <a:lnTo>
                  <a:pt x="472" y="344"/>
                </a:lnTo>
                <a:lnTo>
                  <a:pt x="472" y="344"/>
                </a:lnTo>
                <a:lnTo>
                  <a:pt x="484" y="328"/>
                </a:lnTo>
                <a:lnTo>
                  <a:pt x="495" y="310"/>
                </a:lnTo>
                <a:lnTo>
                  <a:pt x="500" y="301"/>
                </a:lnTo>
                <a:lnTo>
                  <a:pt x="504" y="291"/>
                </a:lnTo>
                <a:lnTo>
                  <a:pt x="507" y="282"/>
                </a:lnTo>
                <a:lnTo>
                  <a:pt x="509" y="272"/>
                </a:lnTo>
                <a:lnTo>
                  <a:pt x="509" y="272"/>
                </a:lnTo>
                <a:lnTo>
                  <a:pt x="511" y="258"/>
                </a:lnTo>
                <a:lnTo>
                  <a:pt x="513" y="247"/>
                </a:lnTo>
                <a:lnTo>
                  <a:pt x="517" y="237"/>
                </a:lnTo>
                <a:lnTo>
                  <a:pt x="523" y="225"/>
                </a:lnTo>
                <a:lnTo>
                  <a:pt x="523" y="225"/>
                </a:lnTo>
                <a:lnTo>
                  <a:pt x="527" y="221"/>
                </a:lnTo>
                <a:lnTo>
                  <a:pt x="533" y="219"/>
                </a:lnTo>
                <a:lnTo>
                  <a:pt x="535" y="218"/>
                </a:lnTo>
                <a:lnTo>
                  <a:pt x="536" y="215"/>
                </a:lnTo>
                <a:lnTo>
                  <a:pt x="536" y="215"/>
                </a:lnTo>
                <a:lnTo>
                  <a:pt x="537" y="212"/>
                </a:lnTo>
                <a:lnTo>
                  <a:pt x="540" y="207"/>
                </a:lnTo>
                <a:lnTo>
                  <a:pt x="544" y="204"/>
                </a:lnTo>
                <a:lnTo>
                  <a:pt x="547" y="204"/>
                </a:lnTo>
                <a:lnTo>
                  <a:pt x="551" y="203"/>
                </a:lnTo>
                <a:lnTo>
                  <a:pt x="551" y="203"/>
                </a:lnTo>
                <a:lnTo>
                  <a:pt x="575" y="205"/>
                </a:lnTo>
                <a:lnTo>
                  <a:pt x="575" y="205"/>
                </a:lnTo>
                <a:lnTo>
                  <a:pt x="592" y="206"/>
                </a:lnTo>
                <a:lnTo>
                  <a:pt x="609" y="207"/>
                </a:lnTo>
                <a:lnTo>
                  <a:pt x="609" y="207"/>
                </a:lnTo>
                <a:lnTo>
                  <a:pt x="622" y="206"/>
                </a:lnTo>
                <a:lnTo>
                  <a:pt x="632" y="205"/>
                </a:lnTo>
                <a:lnTo>
                  <a:pt x="642" y="203"/>
                </a:lnTo>
                <a:lnTo>
                  <a:pt x="652" y="200"/>
                </a:lnTo>
                <a:lnTo>
                  <a:pt x="652" y="200"/>
                </a:lnTo>
                <a:lnTo>
                  <a:pt x="656" y="197"/>
                </a:lnTo>
                <a:lnTo>
                  <a:pt x="657" y="193"/>
                </a:lnTo>
                <a:lnTo>
                  <a:pt x="657" y="193"/>
                </a:lnTo>
                <a:lnTo>
                  <a:pt x="657" y="190"/>
                </a:lnTo>
                <a:lnTo>
                  <a:pt x="657" y="187"/>
                </a:lnTo>
                <a:lnTo>
                  <a:pt x="652" y="181"/>
                </a:lnTo>
                <a:lnTo>
                  <a:pt x="645" y="172"/>
                </a:lnTo>
                <a:lnTo>
                  <a:pt x="635" y="164"/>
                </a:lnTo>
                <a:lnTo>
                  <a:pt x="635" y="164"/>
                </a:lnTo>
                <a:lnTo>
                  <a:pt x="628" y="157"/>
                </a:lnTo>
                <a:lnTo>
                  <a:pt x="628" y="157"/>
                </a:lnTo>
                <a:lnTo>
                  <a:pt x="620" y="148"/>
                </a:lnTo>
                <a:lnTo>
                  <a:pt x="611" y="142"/>
                </a:lnTo>
                <a:lnTo>
                  <a:pt x="602" y="137"/>
                </a:lnTo>
                <a:lnTo>
                  <a:pt x="593" y="132"/>
                </a:lnTo>
                <a:lnTo>
                  <a:pt x="587" y="130"/>
                </a:lnTo>
                <a:lnTo>
                  <a:pt x="587" y="130"/>
                </a:lnTo>
                <a:lnTo>
                  <a:pt x="574" y="122"/>
                </a:lnTo>
                <a:lnTo>
                  <a:pt x="562" y="113"/>
                </a:lnTo>
                <a:lnTo>
                  <a:pt x="535" y="93"/>
                </a:lnTo>
                <a:lnTo>
                  <a:pt x="535" y="93"/>
                </a:lnTo>
                <a:lnTo>
                  <a:pt x="509" y="75"/>
                </a:lnTo>
                <a:lnTo>
                  <a:pt x="495" y="65"/>
                </a:lnTo>
                <a:lnTo>
                  <a:pt x="482" y="57"/>
                </a:lnTo>
                <a:lnTo>
                  <a:pt x="468" y="50"/>
                </a:lnTo>
                <a:lnTo>
                  <a:pt x="454" y="45"/>
                </a:lnTo>
                <a:lnTo>
                  <a:pt x="439" y="42"/>
                </a:lnTo>
                <a:lnTo>
                  <a:pt x="425" y="41"/>
                </a:lnTo>
                <a:lnTo>
                  <a:pt x="425" y="41"/>
                </a:lnTo>
                <a:lnTo>
                  <a:pt x="417" y="41"/>
                </a:lnTo>
                <a:lnTo>
                  <a:pt x="408" y="42"/>
                </a:lnTo>
                <a:lnTo>
                  <a:pt x="400" y="45"/>
                </a:lnTo>
                <a:lnTo>
                  <a:pt x="392" y="47"/>
                </a:lnTo>
                <a:lnTo>
                  <a:pt x="392" y="47"/>
                </a:lnTo>
                <a:lnTo>
                  <a:pt x="367" y="59"/>
                </a:lnTo>
                <a:lnTo>
                  <a:pt x="352" y="67"/>
                </a:lnTo>
                <a:lnTo>
                  <a:pt x="339" y="74"/>
                </a:lnTo>
                <a:lnTo>
                  <a:pt x="325" y="82"/>
                </a:lnTo>
                <a:lnTo>
                  <a:pt x="312" y="92"/>
                </a:lnTo>
                <a:lnTo>
                  <a:pt x="298" y="103"/>
                </a:lnTo>
                <a:lnTo>
                  <a:pt x="286" y="114"/>
                </a:lnTo>
                <a:lnTo>
                  <a:pt x="286" y="114"/>
                </a:lnTo>
                <a:lnTo>
                  <a:pt x="283" y="116"/>
                </a:lnTo>
                <a:lnTo>
                  <a:pt x="281" y="117"/>
                </a:lnTo>
                <a:lnTo>
                  <a:pt x="275" y="119"/>
                </a:lnTo>
                <a:lnTo>
                  <a:pt x="275" y="119"/>
                </a:lnTo>
                <a:lnTo>
                  <a:pt x="268" y="120"/>
                </a:lnTo>
                <a:lnTo>
                  <a:pt x="261" y="124"/>
                </a:lnTo>
                <a:lnTo>
                  <a:pt x="261" y="124"/>
                </a:lnTo>
                <a:lnTo>
                  <a:pt x="257" y="127"/>
                </a:lnTo>
                <a:lnTo>
                  <a:pt x="253" y="130"/>
                </a:lnTo>
                <a:lnTo>
                  <a:pt x="246" y="137"/>
                </a:lnTo>
                <a:lnTo>
                  <a:pt x="246" y="137"/>
                </a:lnTo>
                <a:lnTo>
                  <a:pt x="238" y="145"/>
                </a:lnTo>
                <a:lnTo>
                  <a:pt x="238" y="145"/>
                </a:lnTo>
                <a:lnTo>
                  <a:pt x="231" y="152"/>
                </a:lnTo>
                <a:lnTo>
                  <a:pt x="231" y="152"/>
                </a:lnTo>
                <a:lnTo>
                  <a:pt x="219" y="163"/>
                </a:lnTo>
                <a:lnTo>
                  <a:pt x="208" y="173"/>
                </a:lnTo>
                <a:lnTo>
                  <a:pt x="204" y="178"/>
                </a:lnTo>
                <a:lnTo>
                  <a:pt x="202" y="184"/>
                </a:lnTo>
                <a:lnTo>
                  <a:pt x="201" y="189"/>
                </a:lnTo>
                <a:lnTo>
                  <a:pt x="201" y="194"/>
                </a:lnTo>
                <a:lnTo>
                  <a:pt x="201" y="194"/>
                </a:lnTo>
                <a:lnTo>
                  <a:pt x="203" y="197"/>
                </a:lnTo>
                <a:lnTo>
                  <a:pt x="205" y="199"/>
                </a:lnTo>
                <a:lnTo>
                  <a:pt x="208" y="201"/>
                </a:lnTo>
                <a:lnTo>
                  <a:pt x="212" y="203"/>
                </a:lnTo>
                <a:lnTo>
                  <a:pt x="223" y="205"/>
                </a:lnTo>
                <a:lnTo>
                  <a:pt x="237" y="206"/>
                </a:lnTo>
                <a:lnTo>
                  <a:pt x="240" y="205"/>
                </a:lnTo>
                <a:lnTo>
                  <a:pt x="240" y="205"/>
                </a:lnTo>
                <a:lnTo>
                  <a:pt x="251" y="205"/>
                </a:lnTo>
                <a:lnTo>
                  <a:pt x="261" y="204"/>
                </a:lnTo>
                <a:lnTo>
                  <a:pt x="281" y="201"/>
                </a:lnTo>
                <a:lnTo>
                  <a:pt x="281" y="201"/>
                </a:lnTo>
                <a:lnTo>
                  <a:pt x="306" y="197"/>
                </a:lnTo>
                <a:lnTo>
                  <a:pt x="306" y="197"/>
                </a:lnTo>
                <a:lnTo>
                  <a:pt x="308" y="197"/>
                </a:lnTo>
                <a:lnTo>
                  <a:pt x="308" y="197"/>
                </a:lnTo>
                <a:close/>
              </a:path>
            </a:pathLst>
          </a:custGeom>
          <a:solidFill>
            <a:schemeClr val="tx1"/>
          </a:solidFill>
          <a:ln w="9525">
            <a:noFill/>
            <a:round/>
          </a:ln>
        </p:spPr>
        <p:txBody>
          <a:bodyPr vert="horz" wrap="square" lIns="162560" tIns="81280" rIns="162560" bIns="81280" numCol="1" anchor="t" anchorCtr="0" compatLnSpc="1"/>
          <a:p>
            <a:endParaRPr lang="zh-CN" altLang="en-US" sz="3200"/>
          </a:p>
        </p:txBody>
      </p:sp>
      <p:sp>
        <p:nvSpPr>
          <p:cNvPr id="41989" name="文本框 21507"/>
          <p:cNvSpPr txBox="1"/>
          <p:nvPr/>
        </p:nvSpPr>
        <p:spPr>
          <a:xfrm>
            <a:off x="847725" y="4442460"/>
            <a:ext cx="1386205" cy="583565"/>
          </a:xfrm>
          <a:prstGeom prst="rect">
            <a:avLst/>
          </a:prstGeom>
          <a:solidFill>
            <a:srgbClr val="FF0000"/>
          </a:solidFill>
          <a:ln w="9525">
            <a:noFill/>
          </a:ln>
        </p:spPr>
        <p:txBody>
          <a:bodyPr wrap="square" anchor="t">
            <a:spAutoFit/>
          </a:bodyPr>
          <a:p>
            <a:pPr>
              <a:spcBef>
                <a:spcPct val="50000"/>
              </a:spcBef>
            </a:pPr>
            <a:r>
              <a:rPr lang="en-US" altLang="zh-CN" sz="3200" b="1">
                <a:solidFill>
                  <a:schemeClr val="bg1"/>
                </a:solidFill>
                <a:latin typeface="Times New Roman" panose="02020603050405020304" charset="0"/>
                <a:ea typeface="宋体" panose="02010600030101010101" pitchFamily="2" charset="-122"/>
              </a:rPr>
              <a:t>crisis</a:t>
            </a:r>
            <a:endParaRPr lang="en-US" altLang="zh-CN" sz="3200" b="1">
              <a:solidFill>
                <a:schemeClr val="bg1"/>
              </a:solidFill>
              <a:latin typeface="Times New Roman" panose="02020603050405020304" charset="0"/>
              <a:ea typeface="宋体" panose="02010600030101010101" pitchFamily="2" charset="-122"/>
            </a:endParaRPr>
          </a:p>
        </p:txBody>
      </p:sp>
      <p:grpSp>
        <p:nvGrpSpPr>
          <p:cNvPr id="3" name="组合 2"/>
          <p:cNvGrpSpPr/>
          <p:nvPr/>
        </p:nvGrpSpPr>
        <p:grpSpPr>
          <a:xfrm>
            <a:off x="2507615" y="4612005"/>
            <a:ext cx="3923030" cy="829945"/>
            <a:chOff x="3949" y="7263"/>
            <a:chExt cx="6178" cy="1307"/>
          </a:xfrm>
        </p:grpSpPr>
        <p:sp>
          <p:nvSpPr>
            <p:cNvPr id="17" name="文本框 16"/>
            <p:cNvSpPr txBox="1"/>
            <p:nvPr/>
          </p:nvSpPr>
          <p:spPr>
            <a:xfrm>
              <a:off x="6373" y="7263"/>
              <a:ext cx="3754" cy="1307"/>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1" lang="en-US" altLang="zh-CN" sz="24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a battle against the cancer</a:t>
              </a:r>
              <a:endParaRPr kumimoji="1" lang="en-US" altLang="zh-CN" sz="24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cxnSp>
          <p:nvCxnSpPr>
            <p:cNvPr id="2" name="直接箭头连接符 1"/>
            <p:cNvCxnSpPr/>
            <p:nvPr/>
          </p:nvCxnSpPr>
          <p:spPr>
            <a:xfrm>
              <a:off x="3949" y="7714"/>
              <a:ext cx="219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2771" name="矩形 32770"/>
          <p:cNvSpPr/>
          <p:nvPr/>
        </p:nvSpPr>
        <p:spPr>
          <a:xfrm rot="21180000">
            <a:off x="3124200" y="3754120"/>
            <a:ext cx="2697480" cy="860425"/>
          </a:xfrm>
          <a:prstGeom prst="rect">
            <a:avLst/>
          </a:prstGeom>
          <a:noFill/>
          <a:ln w="9525">
            <a:noFill/>
          </a:ln>
        </p:spPr>
        <p:txBody>
          <a:bodyPr wrap="none" anchor="t">
            <a:spAutoFit/>
          </a:bodyPr>
          <a:p>
            <a:r>
              <a:rPr lang="en-US" altLang="zh-CN" sz="5000" b="1">
                <a:solidFill>
                  <a:srgbClr val="CC3300"/>
                </a:solidFill>
                <a:latin typeface="Comic Sans MS" panose="030F0702030302020204" charset="0"/>
                <a:cs typeface="Comic Sans MS" panose="030F0702030302020204" charset="0"/>
              </a:rPr>
              <a:t>who </a:t>
            </a:r>
            <a:r>
              <a:rPr lang="en-US" altLang="zh-CN" sz="4400" b="1">
                <a:solidFill>
                  <a:srgbClr val="CC3300"/>
                </a:solidFill>
                <a:latin typeface="Comic Sans MS" panose="030F0702030302020204" charset="0"/>
                <a:cs typeface="Comic Sans MS" panose="030F0702030302020204" charset="0"/>
              </a:rPr>
              <a:t>wins</a:t>
            </a:r>
            <a:endParaRPr lang="en-US" altLang="zh-CN" sz="4400" b="1">
              <a:solidFill>
                <a:srgbClr val="CC3300"/>
              </a:solidFill>
              <a:latin typeface="Comic Sans MS" panose="030F0702030302020204" charset="0"/>
              <a:cs typeface="Comic Sans MS" panose="030F07020303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13"/>
                                        </p:tgtEl>
                                        <p:attrNameLst>
                                          <p:attrName>style.visibility</p:attrName>
                                        </p:attrNameLst>
                                      </p:cBhvr>
                                      <p:to>
                                        <p:strVal val="visible"/>
                                      </p:to>
                                    </p:set>
                                    <p:animEffect transition="in" filter="box(in)">
                                      <p:cBhvr>
                                        <p:cTn id="15" dur="2000"/>
                                        <p:tgtEl>
                                          <p:spTgt spid="2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1989"/>
                                        </p:tgtEl>
                                        <p:attrNameLst>
                                          <p:attrName>style.visibility</p:attrName>
                                        </p:attrNameLst>
                                      </p:cBhvr>
                                      <p:to>
                                        <p:strVal val="visible"/>
                                      </p:to>
                                    </p:set>
                                    <p:animEffect transition="in" filter="box(in)">
                                      <p:cBhvr>
                                        <p:cTn id="20" dur="2000"/>
                                        <p:tgtEl>
                                          <p:spTgt spid="4198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ox(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2771"/>
                                        </p:tgtEl>
                                        <p:attrNameLst>
                                          <p:attrName>style.visibility</p:attrName>
                                        </p:attrNameLst>
                                      </p:cBhvr>
                                      <p:to>
                                        <p:strVal val="visible"/>
                                      </p:to>
                                    </p:set>
                                    <p:animEffect transition="in" filter="box(in)">
                                      <p:cBhvr>
                                        <p:cTn id="30" dur="2000"/>
                                        <p:tgtEl>
                                          <p:spTgt spid="32771"/>
                                        </p:tgtEl>
                                      </p:cBhvr>
                                    </p:animEffect>
                                  </p:childTnLst>
                                </p:cTn>
                              </p:par>
                            </p:childTnLst>
                          </p:cTn>
                        </p:par>
                      </p:childTnLst>
                    </p:cTn>
                  </p:par>
                  <p:par>
                    <p:cTn id="31" fill="hold">
                      <p:stCondLst>
                        <p:cond delay="indefinite"/>
                      </p:stCondLst>
                      <p:childTnLst>
                        <p:par>
                          <p:cTn id="32" fill="hold">
                            <p:stCondLst>
                              <p:cond delay="0"/>
                            </p:stCondLst>
                            <p:childTnLst>
                              <p:par>
                                <p:cTn id="33" presetID="56" presetClass="path" presetSubtype="0" accel="50000" decel="50000" fill="hold" grpId="0" nodeType="clickEffect">
                                  <p:stCondLst>
                                    <p:cond delay="0"/>
                                  </p:stCondLst>
                                  <p:childTnLst>
                                    <p:animMotion origin="layout" path="M 0 0 L -0.243177 -0.109074 " pathEditMode="relative" rAng="0" ptsTypes="">
                                      <p:cBhvr>
                                        <p:cTn id="34" dur="2000" fill="hold"/>
                                        <p:tgtEl>
                                          <p:spTgt spid="50"/>
                                        </p:tgtEl>
                                        <p:attrNameLst>
                                          <p:attrName>ppt_x</p:attrName>
                                          <p:attrName>ppt_y</p:attrName>
                                        </p:attrNameLst>
                                      </p:cBhvr>
                                      <p:rCtr x="125" y="-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213" grpId="1" animBg="1"/>
      <p:bldP spid="41989" grpId="0" animBg="1"/>
      <p:bldP spid="41989" grpId="1" animBg="1"/>
      <p:bldP spid="32771" grpId="0"/>
      <p:bldP spid="50" grpId="0"/>
      <p:bldP spid="5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73050" y="245745"/>
            <a:ext cx="2620010" cy="589915"/>
          </a:xfrm>
          <a:prstGeom prst="rect">
            <a:avLst/>
          </a:prstGeom>
          <a:solidFill>
            <a:srgbClr val="C00000"/>
          </a:solidFill>
          <a:ln w="38100">
            <a:solidFill>
              <a:schemeClr val="bg1"/>
            </a:solidFill>
          </a:ln>
          <a:effectLst>
            <a:glow rad="139700">
              <a:schemeClr val="bg2">
                <a:lumMod val="25000"/>
                <a:alpha val="30000"/>
              </a:schemeClr>
            </a:glow>
            <a:outerShdw blurRad="50800" dist="50800" dir="5400000" algn="ctr" rotWithShape="0">
              <a:srgbClr val="72612C"/>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5"/>
          <p:cNvSpPr txBox="1"/>
          <p:nvPr/>
        </p:nvSpPr>
        <p:spPr>
          <a:xfrm>
            <a:off x="273050" y="297180"/>
            <a:ext cx="2640965" cy="486410"/>
          </a:xfrm>
          <a:prstGeom prst="rect">
            <a:avLst/>
          </a:prstGeom>
          <a:noFill/>
        </p:spPr>
        <p:txBody>
          <a:bodyPr wrap="square" rtlCol="0" anchor="t">
            <a:spAutoFit/>
          </a:bodyPr>
          <a:p>
            <a:pPr fontAlgn="auto">
              <a:lnSpc>
                <a:spcPts val="3080"/>
              </a:lnSpc>
            </a:pPr>
            <a:r>
              <a:rPr lang="en-US" sz="2000">
                <a:latin typeface="Times New Roman" panose="02020603050405020304" charset="0"/>
                <a:cs typeface="Times New Roman" panose="02020603050405020304" charset="0"/>
                <a:sym typeface="+mn-ea"/>
              </a:rPr>
              <a:t> </a:t>
            </a:r>
            <a:r>
              <a:rPr lang="en-US" sz="2800">
                <a:solidFill>
                  <a:schemeClr val="bg1"/>
                </a:solidFill>
                <a:latin typeface="Times New Roman" panose="02020603050405020304" charset="0"/>
                <a:cs typeface="Times New Roman" panose="02020603050405020304" charset="0"/>
                <a:sym typeface="+mn-ea"/>
              </a:rPr>
              <a:t>Read for </a:t>
            </a:r>
            <a:r>
              <a:rPr lang="en-US" altLang="zh-CN" sz="2800" b="1" smtClean="0">
                <a:solidFill>
                  <a:schemeClr val="bg1"/>
                </a:solidFill>
                <a:sym typeface="+mn-ea"/>
              </a:rPr>
              <a:t>plots</a:t>
            </a:r>
            <a:endParaRPr lang="en-US" altLang="zh-CN" sz="2800" b="1" smtClean="0">
              <a:solidFill>
                <a:schemeClr val="bg1"/>
              </a:solidFill>
              <a:latin typeface="Times New Roman" panose="02020603050405020304" charset="0"/>
              <a:cs typeface="Times New Roman" panose="02020603050405020304" charset="0"/>
              <a:sym typeface="+mn-ea"/>
            </a:endParaRPr>
          </a:p>
        </p:txBody>
      </p:sp>
      <p:sp>
        <p:nvSpPr>
          <p:cNvPr id="10" name="文本框 9"/>
          <p:cNvSpPr txBox="1"/>
          <p:nvPr/>
        </p:nvSpPr>
        <p:spPr>
          <a:xfrm>
            <a:off x="273050" y="1013460"/>
            <a:ext cx="11600180" cy="3053715"/>
          </a:xfrm>
          <a:prstGeom prst="rect">
            <a:avLst/>
          </a:prstGeom>
          <a:noFill/>
          <a:ln w="38100">
            <a:solidFill>
              <a:schemeClr val="bg1">
                <a:lumMod val="85000"/>
              </a:schemeClr>
            </a:solidFill>
          </a:ln>
        </p:spPr>
        <p:txBody>
          <a:bodyPr wrap="square" rtlCol="0" anchor="t">
            <a:spAutoFit/>
          </a:bodyPr>
          <a:p>
            <a:pPr lvl="0" indent="408305" algn="just" eaLnBrk="0" fontAlgn="base" hangingPunct="0">
              <a:lnSpc>
                <a:spcPts val="2100"/>
              </a:lnSpc>
              <a:spcBef>
                <a:spcPct val="0"/>
              </a:spcBef>
              <a:spcAft>
                <a:spcPct val="0"/>
              </a:spcAft>
            </a:pP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4.When I was 7,  the materials on the dining table began to change. Wrapping(包装) paper and ribbons took the place of her highlighted pages. Scissors swished through gift wrap. Paper creased(折) under her fingers. Ribbon cut to length with one snip. Knots came together with a tiny creak. Swish, crease, snip, creak. She had begun assembling(装配)a</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gift </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box for me.</a:t>
            </a:r>
            <a:endPar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endParaRPr>
          </a:p>
          <a:p>
            <a:pPr lvl="0" indent="408305" algn="just" eaLnBrk="0" fontAlgn="base" hangingPunct="0">
              <a:lnSpc>
                <a:spcPts val="2100"/>
              </a:lnSpc>
              <a:spcBef>
                <a:spcPct val="0"/>
              </a:spcBef>
              <a:spcAft>
                <a:spcPct val="0"/>
              </a:spcAft>
            </a:pP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5.Inside, she packed presents and letters for the milestones of my</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life</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she would </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miss</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--graduation, wedding, and every birthday until the age of 30. My mother died 10 days before our shared birthday. That morning, when I turned 12 and she would have turned 49, I woke up early and </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opened</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the box as my mother had shown me.</a:t>
            </a:r>
            <a:endPar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endParaRPr>
          </a:p>
          <a:p>
            <a:pPr lvl="0" indent="408305" algn="just" eaLnBrk="0" fontAlgn="base" hangingPunct="0">
              <a:lnSpc>
                <a:spcPts val="2100"/>
              </a:lnSpc>
              <a:spcBef>
                <a:spcPct val="0"/>
              </a:spcBef>
              <a:spcAft>
                <a:spcPct val="0"/>
              </a:spcAft>
            </a:pP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6.  Neat rows of brightly wrapped presents glowed like the spring tulips(郁金香) that were just coming up in the front yard. In  the package marked "12th Birthday", I found a little ring with an amethyst(紫水晶) at its center.A white card curling around the present </a:t>
            </a:r>
            <a:r>
              <a:rPr lang="en-US" altLang="zh-CN" sz="2000" u="sng"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read</a:t>
            </a:r>
            <a:r>
              <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:"I always wanted a birthstone ring when I was a little girl. I hope you like it, too. Happy birthday, darling girl! Love,  your Mommy.”</a:t>
            </a:r>
            <a:endParaRPr lang="en-US" altLang="zh-CN" sz="20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endParaRPr>
          </a:p>
        </p:txBody>
      </p:sp>
      <p:grpSp>
        <p:nvGrpSpPr>
          <p:cNvPr id="11" name="组合 10"/>
          <p:cNvGrpSpPr/>
          <p:nvPr/>
        </p:nvGrpSpPr>
        <p:grpSpPr>
          <a:xfrm>
            <a:off x="7604760" y="4161790"/>
            <a:ext cx="4525010" cy="2728595"/>
            <a:chOff x="11572" y="6554"/>
            <a:chExt cx="7126" cy="4297"/>
          </a:xfrm>
        </p:grpSpPr>
        <p:grpSp>
          <p:nvGrpSpPr>
            <p:cNvPr id="16" name="组合 15"/>
            <p:cNvGrpSpPr/>
            <p:nvPr/>
          </p:nvGrpSpPr>
          <p:grpSpPr>
            <a:xfrm>
              <a:off x="11572" y="7283"/>
              <a:ext cx="7126" cy="3568"/>
              <a:chOff x="10570" y="5985"/>
              <a:chExt cx="7126" cy="3568"/>
            </a:xfrm>
          </p:grpSpPr>
          <p:grpSp>
            <p:nvGrpSpPr>
              <p:cNvPr id="9" name="组合 8"/>
              <p:cNvGrpSpPr/>
              <p:nvPr/>
            </p:nvGrpSpPr>
            <p:grpSpPr>
              <a:xfrm>
                <a:off x="10570" y="5985"/>
                <a:ext cx="7126" cy="3568"/>
                <a:chOff x="11170" y="7373"/>
                <a:chExt cx="7126" cy="3568"/>
              </a:xfrm>
            </p:grpSpPr>
            <p:grpSp>
              <p:nvGrpSpPr>
                <p:cNvPr id="8" name="组合 7"/>
                <p:cNvGrpSpPr/>
                <p:nvPr/>
              </p:nvGrpSpPr>
              <p:grpSpPr>
                <a:xfrm>
                  <a:off x="11897" y="7373"/>
                  <a:ext cx="6399" cy="2552"/>
                  <a:chOff x="11897" y="7373"/>
                  <a:chExt cx="6399" cy="2552"/>
                </a:xfrm>
              </p:grpSpPr>
              <p:sp>
                <p:nvSpPr>
                  <p:cNvPr id="13" name="任意形状 12"/>
                  <p:cNvSpPr/>
                  <p:nvPr/>
                </p:nvSpPr>
                <p:spPr>
                  <a:xfrm>
                    <a:off x="11897" y="7373"/>
                    <a:ext cx="6399" cy="2552"/>
                  </a:xfrm>
                  <a:custGeom>
                    <a:avLst/>
                    <a:gdLst>
                      <a:gd name="connsiteX0" fmla="*/ 0 w 9525309"/>
                      <a:gd name="connsiteY0" fmla="*/ 3847025 h 3895485"/>
                      <a:gd name="connsiteX1" fmla="*/ 2728686 w 9525309"/>
                      <a:gd name="connsiteY1" fmla="*/ 2932625 h 3895485"/>
                      <a:gd name="connsiteX2" fmla="*/ 4325257 w 9525309"/>
                      <a:gd name="connsiteY2" fmla="*/ 739 h 3895485"/>
                      <a:gd name="connsiteX3" fmla="*/ 6270171 w 9525309"/>
                      <a:gd name="connsiteY3" fmla="*/ 3222910 h 3895485"/>
                      <a:gd name="connsiteX4" fmla="*/ 9114971 w 9525309"/>
                      <a:gd name="connsiteY4" fmla="*/ 3832510 h 3895485"/>
                      <a:gd name="connsiteX5" fmla="*/ 9506857 w 9525309"/>
                      <a:gd name="connsiteY5" fmla="*/ 3876053 h 389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309" h="3895485">
                        <a:moveTo>
                          <a:pt x="0" y="3847025"/>
                        </a:moveTo>
                        <a:cubicBezTo>
                          <a:pt x="1003905" y="3710349"/>
                          <a:pt x="2007810" y="3573673"/>
                          <a:pt x="2728686" y="2932625"/>
                        </a:cubicBezTo>
                        <a:cubicBezTo>
                          <a:pt x="3449562" y="2291577"/>
                          <a:pt x="3735010" y="-47642"/>
                          <a:pt x="4325257" y="739"/>
                        </a:cubicBezTo>
                        <a:cubicBezTo>
                          <a:pt x="4915504" y="49120"/>
                          <a:pt x="5471885" y="2584281"/>
                          <a:pt x="6270171" y="3222910"/>
                        </a:cubicBezTo>
                        <a:cubicBezTo>
                          <a:pt x="7068457" y="3861539"/>
                          <a:pt x="8575523" y="3723653"/>
                          <a:pt x="9114971" y="3832510"/>
                        </a:cubicBezTo>
                        <a:cubicBezTo>
                          <a:pt x="9654419" y="3941367"/>
                          <a:pt x="9506857" y="3876053"/>
                          <a:pt x="9506857" y="3876053"/>
                        </a:cubicBezTo>
                      </a:path>
                    </a:pathLst>
                  </a:custGeom>
                </p:spPr>
                <p:style>
                  <a:lnRef idx="1">
                    <a:schemeClr val="dk1"/>
                  </a:lnRef>
                  <a:fillRef idx="0">
                    <a:schemeClr val="dk1"/>
                  </a:fillRef>
                  <a:effectRef idx="0">
                    <a:schemeClr val="dk1"/>
                  </a:effectRef>
                  <a:fontRef idx="minor">
                    <a:schemeClr val="tx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椭圆 13"/>
                  <p:cNvSpPr/>
                  <p:nvPr/>
                </p:nvSpPr>
                <p:spPr>
                  <a:xfrm>
                    <a:off x="12410" y="9523"/>
                    <a:ext cx="347" cy="402"/>
                  </a:xfrm>
                  <a:prstGeom prst="ellipse">
                    <a:avLst/>
                  </a:prstGeom>
                  <a:solidFill>
                    <a:srgbClr val="EEB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00" dirty="0">
                      <a:solidFill>
                        <a:schemeClr val="bg2">
                          <a:lumMod val="25000"/>
                        </a:schemeClr>
                      </a:solidFill>
                      <a:latin typeface="微软雅黑" panose="020B0503020204020204" charset="-122"/>
                      <a:ea typeface="微软雅黑" panose="020B0503020204020204" charset="-122"/>
                      <a:sym typeface="微软雅黑" panose="020B0503020204020204" charset="-122"/>
                    </a:endParaRPr>
                  </a:p>
                </p:txBody>
              </p:sp>
            </p:grpSp>
            <p:sp>
              <p:nvSpPr>
                <p:cNvPr id="43" name="文本框 42"/>
                <p:cNvSpPr txBox="1"/>
                <p:nvPr/>
              </p:nvSpPr>
              <p:spPr>
                <a:xfrm>
                  <a:off x="11170" y="9925"/>
                  <a:ext cx="5307" cy="1016"/>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1" lang="en-US" altLang="zh-CN" sz="1800" b="0"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Exposition: </a:t>
                  </a:r>
                  <a:r>
                    <a:rPr kumimoji="1" lang="en-US" altLang="zh-CN" sz="18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a loving mother &amp; wonderful birthday parties</a:t>
                  </a:r>
                  <a:endParaRPr kumimoji="1" lang="zh-CN" altLang="en-US" sz="18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grpSp>
          <p:sp>
            <p:nvSpPr>
              <p:cNvPr id="17415" name="文本框 13"/>
              <p:cNvSpPr txBox="1"/>
              <p:nvPr/>
            </p:nvSpPr>
            <p:spPr>
              <a:xfrm>
                <a:off x="10902" y="7119"/>
                <a:ext cx="3928" cy="1452"/>
              </a:xfrm>
              <a:prstGeom prst="rect">
                <a:avLst/>
              </a:prstGeom>
              <a:noFill/>
              <a:ln w="9525">
                <a:noFill/>
              </a:ln>
            </p:spPr>
            <p:txBody>
              <a:bodyPr wrap="none" anchor="t" anchorCtr="0">
                <a:spAutoFit/>
              </a:bodyPr>
              <a:p>
                <a:pPr algn="l"/>
                <a:r>
                  <a:rPr kumimoji="1" lang="en-US" altLang="zh-CN" kern="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Development:     </a:t>
                </a:r>
                <a:r>
                  <a:rPr kumimoji="1" lang="en-US" altLang="zh-CN" b="1" kern="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sym typeface="+mn-ea"/>
                  </a:rPr>
                  <a:t>a battle</a:t>
                </a:r>
                <a:endParaRPr kumimoji="1" lang="en-US" altLang="zh-CN" b="1" kern="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sym typeface="+mn-ea"/>
                </a:endParaRPr>
              </a:p>
              <a:p>
                <a:pPr algn="l"/>
                <a:r>
                  <a:rPr kumimoji="1" lang="en-US" altLang="zh-CN" b="1" kern="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sym typeface="+mn-ea"/>
                  </a:rPr>
                  <a:t>against the cancer </a:t>
                </a:r>
                <a:endParaRPr kumimoji="1" lang="en-US" altLang="zh-CN" b="1" kern="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sym typeface="+mn-ea"/>
                </a:endParaRPr>
              </a:p>
              <a:p>
                <a:pPr algn="l"/>
                <a:r>
                  <a:rPr kumimoji="1" lang="en-US" altLang="zh-CN" b="1" kern="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sym typeface="+mn-ea"/>
                  </a:rPr>
                  <a:t>                    </a:t>
                </a:r>
                <a:endParaRPr kumimoji="1" lang="en-US" altLang="zh-CN"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15" name="椭圆 14"/>
              <p:cNvSpPr/>
              <p:nvPr/>
            </p:nvSpPr>
            <p:spPr>
              <a:xfrm>
                <a:off x="13236" y="7325"/>
                <a:ext cx="347" cy="402"/>
              </a:xfrm>
              <a:prstGeom prst="ellipse">
                <a:avLst/>
              </a:prstGeom>
              <a:solidFill>
                <a:srgbClr val="EEB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00" dirty="0">
                  <a:solidFill>
                    <a:schemeClr val="bg2">
                      <a:lumMod val="25000"/>
                    </a:schemeClr>
                  </a:solidFill>
                  <a:latin typeface="微软雅黑" panose="020B0503020204020204" charset="-122"/>
                  <a:ea typeface="微软雅黑" panose="020B0503020204020204" charset="-122"/>
                  <a:sym typeface="微软雅黑" panose="020B0503020204020204" charset="-122"/>
                </a:endParaRPr>
              </a:p>
            </p:txBody>
          </p:sp>
        </p:grpSp>
        <p:sp>
          <p:nvSpPr>
            <p:cNvPr id="4" name="文本框 13"/>
            <p:cNvSpPr txBox="1"/>
            <p:nvPr/>
          </p:nvSpPr>
          <p:spPr>
            <a:xfrm>
              <a:off x="14384" y="6554"/>
              <a:ext cx="1348" cy="580"/>
            </a:xfrm>
            <a:prstGeom prst="rect">
              <a:avLst/>
            </a:prstGeom>
            <a:noFill/>
            <a:ln w="9525">
              <a:noFill/>
            </a:ln>
          </p:spPr>
          <p:txBody>
            <a:bodyPr wrap="none" anchor="t" anchorCtr="0">
              <a:spAutoFit/>
            </a:bodyPr>
            <a:p>
              <a:pPr algn="l"/>
              <a:r>
                <a:rPr kumimoji="1" lang="en-US" altLang="zh-CN"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rPr>
                <a:t>Climax</a:t>
              </a:r>
              <a:endParaRPr kumimoji="1" lang="en-US" altLang="zh-CN" i="0" u="none" strike="noStrike" kern="0" cap="none" spc="0" normalizeH="0" baseline="0" noProof="0" dirty="0">
                <a:ln>
                  <a:noFill/>
                </a:ln>
                <a:solidFill>
                  <a:prstClr val="black"/>
                </a:solidFill>
                <a:effectLst/>
                <a:uLnTx/>
                <a:uFillTx/>
                <a:latin typeface="Times New Roman" panose="02020603050405020304" charset="0"/>
                <a:ea typeface="宋体" panose="02010600030101010101" pitchFamily="2" charset="-122"/>
                <a:cs typeface="Times New Roman" panose="02020603050405020304" charset="0"/>
              </a:endParaRPr>
            </a:p>
          </p:txBody>
        </p:sp>
        <p:sp>
          <p:nvSpPr>
            <p:cNvPr id="7" name="椭圆 6"/>
            <p:cNvSpPr/>
            <p:nvPr/>
          </p:nvSpPr>
          <p:spPr>
            <a:xfrm>
              <a:off x="15073" y="7134"/>
              <a:ext cx="347" cy="402"/>
            </a:xfrm>
            <a:prstGeom prst="ellipse">
              <a:avLst/>
            </a:prstGeom>
            <a:solidFill>
              <a:srgbClr val="EEB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00" dirty="0">
                <a:solidFill>
                  <a:schemeClr val="bg2">
                    <a:lumMod val="25000"/>
                  </a:schemeClr>
                </a:solidFill>
                <a:latin typeface="微软雅黑" panose="020B0503020204020204" charset="-122"/>
                <a:ea typeface="微软雅黑" panose="020B0503020204020204" charset="-122"/>
                <a:sym typeface="微软雅黑" panose="020B0503020204020204" charset="-122"/>
              </a:endParaRPr>
            </a:p>
          </p:txBody>
        </p:sp>
      </p:grpSp>
      <p:sp>
        <p:nvSpPr>
          <p:cNvPr id="50" name="矩形 49"/>
          <p:cNvSpPr/>
          <p:nvPr/>
        </p:nvSpPr>
        <p:spPr>
          <a:xfrm>
            <a:off x="7162800" y="603885"/>
            <a:ext cx="1046480" cy="583565"/>
          </a:xfrm>
          <a:prstGeom prst="rect">
            <a:avLst/>
          </a:prstGeom>
        </p:spPr>
        <p:txBody>
          <a:bodyPr wrap="square">
            <a:spAutoFit/>
          </a:bodyPr>
          <a:p>
            <a:r>
              <a:rPr lang="en-US" altLang="zh-CN" sz="3200" b="1" dirty="0">
                <a:solidFill>
                  <a:srgbClr val="C00000"/>
                </a:solidFill>
                <a:latin typeface="Baskerville Old Face" panose="02020602080505020303" pitchFamily="18" charset="0"/>
              </a:rPr>
              <a:t> ?</a:t>
            </a:r>
            <a:endParaRPr lang="en-US" altLang="zh-CN" sz="3200" b="1" dirty="0">
              <a:solidFill>
                <a:srgbClr val="C00000"/>
              </a:solidFill>
              <a:latin typeface="Baskerville Old Face" panose="02020602080505020303" pitchFamily="18" charset="0"/>
            </a:endParaRPr>
          </a:p>
        </p:txBody>
      </p:sp>
      <p:sp>
        <p:nvSpPr>
          <p:cNvPr id="213" name="chenying0907 342"/>
          <p:cNvSpPr>
            <a:spLocks noEditPoints="1"/>
          </p:cNvSpPr>
          <p:nvPr/>
        </p:nvSpPr>
        <p:spPr bwMode="auto">
          <a:xfrm rot="8864508">
            <a:off x="189255" y="3909688"/>
            <a:ext cx="653032" cy="872538"/>
          </a:xfrm>
          <a:custGeom>
            <a:avLst/>
            <a:gdLst/>
            <a:ahLst/>
            <a:cxnLst>
              <a:cxn ang="0">
                <a:pos x="22" y="571"/>
              </a:cxn>
              <a:cxn ang="0">
                <a:pos x="1" y="548"/>
              </a:cxn>
              <a:cxn ang="0">
                <a:pos x="19" y="511"/>
              </a:cxn>
              <a:cxn ang="0">
                <a:pos x="57" y="496"/>
              </a:cxn>
              <a:cxn ang="0">
                <a:pos x="80" y="477"/>
              </a:cxn>
              <a:cxn ang="0">
                <a:pos x="154" y="422"/>
              </a:cxn>
              <a:cxn ang="0">
                <a:pos x="211" y="365"/>
              </a:cxn>
              <a:cxn ang="0">
                <a:pos x="262" y="274"/>
              </a:cxn>
              <a:cxn ang="0">
                <a:pos x="252" y="240"/>
              </a:cxn>
              <a:cxn ang="0">
                <a:pos x="181" y="224"/>
              </a:cxn>
              <a:cxn ang="0">
                <a:pos x="150" y="186"/>
              </a:cxn>
              <a:cxn ang="0">
                <a:pos x="184" y="142"/>
              </a:cxn>
              <a:cxn ang="0">
                <a:pos x="230" y="100"/>
              </a:cxn>
              <a:cxn ang="0">
                <a:pos x="272" y="76"/>
              </a:cxn>
              <a:cxn ang="0">
                <a:pos x="399" y="5"/>
              </a:cxn>
              <a:cxn ang="0">
                <a:pos x="469" y="11"/>
              </a:cxn>
              <a:cxn ang="0">
                <a:pos x="553" y="63"/>
              </a:cxn>
              <a:cxn ang="0">
                <a:pos x="670" y="145"/>
              </a:cxn>
              <a:cxn ang="0">
                <a:pos x="694" y="187"/>
              </a:cxn>
              <a:cxn ang="0">
                <a:pos x="681" y="225"/>
              </a:cxn>
              <a:cxn ang="0">
                <a:pos x="632" y="242"/>
              </a:cxn>
              <a:cxn ang="0">
                <a:pos x="574" y="241"/>
              </a:cxn>
              <a:cxn ang="0">
                <a:pos x="545" y="271"/>
              </a:cxn>
              <a:cxn ang="0">
                <a:pos x="529" y="323"/>
              </a:cxn>
              <a:cxn ang="0">
                <a:pos x="457" y="422"/>
              </a:cxn>
              <a:cxn ang="0">
                <a:pos x="309" y="522"/>
              </a:cxn>
              <a:cxn ang="0">
                <a:pos x="200" y="561"/>
              </a:cxn>
              <a:cxn ang="0">
                <a:pos x="89" y="583"/>
              </a:cxn>
              <a:cxn ang="0">
                <a:pos x="318" y="201"/>
              </a:cxn>
              <a:cxn ang="0">
                <a:pos x="321" y="218"/>
              </a:cxn>
              <a:cxn ang="0">
                <a:pos x="314" y="239"/>
              </a:cxn>
              <a:cxn ang="0">
                <a:pos x="292" y="296"/>
              </a:cxn>
              <a:cxn ang="0">
                <a:pos x="256" y="360"/>
              </a:cxn>
              <a:cxn ang="0">
                <a:pos x="187" y="443"/>
              </a:cxn>
              <a:cxn ang="0">
                <a:pos x="99" y="509"/>
              </a:cxn>
              <a:cxn ang="0">
                <a:pos x="78" y="546"/>
              </a:cxn>
              <a:cxn ang="0">
                <a:pos x="141" y="539"/>
              </a:cxn>
              <a:cxn ang="0">
                <a:pos x="265" y="502"/>
              </a:cxn>
              <a:cxn ang="0">
                <a:pos x="396" y="426"/>
              </a:cxn>
              <a:cxn ang="0">
                <a:pos x="472" y="344"/>
              </a:cxn>
              <a:cxn ang="0">
                <a:pos x="509" y="272"/>
              </a:cxn>
              <a:cxn ang="0">
                <a:pos x="533" y="219"/>
              </a:cxn>
              <a:cxn ang="0">
                <a:pos x="547" y="204"/>
              </a:cxn>
              <a:cxn ang="0">
                <a:pos x="609" y="207"/>
              </a:cxn>
              <a:cxn ang="0">
                <a:pos x="657" y="193"/>
              </a:cxn>
              <a:cxn ang="0">
                <a:pos x="635" y="164"/>
              </a:cxn>
              <a:cxn ang="0">
                <a:pos x="587" y="130"/>
              </a:cxn>
              <a:cxn ang="0">
                <a:pos x="495" y="65"/>
              </a:cxn>
              <a:cxn ang="0">
                <a:pos x="417" y="41"/>
              </a:cxn>
              <a:cxn ang="0">
                <a:pos x="339" y="74"/>
              </a:cxn>
              <a:cxn ang="0">
                <a:pos x="281" y="117"/>
              </a:cxn>
              <a:cxn ang="0">
                <a:pos x="253" y="130"/>
              </a:cxn>
              <a:cxn ang="0">
                <a:pos x="219" y="163"/>
              </a:cxn>
              <a:cxn ang="0">
                <a:pos x="203" y="197"/>
              </a:cxn>
              <a:cxn ang="0">
                <a:pos x="240" y="205"/>
              </a:cxn>
              <a:cxn ang="0">
                <a:pos x="308" y="197"/>
              </a:cxn>
            </a:cxnLst>
            <a:rect l="0" t="0" r="r" b="b"/>
            <a:pathLst>
              <a:path w="695" h="583">
                <a:moveTo>
                  <a:pt x="83" y="583"/>
                </a:moveTo>
                <a:lnTo>
                  <a:pt x="83" y="583"/>
                </a:lnTo>
                <a:lnTo>
                  <a:pt x="67" y="582"/>
                </a:lnTo>
                <a:lnTo>
                  <a:pt x="52" y="580"/>
                </a:lnTo>
                <a:lnTo>
                  <a:pt x="36" y="576"/>
                </a:lnTo>
                <a:lnTo>
                  <a:pt x="29" y="574"/>
                </a:lnTo>
                <a:lnTo>
                  <a:pt x="22" y="571"/>
                </a:lnTo>
                <a:lnTo>
                  <a:pt x="22" y="571"/>
                </a:lnTo>
                <a:lnTo>
                  <a:pt x="16" y="568"/>
                </a:lnTo>
                <a:lnTo>
                  <a:pt x="11" y="564"/>
                </a:lnTo>
                <a:lnTo>
                  <a:pt x="7" y="561"/>
                </a:lnTo>
                <a:lnTo>
                  <a:pt x="4" y="557"/>
                </a:lnTo>
                <a:lnTo>
                  <a:pt x="2" y="553"/>
                </a:lnTo>
                <a:lnTo>
                  <a:pt x="1" y="548"/>
                </a:lnTo>
                <a:lnTo>
                  <a:pt x="0" y="543"/>
                </a:lnTo>
                <a:lnTo>
                  <a:pt x="1" y="539"/>
                </a:lnTo>
                <a:lnTo>
                  <a:pt x="1" y="539"/>
                </a:lnTo>
                <a:lnTo>
                  <a:pt x="3" y="532"/>
                </a:lnTo>
                <a:lnTo>
                  <a:pt x="6" y="525"/>
                </a:lnTo>
                <a:lnTo>
                  <a:pt x="11" y="517"/>
                </a:lnTo>
                <a:lnTo>
                  <a:pt x="19" y="511"/>
                </a:lnTo>
                <a:lnTo>
                  <a:pt x="26" y="506"/>
                </a:lnTo>
                <a:lnTo>
                  <a:pt x="34" y="502"/>
                </a:lnTo>
                <a:lnTo>
                  <a:pt x="42" y="499"/>
                </a:lnTo>
                <a:lnTo>
                  <a:pt x="52" y="496"/>
                </a:lnTo>
                <a:lnTo>
                  <a:pt x="52" y="496"/>
                </a:lnTo>
                <a:lnTo>
                  <a:pt x="55" y="496"/>
                </a:lnTo>
                <a:lnTo>
                  <a:pt x="57" y="496"/>
                </a:lnTo>
                <a:lnTo>
                  <a:pt x="58" y="495"/>
                </a:lnTo>
                <a:lnTo>
                  <a:pt x="58" y="495"/>
                </a:lnTo>
                <a:lnTo>
                  <a:pt x="67" y="487"/>
                </a:lnTo>
                <a:lnTo>
                  <a:pt x="67" y="487"/>
                </a:lnTo>
                <a:lnTo>
                  <a:pt x="73" y="482"/>
                </a:lnTo>
                <a:lnTo>
                  <a:pt x="80" y="477"/>
                </a:lnTo>
                <a:lnTo>
                  <a:pt x="80" y="477"/>
                </a:lnTo>
                <a:lnTo>
                  <a:pt x="104" y="462"/>
                </a:lnTo>
                <a:lnTo>
                  <a:pt x="115" y="453"/>
                </a:lnTo>
                <a:lnTo>
                  <a:pt x="126" y="444"/>
                </a:lnTo>
                <a:lnTo>
                  <a:pt x="126" y="444"/>
                </a:lnTo>
                <a:lnTo>
                  <a:pt x="140" y="432"/>
                </a:lnTo>
                <a:lnTo>
                  <a:pt x="154" y="422"/>
                </a:lnTo>
                <a:lnTo>
                  <a:pt x="154" y="422"/>
                </a:lnTo>
                <a:lnTo>
                  <a:pt x="170" y="410"/>
                </a:lnTo>
                <a:lnTo>
                  <a:pt x="184" y="397"/>
                </a:lnTo>
                <a:lnTo>
                  <a:pt x="192" y="390"/>
                </a:lnTo>
                <a:lnTo>
                  <a:pt x="199" y="383"/>
                </a:lnTo>
                <a:lnTo>
                  <a:pt x="205" y="374"/>
                </a:lnTo>
                <a:lnTo>
                  <a:pt x="211" y="365"/>
                </a:lnTo>
                <a:lnTo>
                  <a:pt x="211" y="365"/>
                </a:lnTo>
                <a:lnTo>
                  <a:pt x="223" y="347"/>
                </a:lnTo>
                <a:lnTo>
                  <a:pt x="223" y="347"/>
                </a:lnTo>
                <a:lnTo>
                  <a:pt x="234" y="330"/>
                </a:lnTo>
                <a:lnTo>
                  <a:pt x="244" y="311"/>
                </a:lnTo>
                <a:lnTo>
                  <a:pt x="254" y="292"/>
                </a:lnTo>
                <a:lnTo>
                  <a:pt x="262" y="274"/>
                </a:lnTo>
                <a:lnTo>
                  <a:pt x="262" y="274"/>
                </a:lnTo>
                <a:lnTo>
                  <a:pt x="266" y="260"/>
                </a:lnTo>
                <a:lnTo>
                  <a:pt x="266" y="260"/>
                </a:lnTo>
                <a:lnTo>
                  <a:pt x="270" y="246"/>
                </a:lnTo>
                <a:lnTo>
                  <a:pt x="274" y="238"/>
                </a:lnTo>
                <a:lnTo>
                  <a:pt x="265" y="239"/>
                </a:lnTo>
                <a:lnTo>
                  <a:pt x="265" y="239"/>
                </a:lnTo>
                <a:lnTo>
                  <a:pt x="252" y="240"/>
                </a:lnTo>
                <a:lnTo>
                  <a:pt x="240" y="240"/>
                </a:lnTo>
                <a:lnTo>
                  <a:pt x="240" y="240"/>
                </a:lnTo>
                <a:lnTo>
                  <a:pt x="224" y="239"/>
                </a:lnTo>
                <a:lnTo>
                  <a:pt x="209" y="237"/>
                </a:lnTo>
                <a:lnTo>
                  <a:pt x="195" y="231"/>
                </a:lnTo>
                <a:lnTo>
                  <a:pt x="181" y="224"/>
                </a:lnTo>
                <a:lnTo>
                  <a:pt x="181" y="224"/>
                </a:lnTo>
                <a:lnTo>
                  <a:pt x="171" y="218"/>
                </a:lnTo>
                <a:lnTo>
                  <a:pt x="162" y="209"/>
                </a:lnTo>
                <a:lnTo>
                  <a:pt x="157" y="203"/>
                </a:lnTo>
                <a:lnTo>
                  <a:pt x="153" y="197"/>
                </a:lnTo>
                <a:lnTo>
                  <a:pt x="151" y="192"/>
                </a:lnTo>
                <a:lnTo>
                  <a:pt x="150" y="186"/>
                </a:lnTo>
                <a:lnTo>
                  <a:pt x="150" y="186"/>
                </a:lnTo>
                <a:lnTo>
                  <a:pt x="150" y="179"/>
                </a:lnTo>
                <a:lnTo>
                  <a:pt x="152" y="172"/>
                </a:lnTo>
                <a:lnTo>
                  <a:pt x="155" y="167"/>
                </a:lnTo>
                <a:lnTo>
                  <a:pt x="161" y="161"/>
                </a:lnTo>
                <a:lnTo>
                  <a:pt x="161" y="161"/>
                </a:lnTo>
                <a:lnTo>
                  <a:pt x="172" y="152"/>
                </a:lnTo>
                <a:lnTo>
                  <a:pt x="184" y="142"/>
                </a:lnTo>
                <a:lnTo>
                  <a:pt x="184" y="142"/>
                </a:lnTo>
                <a:lnTo>
                  <a:pt x="195" y="134"/>
                </a:lnTo>
                <a:lnTo>
                  <a:pt x="206" y="126"/>
                </a:lnTo>
                <a:lnTo>
                  <a:pt x="215" y="116"/>
                </a:lnTo>
                <a:lnTo>
                  <a:pt x="225" y="105"/>
                </a:lnTo>
                <a:lnTo>
                  <a:pt x="225" y="105"/>
                </a:lnTo>
                <a:lnTo>
                  <a:pt x="230" y="100"/>
                </a:lnTo>
                <a:lnTo>
                  <a:pt x="236" y="96"/>
                </a:lnTo>
                <a:lnTo>
                  <a:pt x="250" y="89"/>
                </a:lnTo>
                <a:lnTo>
                  <a:pt x="250" y="89"/>
                </a:lnTo>
                <a:lnTo>
                  <a:pt x="261" y="84"/>
                </a:lnTo>
                <a:lnTo>
                  <a:pt x="267" y="80"/>
                </a:lnTo>
                <a:lnTo>
                  <a:pt x="272" y="76"/>
                </a:lnTo>
                <a:lnTo>
                  <a:pt x="272" y="76"/>
                </a:lnTo>
                <a:lnTo>
                  <a:pt x="287" y="64"/>
                </a:lnTo>
                <a:lnTo>
                  <a:pt x="303" y="52"/>
                </a:lnTo>
                <a:lnTo>
                  <a:pt x="320" y="41"/>
                </a:lnTo>
                <a:lnTo>
                  <a:pt x="339" y="30"/>
                </a:lnTo>
                <a:lnTo>
                  <a:pt x="358" y="20"/>
                </a:lnTo>
                <a:lnTo>
                  <a:pt x="379" y="12"/>
                </a:lnTo>
                <a:lnTo>
                  <a:pt x="399" y="5"/>
                </a:lnTo>
                <a:lnTo>
                  <a:pt x="420" y="1"/>
                </a:lnTo>
                <a:lnTo>
                  <a:pt x="420" y="1"/>
                </a:lnTo>
                <a:lnTo>
                  <a:pt x="429" y="0"/>
                </a:lnTo>
                <a:lnTo>
                  <a:pt x="429" y="0"/>
                </a:lnTo>
                <a:lnTo>
                  <a:pt x="442" y="2"/>
                </a:lnTo>
                <a:lnTo>
                  <a:pt x="456" y="5"/>
                </a:lnTo>
                <a:lnTo>
                  <a:pt x="469" y="11"/>
                </a:lnTo>
                <a:lnTo>
                  <a:pt x="483" y="17"/>
                </a:lnTo>
                <a:lnTo>
                  <a:pt x="496" y="24"/>
                </a:lnTo>
                <a:lnTo>
                  <a:pt x="509" y="32"/>
                </a:lnTo>
                <a:lnTo>
                  <a:pt x="533" y="49"/>
                </a:lnTo>
                <a:lnTo>
                  <a:pt x="533" y="49"/>
                </a:lnTo>
                <a:lnTo>
                  <a:pt x="553" y="63"/>
                </a:lnTo>
                <a:lnTo>
                  <a:pt x="553" y="63"/>
                </a:lnTo>
                <a:lnTo>
                  <a:pt x="588" y="85"/>
                </a:lnTo>
                <a:lnTo>
                  <a:pt x="588" y="85"/>
                </a:lnTo>
                <a:lnTo>
                  <a:pt x="610" y="99"/>
                </a:lnTo>
                <a:lnTo>
                  <a:pt x="631" y="113"/>
                </a:lnTo>
                <a:lnTo>
                  <a:pt x="652" y="129"/>
                </a:lnTo>
                <a:lnTo>
                  <a:pt x="661" y="137"/>
                </a:lnTo>
                <a:lnTo>
                  <a:pt x="670" y="145"/>
                </a:lnTo>
                <a:lnTo>
                  <a:pt x="670" y="145"/>
                </a:lnTo>
                <a:lnTo>
                  <a:pt x="676" y="152"/>
                </a:lnTo>
                <a:lnTo>
                  <a:pt x="681" y="157"/>
                </a:lnTo>
                <a:lnTo>
                  <a:pt x="685" y="164"/>
                </a:lnTo>
                <a:lnTo>
                  <a:pt x="689" y="171"/>
                </a:lnTo>
                <a:lnTo>
                  <a:pt x="692" y="178"/>
                </a:lnTo>
                <a:lnTo>
                  <a:pt x="694" y="187"/>
                </a:lnTo>
                <a:lnTo>
                  <a:pt x="695" y="194"/>
                </a:lnTo>
                <a:lnTo>
                  <a:pt x="695" y="201"/>
                </a:lnTo>
                <a:lnTo>
                  <a:pt x="695" y="201"/>
                </a:lnTo>
                <a:lnTo>
                  <a:pt x="694" y="209"/>
                </a:lnTo>
                <a:lnTo>
                  <a:pt x="691" y="215"/>
                </a:lnTo>
                <a:lnTo>
                  <a:pt x="687" y="220"/>
                </a:lnTo>
                <a:lnTo>
                  <a:pt x="681" y="225"/>
                </a:lnTo>
                <a:lnTo>
                  <a:pt x="681" y="225"/>
                </a:lnTo>
                <a:lnTo>
                  <a:pt x="675" y="229"/>
                </a:lnTo>
                <a:lnTo>
                  <a:pt x="667" y="232"/>
                </a:lnTo>
                <a:lnTo>
                  <a:pt x="659" y="235"/>
                </a:lnTo>
                <a:lnTo>
                  <a:pt x="651" y="238"/>
                </a:lnTo>
                <a:lnTo>
                  <a:pt x="641" y="240"/>
                </a:lnTo>
                <a:lnTo>
                  <a:pt x="632" y="242"/>
                </a:lnTo>
                <a:lnTo>
                  <a:pt x="610" y="243"/>
                </a:lnTo>
                <a:lnTo>
                  <a:pt x="610" y="243"/>
                </a:lnTo>
                <a:lnTo>
                  <a:pt x="610" y="243"/>
                </a:lnTo>
                <a:lnTo>
                  <a:pt x="610" y="243"/>
                </a:lnTo>
                <a:lnTo>
                  <a:pt x="592" y="242"/>
                </a:lnTo>
                <a:lnTo>
                  <a:pt x="574" y="241"/>
                </a:lnTo>
                <a:lnTo>
                  <a:pt x="574" y="241"/>
                </a:lnTo>
                <a:lnTo>
                  <a:pt x="557" y="240"/>
                </a:lnTo>
                <a:lnTo>
                  <a:pt x="555" y="243"/>
                </a:lnTo>
                <a:lnTo>
                  <a:pt x="554" y="244"/>
                </a:lnTo>
                <a:lnTo>
                  <a:pt x="554" y="244"/>
                </a:lnTo>
                <a:lnTo>
                  <a:pt x="550" y="252"/>
                </a:lnTo>
                <a:lnTo>
                  <a:pt x="547" y="261"/>
                </a:lnTo>
                <a:lnTo>
                  <a:pt x="545" y="271"/>
                </a:lnTo>
                <a:lnTo>
                  <a:pt x="544" y="280"/>
                </a:lnTo>
                <a:lnTo>
                  <a:pt x="544" y="280"/>
                </a:lnTo>
                <a:lnTo>
                  <a:pt x="541" y="295"/>
                </a:lnTo>
                <a:lnTo>
                  <a:pt x="540" y="302"/>
                </a:lnTo>
                <a:lnTo>
                  <a:pt x="537" y="308"/>
                </a:lnTo>
                <a:lnTo>
                  <a:pt x="537" y="308"/>
                </a:lnTo>
                <a:lnTo>
                  <a:pt x="529" y="323"/>
                </a:lnTo>
                <a:lnTo>
                  <a:pt x="521" y="335"/>
                </a:lnTo>
                <a:lnTo>
                  <a:pt x="504" y="362"/>
                </a:lnTo>
                <a:lnTo>
                  <a:pt x="500" y="366"/>
                </a:lnTo>
                <a:lnTo>
                  <a:pt x="500" y="366"/>
                </a:lnTo>
                <a:lnTo>
                  <a:pt x="483" y="390"/>
                </a:lnTo>
                <a:lnTo>
                  <a:pt x="466" y="412"/>
                </a:lnTo>
                <a:lnTo>
                  <a:pt x="457" y="422"/>
                </a:lnTo>
                <a:lnTo>
                  <a:pt x="448" y="431"/>
                </a:lnTo>
                <a:lnTo>
                  <a:pt x="437" y="440"/>
                </a:lnTo>
                <a:lnTo>
                  <a:pt x="427" y="448"/>
                </a:lnTo>
                <a:lnTo>
                  <a:pt x="427" y="448"/>
                </a:lnTo>
                <a:lnTo>
                  <a:pt x="396" y="469"/>
                </a:lnTo>
                <a:lnTo>
                  <a:pt x="366" y="487"/>
                </a:lnTo>
                <a:lnTo>
                  <a:pt x="309" y="522"/>
                </a:lnTo>
                <a:lnTo>
                  <a:pt x="309" y="522"/>
                </a:lnTo>
                <a:lnTo>
                  <a:pt x="289" y="531"/>
                </a:lnTo>
                <a:lnTo>
                  <a:pt x="268" y="539"/>
                </a:lnTo>
                <a:lnTo>
                  <a:pt x="247" y="546"/>
                </a:lnTo>
                <a:lnTo>
                  <a:pt x="225" y="553"/>
                </a:lnTo>
                <a:lnTo>
                  <a:pt x="225" y="553"/>
                </a:lnTo>
                <a:lnTo>
                  <a:pt x="200" y="561"/>
                </a:lnTo>
                <a:lnTo>
                  <a:pt x="176" y="569"/>
                </a:lnTo>
                <a:lnTo>
                  <a:pt x="176" y="569"/>
                </a:lnTo>
                <a:lnTo>
                  <a:pt x="166" y="572"/>
                </a:lnTo>
                <a:lnTo>
                  <a:pt x="155" y="575"/>
                </a:lnTo>
                <a:lnTo>
                  <a:pt x="133" y="580"/>
                </a:lnTo>
                <a:lnTo>
                  <a:pt x="110" y="582"/>
                </a:lnTo>
                <a:lnTo>
                  <a:pt x="89" y="583"/>
                </a:lnTo>
                <a:lnTo>
                  <a:pt x="89" y="583"/>
                </a:lnTo>
                <a:lnTo>
                  <a:pt x="83" y="583"/>
                </a:lnTo>
                <a:lnTo>
                  <a:pt x="83" y="583"/>
                </a:lnTo>
                <a:close/>
                <a:moveTo>
                  <a:pt x="308" y="197"/>
                </a:moveTo>
                <a:lnTo>
                  <a:pt x="308" y="197"/>
                </a:lnTo>
                <a:lnTo>
                  <a:pt x="313" y="198"/>
                </a:lnTo>
                <a:lnTo>
                  <a:pt x="318" y="201"/>
                </a:lnTo>
                <a:lnTo>
                  <a:pt x="318" y="201"/>
                </a:lnTo>
                <a:lnTo>
                  <a:pt x="319" y="203"/>
                </a:lnTo>
                <a:lnTo>
                  <a:pt x="321" y="207"/>
                </a:lnTo>
                <a:lnTo>
                  <a:pt x="321" y="211"/>
                </a:lnTo>
                <a:lnTo>
                  <a:pt x="321" y="215"/>
                </a:lnTo>
                <a:lnTo>
                  <a:pt x="321" y="216"/>
                </a:lnTo>
                <a:lnTo>
                  <a:pt x="321" y="218"/>
                </a:lnTo>
                <a:lnTo>
                  <a:pt x="321" y="218"/>
                </a:lnTo>
                <a:lnTo>
                  <a:pt x="322" y="221"/>
                </a:lnTo>
                <a:lnTo>
                  <a:pt x="322" y="225"/>
                </a:lnTo>
                <a:lnTo>
                  <a:pt x="321" y="229"/>
                </a:lnTo>
                <a:lnTo>
                  <a:pt x="317" y="234"/>
                </a:lnTo>
                <a:lnTo>
                  <a:pt x="317" y="234"/>
                </a:lnTo>
                <a:lnTo>
                  <a:pt x="314" y="239"/>
                </a:lnTo>
                <a:lnTo>
                  <a:pt x="312" y="243"/>
                </a:lnTo>
                <a:lnTo>
                  <a:pt x="307" y="254"/>
                </a:lnTo>
                <a:lnTo>
                  <a:pt x="301" y="269"/>
                </a:lnTo>
                <a:lnTo>
                  <a:pt x="296" y="285"/>
                </a:lnTo>
                <a:lnTo>
                  <a:pt x="296" y="285"/>
                </a:lnTo>
                <a:lnTo>
                  <a:pt x="292" y="296"/>
                </a:lnTo>
                <a:lnTo>
                  <a:pt x="292" y="296"/>
                </a:lnTo>
                <a:lnTo>
                  <a:pt x="289" y="304"/>
                </a:lnTo>
                <a:lnTo>
                  <a:pt x="285" y="311"/>
                </a:lnTo>
                <a:lnTo>
                  <a:pt x="276" y="327"/>
                </a:lnTo>
                <a:lnTo>
                  <a:pt x="276" y="327"/>
                </a:lnTo>
                <a:lnTo>
                  <a:pt x="271" y="334"/>
                </a:lnTo>
                <a:lnTo>
                  <a:pt x="271" y="334"/>
                </a:lnTo>
                <a:lnTo>
                  <a:pt x="256" y="360"/>
                </a:lnTo>
                <a:lnTo>
                  <a:pt x="256" y="360"/>
                </a:lnTo>
                <a:lnTo>
                  <a:pt x="246" y="376"/>
                </a:lnTo>
                <a:lnTo>
                  <a:pt x="235" y="392"/>
                </a:lnTo>
                <a:lnTo>
                  <a:pt x="224" y="408"/>
                </a:lnTo>
                <a:lnTo>
                  <a:pt x="210" y="422"/>
                </a:lnTo>
                <a:lnTo>
                  <a:pt x="210" y="422"/>
                </a:lnTo>
                <a:lnTo>
                  <a:pt x="187" y="443"/>
                </a:lnTo>
                <a:lnTo>
                  <a:pt x="166" y="461"/>
                </a:lnTo>
                <a:lnTo>
                  <a:pt x="144" y="478"/>
                </a:lnTo>
                <a:lnTo>
                  <a:pt x="123" y="493"/>
                </a:lnTo>
                <a:lnTo>
                  <a:pt x="123" y="493"/>
                </a:lnTo>
                <a:lnTo>
                  <a:pt x="112" y="501"/>
                </a:lnTo>
                <a:lnTo>
                  <a:pt x="99" y="509"/>
                </a:lnTo>
                <a:lnTo>
                  <a:pt x="99" y="509"/>
                </a:lnTo>
                <a:lnTo>
                  <a:pt x="82" y="523"/>
                </a:lnTo>
                <a:lnTo>
                  <a:pt x="72" y="529"/>
                </a:lnTo>
                <a:lnTo>
                  <a:pt x="62" y="534"/>
                </a:lnTo>
                <a:lnTo>
                  <a:pt x="45" y="542"/>
                </a:lnTo>
                <a:lnTo>
                  <a:pt x="64" y="545"/>
                </a:lnTo>
                <a:lnTo>
                  <a:pt x="64" y="545"/>
                </a:lnTo>
                <a:lnTo>
                  <a:pt x="78" y="546"/>
                </a:lnTo>
                <a:lnTo>
                  <a:pt x="80" y="546"/>
                </a:lnTo>
                <a:lnTo>
                  <a:pt x="80" y="546"/>
                </a:lnTo>
                <a:lnTo>
                  <a:pt x="97" y="545"/>
                </a:lnTo>
                <a:lnTo>
                  <a:pt x="115" y="542"/>
                </a:lnTo>
                <a:lnTo>
                  <a:pt x="115" y="542"/>
                </a:lnTo>
                <a:lnTo>
                  <a:pt x="127" y="541"/>
                </a:lnTo>
                <a:lnTo>
                  <a:pt x="141" y="539"/>
                </a:lnTo>
                <a:lnTo>
                  <a:pt x="141" y="539"/>
                </a:lnTo>
                <a:lnTo>
                  <a:pt x="158" y="538"/>
                </a:lnTo>
                <a:lnTo>
                  <a:pt x="177" y="534"/>
                </a:lnTo>
                <a:lnTo>
                  <a:pt x="197" y="529"/>
                </a:lnTo>
                <a:lnTo>
                  <a:pt x="219" y="522"/>
                </a:lnTo>
                <a:lnTo>
                  <a:pt x="241" y="512"/>
                </a:lnTo>
                <a:lnTo>
                  <a:pt x="265" y="502"/>
                </a:lnTo>
                <a:lnTo>
                  <a:pt x="290" y="489"/>
                </a:lnTo>
                <a:lnTo>
                  <a:pt x="317" y="476"/>
                </a:lnTo>
                <a:lnTo>
                  <a:pt x="317" y="476"/>
                </a:lnTo>
                <a:lnTo>
                  <a:pt x="338" y="465"/>
                </a:lnTo>
                <a:lnTo>
                  <a:pt x="357" y="452"/>
                </a:lnTo>
                <a:lnTo>
                  <a:pt x="377" y="440"/>
                </a:lnTo>
                <a:lnTo>
                  <a:pt x="396" y="426"/>
                </a:lnTo>
                <a:lnTo>
                  <a:pt x="414" y="412"/>
                </a:lnTo>
                <a:lnTo>
                  <a:pt x="431" y="395"/>
                </a:lnTo>
                <a:lnTo>
                  <a:pt x="447" y="379"/>
                </a:lnTo>
                <a:lnTo>
                  <a:pt x="461" y="360"/>
                </a:lnTo>
                <a:lnTo>
                  <a:pt x="461" y="360"/>
                </a:lnTo>
                <a:lnTo>
                  <a:pt x="472" y="344"/>
                </a:lnTo>
                <a:lnTo>
                  <a:pt x="472" y="344"/>
                </a:lnTo>
                <a:lnTo>
                  <a:pt x="484" y="328"/>
                </a:lnTo>
                <a:lnTo>
                  <a:pt x="495" y="310"/>
                </a:lnTo>
                <a:lnTo>
                  <a:pt x="500" y="301"/>
                </a:lnTo>
                <a:lnTo>
                  <a:pt x="504" y="291"/>
                </a:lnTo>
                <a:lnTo>
                  <a:pt x="507" y="282"/>
                </a:lnTo>
                <a:lnTo>
                  <a:pt x="509" y="272"/>
                </a:lnTo>
                <a:lnTo>
                  <a:pt x="509" y="272"/>
                </a:lnTo>
                <a:lnTo>
                  <a:pt x="511" y="258"/>
                </a:lnTo>
                <a:lnTo>
                  <a:pt x="513" y="247"/>
                </a:lnTo>
                <a:lnTo>
                  <a:pt x="517" y="237"/>
                </a:lnTo>
                <a:lnTo>
                  <a:pt x="523" y="225"/>
                </a:lnTo>
                <a:lnTo>
                  <a:pt x="523" y="225"/>
                </a:lnTo>
                <a:lnTo>
                  <a:pt x="527" y="221"/>
                </a:lnTo>
                <a:lnTo>
                  <a:pt x="533" y="219"/>
                </a:lnTo>
                <a:lnTo>
                  <a:pt x="535" y="218"/>
                </a:lnTo>
                <a:lnTo>
                  <a:pt x="536" y="215"/>
                </a:lnTo>
                <a:lnTo>
                  <a:pt x="536" y="215"/>
                </a:lnTo>
                <a:lnTo>
                  <a:pt x="537" y="212"/>
                </a:lnTo>
                <a:lnTo>
                  <a:pt x="540" y="207"/>
                </a:lnTo>
                <a:lnTo>
                  <a:pt x="544" y="204"/>
                </a:lnTo>
                <a:lnTo>
                  <a:pt x="547" y="204"/>
                </a:lnTo>
                <a:lnTo>
                  <a:pt x="551" y="203"/>
                </a:lnTo>
                <a:lnTo>
                  <a:pt x="551" y="203"/>
                </a:lnTo>
                <a:lnTo>
                  <a:pt x="575" y="205"/>
                </a:lnTo>
                <a:lnTo>
                  <a:pt x="575" y="205"/>
                </a:lnTo>
                <a:lnTo>
                  <a:pt x="592" y="206"/>
                </a:lnTo>
                <a:lnTo>
                  <a:pt x="609" y="207"/>
                </a:lnTo>
                <a:lnTo>
                  <a:pt x="609" y="207"/>
                </a:lnTo>
                <a:lnTo>
                  <a:pt x="622" y="206"/>
                </a:lnTo>
                <a:lnTo>
                  <a:pt x="632" y="205"/>
                </a:lnTo>
                <a:lnTo>
                  <a:pt x="642" y="203"/>
                </a:lnTo>
                <a:lnTo>
                  <a:pt x="652" y="200"/>
                </a:lnTo>
                <a:lnTo>
                  <a:pt x="652" y="200"/>
                </a:lnTo>
                <a:lnTo>
                  <a:pt x="656" y="197"/>
                </a:lnTo>
                <a:lnTo>
                  <a:pt x="657" y="193"/>
                </a:lnTo>
                <a:lnTo>
                  <a:pt x="657" y="193"/>
                </a:lnTo>
                <a:lnTo>
                  <a:pt x="657" y="190"/>
                </a:lnTo>
                <a:lnTo>
                  <a:pt x="657" y="187"/>
                </a:lnTo>
                <a:lnTo>
                  <a:pt x="652" y="181"/>
                </a:lnTo>
                <a:lnTo>
                  <a:pt x="645" y="172"/>
                </a:lnTo>
                <a:lnTo>
                  <a:pt x="635" y="164"/>
                </a:lnTo>
                <a:lnTo>
                  <a:pt x="635" y="164"/>
                </a:lnTo>
                <a:lnTo>
                  <a:pt x="628" y="157"/>
                </a:lnTo>
                <a:lnTo>
                  <a:pt x="628" y="157"/>
                </a:lnTo>
                <a:lnTo>
                  <a:pt x="620" y="148"/>
                </a:lnTo>
                <a:lnTo>
                  <a:pt x="611" y="142"/>
                </a:lnTo>
                <a:lnTo>
                  <a:pt x="602" y="137"/>
                </a:lnTo>
                <a:lnTo>
                  <a:pt x="593" y="132"/>
                </a:lnTo>
                <a:lnTo>
                  <a:pt x="587" y="130"/>
                </a:lnTo>
                <a:lnTo>
                  <a:pt x="587" y="130"/>
                </a:lnTo>
                <a:lnTo>
                  <a:pt x="574" y="122"/>
                </a:lnTo>
                <a:lnTo>
                  <a:pt x="562" y="113"/>
                </a:lnTo>
                <a:lnTo>
                  <a:pt x="535" y="93"/>
                </a:lnTo>
                <a:lnTo>
                  <a:pt x="535" y="93"/>
                </a:lnTo>
                <a:lnTo>
                  <a:pt x="509" y="75"/>
                </a:lnTo>
                <a:lnTo>
                  <a:pt x="495" y="65"/>
                </a:lnTo>
                <a:lnTo>
                  <a:pt x="482" y="57"/>
                </a:lnTo>
                <a:lnTo>
                  <a:pt x="468" y="50"/>
                </a:lnTo>
                <a:lnTo>
                  <a:pt x="454" y="45"/>
                </a:lnTo>
                <a:lnTo>
                  <a:pt x="439" y="42"/>
                </a:lnTo>
                <a:lnTo>
                  <a:pt x="425" y="41"/>
                </a:lnTo>
                <a:lnTo>
                  <a:pt x="425" y="41"/>
                </a:lnTo>
                <a:lnTo>
                  <a:pt x="417" y="41"/>
                </a:lnTo>
                <a:lnTo>
                  <a:pt x="408" y="42"/>
                </a:lnTo>
                <a:lnTo>
                  <a:pt x="400" y="45"/>
                </a:lnTo>
                <a:lnTo>
                  <a:pt x="392" y="47"/>
                </a:lnTo>
                <a:lnTo>
                  <a:pt x="392" y="47"/>
                </a:lnTo>
                <a:lnTo>
                  <a:pt x="367" y="59"/>
                </a:lnTo>
                <a:lnTo>
                  <a:pt x="352" y="67"/>
                </a:lnTo>
                <a:lnTo>
                  <a:pt x="339" y="74"/>
                </a:lnTo>
                <a:lnTo>
                  <a:pt x="325" y="82"/>
                </a:lnTo>
                <a:lnTo>
                  <a:pt x="312" y="92"/>
                </a:lnTo>
                <a:lnTo>
                  <a:pt x="298" y="103"/>
                </a:lnTo>
                <a:lnTo>
                  <a:pt x="286" y="114"/>
                </a:lnTo>
                <a:lnTo>
                  <a:pt x="286" y="114"/>
                </a:lnTo>
                <a:lnTo>
                  <a:pt x="283" y="116"/>
                </a:lnTo>
                <a:lnTo>
                  <a:pt x="281" y="117"/>
                </a:lnTo>
                <a:lnTo>
                  <a:pt x="275" y="119"/>
                </a:lnTo>
                <a:lnTo>
                  <a:pt x="275" y="119"/>
                </a:lnTo>
                <a:lnTo>
                  <a:pt x="268" y="120"/>
                </a:lnTo>
                <a:lnTo>
                  <a:pt x="261" y="124"/>
                </a:lnTo>
                <a:lnTo>
                  <a:pt x="261" y="124"/>
                </a:lnTo>
                <a:lnTo>
                  <a:pt x="257" y="127"/>
                </a:lnTo>
                <a:lnTo>
                  <a:pt x="253" y="130"/>
                </a:lnTo>
                <a:lnTo>
                  <a:pt x="246" y="137"/>
                </a:lnTo>
                <a:lnTo>
                  <a:pt x="246" y="137"/>
                </a:lnTo>
                <a:lnTo>
                  <a:pt x="238" y="145"/>
                </a:lnTo>
                <a:lnTo>
                  <a:pt x="238" y="145"/>
                </a:lnTo>
                <a:lnTo>
                  <a:pt x="231" y="152"/>
                </a:lnTo>
                <a:lnTo>
                  <a:pt x="231" y="152"/>
                </a:lnTo>
                <a:lnTo>
                  <a:pt x="219" y="163"/>
                </a:lnTo>
                <a:lnTo>
                  <a:pt x="208" y="173"/>
                </a:lnTo>
                <a:lnTo>
                  <a:pt x="204" y="178"/>
                </a:lnTo>
                <a:lnTo>
                  <a:pt x="202" y="184"/>
                </a:lnTo>
                <a:lnTo>
                  <a:pt x="201" y="189"/>
                </a:lnTo>
                <a:lnTo>
                  <a:pt x="201" y="194"/>
                </a:lnTo>
                <a:lnTo>
                  <a:pt x="201" y="194"/>
                </a:lnTo>
                <a:lnTo>
                  <a:pt x="203" y="197"/>
                </a:lnTo>
                <a:lnTo>
                  <a:pt x="205" y="199"/>
                </a:lnTo>
                <a:lnTo>
                  <a:pt x="208" y="201"/>
                </a:lnTo>
                <a:lnTo>
                  <a:pt x="212" y="203"/>
                </a:lnTo>
                <a:lnTo>
                  <a:pt x="223" y="205"/>
                </a:lnTo>
                <a:lnTo>
                  <a:pt x="237" y="206"/>
                </a:lnTo>
                <a:lnTo>
                  <a:pt x="240" y="205"/>
                </a:lnTo>
                <a:lnTo>
                  <a:pt x="240" y="205"/>
                </a:lnTo>
                <a:lnTo>
                  <a:pt x="251" y="205"/>
                </a:lnTo>
                <a:lnTo>
                  <a:pt x="261" y="204"/>
                </a:lnTo>
                <a:lnTo>
                  <a:pt x="281" y="201"/>
                </a:lnTo>
                <a:lnTo>
                  <a:pt x="281" y="201"/>
                </a:lnTo>
                <a:lnTo>
                  <a:pt x="306" y="197"/>
                </a:lnTo>
                <a:lnTo>
                  <a:pt x="306" y="197"/>
                </a:lnTo>
                <a:lnTo>
                  <a:pt x="308" y="197"/>
                </a:lnTo>
                <a:lnTo>
                  <a:pt x="308" y="197"/>
                </a:lnTo>
                <a:close/>
              </a:path>
            </a:pathLst>
          </a:custGeom>
          <a:solidFill>
            <a:schemeClr val="tx1"/>
          </a:solidFill>
          <a:ln w="9525">
            <a:noFill/>
            <a:round/>
          </a:ln>
        </p:spPr>
        <p:txBody>
          <a:bodyPr vert="horz" wrap="square" lIns="162560" tIns="81280" rIns="162560" bIns="81280" numCol="1" anchor="t" anchorCtr="0" compatLnSpc="1"/>
          <a:p>
            <a:endParaRPr lang="zh-CN" altLang="en-US" sz="3200"/>
          </a:p>
        </p:txBody>
      </p:sp>
      <p:cxnSp>
        <p:nvCxnSpPr>
          <p:cNvPr id="23" name="直线连接符 22"/>
          <p:cNvCxnSpPr/>
          <p:nvPr/>
        </p:nvCxnSpPr>
        <p:spPr>
          <a:xfrm>
            <a:off x="2472690" y="1346835"/>
            <a:ext cx="514794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249420" y="2363470"/>
            <a:ext cx="5367655" cy="293370"/>
          </a:xfrm>
          <a:prstGeom prst="rect">
            <a:avLst/>
          </a:prstGeom>
          <a:noFill/>
          <a:ln w="571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箭头: 下 2"/>
          <p:cNvSpPr/>
          <p:nvPr/>
        </p:nvSpPr>
        <p:spPr>
          <a:xfrm rot="10200000" flipV="1">
            <a:off x="6644005" y="1458595"/>
            <a:ext cx="439420" cy="797560"/>
          </a:xfrm>
          <a:prstGeom prst="downArrow">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791845" y="4248785"/>
            <a:ext cx="7150735" cy="1383665"/>
          </a:xfrm>
          <a:prstGeom prst="rect">
            <a:avLst/>
          </a:prstGeom>
          <a:solidFill>
            <a:schemeClr val="bg2"/>
          </a:solid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Q: Why did my mother assemble a gift box for my milestones and every birthday until the age of 30 before she died?</a:t>
            </a:r>
            <a:endParaRPr lang="en-US" altLang="zh-CN" sz="2800" dirty="0">
              <a:solidFill>
                <a:schemeClr val="tx1"/>
              </a:solidFill>
              <a:latin typeface="Georgia" panose="02040502050405020303" charset="0"/>
              <a:cs typeface="Georgia" panose="02040502050405020303" charset="0"/>
              <a:sym typeface="+mn-ea"/>
            </a:endParaRPr>
          </a:p>
        </p:txBody>
      </p:sp>
      <p:sp>
        <p:nvSpPr>
          <p:cNvPr id="22" name="文本框 21"/>
          <p:cNvSpPr txBox="1"/>
          <p:nvPr/>
        </p:nvSpPr>
        <p:spPr>
          <a:xfrm>
            <a:off x="10309860" y="4386580"/>
            <a:ext cx="1600200" cy="398780"/>
          </a:xfrm>
          <a:prstGeom prst="rect">
            <a:avLst/>
          </a:prstGeom>
          <a:noFill/>
        </p:spPr>
        <p:txBody>
          <a:bodyPr wrap="square" rtlCol="0">
            <a:spAutoFit/>
          </a:bodyPr>
          <a:p>
            <a:pPr marL="0" marR="0" lvl="0" indent="0" defTabSz="914400" eaLnBrk="1" fontAlgn="auto" latinLnBrk="0" hangingPunct="1">
              <a:lnSpc>
                <a:spcPct val="100000"/>
              </a:lnSpc>
              <a:spcBef>
                <a:spcPts val="0"/>
              </a:spcBef>
              <a:spcAft>
                <a:spcPts val="0"/>
              </a:spcAft>
              <a:buClrTx/>
              <a:buSzTx/>
              <a:buFontTx/>
              <a:buNone/>
              <a:defRPr/>
            </a:pPr>
            <a:r>
              <a:rPr kumimoji="1" lang="en-US" altLang="zh-CN" sz="20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rPr>
              <a:t>a lost battle</a:t>
            </a:r>
            <a:endParaRPr kumimoji="1" lang="en-US" altLang="zh-CN" sz="2000" b="1" i="0" u="none" strike="noStrike" kern="0" cap="none" spc="0" normalizeH="0" baseline="0" noProof="0" dirty="0">
              <a:ln>
                <a:noFill/>
              </a:ln>
              <a:solidFill>
                <a:srgbClr val="FF0000"/>
              </a:solidFill>
              <a:effectLst/>
              <a:uLnTx/>
              <a:uFillTx/>
              <a:latin typeface="Times New Roman" panose="02020603050405020304" charset="0"/>
              <a:ea typeface="宋体" panose="02010600030101010101" pitchFamily="2" charset="-122"/>
              <a:cs typeface="Times New Roman" panose="02020603050405020304" charset="0"/>
            </a:endParaRPr>
          </a:p>
        </p:txBody>
      </p:sp>
      <p:grpSp>
        <p:nvGrpSpPr>
          <p:cNvPr id="25" name="组合 24"/>
          <p:cNvGrpSpPr/>
          <p:nvPr/>
        </p:nvGrpSpPr>
        <p:grpSpPr>
          <a:xfrm>
            <a:off x="791845" y="5730875"/>
            <a:ext cx="6609080" cy="829310"/>
            <a:chOff x="1124" y="9156"/>
            <a:chExt cx="10408" cy="1306"/>
          </a:xfrm>
        </p:grpSpPr>
        <p:sp>
          <p:nvSpPr>
            <p:cNvPr id="21" name="文本框 20"/>
            <p:cNvSpPr txBox="1"/>
            <p:nvPr/>
          </p:nvSpPr>
          <p:spPr>
            <a:xfrm>
              <a:off x="1343" y="9156"/>
              <a:ext cx="9404" cy="1307"/>
            </a:xfrm>
            <a:prstGeom prst="rect">
              <a:avLst/>
            </a:prstGeom>
            <a:noFill/>
          </p:spPr>
          <p:txBody>
            <a:bodyPr wrap="square" rtlCol="0" anchor="t">
              <a:spAutoFit/>
            </a:bodyPr>
            <a:p>
              <a:r>
                <a:rPr lang="en-US" altLang="zh-CN" sz="2400" kern="0" dirty="0">
                  <a:solidFill>
                    <a:srgbClr val="0070C0"/>
                  </a:solidFill>
                  <a:latin typeface="Times New Roman" panose="02020603050405020304" charset="0"/>
                  <a:ea typeface="宋体" panose="02010600030101010101" pitchFamily="2" charset="-122"/>
                  <a:cs typeface="Times New Roman" panose="02020603050405020304" charset="0"/>
                  <a:sym typeface="+mn-ea"/>
                </a:rPr>
                <a:t>She did what she could to “walk” me through these important moments with her limited time.</a:t>
              </a:r>
              <a:endParaRPr lang="en-US" altLang="zh-CN" sz="2400" kern="0" dirty="0">
                <a:solidFill>
                  <a:srgbClr val="0070C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4" name="矩形: 圆角 2"/>
            <p:cNvSpPr/>
            <p:nvPr/>
          </p:nvSpPr>
          <p:spPr>
            <a:xfrm>
              <a:off x="1124" y="9156"/>
              <a:ext cx="10408" cy="117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200" b="1" dirty="0">
                  <a:solidFill>
                    <a:srgbClr val="002060"/>
                  </a:solidFill>
                  <a:latin typeface="Arial Black" panose="020B0A04020102020204" charset="0"/>
                  <a:ea typeface="华文新魏" panose="02010800040101010101" pitchFamily="2" charset="-122"/>
                  <a:cs typeface="Arial Black" panose="020B0A04020102020204" charset="0"/>
                </a:rPr>
                <a:t>It’s</a:t>
              </a:r>
              <a:r>
                <a:rPr lang="en-US" sz="3200" b="1" dirty="0">
                  <a:solidFill>
                    <a:srgbClr val="002060"/>
                  </a:solidFill>
                  <a:latin typeface="华文新魏" panose="02010800040101010101" pitchFamily="2" charset="-122"/>
                  <a:ea typeface="华文新魏" panose="02010800040101010101" pitchFamily="2" charset="-122"/>
                </a:rPr>
                <a:t> </a:t>
              </a:r>
              <a:r>
                <a:rPr lang="en-US" sz="3200" b="1" dirty="0">
                  <a:solidFill>
                    <a:srgbClr val="002060"/>
                  </a:solidFill>
                  <a:latin typeface="Arial Black" panose="020B0A04020102020204" charset="0"/>
                  <a:ea typeface="华文新魏" panose="02010800040101010101" pitchFamily="2" charset="-122"/>
                  <a:cs typeface="Arial Black" panose="020B0A04020102020204" charset="0"/>
                </a:rPr>
                <a:t>more than a gift box! </a:t>
              </a:r>
              <a:endParaRPr lang="en-US" sz="3200" b="1" dirty="0">
                <a:solidFill>
                  <a:srgbClr val="002060"/>
                </a:solidFill>
                <a:latin typeface="Arial Black" panose="020B0A04020102020204" charset="0"/>
                <a:ea typeface="华文新魏" panose="02010800040101010101" pitchFamily="2" charset="-122"/>
                <a:cs typeface="Arial Black" panose="020B0A040201020202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ox(in)">
                                      <p:cBhvr>
                                        <p:cTn id="11" dur="20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ox(in)">
                                      <p:cBhvr>
                                        <p:cTn id="25" dur="2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13"/>
                                        </p:tgtEl>
                                        <p:attrNameLst>
                                          <p:attrName>style.visibility</p:attrName>
                                        </p:attrNameLst>
                                      </p:cBhvr>
                                      <p:to>
                                        <p:strVal val="visible"/>
                                      </p:to>
                                    </p:set>
                                    <p:animEffect transition="in" filter="box(in)">
                                      <p:cBhvr>
                                        <p:cTn id="30" dur="2000"/>
                                        <p:tgtEl>
                                          <p:spTgt spid="213"/>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ox(in)">
                                      <p:cBhvr>
                                        <p:cTn id="35" dur="2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ox(in)">
                                      <p:cBhvr>
                                        <p:cTn id="4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213" grpId="0" bldLvl="0" animBg="1"/>
      <p:bldP spid="213" grpId="1" animBg="1"/>
      <p:bldP spid="12" grpId="0" animBg="1"/>
      <p:bldP spid="18" grpId="0" bldLvl="0" animBg="1"/>
      <p:bldP spid="22" grpId="0"/>
      <p:bldP spid="22" grpId="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273050" y="245745"/>
            <a:ext cx="3401695" cy="589915"/>
          </a:xfrm>
          <a:prstGeom prst="rect">
            <a:avLst/>
          </a:prstGeom>
          <a:solidFill>
            <a:srgbClr val="C00000"/>
          </a:solidFill>
          <a:ln w="38100">
            <a:solidFill>
              <a:schemeClr val="bg1"/>
            </a:solidFill>
          </a:ln>
          <a:effectLst>
            <a:glow rad="139700">
              <a:schemeClr val="bg2">
                <a:lumMod val="25000"/>
                <a:alpha val="30000"/>
              </a:schemeClr>
            </a:glow>
            <a:outerShdw blurRad="50800" dist="50800" dir="5400000" algn="ctr" rotWithShape="0">
              <a:srgbClr val="72612C"/>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文本框 5"/>
          <p:cNvSpPr txBox="1"/>
          <p:nvPr/>
        </p:nvSpPr>
        <p:spPr>
          <a:xfrm>
            <a:off x="273050" y="297180"/>
            <a:ext cx="3373755" cy="486410"/>
          </a:xfrm>
          <a:prstGeom prst="rect">
            <a:avLst/>
          </a:prstGeom>
          <a:noFill/>
        </p:spPr>
        <p:txBody>
          <a:bodyPr wrap="square" rtlCol="0" anchor="t">
            <a:spAutoFit/>
          </a:bodyPr>
          <a:p>
            <a:pPr fontAlgn="auto">
              <a:lnSpc>
                <a:spcPts val="3080"/>
              </a:lnSpc>
            </a:pPr>
            <a:r>
              <a:rPr lang="en-US" sz="2000">
                <a:latin typeface="Times New Roman" panose="02020603050405020304" charset="0"/>
                <a:cs typeface="Times New Roman" panose="02020603050405020304" charset="0"/>
                <a:sym typeface="+mn-ea"/>
              </a:rPr>
              <a:t> </a:t>
            </a:r>
            <a:r>
              <a:rPr lang="en-US" sz="2800">
                <a:solidFill>
                  <a:schemeClr val="bg1"/>
                </a:solidFill>
                <a:latin typeface="Times New Roman" panose="02020603050405020304" charset="0"/>
                <a:cs typeface="Times New Roman" panose="02020603050405020304" charset="0"/>
                <a:sym typeface="+mn-ea"/>
              </a:rPr>
              <a:t>Read for </a:t>
            </a:r>
            <a:r>
              <a:rPr lang="en-US" altLang="zh-CN" sz="2800" b="1" smtClean="0">
                <a:solidFill>
                  <a:schemeClr val="bg1"/>
                </a:solidFill>
                <a:sym typeface="+mn-ea"/>
              </a:rPr>
              <a:t>prediction</a:t>
            </a:r>
            <a:endParaRPr lang="en-US" altLang="zh-CN" sz="2800" b="1" smtClean="0">
              <a:solidFill>
                <a:schemeClr val="bg1"/>
              </a:solidFill>
              <a:latin typeface="Times New Roman" panose="02020603050405020304" charset="0"/>
              <a:cs typeface="Times New Roman" panose="02020603050405020304" charset="0"/>
              <a:sym typeface="+mn-ea"/>
            </a:endParaRPr>
          </a:p>
        </p:txBody>
      </p:sp>
      <p:sp>
        <p:nvSpPr>
          <p:cNvPr id="2" name="文本框 1"/>
          <p:cNvSpPr txBox="1"/>
          <p:nvPr/>
        </p:nvSpPr>
        <p:spPr>
          <a:xfrm>
            <a:off x="285750" y="4083685"/>
            <a:ext cx="11620500" cy="521970"/>
          </a:xfrm>
          <a:prstGeom prst="rect">
            <a:avLst/>
          </a:prstGeom>
          <a:solidFill>
            <a:schemeClr val="bg1">
              <a:lumMod val="95000"/>
            </a:schemeClr>
          </a:solidFill>
        </p:spPr>
        <p:txBody>
          <a:bodyPr wrap="square" rtlCol="0" anchor="t">
            <a:spAutoFit/>
          </a:bodyPr>
          <a:p>
            <a:pPr lvl="0" indent="408305" algn="l" eaLnBrk="0" fontAlgn="base" hangingPunct="0">
              <a:lnSpc>
                <a:spcPct val="100000"/>
              </a:lnSpc>
              <a:spcBef>
                <a:spcPct val="0"/>
              </a:spcBef>
              <a:spcAft>
                <a:spcPct val="0"/>
              </a:spcAft>
            </a:pPr>
            <a:r>
              <a:rPr lang="en-US" altLang="zh-CN" sz="2800" b="1" kern="0" dirty="0">
                <a:solidFill>
                  <a:sysClr val="windowText" lastClr="000000"/>
                </a:solidFill>
                <a:latin typeface="汉仪雅酷黑简" panose="00020600040101010101" charset="-122"/>
                <a:ea typeface="汉仪雅酷黑简" panose="00020600040101010101" charset="-122"/>
                <a:cs typeface="Times New Roman" panose="02020603050405020304" charset="0"/>
                <a:sym typeface="+mn-ea"/>
              </a:rPr>
              <a:t>para. 2</a:t>
            </a:r>
            <a:r>
              <a:rPr lang="en-US" altLang="zh-CN" sz="28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Today I hit 31, and I sat in my room, holding the nearly empty box.</a:t>
            </a:r>
            <a:endParaRPr lang="en-US" altLang="zh-CN" sz="28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descr="7b0a20202020227461726765744d6f64756c65223a202270726f636573734f6e6c696e65466f6e7473220a7d0a"/>
          <p:cNvSpPr txBox="1"/>
          <p:nvPr/>
        </p:nvSpPr>
        <p:spPr>
          <a:xfrm>
            <a:off x="254635" y="1056005"/>
            <a:ext cx="11619865" cy="521970"/>
          </a:xfrm>
          <a:prstGeom prst="rect">
            <a:avLst/>
          </a:prstGeom>
          <a:solidFill>
            <a:schemeClr val="bg1">
              <a:lumMod val="95000"/>
            </a:schemeClr>
          </a:solidFill>
        </p:spPr>
        <p:txBody>
          <a:bodyPr wrap="square" rtlCol="0">
            <a:spAutoFit/>
          </a:bodyPr>
          <a:p>
            <a:pPr lvl="0" indent="408305" algn="just" eaLnBrk="0" fontAlgn="base" hangingPunct="0">
              <a:lnSpc>
                <a:spcPct val="100000"/>
              </a:lnSpc>
              <a:spcBef>
                <a:spcPct val="0"/>
              </a:spcBef>
              <a:spcAft>
                <a:spcPct val="0"/>
              </a:spcAft>
            </a:pPr>
            <a:r>
              <a:rPr lang="en-US" altLang="zh-CN" sz="2800" b="1" kern="0" dirty="0">
                <a:solidFill>
                  <a:sysClr val="windowText" lastClr="000000"/>
                </a:solidFill>
                <a:latin typeface="汉仪雅酷黑简" panose="00020600040101010101" charset="-122"/>
                <a:ea typeface="汉仪雅酷黑简" panose="00020600040101010101" charset="-122"/>
                <a:cs typeface="Times New Roman" panose="02020603050405020304" charset="0"/>
                <a:sym typeface="+mn-ea"/>
              </a:rPr>
              <a:t>para. 1</a:t>
            </a:r>
            <a:r>
              <a:rPr lang="en-US" altLang="zh-CN" sz="28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On the morning of my high school graduation, I walked to the box.</a:t>
            </a:r>
            <a:endParaRPr lang="en-US" altLang="zh-CN" sz="2800" kern="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03" name="PA_矩形 202"/>
          <p:cNvSpPr/>
          <p:nvPr>
            <p:custDataLst>
              <p:tags r:id="rId1"/>
            </p:custDataLst>
          </p:nvPr>
        </p:nvSpPr>
        <p:spPr>
          <a:xfrm>
            <a:off x="669925" y="1729105"/>
            <a:ext cx="10541000" cy="2130425"/>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endParaRPr lang="zh-CN" altLang="en-US" sz="2400"/>
          </a:p>
        </p:txBody>
      </p:sp>
      <p:sp>
        <p:nvSpPr>
          <p:cNvPr id="4" name="PA_矩形 202"/>
          <p:cNvSpPr/>
          <p:nvPr>
            <p:custDataLst>
              <p:tags r:id="rId2"/>
            </p:custDataLst>
          </p:nvPr>
        </p:nvSpPr>
        <p:spPr>
          <a:xfrm>
            <a:off x="659765" y="4830445"/>
            <a:ext cx="10566400" cy="1734185"/>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endParaRPr lang="zh-CN" altLang="en-US" sz="2400"/>
          </a:p>
        </p:txBody>
      </p:sp>
      <p:sp>
        <p:nvSpPr>
          <p:cNvPr id="12" name="矩形 11"/>
          <p:cNvSpPr/>
          <p:nvPr/>
        </p:nvSpPr>
        <p:spPr>
          <a:xfrm>
            <a:off x="5394325" y="1096645"/>
            <a:ext cx="3187700" cy="440055"/>
          </a:xfrm>
          <a:prstGeom prst="rect">
            <a:avLst/>
          </a:prstGeom>
          <a:noFill/>
          <a:ln w="571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669925" y="1729105"/>
            <a:ext cx="8350250" cy="2245360"/>
          </a:xfrm>
          <a:prstGeom prst="rect">
            <a:avLst/>
          </a:prstGeom>
          <a:noFill/>
        </p:spPr>
        <p:txBody>
          <a:bodyPr wrap="none" rtlCol="0">
            <a:spAutoFit/>
          </a:bodyPr>
          <a:p>
            <a:pPr marL="514350" indent="-514350" algn="l"/>
            <a:r>
              <a:rPr lang="en-US" altLang="zh-CN" sz="2800" dirty="0">
                <a:latin typeface="Georgia" panose="02040502050405020303" charset="0"/>
                <a:cs typeface="Georgia" panose="02040502050405020303" charset="0"/>
                <a:sym typeface="+mn-ea"/>
              </a:rPr>
              <a:t>Q1. </a:t>
            </a:r>
            <a:r>
              <a:rPr lang="en-US" altLang="zh-CN" sz="2800" dirty="0">
                <a:solidFill>
                  <a:schemeClr val="accent1"/>
                </a:solidFill>
                <a:latin typeface="Georgia" panose="02040502050405020303" charset="0"/>
                <a:cs typeface="Georgia" panose="02040502050405020303" charset="0"/>
                <a:sym typeface="+mn-ea"/>
              </a:rPr>
              <a:t>What gift </a:t>
            </a:r>
            <a:r>
              <a:rPr lang="en-US" altLang="zh-CN" sz="2800" dirty="0">
                <a:latin typeface="Georgia" panose="02040502050405020303" charset="0"/>
                <a:cs typeface="Georgia" panose="02040502050405020303" charset="0"/>
                <a:sym typeface="+mn-ea"/>
              </a:rPr>
              <a:t>did mother prepared for me?</a:t>
            </a:r>
            <a:endParaRPr lang="en-US" altLang="zh-CN" sz="2800" dirty="0">
              <a:latin typeface="Georgia" panose="02040502050405020303" charset="0"/>
              <a:cs typeface="Georgia" panose="02040502050405020303" charset="0"/>
              <a:sym typeface="+mn-ea"/>
            </a:endParaRPr>
          </a:p>
          <a:p>
            <a:pPr marL="514350" indent="-514350" algn="l"/>
            <a:r>
              <a:rPr lang="en-US" altLang="zh-CN" sz="2800" dirty="0">
                <a:solidFill>
                  <a:schemeClr val="tx1"/>
                </a:solidFill>
                <a:latin typeface="Georgia" panose="02040502050405020303" charset="0"/>
                <a:cs typeface="Georgia" panose="02040502050405020303" charset="0"/>
                <a:sym typeface="+mn-ea"/>
              </a:rPr>
              <a:t>Q2. </a:t>
            </a:r>
            <a:r>
              <a:rPr lang="en-US" altLang="zh-CN" sz="2800" dirty="0">
                <a:solidFill>
                  <a:schemeClr val="accent1"/>
                </a:solidFill>
                <a:latin typeface="Georgia" panose="02040502050405020303" charset="0"/>
                <a:cs typeface="Georgia" panose="02040502050405020303" charset="0"/>
                <a:sym typeface="+mn-ea"/>
              </a:rPr>
              <a:t>What words</a:t>
            </a:r>
            <a:r>
              <a:rPr lang="en-US" altLang="zh-CN" sz="2800" dirty="0">
                <a:solidFill>
                  <a:schemeClr val="tx1"/>
                </a:solidFill>
                <a:latin typeface="Georgia" panose="02040502050405020303" charset="0"/>
                <a:cs typeface="Georgia" panose="02040502050405020303" charset="0"/>
                <a:sym typeface="+mn-ea"/>
              </a:rPr>
              <a:t> did mother write on the note?</a:t>
            </a:r>
            <a:endParaRPr lang="en-US" altLang="zh-CN" sz="2800" dirty="0">
              <a:solidFill>
                <a:schemeClr val="tx1"/>
              </a:solidFill>
              <a:latin typeface="Georgia" panose="02040502050405020303" charset="0"/>
              <a:cs typeface="Georgia" panose="02040502050405020303" charset="0"/>
              <a:sym typeface="+mn-ea"/>
            </a:endParaRPr>
          </a:p>
          <a:p>
            <a:pPr marL="514350" indent="-514350" algn="l"/>
            <a:r>
              <a:rPr lang="en-US" altLang="zh-CN" sz="2800" dirty="0">
                <a:solidFill>
                  <a:schemeClr val="tx1"/>
                </a:solidFill>
                <a:latin typeface="Georgia" panose="02040502050405020303" charset="0"/>
                <a:cs typeface="Georgia" panose="02040502050405020303" charset="0"/>
                <a:sym typeface="+mn-ea"/>
              </a:rPr>
              <a:t>Q3. </a:t>
            </a:r>
            <a:r>
              <a:rPr lang="en-US" altLang="zh-CN" sz="2800" dirty="0">
                <a:solidFill>
                  <a:schemeClr val="accent1"/>
                </a:solidFill>
                <a:latin typeface="Georgia" panose="02040502050405020303" charset="0"/>
                <a:cs typeface="Georgia" panose="02040502050405020303" charset="0"/>
                <a:sym typeface="+mn-ea"/>
              </a:rPr>
              <a:t>How </a:t>
            </a:r>
            <a:r>
              <a:rPr lang="en-US" altLang="zh-CN" sz="2800" dirty="0">
                <a:solidFill>
                  <a:schemeClr val="tx1"/>
                </a:solidFill>
                <a:latin typeface="Georgia" panose="02040502050405020303" charset="0"/>
                <a:cs typeface="Georgia" panose="02040502050405020303" charset="0"/>
                <a:sym typeface="+mn-ea"/>
              </a:rPr>
              <a:t>did I feel at the sight of the gift and words?</a:t>
            </a:r>
            <a:endParaRPr lang="en-US" altLang="zh-CN" sz="2800" dirty="0">
              <a:solidFill>
                <a:schemeClr val="tx1"/>
              </a:solidFill>
              <a:latin typeface="Georgia" panose="02040502050405020303" charset="0"/>
              <a:cs typeface="Georgia" panose="02040502050405020303" charset="0"/>
              <a:sym typeface="+mn-ea"/>
            </a:endParaRPr>
          </a:p>
          <a:p>
            <a:pPr marL="514350" indent="-514350" algn="l"/>
            <a:r>
              <a:rPr lang="en-US" altLang="zh-CN" sz="2800" dirty="0">
                <a:solidFill>
                  <a:schemeClr val="tx1"/>
                </a:solidFill>
                <a:latin typeface="Georgia" panose="02040502050405020303" charset="0"/>
                <a:cs typeface="Georgia" panose="02040502050405020303" charset="0"/>
                <a:sym typeface="+mn-ea"/>
              </a:rPr>
              <a:t>Q4. </a:t>
            </a:r>
            <a:r>
              <a:rPr lang="en-US" altLang="zh-CN" sz="2800" dirty="0">
                <a:solidFill>
                  <a:schemeClr val="accent1"/>
                </a:solidFill>
                <a:latin typeface="Georgia" panose="02040502050405020303" charset="0"/>
                <a:cs typeface="Georgia" panose="02040502050405020303" charset="0"/>
                <a:sym typeface="+mn-ea"/>
              </a:rPr>
              <a:t>How</a:t>
            </a:r>
            <a:r>
              <a:rPr lang="en-US" altLang="zh-CN" sz="2800" dirty="0">
                <a:solidFill>
                  <a:schemeClr val="tx1"/>
                </a:solidFill>
                <a:latin typeface="Georgia" panose="02040502050405020303" charset="0"/>
                <a:cs typeface="Georgia" panose="02040502050405020303" charset="0"/>
                <a:sym typeface="+mn-ea"/>
              </a:rPr>
              <a:t> to connect para.2?</a:t>
            </a:r>
            <a:endParaRPr lang="en-US" altLang="zh-CN" sz="2800" dirty="0">
              <a:solidFill>
                <a:schemeClr val="tx1"/>
              </a:solidFill>
              <a:latin typeface="Georgia" panose="02040502050405020303" charset="0"/>
              <a:cs typeface="Georgia" panose="02040502050405020303" charset="0"/>
              <a:sym typeface="+mn-ea"/>
            </a:endParaRPr>
          </a:p>
          <a:p>
            <a:pPr marL="514350" indent="-514350" algn="l"/>
            <a:r>
              <a:rPr lang="en-US" altLang="zh-CN" sz="2800" dirty="0">
                <a:solidFill>
                  <a:schemeClr val="tx1"/>
                </a:solidFill>
                <a:latin typeface="Georgia" panose="02040502050405020303" charset="0"/>
                <a:cs typeface="Georgia" panose="02040502050405020303" charset="0"/>
                <a:sym typeface="+mn-ea"/>
              </a:rPr>
              <a:t>...</a:t>
            </a:r>
            <a:endParaRPr lang="en-US" altLang="zh-CN" sz="2800" dirty="0">
              <a:solidFill>
                <a:schemeClr val="tx1"/>
              </a:solidFill>
              <a:latin typeface="Georgia" panose="02040502050405020303" charset="0"/>
              <a:cs typeface="Georgia" panose="02040502050405020303" charset="0"/>
              <a:sym typeface="+mn-ea"/>
            </a:endParaRPr>
          </a:p>
        </p:txBody>
      </p:sp>
      <p:sp>
        <p:nvSpPr>
          <p:cNvPr id="7" name="文本框 6"/>
          <p:cNvSpPr txBox="1"/>
          <p:nvPr/>
        </p:nvSpPr>
        <p:spPr>
          <a:xfrm>
            <a:off x="669925" y="4830445"/>
            <a:ext cx="6833870" cy="1814830"/>
          </a:xfrm>
          <a:prstGeom prst="rect">
            <a:avLst/>
          </a:prstGeom>
          <a:noFill/>
        </p:spPr>
        <p:txBody>
          <a:bodyPr wrap="none" rtlCol="0">
            <a:spAutoFit/>
          </a:bodyPr>
          <a:p>
            <a:pPr marL="514350" indent="-514350" algn="l"/>
            <a:r>
              <a:rPr lang="en-US" altLang="zh-CN" sz="2800" dirty="0">
                <a:latin typeface="Georgia" panose="02040502050405020303" charset="0"/>
                <a:cs typeface="Georgia" panose="02040502050405020303" charset="0"/>
                <a:sym typeface="+mn-ea"/>
              </a:rPr>
              <a:t>Q1. </a:t>
            </a:r>
            <a:r>
              <a:rPr lang="en-US" altLang="zh-CN" sz="2800" dirty="0">
                <a:solidFill>
                  <a:schemeClr val="accent1"/>
                </a:solidFill>
                <a:latin typeface="Georgia" panose="02040502050405020303" charset="0"/>
                <a:cs typeface="Georgia" panose="02040502050405020303" charset="0"/>
                <a:sym typeface="+mn-ea"/>
              </a:rPr>
              <a:t>What</a:t>
            </a:r>
            <a:r>
              <a:rPr lang="en-US" altLang="zh-CN" sz="2800" dirty="0">
                <a:latin typeface="Georgia" panose="02040502050405020303" charset="0"/>
                <a:cs typeface="Georgia" panose="02040502050405020303" charset="0"/>
                <a:sym typeface="+mn-ea"/>
              </a:rPr>
              <a:t> did I think and feel looking at it?</a:t>
            </a:r>
            <a:endParaRPr lang="en-US" altLang="zh-CN" sz="2800" dirty="0">
              <a:latin typeface="Georgia" panose="02040502050405020303" charset="0"/>
              <a:cs typeface="Georgia" panose="02040502050405020303" charset="0"/>
              <a:sym typeface="+mn-ea"/>
            </a:endParaRPr>
          </a:p>
          <a:p>
            <a:pPr marL="514350" indent="-514350" algn="l"/>
            <a:r>
              <a:rPr lang="en-US" altLang="zh-CN" sz="2800" dirty="0">
                <a:solidFill>
                  <a:schemeClr val="tx1"/>
                </a:solidFill>
                <a:latin typeface="Georgia" panose="02040502050405020303" charset="0"/>
                <a:cs typeface="Georgia" panose="02040502050405020303" charset="0"/>
                <a:sym typeface="+mn-ea"/>
              </a:rPr>
              <a:t>Q2. </a:t>
            </a:r>
            <a:r>
              <a:rPr lang="en-US" altLang="zh-CN" sz="2800" dirty="0">
                <a:solidFill>
                  <a:schemeClr val="accent1"/>
                </a:solidFill>
                <a:latin typeface="Georgia" panose="02040502050405020303" charset="0"/>
                <a:cs typeface="Georgia" panose="02040502050405020303" charset="0"/>
                <a:sym typeface="+mn-ea"/>
              </a:rPr>
              <a:t>How</a:t>
            </a:r>
            <a:r>
              <a:rPr lang="en-US" altLang="zh-CN" sz="2800" dirty="0">
                <a:solidFill>
                  <a:schemeClr val="tx1"/>
                </a:solidFill>
                <a:latin typeface="Georgia" panose="02040502050405020303" charset="0"/>
                <a:cs typeface="Georgia" panose="02040502050405020303" charset="0"/>
                <a:sym typeface="+mn-ea"/>
              </a:rPr>
              <a:t> would I deal with it?</a:t>
            </a:r>
            <a:endParaRPr lang="en-US" altLang="zh-CN" sz="2800" dirty="0">
              <a:solidFill>
                <a:schemeClr val="tx1"/>
              </a:solidFill>
              <a:latin typeface="Georgia" panose="02040502050405020303" charset="0"/>
              <a:cs typeface="Georgia" panose="02040502050405020303" charset="0"/>
              <a:sym typeface="+mn-ea"/>
            </a:endParaRPr>
          </a:p>
          <a:p>
            <a:pPr marL="514350" indent="-514350" algn="l"/>
            <a:r>
              <a:rPr lang="en-US" altLang="zh-CN" sz="2800" dirty="0">
                <a:solidFill>
                  <a:schemeClr val="tx1"/>
                </a:solidFill>
                <a:latin typeface="Georgia" panose="02040502050405020303" charset="0"/>
                <a:cs typeface="Georgia" panose="02040502050405020303" charset="0"/>
                <a:sym typeface="+mn-ea"/>
              </a:rPr>
              <a:t>Q3. </a:t>
            </a:r>
            <a:r>
              <a:rPr lang="en-US" altLang="zh-CN" sz="2800" dirty="0">
                <a:solidFill>
                  <a:schemeClr val="accent1"/>
                </a:solidFill>
                <a:latin typeface="Georgia" panose="02040502050405020303" charset="0"/>
                <a:cs typeface="Georgia" panose="02040502050405020303" charset="0"/>
                <a:sym typeface="+mn-ea"/>
              </a:rPr>
              <a:t>What</a:t>
            </a:r>
            <a:r>
              <a:rPr lang="en-US" altLang="zh-CN" sz="2800" dirty="0">
                <a:solidFill>
                  <a:schemeClr val="tx1"/>
                </a:solidFill>
                <a:latin typeface="Georgia" panose="02040502050405020303" charset="0"/>
                <a:cs typeface="Georgia" panose="02040502050405020303" charset="0"/>
                <a:sym typeface="+mn-ea"/>
              </a:rPr>
              <a:t> did I learn from it?</a:t>
            </a:r>
            <a:endParaRPr lang="en-US" altLang="zh-CN" sz="2800" dirty="0">
              <a:solidFill>
                <a:schemeClr val="tx1"/>
              </a:solidFill>
              <a:latin typeface="Georgia" panose="02040502050405020303" charset="0"/>
              <a:cs typeface="Georgia" panose="02040502050405020303" charset="0"/>
              <a:sym typeface="+mn-ea"/>
            </a:endParaRPr>
          </a:p>
          <a:p>
            <a:pPr marL="514350" indent="-514350" algn="l"/>
            <a:r>
              <a:rPr lang="en-US" altLang="zh-CN" sz="2800" dirty="0">
                <a:solidFill>
                  <a:schemeClr val="tx1"/>
                </a:solidFill>
                <a:latin typeface="Georgia" panose="02040502050405020303" charset="0"/>
                <a:cs typeface="Georgia" panose="02040502050405020303" charset="0"/>
                <a:sym typeface="+mn-ea"/>
              </a:rPr>
              <a:t>...</a:t>
            </a:r>
            <a:endParaRPr lang="en-US" altLang="zh-CN" sz="2800" dirty="0">
              <a:solidFill>
                <a:schemeClr val="tx1"/>
              </a:solidFill>
              <a:latin typeface="Georgia" panose="02040502050405020303" charset="0"/>
              <a:cs typeface="Georgia" panose="02040502050405020303" charset="0"/>
              <a:sym typeface="+mn-ea"/>
            </a:endParaRPr>
          </a:p>
        </p:txBody>
      </p:sp>
      <p:sp>
        <p:nvSpPr>
          <p:cNvPr id="8" name="矩形 7"/>
          <p:cNvSpPr/>
          <p:nvPr/>
        </p:nvSpPr>
        <p:spPr>
          <a:xfrm>
            <a:off x="3675380" y="4124325"/>
            <a:ext cx="480060" cy="440055"/>
          </a:xfrm>
          <a:prstGeom prst="rect">
            <a:avLst/>
          </a:prstGeom>
          <a:noFill/>
          <a:ln w="571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0140950" y="4124960"/>
            <a:ext cx="1496695" cy="440055"/>
          </a:xfrm>
          <a:prstGeom prst="rect">
            <a:avLst/>
          </a:prstGeom>
          <a:noFill/>
          <a:ln w="571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ox(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bldLvl="0" animBg="1"/>
      <p:bldP spid="4" grpId="0" bldLvl="0" animBg="1"/>
      <p:bldP spid="12" grpId="0" bldLvl="0" animBg="1"/>
      <p:bldP spid="9" grpId="0"/>
      <p:bldP spid="7" grpId="0"/>
      <p:bldP spid="8" grpId="0" bldLvl="0" animBg="1"/>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273050" y="245745"/>
            <a:ext cx="11532870" cy="589915"/>
          </a:xfrm>
          <a:prstGeom prst="rect">
            <a:avLst/>
          </a:prstGeom>
          <a:solidFill>
            <a:srgbClr val="C00000"/>
          </a:solidFill>
          <a:ln w="38100">
            <a:solidFill>
              <a:schemeClr val="bg1"/>
            </a:solidFill>
          </a:ln>
          <a:effectLst>
            <a:glow rad="139700">
              <a:schemeClr val="bg2">
                <a:lumMod val="25000"/>
                <a:alpha val="30000"/>
              </a:schemeClr>
            </a:glow>
            <a:outerShdw blurRad="50800" dist="50800" dir="5400000" algn="ctr" rotWithShape="0">
              <a:srgbClr val="72612C"/>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文本框 7"/>
          <p:cNvSpPr txBox="1"/>
          <p:nvPr/>
        </p:nvSpPr>
        <p:spPr>
          <a:xfrm>
            <a:off x="273050" y="297180"/>
            <a:ext cx="11519535" cy="486410"/>
          </a:xfrm>
          <a:prstGeom prst="rect">
            <a:avLst/>
          </a:prstGeom>
          <a:noFill/>
        </p:spPr>
        <p:txBody>
          <a:bodyPr wrap="square" rtlCol="0" anchor="t">
            <a:spAutoFit/>
          </a:bodyPr>
          <a:p>
            <a:pPr fontAlgn="auto">
              <a:lnSpc>
                <a:spcPts val="3080"/>
              </a:lnSpc>
            </a:pPr>
            <a:r>
              <a:rPr lang="en-US" sz="2800">
                <a:solidFill>
                  <a:schemeClr val="bg1"/>
                </a:solidFill>
                <a:latin typeface="Times New Roman" panose="02020603050405020304" charset="0"/>
                <a:cs typeface="Times New Roman" panose="02020603050405020304" charset="0"/>
                <a:sym typeface="+mn-ea"/>
              </a:rPr>
              <a:t> How to convey the theme in continuation writing? (</a:t>
            </a:r>
            <a:r>
              <a:rPr lang="zh-CN" altLang="en-US" sz="2800">
                <a:solidFill>
                  <a:schemeClr val="bg1"/>
                </a:solidFill>
                <a:latin typeface="Times New Roman" panose="02020603050405020304" charset="0"/>
                <a:cs typeface="Times New Roman" panose="02020603050405020304" charset="0"/>
                <a:sym typeface="+mn-ea"/>
              </a:rPr>
              <a:t>如何在续写中升华主题</a:t>
            </a:r>
            <a:r>
              <a:rPr lang="en-US" sz="2800">
                <a:solidFill>
                  <a:schemeClr val="bg1"/>
                </a:solidFill>
                <a:latin typeface="Times New Roman" panose="02020603050405020304" charset="0"/>
                <a:cs typeface="Times New Roman" panose="02020603050405020304" charset="0"/>
                <a:sym typeface="+mn-ea"/>
              </a:rPr>
              <a:t>)</a:t>
            </a:r>
            <a:endParaRPr lang="en-US" altLang="zh-CN" sz="2800" b="1" smtClean="0">
              <a:solidFill>
                <a:schemeClr val="bg1"/>
              </a:solidFill>
              <a:latin typeface="Times New Roman" panose="02020603050405020304" charset="0"/>
              <a:cs typeface="Times New Roman" panose="02020603050405020304" charset="0"/>
              <a:sym typeface="+mn-ea"/>
            </a:endParaRPr>
          </a:p>
        </p:txBody>
      </p:sp>
      <p:grpSp>
        <p:nvGrpSpPr>
          <p:cNvPr id="2" name="组合 1"/>
          <p:cNvGrpSpPr/>
          <p:nvPr/>
        </p:nvGrpSpPr>
        <p:grpSpPr>
          <a:xfrm>
            <a:off x="438150" y="1863090"/>
            <a:ext cx="2783205" cy="2909570"/>
            <a:chOff x="1114" y="2926"/>
            <a:chExt cx="4056" cy="4195"/>
          </a:xfrm>
        </p:grpSpPr>
        <p:grpSp>
          <p:nvGrpSpPr>
            <p:cNvPr id="4" name="PA_组合 185"/>
            <p:cNvGrpSpPr/>
            <p:nvPr>
              <p:custDataLst>
                <p:tags r:id="rId1"/>
              </p:custDataLst>
            </p:nvPr>
          </p:nvGrpSpPr>
          <p:grpSpPr>
            <a:xfrm flipH="1">
              <a:off x="2217" y="2926"/>
              <a:ext cx="2675" cy="3593"/>
              <a:chOff x="6078538" y="1790701"/>
              <a:chExt cx="2744788" cy="3686175"/>
            </a:xfrm>
            <a:solidFill>
              <a:schemeClr val="accent3"/>
            </a:solidFill>
          </p:grpSpPr>
          <p:sp>
            <p:nvSpPr>
              <p:cNvPr id="187" name="自由: 形状 186"/>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solidFill>
                <a:schemeClr val="accent5"/>
              </a:solidFill>
              <a:ln>
                <a:noFill/>
              </a:ln>
            </p:spPr>
            <p:txBody>
              <a:bodyPr vert="horz" wrap="square" lIns="121889" tIns="60944" rIns="121889" bIns="60944" numCol="1" anchor="t" anchorCtr="0" compatLnSpc="1">
                <a:noAutofit/>
              </a:bodyPr>
              <a:p>
                <a:endParaRPr lang="zh-CN" altLang="en-US" sz="2400"/>
              </a:p>
            </p:txBody>
          </p:sp>
          <p:sp>
            <p:nvSpPr>
              <p:cNvPr id="188" name="自由: 形状 187"/>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2" name="chenying0907 6"/>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3" name="自由: 形状 192"/>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sp>
              <p:nvSpPr>
                <p:cNvPr id="194" name="chenying0907 12"/>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5" name="chenying0907 19"/>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6" name="chenying0907 127"/>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7" name="chenying0907 130"/>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sp>
              <p:nvSpPr>
                <p:cNvPr id="199" name="chenying0907 181"/>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0" name="chenying0907 182"/>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vert="horz" wrap="square" lIns="121889" tIns="60944" rIns="121889" bIns="60944" numCol="1" anchor="t" anchorCtr="0" compatLnSpc="1"/>
                <a:p>
                  <a:endParaRPr lang="zh-CN" altLang="en-US" sz="2400"/>
                </a:p>
              </p:txBody>
            </p:sp>
          </p:grpSp>
          <p:sp>
            <p:nvSpPr>
              <p:cNvPr id="190" name="chenying0907 57"/>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solidFill>
                <a:schemeClr val="accent5"/>
              </a:solidFill>
              <a:ln>
                <a:noFill/>
              </a:ln>
            </p:spPr>
            <p:txBody>
              <a:bodyPr vert="horz" wrap="square" lIns="121889" tIns="60944" rIns="121889" bIns="60944" numCol="1" anchor="t" anchorCtr="0" compatLnSpc="1"/>
              <a:p>
                <a:endParaRPr lang="zh-CN" altLang="en-US" sz="2400"/>
              </a:p>
            </p:txBody>
          </p:sp>
        </p:grpSp>
        <p:sp>
          <p:nvSpPr>
            <p:cNvPr id="202" name="PA_自由: 形状 201"/>
            <p:cNvSpPr/>
            <p:nvPr>
              <p:custDataLst>
                <p:tags r:id="rId2"/>
              </p:custDataLst>
            </p:nvPr>
          </p:nvSpPr>
          <p:spPr>
            <a:xfrm>
              <a:off x="1114" y="6329"/>
              <a:ext cx="4056" cy="792"/>
            </a:xfrm>
            <a:custGeom>
              <a:avLst/>
              <a:gdLst>
                <a:gd name="connsiteX0" fmla="*/ 111760 w 3434080"/>
                <a:gd name="connsiteY0" fmla="*/ 355600 h 670560"/>
                <a:gd name="connsiteX1" fmla="*/ 162560 w 3434080"/>
                <a:gd name="connsiteY1" fmla="*/ 375920 h 670560"/>
                <a:gd name="connsiteX2" fmla="*/ 508000 w 3434080"/>
                <a:gd name="connsiteY2" fmla="*/ 355600 h 670560"/>
                <a:gd name="connsiteX3" fmla="*/ 589280 w 3434080"/>
                <a:gd name="connsiteY3" fmla="*/ 314960 h 670560"/>
                <a:gd name="connsiteX4" fmla="*/ 629920 w 3434080"/>
                <a:gd name="connsiteY4" fmla="*/ 304800 h 670560"/>
                <a:gd name="connsiteX5" fmla="*/ 660400 w 3434080"/>
                <a:gd name="connsiteY5" fmla="*/ 294640 h 670560"/>
                <a:gd name="connsiteX6" fmla="*/ 751840 w 3434080"/>
                <a:gd name="connsiteY6" fmla="*/ 274320 h 670560"/>
                <a:gd name="connsiteX7" fmla="*/ 863600 w 3434080"/>
                <a:gd name="connsiteY7" fmla="*/ 243840 h 670560"/>
                <a:gd name="connsiteX8" fmla="*/ 894080 w 3434080"/>
                <a:gd name="connsiteY8" fmla="*/ 223520 h 670560"/>
                <a:gd name="connsiteX9" fmla="*/ 955040 w 3434080"/>
                <a:gd name="connsiteY9" fmla="*/ 213360 h 670560"/>
                <a:gd name="connsiteX10" fmla="*/ 995680 w 3434080"/>
                <a:gd name="connsiteY10" fmla="*/ 203200 h 670560"/>
                <a:gd name="connsiteX11" fmla="*/ 1026160 w 3434080"/>
                <a:gd name="connsiteY11" fmla="*/ 172720 h 670560"/>
                <a:gd name="connsiteX12" fmla="*/ 1056640 w 3434080"/>
                <a:gd name="connsiteY12" fmla="*/ 162560 h 670560"/>
                <a:gd name="connsiteX13" fmla="*/ 1107440 w 3434080"/>
                <a:gd name="connsiteY13" fmla="*/ 142240 h 670560"/>
                <a:gd name="connsiteX14" fmla="*/ 1178560 w 3434080"/>
                <a:gd name="connsiteY14" fmla="*/ 152400 h 670560"/>
                <a:gd name="connsiteX15" fmla="*/ 1229360 w 3434080"/>
                <a:gd name="connsiteY15" fmla="*/ 162560 h 670560"/>
                <a:gd name="connsiteX16" fmla="*/ 1391920 w 3434080"/>
                <a:gd name="connsiteY16" fmla="*/ 152400 h 670560"/>
                <a:gd name="connsiteX17" fmla="*/ 1503680 w 3434080"/>
                <a:gd name="connsiteY17" fmla="*/ 132080 h 670560"/>
                <a:gd name="connsiteX18" fmla="*/ 1595120 w 3434080"/>
                <a:gd name="connsiteY18" fmla="*/ 101600 h 670560"/>
                <a:gd name="connsiteX19" fmla="*/ 1625600 w 3434080"/>
                <a:gd name="connsiteY19" fmla="*/ 91440 h 670560"/>
                <a:gd name="connsiteX20" fmla="*/ 1838960 w 3434080"/>
                <a:gd name="connsiteY20" fmla="*/ 81280 h 670560"/>
                <a:gd name="connsiteX21" fmla="*/ 1950720 w 3434080"/>
                <a:gd name="connsiteY21" fmla="*/ 71120 h 670560"/>
                <a:gd name="connsiteX22" fmla="*/ 2062480 w 3434080"/>
                <a:gd name="connsiteY22" fmla="*/ 50800 h 670560"/>
                <a:gd name="connsiteX23" fmla="*/ 2113280 w 3434080"/>
                <a:gd name="connsiteY23" fmla="*/ 40640 h 670560"/>
                <a:gd name="connsiteX24" fmla="*/ 2194560 w 3434080"/>
                <a:gd name="connsiteY24" fmla="*/ 30480 h 670560"/>
                <a:gd name="connsiteX25" fmla="*/ 2225040 w 3434080"/>
                <a:gd name="connsiteY25" fmla="*/ 20320 h 670560"/>
                <a:gd name="connsiteX26" fmla="*/ 2346960 w 3434080"/>
                <a:gd name="connsiteY26" fmla="*/ 0 h 670560"/>
                <a:gd name="connsiteX27" fmla="*/ 2458720 w 3434080"/>
                <a:gd name="connsiteY27" fmla="*/ 20320 h 670560"/>
                <a:gd name="connsiteX28" fmla="*/ 2519680 w 3434080"/>
                <a:gd name="connsiteY28" fmla="*/ 50800 h 670560"/>
                <a:gd name="connsiteX29" fmla="*/ 2651760 w 3434080"/>
                <a:gd name="connsiteY29" fmla="*/ 60960 h 670560"/>
                <a:gd name="connsiteX30" fmla="*/ 3261360 w 3434080"/>
                <a:gd name="connsiteY30" fmla="*/ 71120 h 670560"/>
                <a:gd name="connsiteX31" fmla="*/ 3291840 w 3434080"/>
                <a:gd name="connsiteY31" fmla="*/ 91440 h 670560"/>
                <a:gd name="connsiteX32" fmla="*/ 3383280 w 3434080"/>
                <a:gd name="connsiteY32" fmla="*/ 101600 h 670560"/>
                <a:gd name="connsiteX33" fmla="*/ 3434080 w 3434080"/>
                <a:gd name="connsiteY33" fmla="*/ 193040 h 670560"/>
                <a:gd name="connsiteX34" fmla="*/ 3200400 w 3434080"/>
                <a:gd name="connsiteY34" fmla="*/ 213360 h 670560"/>
                <a:gd name="connsiteX35" fmla="*/ 3048000 w 3434080"/>
                <a:gd name="connsiteY35" fmla="*/ 223520 h 670560"/>
                <a:gd name="connsiteX36" fmla="*/ 2844800 w 3434080"/>
                <a:gd name="connsiteY36" fmla="*/ 233680 h 670560"/>
                <a:gd name="connsiteX37" fmla="*/ 2743200 w 3434080"/>
                <a:gd name="connsiteY37" fmla="*/ 254000 h 670560"/>
                <a:gd name="connsiteX38" fmla="*/ 2661920 w 3434080"/>
                <a:gd name="connsiteY38" fmla="*/ 264160 h 670560"/>
                <a:gd name="connsiteX39" fmla="*/ 2519680 w 3434080"/>
                <a:gd name="connsiteY39" fmla="*/ 294640 h 670560"/>
                <a:gd name="connsiteX40" fmla="*/ 2458720 w 3434080"/>
                <a:gd name="connsiteY40" fmla="*/ 304800 h 670560"/>
                <a:gd name="connsiteX41" fmla="*/ 2346960 w 3434080"/>
                <a:gd name="connsiteY41" fmla="*/ 345440 h 670560"/>
                <a:gd name="connsiteX42" fmla="*/ 2296160 w 3434080"/>
                <a:gd name="connsiteY42" fmla="*/ 355600 h 670560"/>
                <a:gd name="connsiteX43" fmla="*/ 2245360 w 3434080"/>
                <a:gd name="connsiteY43" fmla="*/ 386080 h 670560"/>
                <a:gd name="connsiteX44" fmla="*/ 2164080 w 3434080"/>
                <a:gd name="connsiteY44" fmla="*/ 406400 h 670560"/>
                <a:gd name="connsiteX45" fmla="*/ 2133600 w 3434080"/>
                <a:gd name="connsiteY45" fmla="*/ 426720 h 670560"/>
                <a:gd name="connsiteX46" fmla="*/ 2072640 w 3434080"/>
                <a:gd name="connsiteY46" fmla="*/ 436880 h 670560"/>
                <a:gd name="connsiteX47" fmla="*/ 1971040 w 3434080"/>
                <a:gd name="connsiteY47" fmla="*/ 457200 h 670560"/>
                <a:gd name="connsiteX48" fmla="*/ 1899920 w 3434080"/>
                <a:gd name="connsiteY48" fmla="*/ 467360 h 670560"/>
                <a:gd name="connsiteX49" fmla="*/ 1696720 w 3434080"/>
                <a:gd name="connsiteY49" fmla="*/ 487680 h 670560"/>
                <a:gd name="connsiteX50" fmla="*/ 1605280 w 3434080"/>
                <a:gd name="connsiteY50" fmla="*/ 497840 h 670560"/>
                <a:gd name="connsiteX51" fmla="*/ 1564640 w 3434080"/>
                <a:gd name="connsiteY51" fmla="*/ 508000 h 670560"/>
                <a:gd name="connsiteX52" fmla="*/ 1422400 w 3434080"/>
                <a:gd name="connsiteY52" fmla="*/ 528320 h 670560"/>
                <a:gd name="connsiteX53" fmla="*/ 1229360 w 3434080"/>
                <a:gd name="connsiteY53" fmla="*/ 548640 h 670560"/>
                <a:gd name="connsiteX54" fmla="*/ 1158240 w 3434080"/>
                <a:gd name="connsiteY54" fmla="*/ 568960 h 670560"/>
                <a:gd name="connsiteX55" fmla="*/ 975360 w 3434080"/>
                <a:gd name="connsiteY55" fmla="*/ 589280 h 670560"/>
                <a:gd name="connsiteX56" fmla="*/ 873760 w 3434080"/>
                <a:gd name="connsiteY56" fmla="*/ 599440 h 670560"/>
                <a:gd name="connsiteX57" fmla="*/ 782320 w 3434080"/>
                <a:gd name="connsiteY57" fmla="*/ 629920 h 670560"/>
                <a:gd name="connsiteX58" fmla="*/ 640080 w 3434080"/>
                <a:gd name="connsiteY58" fmla="*/ 660400 h 670560"/>
                <a:gd name="connsiteX59" fmla="*/ 447040 w 3434080"/>
                <a:gd name="connsiteY59" fmla="*/ 670560 h 670560"/>
                <a:gd name="connsiteX60" fmla="*/ 152400 w 3434080"/>
                <a:gd name="connsiteY60" fmla="*/ 660400 h 670560"/>
                <a:gd name="connsiteX61" fmla="*/ 91440 w 3434080"/>
                <a:gd name="connsiteY61" fmla="*/ 629920 h 670560"/>
                <a:gd name="connsiteX62" fmla="*/ 60960 w 3434080"/>
                <a:gd name="connsiteY62" fmla="*/ 619760 h 670560"/>
                <a:gd name="connsiteX63" fmla="*/ 50800 w 3434080"/>
                <a:gd name="connsiteY63" fmla="*/ 589280 h 670560"/>
                <a:gd name="connsiteX64" fmla="*/ 30480 w 3434080"/>
                <a:gd name="connsiteY64" fmla="*/ 558800 h 670560"/>
                <a:gd name="connsiteX65" fmla="*/ 20320 w 3434080"/>
                <a:gd name="connsiteY65" fmla="*/ 518160 h 670560"/>
                <a:gd name="connsiteX66" fmla="*/ 0 w 3434080"/>
                <a:gd name="connsiteY66" fmla="*/ 436880 h 670560"/>
                <a:gd name="connsiteX67" fmla="*/ 152400 w 3434080"/>
                <a:gd name="connsiteY67" fmla="*/ 40640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34080" h="670560">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endParaRPr lang="zh-CN" altLang="en-US" sz="2400"/>
            </a:p>
          </p:txBody>
        </p:sp>
      </p:grpSp>
      <p:sp>
        <p:nvSpPr>
          <p:cNvPr id="90" name="PA_矩形: 圆角 89"/>
          <p:cNvSpPr/>
          <p:nvPr>
            <p:custDataLst>
              <p:tags r:id="rId3"/>
            </p:custDataLst>
          </p:nvPr>
        </p:nvSpPr>
        <p:spPr>
          <a:xfrm>
            <a:off x="3192145" y="1585595"/>
            <a:ext cx="5970270" cy="607060"/>
          </a:xfrm>
          <a:prstGeom prst="roundRect">
            <a:avLst>
              <a:gd name="adj" fmla="val 50000"/>
            </a:avLst>
          </a:prstGeom>
          <a:solidFill>
            <a:srgbClr val="BBD6D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800" b="1" dirty="0">
                <a:solidFill>
                  <a:schemeClr val="tx1"/>
                </a:solidFill>
                <a:latin typeface="+mj-ea"/>
                <a:ea typeface="+mj-ea"/>
              </a:rPr>
              <a:t>1. </a:t>
            </a:r>
            <a:r>
              <a:rPr lang="zh-CN" altLang="en-US" sz="2800" b="1" dirty="0">
                <a:solidFill>
                  <a:schemeClr val="tx1"/>
                </a:solidFill>
                <a:latin typeface="+mj-ea"/>
                <a:ea typeface="+mj-ea"/>
              </a:rPr>
              <a:t>基于事实，提炼感悟</a:t>
            </a:r>
            <a:r>
              <a:rPr lang="en-US" altLang="zh-CN" sz="2800" b="1" dirty="0">
                <a:solidFill>
                  <a:schemeClr val="tx1"/>
                </a:solidFill>
                <a:latin typeface="+mj-ea"/>
                <a:ea typeface="+mj-ea"/>
              </a:rPr>
              <a:t> (</a:t>
            </a:r>
            <a:r>
              <a:rPr lang="zh-CN" altLang="en-US" sz="2800" b="1" dirty="0">
                <a:solidFill>
                  <a:schemeClr val="tx1"/>
                </a:solidFill>
                <a:latin typeface="+mj-ea"/>
                <a:ea typeface="+mj-ea"/>
              </a:rPr>
              <a:t>顿悟式</a:t>
            </a:r>
            <a:r>
              <a:rPr lang="en-US" altLang="zh-CN" sz="2800" b="1" dirty="0">
                <a:solidFill>
                  <a:schemeClr val="tx1"/>
                </a:solidFill>
                <a:latin typeface="+mj-ea"/>
                <a:ea typeface="+mj-ea"/>
              </a:rPr>
              <a:t>)</a:t>
            </a:r>
            <a:endParaRPr lang="en-US" altLang="zh-CN" sz="2800" b="1" dirty="0">
              <a:solidFill>
                <a:schemeClr val="tx1"/>
              </a:solidFill>
              <a:latin typeface="+mj-ea"/>
              <a:ea typeface="+mj-ea"/>
            </a:endParaRPr>
          </a:p>
        </p:txBody>
      </p:sp>
      <p:grpSp>
        <p:nvGrpSpPr>
          <p:cNvPr id="12" name="组合 11"/>
          <p:cNvGrpSpPr/>
          <p:nvPr/>
        </p:nvGrpSpPr>
        <p:grpSpPr>
          <a:xfrm>
            <a:off x="3030855" y="2462530"/>
            <a:ext cx="8775065" cy="2045970"/>
            <a:chOff x="4773" y="3878"/>
            <a:chExt cx="13819" cy="3222"/>
          </a:xfrm>
        </p:grpSpPr>
        <p:sp>
          <p:nvSpPr>
            <p:cNvPr id="203" name="PA_矩形 202"/>
            <p:cNvSpPr/>
            <p:nvPr>
              <p:custDataLst>
                <p:tags r:id="rId4"/>
              </p:custDataLst>
            </p:nvPr>
          </p:nvSpPr>
          <p:spPr>
            <a:xfrm>
              <a:off x="4773" y="3878"/>
              <a:ext cx="13626" cy="3223"/>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p>
              <a:pPr algn="ctr"/>
              <a:r>
                <a:rPr lang="en-US" altLang="zh-CN" sz="2400"/>
                <a:t>I</a:t>
              </a:r>
              <a:endParaRPr lang="en-US" altLang="zh-CN" sz="2400"/>
            </a:p>
          </p:txBody>
        </p:sp>
        <p:sp>
          <p:nvSpPr>
            <p:cNvPr id="10" name="文本框 9"/>
            <p:cNvSpPr txBox="1"/>
            <p:nvPr/>
          </p:nvSpPr>
          <p:spPr>
            <a:xfrm>
              <a:off x="4774" y="4400"/>
              <a:ext cx="13818" cy="2179"/>
            </a:xfrm>
            <a:prstGeom prst="rect">
              <a:avLst/>
            </a:prstGeom>
            <a:noFill/>
          </p:spPr>
          <p:txBody>
            <a:bodyPr wrap="square" rtlCol="0">
              <a:spAutoFit/>
            </a:bodyPr>
            <a:p>
              <a:pPr marL="514350" indent="-514350" algn="l">
                <a:buFont typeface="Wingdings" panose="05000000000000000000" charset="0"/>
                <a:buChar char="p"/>
              </a:pPr>
              <a:r>
                <a:rPr lang="en-US" altLang="zh-CN" sz="2800" dirty="0">
                  <a:latin typeface="舒窈英文衡水体" panose="02000500000000000000" charset="0"/>
                  <a:cs typeface="舒窈英文衡水体" panose="02000500000000000000" charset="0"/>
                  <a:sym typeface="+mn-ea"/>
                </a:rPr>
                <a:t>It suddenly dawned on me that although she missed every highlight of my life which was supposed to be shared, </a:t>
              </a:r>
              <a:r>
                <a:rPr lang="en-US" altLang="zh-CN" sz="2800" dirty="0">
                  <a:solidFill>
                    <a:srgbClr val="FF0000"/>
                  </a:solidFill>
                  <a:latin typeface="舒窈英文衡水体" panose="02000500000000000000" charset="0"/>
                  <a:cs typeface="舒窈英文衡水体" panose="02000500000000000000" charset="0"/>
                  <a:sym typeface="+mn-ea"/>
                </a:rPr>
                <a:t>her love was</a:t>
              </a:r>
              <a:r>
                <a:rPr lang="en-US" altLang="zh-CN" sz="2800" dirty="0">
                  <a:latin typeface="舒窈英文衡水体" panose="02000500000000000000" charset="0"/>
                  <a:cs typeface="舒窈英文衡水体" panose="02000500000000000000" charset="0"/>
                  <a:sym typeface="+mn-ea"/>
                </a:rPr>
                <a:t>, indeed, </a:t>
              </a:r>
              <a:r>
                <a:rPr lang="en-US" altLang="zh-CN" sz="2800" dirty="0">
                  <a:solidFill>
                    <a:srgbClr val="FF0000"/>
                  </a:solidFill>
                  <a:latin typeface="舒窈英文衡水体" panose="02000500000000000000" charset="0"/>
                  <a:cs typeface="舒窈英文衡水体" panose="02000500000000000000" charset="0"/>
                  <a:sym typeface="+mn-ea"/>
                </a:rPr>
                <a:t>never absent</a:t>
              </a:r>
              <a:r>
                <a:rPr lang="en-US" altLang="zh-CN" sz="2800" dirty="0">
                  <a:latin typeface="舒窈英文衡水体" panose="02000500000000000000" charset="0"/>
                  <a:cs typeface="舒窈英文衡水体" panose="02000500000000000000" charset="0"/>
                  <a:sym typeface="+mn-ea"/>
                </a:rPr>
                <a:t>. </a:t>
              </a:r>
              <a:endParaRPr lang="en-US" altLang="zh-CN" sz="2800" dirty="0">
                <a:solidFill>
                  <a:schemeClr val="tx1"/>
                </a:solidFill>
                <a:latin typeface="舒窈英文衡水体" panose="02000500000000000000" charset="0"/>
                <a:cs typeface="舒窈英文衡水体" panose="02000500000000000000" charset="0"/>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ldLvl="0" animBg="1"/>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PA" val="v3.0.0"/>
</p:tagLst>
</file>

<file path=ppt/tags/tag21.xml><?xml version="1.0" encoding="utf-8"?>
<p:tagLst xmlns:p="http://schemas.openxmlformats.org/presentationml/2006/main">
  <p:tag name="PA" val="v3.0.0"/>
</p:tagLst>
</file>

<file path=ppt/tags/tag22.xml><?xml version="1.0" encoding="utf-8"?>
<p:tagLst xmlns:p="http://schemas.openxmlformats.org/presentationml/2006/main">
  <p:tag name="PA" val="v3.0.0"/>
</p:tagLst>
</file>

<file path=ppt/tags/tag23.xml><?xml version="1.0" encoding="utf-8"?>
<p:tagLst xmlns:p="http://schemas.openxmlformats.org/presentationml/2006/main">
  <p:tag name="PA" val="v3.0.0"/>
</p:tagLst>
</file>

<file path=ppt/tags/tag24.xml><?xml version="1.0" encoding="utf-8"?>
<p:tagLst xmlns:p="http://schemas.openxmlformats.org/presentationml/2006/main">
  <p:tag name="PA" val="v3.0.0"/>
</p:tagLst>
</file>

<file path=ppt/tags/tag25.xml><?xml version="1.0" encoding="utf-8"?>
<p:tagLst xmlns:p="http://schemas.openxmlformats.org/presentationml/2006/main">
  <p:tag name="PA" val="v3.0.0"/>
</p:tagLst>
</file>

<file path=ppt/tags/tag26.xml><?xml version="1.0" encoding="utf-8"?>
<p:tagLst xmlns:p="http://schemas.openxmlformats.org/presentationml/2006/main">
  <p:tag name="PA" val="v3.0.0"/>
</p:tagLst>
</file>

<file path=ppt/tags/tag27.xml><?xml version="1.0" encoding="utf-8"?>
<p:tagLst xmlns:p="http://schemas.openxmlformats.org/presentationml/2006/main">
  <p:tag name="PA" val="v3.0.0"/>
</p:tagLst>
</file>

<file path=ppt/tags/tag28.xml><?xml version="1.0" encoding="utf-8"?>
<p:tagLst xmlns:p="http://schemas.openxmlformats.org/presentationml/2006/main">
  <p:tag name="PA" val="v3.0.0"/>
</p:tagLst>
</file>

<file path=ppt/tags/tag29.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30.xml><?xml version="1.0" encoding="utf-8"?>
<p:tagLst xmlns:p="http://schemas.openxmlformats.org/presentationml/2006/main">
  <p:tag name="PA" val="v3.0.0"/>
</p:tagLst>
</file>

<file path=ppt/tags/tag31.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9985</Words>
  <Application>WPS 演示</Application>
  <PresentationFormat>宽屏</PresentationFormat>
  <Paragraphs>216</Paragraphs>
  <Slides>19</Slides>
  <Notes>20</Notes>
  <HiddenSlides>0</HiddenSlides>
  <MMClips>1</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19</vt:i4>
      </vt:variant>
    </vt:vector>
  </HeadingPairs>
  <TitlesOfParts>
    <vt:vector size="43" baseType="lpstr">
      <vt:lpstr>Arial</vt:lpstr>
      <vt:lpstr>宋体</vt:lpstr>
      <vt:lpstr>Wingdings</vt:lpstr>
      <vt:lpstr>Arial</vt:lpstr>
      <vt:lpstr>FZCuSong-B09S</vt:lpstr>
      <vt:lpstr>Dubai Medium</vt:lpstr>
      <vt:lpstr>Times New Roman</vt:lpstr>
      <vt:lpstr>Impact</vt:lpstr>
      <vt:lpstr>Wingdings</vt:lpstr>
      <vt:lpstr>微软雅黑</vt:lpstr>
      <vt:lpstr>Baskerville Old Face</vt:lpstr>
      <vt:lpstr>Comic Sans MS</vt:lpstr>
      <vt:lpstr>Georgia</vt:lpstr>
      <vt:lpstr>Arial Black</vt:lpstr>
      <vt:lpstr>华文新魏</vt:lpstr>
      <vt:lpstr>汉仪雅酷黑简</vt:lpstr>
      <vt:lpstr>舒窈英文衡水体</vt:lpstr>
      <vt:lpstr>等线</vt:lpstr>
      <vt:lpstr>Arial Unicode MS</vt:lpstr>
      <vt:lpstr>等线 Light</vt:lpstr>
      <vt:lpstr>HelveticaNeue</vt:lpstr>
      <vt:lpstr>Corbel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框架完整公司员工生日会PPT模板</dc:title>
  <dc:creator>office365</dc:creator>
  <cp:lastModifiedBy>24147</cp:lastModifiedBy>
  <cp:revision>81</cp:revision>
  <dcterms:created xsi:type="dcterms:W3CDTF">2017-10-27T01:58:00Z</dcterms:created>
  <dcterms:modified xsi:type="dcterms:W3CDTF">2022-05-09T09:14:51Z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9D2093BA06414FFABC647931B84278DE</vt:lpwstr>
  </property>
  <property fmtid="{D5CDD505-2E9C-101B-9397-08002B2CF9AE}" pid="3" name="KSOProductBuildVer">
    <vt:lpwstr>2052-11.8.2.8411</vt:lpwstr>
  </property>
</Properties>
</file>