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tags/tag1.xml" ContentType="application/vnd.openxmlformats-officedocument.presentationml.tags+xml"/>
  <Override PartName="/ppt/notesSlides/notesSlide2.xml" ContentType="application/vnd.openxmlformats-officedocument.presentationml.notesSlide+xml"/>
  <Override PartName="/ppt/tags/tag2.xml" ContentType="application/vnd.openxmlformats-officedocument.presentationml.tags+xml"/>
  <Override PartName="/ppt/notesSlides/notesSlide3.xml" ContentType="application/vnd.openxmlformats-officedocument.presentationml.notesSlide+xml"/>
  <Override PartName="/ppt/tags/tag3.xml" ContentType="application/vnd.openxmlformats-officedocument.presentationml.tags+xml"/>
  <Override PartName="/ppt/notesSlides/notesSlide4.xml" ContentType="application/vnd.openxmlformats-officedocument.presentationml.notesSlide+xml"/>
  <Override PartName="/ppt/tags/tag4.xml" ContentType="application/vnd.openxmlformats-officedocument.presentationml.tags+xml"/>
  <Override PartName="/ppt/notesSlides/notesSlide5.xml" ContentType="application/vnd.openxmlformats-officedocument.presentationml.notesSlide+xml"/>
  <Override PartName="/ppt/tags/tag5.xml" ContentType="application/vnd.openxmlformats-officedocument.presentationml.tags+xml"/>
  <Override PartName="/ppt/notesSlides/notesSlide6.xml" ContentType="application/vnd.openxmlformats-officedocument.presentationml.notesSlide+xml"/>
  <Override PartName="/ppt/tags/tag6.xml" ContentType="application/vnd.openxmlformats-officedocument.presentationml.tags+xml"/>
  <Override PartName="/ppt/notesSlides/notesSlide7.xml" ContentType="application/vnd.openxmlformats-officedocument.presentationml.notesSlide+xml"/>
  <Override PartName="/ppt/tags/tag7.xml" ContentType="application/vnd.openxmlformats-officedocument.presentationml.tags+xml"/>
  <Override PartName="/ppt/notesSlides/notesSlide8.xml" ContentType="application/vnd.openxmlformats-officedocument.presentationml.notesSlide+xml"/>
  <Override PartName="/ppt/tags/tag8.xml" ContentType="application/vnd.openxmlformats-officedocument.presentationml.tags+xml"/>
  <Override PartName="/ppt/notesSlides/notesSlide9.xml" ContentType="application/vnd.openxmlformats-officedocument.presentationml.notesSlide+xml"/>
  <Override PartName="/ppt/tags/tag9.xml" ContentType="application/vnd.openxmlformats-officedocument.presentationml.tags+xml"/>
  <Override PartName="/ppt/notesSlides/notesSlide10.xml" ContentType="application/vnd.openxmlformats-officedocument.presentationml.notesSlide+xml"/>
  <Override PartName="/ppt/tags/tag10.xml" ContentType="application/vnd.openxmlformats-officedocument.presentationml.tags+xml"/>
  <Override PartName="/ppt/notesSlides/notesSlide11.xml" ContentType="application/vnd.openxmlformats-officedocument.presentationml.notesSlide+xml"/>
  <Override PartName="/ppt/tags/tag11.xml" ContentType="application/vnd.openxmlformats-officedocument.presentationml.tags+xml"/>
  <Override PartName="/ppt/notesSlides/notesSlide12.xml" ContentType="application/vnd.openxmlformats-officedocument.presentationml.notesSlide+xml"/>
  <Override PartName="/ppt/tags/tag12.xml" ContentType="application/vnd.openxmlformats-officedocument.presentationml.tags+xml"/>
  <Override PartName="/ppt/notesSlides/notesSlide13.xml" ContentType="application/vnd.openxmlformats-officedocument.presentationml.notesSlide+xml"/>
  <Override PartName="/ppt/tags/tag13.xml" ContentType="application/vnd.openxmlformats-officedocument.presentationml.tags+xml"/>
  <Override PartName="/ppt/notesSlides/notesSlide14.xml" ContentType="application/vnd.openxmlformats-officedocument.presentationml.notesSlide+xml"/>
  <Override PartName="/ppt/tags/tag14.xml" ContentType="application/vnd.openxmlformats-officedocument.presentationml.tags+xml"/>
  <Override PartName="/ppt/notesSlides/notesSlide15.xml" ContentType="application/vnd.openxmlformats-officedocument.presentationml.notesSlide+xml"/>
  <Override PartName="/ppt/tags/tag15.xml" ContentType="application/vnd.openxmlformats-officedocument.presentationml.tags+xml"/>
  <Override PartName="/ppt/notesSlides/notesSlide16.xml" ContentType="application/vnd.openxmlformats-officedocument.presentationml.notesSlide+xml"/>
  <Override PartName="/ppt/tags/tag16.xml" ContentType="application/vnd.openxmlformats-officedocument.presentationml.tags+xml"/>
  <Override PartName="/ppt/notesSlides/notesSlide17.xml" ContentType="application/vnd.openxmlformats-officedocument.presentationml.notesSlide+xml"/>
  <Override PartName="/ppt/tags/tag17.xml" ContentType="application/vnd.openxmlformats-officedocument.presentationml.tags+xml"/>
  <Override PartName="/ppt/notesSlides/notesSlide18.xml" ContentType="application/vnd.openxmlformats-officedocument.presentationml.notesSlide+xml"/>
  <Override PartName="/ppt/tags/tag18.xml" ContentType="application/vnd.openxmlformats-officedocument.presentationml.tags+xml"/>
  <Override PartName="/ppt/notesSlides/notesSlide19.xml" ContentType="application/vnd.openxmlformats-officedocument.presentationml.notesSlide+xml"/>
  <Override PartName="/ppt/tags/tag19.xml" ContentType="application/vnd.openxmlformats-officedocument.presentationml.tags+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handoutMasterIdLst>
    <p:handoutMasterId r:id="rId24"/>
  </p:handoutMasterIdLst>
  <p:sldIdLst>
    <p:sldId id="351" r:id="rId2"/>
    <p:sldId id="350" r:id="rId3"/>
    <p:sldId id="264" r:id="rId4"/>
    <p:sldId id="330" r:id="rId5"/>
    <p:sldId id="285" r:id="rId6"/>
    <p:sldId id="286" r:id="rId7"/>
    <p:sldId id="287" r:id="rId8"/>
    <p:sldId id="288" r:id="rId9"/>
    <p:sldId id="289" r:id="rId10"/>
    <p:sldId id="290" r:id="rId11"/>
    <p:sldId id="293" r:id="rId12"/>
    <p:sldId id="294" r:id="rId13"/>
    <p:sldId id="295" r:id="rId14"/>
    <p:sldId id="308" r:id="rId15"/>
    <p:sldId id="309" r:id="rId16"/>
    <p:sldId id="322" r:id="rId17"/>
    <p:sldId id="323" r:id="rId18"/>
    <p:sldId id="324" r:id="rId19"/>
    <p:sldId id="325" r:id="rId20"/>
    <p:sldId id="326" r:id="rId21"/>
    <p:sldId id="327" r:id="rId22"/>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969">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4DDD5"/>
    <a:srgbClr val="C6BFB9"/>
    <a:srgbClr val="E0ECF0"/>
    <a:srgbClr val="D1EBFF"/>
    <a:srgbClr val="D1F7FF"/>
    <a:srgbClr val="22ACEC"/>
    <a:srgbClr val="FCB302"/>
    <a:srgbClr val="FED100"/>
    <a:srgbClr val="FAB204"/>
    <a:srgbClr val="FAAC0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00" autoAdjust="0"/>
    <p:restoredTop sz="94660"/>
  </p:normalViewPr>
  <p:slideViewPr>
    <p:cSldViewPr snapToGrid="0">
      <p:cViewPr varScale="1">
        <p:scale>
          <a:sx n="76" d="100"/>
          <a:sy n="76" d="100"/>
        </p:scale>
        <p:origin x="510" y="90"/>
      </p:cViewPr>
      <p:guideLst>
        <p:guide orient="horz" pos="1969"/>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r>
              <a:rPr lang="zh-CN" altLang="en-US"/>
              <a:t>杭州亿启教育科技有限公司</a:t>
            </a:r>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t>2019/7/9</a:t>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t>‹#›</a:t>
            </a:fld>
            <a:endParaRPr lang="zh-CN" altLang="en-US"/>
          </a:p>
        </p:txBody>
      </p:sp>
    </p:spTree>
    <p:extLst>
      <p:ext uri="{BB962C8B-B14F-4D97-AF65-F5344CB8AC3E}">
        <p14:creationId xmlns:p14="http://schemas.microsoft.com/office/powerpoint/2010/main" val="338201715"/>
      </p:ext>
    </p:extLst>
  </p:cSld>
  <p:clrMap bg1="lt1" tx1="dk1" bg2="lt2" tx2="dk2" accent1="accent1" accent2="accent2" accent3="accent3" accent4="accent4" accent5="accent5" accent6="accent6" hlink="hlink" folHlink="folHlink"/>
  <p:hf sldNum="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r>
              <a:rPr lang="zh-CN" altLang="en-US"/>
              <a:t>杭州亿启教育科技有限公司</a:t>
            </a:r>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BD8DB6B-1F6A-45C1-B002-D22550F60E14}" type="datetimeFigureOut">
              <a:rPr lang="zh-CN" altLang="en-US" smtClean="0"/>
              <a:t>2019/7/9</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9B3C272-B367-41A5-8460-5A329737240C}" type="slidenum">
              <a:rPr lang="zh-CN" altLang="en-US" smtClean="0"/>
              <a:t>‹#›</a:t>
            </a:fld>
            <a:endParaRPr lang="zh-CN" altLang="en-US"/>
          </a:p>
        </p:txBody>
      </p:sp>
    </p:spTree>
    <p:extLst>
      <p:ext uri="{BB962C8B-B14F-4D97-AF65-F5344CB8AC3E}">
        <p14:creationId xmlns:p14="http://schemas.microsoft.com/office/powerpoint/2010/main" val="1164674703"/>
      </p:ext>
    </p:extLst>
  </p:cSld>
  <p:clrMap bg1="lt1" tx1="dk1" bg2="lt2" tx2="dk2" accent1="accent1" accent2="accent2" accent3="accent3" accent4="accent4" accent5="accent5" accent6="accent6" hlink="hlink" folHlink="folHlink"/>
  <p:hf sldNum="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5" name="页眉占位符 4"/>
          <p:cNvSpPr>
            <a:spLocks noGrp="1"/>
          </p:cNvSpPr>
          <p:nvPr>
            <p:ph type="hdr" sz="quarter"/>
          </p:nvPr>
        </p:nvSpPr>
        <p:spPr/>
        <p:txBody>
          <a:bodyPr/>
          <a:lstStyle/>
          <a:p>
            <a:r>
              <a:rPr lang="zh-CN" altLang="en-US"/>
              <a:t>杭州亿启教育科技有限公司</a:t>
            </a:r>
          </a:p>
        </p:txBody>
      </p:sp>
    </p:spTree>
    <p:extLst>
      <p:ext uri="{BB962C8B-B14F-4D97-AF65-F5344CB8AC3E}">
        <p14:creationId xmlns:p14="http://schemas.microsoft.com/office/powerpoint/2010/main" val="3742909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5" name="页眉占位符 4"/>
          <p:cNvSpPr>
            <a:spLocks noGrp="1"/>
          </p:cNvSpPr>
          <p:nvPr>
            <p:ph type="hdr" sz="quarter"/>
          </p:nvPr>
        </p:nvSpPr>
        <p:spPr/>
        <p:txBody>
          <a:bodyPr/>
          <a:lstStyle/>
          <a:p>
            <a:r>
              <a:rPr lang="zh-CN" altLang="en-US"/>
              <a:t>杭州亿启教育科技有限公司</a:t>
            </a:r>
          </a:p>
        </p:txBody>
      </p:sp>
    </p:spTree>
    <p:extLst>
      <p:ext uri="{BB962C8B-B14F-4D97-AF65-F5344CB8AC3E}">
        <p14:creationId xmlns:p14="http://schemas.microsoft.com/office/powerpoint/2010/main" val="147470177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5" name="页眉占位符 4"/>
          <p:cNvSpPr>
            <a:spLocks noGrp="1"/>
          </p:cNvSpPr>
          <p:nvPr>
            <p:ph type="hdr" sz="quarter"/>
          </p:nvPr>
        </p:nvSpPr>
        <p:spPr/>
        <p:txBody>
          <a:bodyPr/>
          <a:lstStyle/>
          <a:p>
            <a:r>
              <a:rPr lang="zh-CN" altLang="en-US"/>
              <a:t>杭州亿启教育科技有限公司</a:t>
            </a:r>
          </a:p>
        </p:txBody>
      </p:sp>
    </p:spTree>
    <p:extLst>
      <p:ext uri="{BB962C8B-B14F-4D97-AF65-F5344CB8AC3E}">
        <p14:creationId xmlns:p14="http://schemas.microsoft.com/office/powerpoint/2010/main" val="120399601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5" name="页眉占位符 4"/>
          <p:cNvSpPr>
            <a:spLocks noGrp="1"/>
          </p:cNvSpPr>
          <p:nvPr>
            <p:ph type="hdr" sz="quarter"/>
          </p:nvPr>
        </p:nvSpPr>
        <p:spPr/>
        <p:txBody>
          <a:bodyPr/>
          <a:lstStyle/>
          <a:p>
            <a:r>
              <a:rPr lang="zh-CN" altLang="en-US"/>
              <a:t>杭州亿启教育科技有限公司</a:t>
            </a:r>
          </a:p>
        </p:txBody>
      </p:sp>
    </p:spTree>
    <p:extLst>
      <p:ext uri="{BB962C8B-B14F-4D97-AF65-F5344CB8AC3E}">
        <p14:creationId xmlns:p14="http://schemas.microsoft.com/office/powerpoint/2010/main" val="197005165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5" name="页眉占位符 4"/>
          <p:cNvSpPr>
            <a:spLocks noGrp="1"/>
          </p:cNvSpPr>
          <p:nvPr>
            <p:ph type="hdr" sz="quarter"/>
          </p:nvPr>
        </p:nvSpPr>
        <p:spPr/>
        <p:txBody>
          <a:bodyPr/>
          <a:lstStyle/>
          <a:p>
            <a:r>
              <a:rPr lang="zh-CN" altLang="en-US"/>
              <a:t>杭州亿启教育科技有限公司</a:t>
            </a:r>
          </a:p>
        </p:txBody>
      </p:sp>
    </p:spTree>
    <p:extLst>
      <p:ext uri="{BB962C8B-B14F-4D97-AF65-F5344CB8AC3E}">
        <p14:creationId xmlns:p14="http://schemas.microsoft.com/office/powerpoint/2010/main" val="75521210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5" name="页眉占位符 4"/>
          <p:cNvSpPr>
            <a:spLocks noGrp="1"/>
          </p:cNvSpPr>
          <p:nvPr>
            <p:ph type="hdr" sz="quarter"/>
          </p:nvPr>
        </p:nvSpPr>
        <p:spPr/>
        <p:txBody>
          <a:bodyPr/>
          <a:lstStyle/>
          <a:p>
            <a:r>
              <a:rPr lang="zh-CN" altLang="en-US"/>
              <a:t>杭州亿启教育科技有限公司</a:t>
            </a:r>
          </a:p>
        </p:txBody>
      </p:sp>
    </p:spTree>
    <p:extLst>
      <p:ext uri="{BB962C8B-B14F-4D97-AF65-F5344CB8AC3E}">
        <p14:creationId xmlns:p14="http://schemas.microsoft.com/office/powerpoint/2010/main" val="122147815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5" name="页眉占位符 4"/>
          <p:cNvSpPr>
            <a:spLocks noGrp="1"/>
          </p:cNvSpPr>
          <p:nvPr>
            <p:ph type="hdr" sz="quarter"/>
          </p:nvPr>
        </p:nvSpPr>
        <p:spPr/>
        <p:txBody>
          <a:bodyPr/>
          <a:lstStyle/>
          <a:p>
            <a:r>
              <a:rPr lang="zh-CN" altLang="en-US"/>
              <a:t>杭州亿启教育科技有限公司</a:t>
            </a:r>
          </a:p>
        </p:txBody>
      </p:sp>
    </p:spTree>
    <p:extLst>
      <p:ext uri="{BB962C8B-B14F-4D97-AF65-F5344CB8AC3E}">
        <p14:creationId xmlns:p14="http://schemas.microsoft.com/office/powerpoint/2010/main" val="158721983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5" name="页眉占位符 4"/>
          <p:cNvSpPr>
            <a:spLocks noGrp="1"/>
          </p:cNvSpPr>
          <p:nvPr>
            <p:ph type="hdr" sz="quarter"/>
          </p:nvPr>
        </p:nvSpPr>
        <p:spPr/>
        <p:txBody>
          <a:bodyPr/>
          <a:lstStyle/>
          <a:p>
            <a:r>
              <a:rPr lang="zh-CN" altLang="en-US"/>
              <a:t>杭州亿启教育科技有限公司</a:t>
            </a:r>
          </a:p>
        </p:txBody>
      </p:sp>
    </p:spTree>
    <p:extLst>
      <p:ext uri="{BB962C8B-B14F-4D97-AF65-F5344CB8AC3E}">
        <p14:creationId xmlns:p14="http://schemas.microsoft.com/office/powerpoint/2010/main" val="36187019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5" name="页眉占位符 4"/>
          <p:cNvSpPr>
            <a:spLocks noGrp="1"/>
          </p:cNvSpPr>
          <p:nvPr>
            <p:ph type="hdr" sz="quarter"/>
          </p:nvPr>
        </p:nvSpPr>
        <p:spPr/>
        <p:txBody>
          <a:bodyPr/>
          <a:lstStyle/>
          <a:p>
            <a:r>
              <a:rPr lang="zh-CN" altLang="en-US"/>
              <a:t>杭州亿启教育科技有限公司</a:t>
            </a:r>
          </a:p>
        </p:txBody>
      </p:sp>
    </p:spTree>
    <p:extLst>
      <p:ext uri="{BB962C8B-B14F-4D97-AF65-F5344CB8AC3E}">
        <p14:creationId xmlns:p14="http://schemas.microsoft.com/office/powerpoint/2010/main" val="27871267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5" name="页眉占位符 4"/>
          <p:cNvSpPr>
            <a:spLocks noGrp="1"/>
          </p:cNvSpPr>
          <p:nvPr>
            <p:ph type="hdr" sz="quarter"/>
          </p:nvPr>
        </p:nvSpPr>
        <p:spPr/>
        <p:txBody>
          <a:bodyPr/>
          <a:lstStyle/>
          <a:p>
            <a:r>
              <a:rPr lang="zh-CN" altLang="en-US"/>
              <a:t>杭州亿启教育科技有限公司</a:t>
            </a:r>
          </a:p>
        </p:txBody>
      </p:sp>
    </p:spTree>
    <p:extLst>
      <p:ext uri="{BB962C8B-B14F-4D97-AF65-F5344CB8AC3E}">
        <p14:creationId xmlns:p14="http://schemas.microsoft.com/office/powerpoint/2010/main" val="66209461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5" name="页眉占位符 4"/>
          <p:cNvSpPr>
            <a:spLocks noGrp="1"/>
          </p:cNvSpPr>
          <p:nvPr>
            <p:ph type="hdr" sz="quarter"/>
          </p:nvPr>
        </p:nvSpPr>
        <p:spPr/>
        <p:txBody>
          <a:bodyPr/>
          <a:lstStyle/>
          <a:p>
            <a:r>
              <a:rPr lang="zh-CN" altLang="en-US"/>
              <a:t>杭州亿启教育科技有限公司</a:t>
            </a:r>
          </a:p>
        </p:txBody>
      </p:sp>
    </p:spTree>
    <p:extLst>
      <p:ext uri="{BB962C8B-B14F-4D97-AF65-F5344CB8AC3E}">
        <p14:creationId xmlns:p14="http://schemas.microsoft.com/office/powerpoint/2010/main" val="17114696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5" name="页眉占位符 4"/>
          <p:cNvSpPr>
            <a:spLocks noGrp="1"/>
          </p:cNvSpPr>
          <p:nvPr>
            <p:ph type="hdr" sz="quarter"/>
          </p:nvPr>
        </p:nvSpPr>
        <p:spPr/>
        <p:txBody>
          <a:bodyPr/>
          <a:lstStyle/>
          <a:p>
            <a:r>
              <a:rPr lang="zh-CN" altLang="en-US"/>
              <a:t>杭州亿启教育科技有限公司</a:t>
            </a:r>
          </a:p>
        </p:txBody>
      </p:sp>
    </p:spTree>
    <p:extLst>
      <p:ext uri="{BB962C8B-B14F-4D97-AF65-F5344CB8AC3E}">
        <p14:creationId xmlns:p14="http://schemas.microsoft.com/office/powerpoint/2010/main" val="72782314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5" name="页眉占位符 4"/>
          <p:cNvSpPr>
            <a:spLocks noGrp="1"/>
          </p:cNvSpPr>
          <p:nvPr>
            <p:ph type="hdr" sz="quarter"/>
          </p:nvPr>
        </p:nvSpPr>
        <p:spPr/>
        <p:txBody>
          <a:bodyPr/>
          <a:lstStyle/>
          <a:p>
            <a:r>
              <a:rPr lang="zh-CN" altLang="en-US"/>
              <a:t>杭州亿启教育科技有限公司</a:t>
            </a:r>
          </a:p>
        </p:txBody>
      </p:sp>
    </p:spTree>
    <p:extLst>
      <p:ext uri="{BB962C8B-B14F-4D97-AF65-F5344CB8AC3E}">
        <p14:creationId xmlns:p14="http://schemas.microsoft.com/office/powerpoint/2010/main" val="12739186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5" name="页眉占位符 4"/>
          <p:cNvSpPr>
            <a:spLocks noGrp="1"/>
          </p:cNvSpPr>
          <p:nvPr>
            <p:ph type="hdr" sz="quarter"/>
          </p:nvPr>
        </p:nvSpPr>
        <p:spPr/>
        <p:txBody>
          <a:bodyPr/>
          <a:lstStyle/>
          <a:p>
            <a:r>
              <a:rPr lang="zh-CN" altLang="en-US"/>
              <a:t>杭州亿启教育科技有限公司</a:t>
            </a:r>
          </a:p>
        </p:txBody>
      </p:sp>
    </p:spTree>
    <p:extLst>
      <p:ext uri="{BB962C8B-B14F-4D97-AF65-F5344CB8AC3E}">
        <p14:creationId xmlns:p14="http://schemas.microsoft.com/office/powerpoint/2010/main" val="4568119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5" name="页眉占位符 4"/>
          <p:cNvSpPr>
            <a:spLocks noGrp="1"/>
          </p:cNvSpPr>
          <p:nvPr>
            <p:ph type="hdr" sz="quarter"/>
          </p:nvPr>
        </p:nvSpPr>
        <p:spPr/>
        <p:txBody>
          <a:bodyPr/>
          <a:lstStyle/>
          <a:p>
            <a:r>
              <a:rPr lang="zh-CN" altLang="en-US"/>
              <a:t>杭州亿启教育科技有限公司</a:t>
            </a:r>
          </a:p>
        </p:txBody>
      </p:sp>
    </p:spTree>
    <p:extLst>
      <p:ext uri="{BB962C8B-B14F-4D97-AF65-F5344CB8AC3E}">
        <p14:creationId xmlns:p14="http://schemas.microsoft.com/office/powerpoint/2010/main" val="38408629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5" name="页眉占位符 4"/>
          <p:cNvSpPr>
            <a:spLocks noGrp="1"/>
          </p:cNvSpPr>
          <p:nvPr>
            <p:ph type="hdr" sz="quarter"/>
          </p:nvPr>
        </p:nvSpPr>
        <p:spPr/>
        <p:txBody>
          <a:bodyPr/>
          <a:lstStyle/>
          <a:p>
            <a:r>
              <a:rPr lang="zh-CN" altLang="en-US"/>
              <a:t>杭州亿启教育科技有限公司</a:t>
            </a:r>
          </a:p>
        </p:txBody>
      </p:sp>
    </p:spTree>
    <p:extLst>
      <p:ext uri="{BB962C8B-B14F-4D97-AF65-F5344CB8AC3E}">
        <p14:creationId xmlns:p14="http://schemas.microsoft.com/office/powerpoint/2010/main" val="246676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5" name="页眉占位符 4"/>
          <p:cNvSpPr>
            <a:spLocks noGrp="1"/>
          </p:cNvSpPr>
          <p:nvPr>
            <p:ph type="hdr" sz="quarter"/>
          </p:nvPr>
        </p:nvSpPr>
        <p:spPr/>
        <p:txBody>
          <a:bodyPr/>
          <a:lstStyle/>
          <a:p>
            <a:r>
              <a:rPr lang="zh-CN" altLang="en-US"/>
              <a:t>杭州亿启教育科技有限公司</a:t>
            </a:r>
          </a:p>
        </p:txBody>
      </p:sp>
    </p:spTree>
    <p:extLst>
      <p:ext uri="{BB962C8B-B14F-4D97-AF65-F5344CB8AC3E}">
        <p14:creationId xmlns:p14="http://schemas.microsoft.com/office/powerpoint/2010/main" val="65667964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5" name="页眉占位符 4"/>
          <p:cNvSpPr>
            <a:spLocks noGrp="1"/>
          </p:cNvSpPr>
          <p:nvPr>
            <p:ph type="hdr" sz="quarter"/>
          </p:nvPr>
        </p:nvSpPr>
        <p:spPr/>
        <p:txBody>
          <a:bodyPr/>
          <a:lstStyle/>
          <a:p>
            <a:r>
              <a:rPr lang="zh-CN" altLang="en-US"/>
              <a:t>杭州亿启教育科技有限公司</a:t>
            </a:r>
          </a:p>
        </p:txBody>
      </p:sp>
    </p:spTree>
    <p:extLst>
      <p:ext uri="{BB962C8B-B14F-4D97-AF65-F5344CB8AC3E}">
        <p14:creationId xmlns:p14="http://schemas.microsoft.com/office/powerpoint/2010/main" val="89626435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5" name="页眉占位符 4"/>
          <p:cNvSpPr>
            <a:spLocks noGrp="1"/>
          </p:cNvSpPr>
          <p:nvPr>
            <p:ph type="hdr" sz="quarter"/>
          </p:nvPr>
        </p:nvSpPr>
        <p:spPr/>
        <p:txBody>
          <a:bodyPr/>
          <a:lstStyle/>
          <a:p>
            <a:r>
              <a:rPr lang="zh-CN" altLang="en-US"/>
              <a:t>杭州亿启教育科技有限公司</a:t>
            </a:r>
          </a:p>
        </p:txBody>
      </p:sp>
    </p:spTree>
    <p:extLst>
      <p:ext uri="{BB962C8B-B14F-4D97-AF65-F5344CB8AC3E}">
        <p14:creationId xmlns:p14="http://schemas.microsoft.com/office/powerpoint/2010/main" val="106469762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5" name="页眉占位符 4"/>
          <p:cNvSpPr>
            <a:spLocks noGrp="1"/>
          </p:cNvSpPr>
          <p:nvPr>
            <p:ph type="hdr" sz="quarter"/>
          </p:nvPr>
        </p:nvSpPr>
        <p:spPr/>
        <p:txBody>
          <a:bodyPr/>
          <a:lstStyle/>
          <a:p>
            <a:r>
              <a:rPr lang="zh-CN" altLang="en-US"/>
              <a:t>杭州亿启教育科技有限公司</a:t>
            </a:r>
          </a:p>
        </p:txBody>
      </p:sp>
    </p:spTree>
    <p:extLst>
      <p:ext uri="{BB962C8B-B14F-4D97-AF65-F5344CB8AC3E}">
        <p14:creationId xmlns:p14="http://schemas.microsoft.com/office/powerpoint/2010/main" val="18717091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p:cNvSpPr>
            <a:spLocks noGrp="1"/>
          </p:cNvSpPr>
          <p:nvPr>
            <p:ph type="subTitle" idx="1" hasCustomPrompt="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单击以编辑母版副标题样式</a:t>
            </a:r>
          </a:p>
        </p:txBody>
      </p:sp>
      <p:sp>
        <p:nvSpPr>
          <p:cNvPr id="4" name="日期占位符 3"/>
          <p:cNvSpPr>
            <a:spLocks noGrp="1"/>
          </p:cNvSpPr>
          <p:nvPr>
            <p:ph type="dt" sz="half" idx="10"/>
          </p:nvPr>
        </p:nvSpPr>
        <p:spPr/>
        <p:txBody>
          <a:bodyPr/>
          <a:lstStyle/>
          <a:p>
            <a:fld id="{C566085A-AAE6-478F-8DE7-627C252BB344}" type="datetimeFigureOut">
              <a:rPr lang="zh-CN" altLang="en-US" smtClean="0"/>
              <a:t>2019/7/9</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99B4313A-850A-49C8-83FF-39DC4E497518}"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med" p14:dur="700" advClick="0" advTm="3000">
        <p:fade/>
      </p:transition>
    </mc:Choice>
    <mc:Fallback xmlns="">
      <p:transition spd="med" advClick="0" advTm="3000">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hasCustomPrompt="1"/>
          </p:nvPr>
        </p:nvSpPr>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C566085A-AAE6-478F-8DE7-627C252BB344}" type="datetimeFigureOut">
              <a:rPr lang="zh-CN" altLang="en-US" smtClean="0"/>
              <a:t>2019/7/9</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99B4313A-850A-49C8-83FF-39DC4E497518}"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med" p14:dur="700" advClick="0" advTm="3000">
        <p:fade/>
      </p:transition>
    </mc:Choice>
    <mc:Fallback xmlns="">
      <p:transition spd="med" advClick="0" advTm="3000">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p:cNvSpPr>
            <a:spLocks noGrp="1"/>
          </p:cNvSpPr>
          <p:nvPr>
            <p:ph type="body" orient="vert" idx="1" hasCustomPrompt="1"/>
          </p:nvPr>
        </p:nvSpPr>
        <p:spPr>
          <a:xfrm>
            <a:off x="838200" y="365125"/>
            <a:ext cx="7734300" cy="5811838"/>
          </a:xfrm>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C566085A-AAE6-478F-8DE7-627C252BB344}" type="datetimeFigureOut">
              <a:rPr lang="zh-CN" altLang="en-US" smtClean="0"/>
              <a:t>2019/7/9</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99B4313A-850A-49C8-83FF-39DC4E497518}"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med" p14:dur="700" advClick="0" advTm="3000">
        <p:fade/>
      </p:transition>
    </mc:Choice>
    <mc:Fallback xmlns="">
      <p:transition spd="med" advClick="0" advTm="3000">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hasCustomPrompt="1"/>
          </p:nvPr>
        </p:nvSpPr>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C566085A-AAE6-478F-8DE7-627C252BB344}" type="datetimeFigureOut">
              <a:rPr lang="zh-CN" altLang="en-US" smtClean="0"/>
              <a:t>2019/7/9</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99B4313A-850A-49C8-83FF-39DC4E497518}"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med" p14:dur="700" advClick="0" advTm="3000">
        <p:fade/>
      </p:transition>
    </mc:Choice>
    <mc:Fallback xmlns="">
      <p:transition spd="med" advClick="0" advTm="3000">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p>
        </p:txBody>
      </p:sp>
      <p:sp>
        <p:nvSpPr>
          <p:cNvPr id="3" name="文本占位符 2"/>
          <p:cNvSpPr>
            <a:spLocks noGrp="1"/>
          </p:cNvSpPr>
          <p:nvPr>
            <p:ph type="body" idx="1" hasCustomPrompt="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编辑母版文本样式</a:t>
            </a:r>
          </a:p>
        </p:txBody>
      </p:sp>
      <p:sp>
        <p:nvSpPr>
          <p:cNvPr id="4" name="日期占位符 3"/>
          <p:cNvSpPr>
            <a:spLocks noGrp="1"/>
          </p:cNvSpPr>
          <p:nvPr>
            <p:ph type="dt" sz="half" idx="10"/>
          </p:nvPr>
        </p:nvSpPr>
        <p:spPr/>
        <p:txBody>
          <a:bodyPr/>
          <a:lstStyle/>
          <a:p>
            <a:fld id="{C566085A-AAE6-478F-8DE7-627C252BB344}" type="datetimeFigureOut">
              <a:rPr lang="zh-CN" altLang="en-US" smtClean="0"/>
              <a:t>2019/7/9</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99B4313A-850A-49C8-83FF-39DC4E497518}"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med" p14:dur="700" advClick="0" advTm="3000">
        <p:fade/>
      </p:transition>
    </mc:Choice>
    <mc:Fallback xmlns="">
      <p:transition spd="med" advClick="0" advTm="3000">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hasCustomPrompt="1"/>
          </p:nvPr>
        </p:nvSpPr>
        <p:spPr>
          <a:xfrm>
            <a:off x="838200" y="1825625"/>
            <a:ext cx="5181600" cy="435133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hasCustomPrompt="1"/>
          </p:nvPr>
        </p:nvSpPr>
        <p:spPr>
          <a:xfrm>
            <a:off x="6172200" y="1825625"/>
            <a:ext cx="5181600" cy="435133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fld id="{C566085A-AAE6-478F-8DE7-627C252BB344}" type="datetimeFigureOut">
              <a:rPr lang="zh-CN" altLang="en-US" smtClean="0"/>
              <a:t>2019/7/9</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99B4313A-850A-49C8-83FF-39DC4E497518}"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med" p14:dur="700" advClick="0" advTm="3000">
        <p:fade/>
      </p:transition>
    </mc:Choice>
    <mc:Fallback xmlns="">
      <p:transition spd="med" advClick="0" advTm="3000">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p:cNvSpPr>
            <a:spLocks noGrp="1"/>
          </p:cNvSpPr>
          <p:nvPr>
            <p:ph type="body" idx="1" hasCustomPrompt="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4" name="内容占位符 3"/>
          <p:cNvSpPr>
            <a:spLocks noGrp="1"/>
          </p:cNvSpPr>
          <p:nvPr>
            <p:ph sz="half" idx="2" hasCustomPrompt="1"/>
          </p:nvPr>
        </p:nvSpPr>
        <p:spPr>
          <a:xfrm>
            <a:off x="839788" y="2505075"/>
            <a:ext cx="5157787" cy="368458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hasCustomPrompt="1"/>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6" name="内容占位符 5"/>
          <p:cNvSpPr>
            <a:spLocks noGrp="1"/>
          </p:cNvSpPr>
          <p:nvPr>
            <p:ph sz="quarter" idx="4" hasCustomPrompt="1"/>
          </p:nvPr>
        </p:nvSpPr>
        <p:spPr>
          <a:xfrm>
            <a:off x="6172200" y="2505075"/>
            <a:ext cx="5183188" cy="368458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C566085A-AAE6-478F-8DE7-627C252BB344}" type="datetimeFigureOut">
              <a:rPr lang="zh-CN" altLang="en-US" smtClean="0"/>
              <a:t>2019/7/9</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99B4313A-850A-49C8-83FF-39DC4E497518}"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med" p14:dur="700" advClick="0" advTm="3000">
        <p:fade/>
      </p:transition>
    </mc:Choice>
    <mc:Fallback xmlns="">
      <p:transition spd="med" advClick="0" advTm="3000">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C566085A-AAE6-478F-8DE7-627C252BB344}" type="datetimeFigureOut">
              <a:rPr lang="zh-CN" altLang="en-US" smtClean="0"/>
              <a:t>2019/7/9</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99B4313A-850A-49C8-83FF-39DC4E497518}"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med" p14:dur="700" advClick="0" advTm="3000">
        <p:fade/>
      </p:transition>
    </mc:Choice>
    <mc:Fallback xmlns="">
      <p:transition spd="med" advClick="0" advTm="3000">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C566085A-AAE6-478F-8DE7-627C252BB344}" type="datetimeFigureOut">
              <a:rPr lang="zh-CN" altLang="en-US" smtClean="0"/>
              <a:t>2019/7/9</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99B4313A-850A-49C8-83FF-39DC4E497518}"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med" p14:dur="700" advClick="0" advTm="3000">
        <p:fade/>
      </p:transition>
    </mc:Choice>
    <mc:Fallback xmlns="">
      <p:transition spd="med" advClick="0" advTm="3000">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p:cNvSpPr>
            <a:spLocks noGrp="1"/>
          </p:cNvSpPr>
          <p:nvPr>
            <p:ph idx="1" hasCustomPrompt="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日期占位符 4"/>
          <p:cNvSpPr>
            <a:spLocks noGrp="1"/>
          </p:cNvSpPr>
          <p:nvPr>
            <p:ph type="dt" sz="half" idx="10"/>
          </p:nvPr>
        </p:nvSpPr>
        <p:spPr/>
        <p:txBody>
          <a:bodyPr/>
          <a:lstStyle/>
          <a:p>
            <a:fld id="{C566085A-AAE6-478F-8DE7-627C252BB344}" type="datetimeFigureOut">
              <a:rPr lang="zh-CN" altLang="en-US" smtClean="0"/>
              <a:t>2019/7/9</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99B4313A-850A-49C8-83FF-39DC4E497518}"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med" p14:dur="700" advClick="0" advTm="3000">
        <p:fade/>
      </p:transition>
    </mc:Choice>
    <mc:Fallback xmlns="">
      <p:transition spd="med" advClick="0" advTm="3000">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日期占位符 4"/>
          <p:cNvSpPr>
            <a:spLocks noGrp="1"/>
          </p:cNvSpPr>
          <p:nvPr>
            <p:ph type="dt" sz="half" idx="10"/>
          </p:nvPr>
        </p:nvSpPr>
        <p:spPr/>
        <p:txBody>
          <a:bodyPr/>
          <a:lstStyle/>
          <a:p>
            <a:fld id="{C566085A-AAE6-478F-8DE7-627C252BB344}" type="datetimeFigureOut">
              <a:rPr lang="zh-CN" altLang="en-US" smtClean="0"/>
              <a:t>2019/7/9</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99B4313A-850A-49C8-83FF-39DC4E497518}"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med" p14:dur="700" advClick="0" advTm="3000">
        <p:fade/>
      </p:transition>
    </mc:Choice>
    <mc:Fallback xmlns="">
      <p:transition spd="med" advClick="0" advTm="3000">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566085A-AAE6-478F-8DE7-627C252BB344}" type="datetimeFigureOut">
              <a:rPr lang="zh-CN" altLang="en-US" smtClean="0"/>
              <a:t>2019/7/9</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9B4313A-850A-49C8-83FF-39DC4E497518}" type="slidenum">
              <a:rPr lang="zh-CN" altLang="en-US" smtClean="0"/>
              <a:t>‹#›</a:t>
            </a:fld>
            <a:endParaRPr lang="zh-CN" altLang="en-US"/>
          </a:p>
        </p:txBody>
      </p:sp>
      <p:pic>
        <p:nvPicPr>
          <p:cNvPr id="7" name="图片 6">
            <a:extLst>
              <a:ext uri="{FF2B5EF4-FFF2-40B4-BE49-F238E27FC236}">
                <a16:creationId xmlns:a16="http://schemas.microsoft.com/office/drawing/2014/main" id="{146DA881-E42C-4335-BF17-DB839BABDD59}"/>
              </a:ext>
            </a:extLst>
          </p:cNvPr>
          <p:cNvPicPr>
            <a:picLocks noChangeAspect="1"/>
          </p:cNvPicPr>
          <p:nvPr userDrawn="1"/>
        </p:nvPicPr>
        <p:blipFill>
          <a:blip r:embed="rId13" cstate="print">
            <a:alphaModFix amt="60000"/>
            <a:extLst>
              <a:ext uri="{28A0092B-C50C-407E-A947-70E740481C1C}">
                <a14:useLocalDpi xmlns:a14="http://schemas.microsoft.com/office/drawing/2010/main" val="0"/>
              </a:ext>
            </a:extLst>
          </a:blip>
          <a:stretch>
            <a:fillRect/>
          </a:stretch>
        </p:blipFill>
        <p:spPr>
          <a:xfrm>
            <a:off x="7399497" y="1197005"/>
            <a:ext cx="3333358" cy="1077853"/>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med" p14:dur="700" advClick="0" advTm="3000">
        <p:fade/>
      </p:transition>
    </mc:Choice>
    <mc:Fallback xmlns="">
      <p:transition spd="med" advClick="0" advTm="3000">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tags" Target="../tags/tag8.xml"/><Relationship Id="rId4" Type="http://schemas.openxmlformats.org/officeDocument/2006/relationships/image" Target="../media/image4.jpeg"/></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tags" Target="../tags/tag9.xml"/><Relationship Id="rId4" Type="http://schemas.openxmlformats.org/officeDocument/2006/relationships/image" Target="../media/image4.jpeg"/></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2.xml"/><Relationship Id="rId1" Type="http://schemas.openxmlformats.org/officeDocument/2006/relationships/tags" Target="../tags/tag10.xml"/><Relationship Id="rId4" Type="http://schemas.openxmlformats.org/officeDocument/2006/relationships/image" Target="../media/image4.jpeg"/></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2.xml"/><Relationship Id="rId1" Type="http://schemas.openxmlformats.org/officeDocument/2006/relationships/tags" Target="../tags/tag11.xml"/><Relationship Id="rId4" Type="http://schemas.openxmlformats.org/officeDocument/2006/relationships/image" Target="../media/image4.jpeg"/></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2.xml"/><Relationship Id="rId1" Type="http://schemas.openxmlformats.org/officeDocument/2006/relationships/tags" Target="../tags/tag12.xml"/><Relationship Id="rId6" Type="http://schemas.openxmlformats.org/officeDocument/2006/relationships/image" Target="../media/image4.jpeg"/><Relationship Id="rId5" Type="http://schemas.openxmlformats.org/officeDocument/2006/relationships/image" Target="../media/image6.png"/><Relationship Id="rId4" Type="http://schemas.openxmlformats.org/officeDocument/2006/relationships/image" Target="../media/image5.png"/></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2.xml"/><Relationship Id="rId1" Type="http://schemas.openxmlformats.org/officeDocument/2006/relationships/tags" Target="../tags/tag13.xml"/><Relationship Id="rId4" Type="http://schemas.openxmlformats.org/officeDocument/2006/relationships/image" Target="../media/image4.jpeg"/></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2.xml"/><Relationship Id="rId1" Type="http://schemas.openxmlformats.org/officeDocument/2006/relationships/tags" Target="../tags/tag14.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4.jpeg"/></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2.xml"/><Relationship Id="rId1" Type="http://schemas.openxmlformats.org/officeDocument/2006/relationships/tags" Target="../tags/tag15.xml"/><Relationship Id="rId4" Type="http://schemas.openxmlformats.org/officeDocument/2006/relationships/image" Target="../media/image4.jpeg"/></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2.xml"/><Relationship Id="rId1" Type="http://schemas.openxmlformats.org/officeDocument/2006/relationships/tags" Target="../tags/tag16.xml"/><Relationship Id="rId4" Type="http://schemas.openxmlformats.org/officeDocument/2006/relationships/image" Target="../media/image4.jpeg"/></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2.xml"/><Relationship Id="rId1" Type="http://schemas.openxmlformats.org/officeDocument/2006/relationships/tags" Target="../tags/tag17.xml"/><Relationship Id="rId4" Type="http://schemas.openxmlformats.org/officeDocument/2006/relationships/image" Target="../media/image4.jpeg"/></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2.xml"/><Relationship Id="rId1" Type="http://schemas.openxmlformats.org/officeDocument/2006/relationships/tags" Target="../tags/tag18.xml"/><Relationship Id="rId5" Type="http://schemas.openxmlformats.org/officeDocument/2006/relationships/image" Target="../media/image9.png"/><Relationship Id="rId4" Type="http://schemas.openxmlformats.org/officeDocument/2006/relationships/image" Target="../media/image4.jpeg"/></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2.xml"/><Relationship Id="rId1" Type="http://schemas.openxmlformats.org/officeDocument/2006/relationships/tags" Target="../tags/tag19.xml"/><Relationship Id="rId4" Type="http://schemas.openxmlformats.org/officeDocument/2006/relationships/image" Target="../media/image4.jpeg"/></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1.xml"/><Relationship Id="rId4" Type="http://schemas.openxmlformats.org/officeDocument/2006/relationships/image" Target="../media/image4.jpeg"/></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ags" Target="../tags/tag2.xml"/><Relationship Id="rId4" Type="http://schemas.openxmlformats.org/officeDocument/2006/relationships/image" Target="../media/image4.jpeg"/></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ags" Target="../tags/tag3.xml"/><Relationship Id="rId4" Type="http://schemas.openxmlformats.org/officeDocument/2006/relationships/image" Target="../media/image4.jpe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tags" Target="../tags/tag4.xml"/><Relationship Id="rId4" Type="http://schemas.openxmlformats.org/officeDocument/2006/relationships/image" Target="../media/image4.jpeg"/></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tags" Target="../tags/tag5.xml"/><Relationship Id="rId4" Type="http://schemas.openxmlformats.org/officeDocument/2006/relationships/image" Target="../media/image4.jpeg"/></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tags" Target="../tags/tag6.xml"/><Relationship Id="rId4" Type="http://schemas.openxmlformats.org/officeDocument/2006/relationships/image" Target="../media/image4.jpeg"/></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tags" Target="../tags/tag7.xml"/><Relationship Id="rId4" Type="http://schemas.openxmlformats.org/officeDocument/2006/relationships/image" Target="../media/image4.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732504" y="1190484"/>
            <a:ext cx="6096000" cy="5016758"/>
          </a:xfrm>
          <a:prstGeom prst="rect">
            <a:avLst/>
          </a:prstGeom>
        </p:spPr>
        <p:txBody>
          <a:bodyPr>
            <a:spAutoFit/>
          </a:bodyPr>
          <a:lstStyle/>
          <a:p>
            <a:r>
              <a:rPr lang="zh-CN" altLang="en-US" sz="4000" b="1" dirty="0">
                <a:solidFill>
                  <a:srgbClr val="FF0000"/>
                </a:solidFill>
                <a:latin typeface="HelveticaNeue" charset="0"/>
              </a:rPr>
              <a:t>感恩遇见，相互成就，本课件资料仅供您个人参考、教学使用，严禁自行在网络传播，违者依知识产权法追究法律责任。</a:t>
            </a:r>
            <a:endParaRPr lang="en-US" altLang="zh-CN" sz="4000" b="1" dirty="0">
              <a:solidFill>
                <a:srgbClr val="FF0000"/>
              </a:solidFill>
              <a:latin typeface="HelveticaNeue" charset="0"/>
            </a:endParaRPr>
          </a:p>
          <a:p>
            <a:endParaRPr lang="en-US" altLang="zh-CN" sz="4000" b="1" dirty="0">
              <a:solidFill>
                <a:srgbClr val="FF0000"/>
              </a:solidFill>
              <a:latin typeface="HelveticaNeue" charset="0"/>
            </a:endParaRPr>
          </a:p>
          <a:p>
            <a:r>
              <a:rPr lang="zh-CN" altLang="en-US" sz="4000" b="1" dirty="0">
                <a:solidFill>
                  <a:srgbClr val="FF0000"/>
                </a:solidFill>
                <a:latin typeface="HelveticaNeue" charset="0"/>
              </a:rPr>
              <a:t>更多教学资源请关注</a:t>
            </a:r>
            <a:endParaRPr lang="en-US" altLang="zh-CN" sz="4000" b="1" dirty="0">
              <a:solidFill>
                <a:srgbClr val="FF0000"/>
              </a:solidFill>
              <a:latin typeface="HelveticaNeue" charset="0"/>
            </a:endParaRPr>
          </a:p>
          <a:p>
            <a:r>
              <a:rPr lang="zh-CN" altLang="en-US" sz="4000" b="1" dirty="0">
                <a:solidFill>
                  <a:srgbClr val="FF0000"/>
                </a:solidFill>
                <a:latin typeface="HelveticaNeue" charset="0"/>
              </a:rPr>
              <a:t>公众号：溯恩高中英语</a:t>
            </a:r>
          </a:p>
        </p:txBody>
      </p:sp>
      <p:pic>
        <p:nvPicPr>
          <p:cNvPr id="3" name="图片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87595" y="2503014"/>
            <a:ext cx="3276600" cy="3276600"/>
          </a:xfrm>
          <a:prstGeom prst="rect">
            <a:avLst/>
          </a:prstGeom>
        </p:spPr>
      </p:pic>
      <p:sp>
        <p:nvSpPr>
          <p:cNvPr id="4" name="矩形 3"/>
          <p:cNvSpPr/>
          <p:nvPr/>
        </p:nvSpPr>
        <p:spPr>
          <a:xfrm>
            <a:off x="6990735" y="1190484"/>
            <a:ext cx="5201265" cy="1015663"/>
          </a:xfrm>
          <a:prstGeom prst="rect">
            <a:avLst/>
          </a:prstGeom>
        </p:spPr>
        <p:txBody>
          <a:bodyPr wrap="square">
            <a:spAutoFit/>
          </a:bodyPr>
          <a:lstStyle/>
          <a:p>
            <a:r>
              <a:rPr lang="zh-CN" altLang="en-US" sz="6000" b="1">
                <a:latin typeface="华文新魏" panose="02010800040101010101" pitchFamily="2" charset="-122"/>
                <a:ea typeface="华文新魏" panose="02010800040101010101" pitchFamily="2" charset="-122"/>
              </a:rPr>
              <a:t>知识产权声明</a:t>
            </a:r>
            <a:endParaRPr lang="zh-CN" altLang="en-US" sz="6000" b="1" dirty="0">
              <a:latin typeface="华文新魏" panose="02010800040101010101" pitchFamily="2" charset="-122"/>
              <a:ea typeface="华文新魏" panose="02010800040101010101" pitchFamily="2" charset="-122"/>
            </a:endParaRPr>
          </a:p>
        </p:txBody>
      </p:sp>
      <p:pic>
        <p:nvPicPr>
          <p:cNvPr id="6" name="图片 5"/>
          <p:cNvPicPr>
            <a:picLocks noChangeAspect="1"/>
          </p:cNvPicPr>
          <p:nvPr/>
        </p:nvPicPr>
        <p:blipFill>
          <a:blip r:embed="rId3" cstate="print">
            <a:alphaModFix amt="60000"/>
            <a:extLst>
              <a:ext uri="{28A0092B-C50C-407E-A947-70E740481C1C}">
                <a14:useLocalDpi xmlns:a14="http://schemas.microsoft.com/office/drawing/2010/main" val="0"/>
              </a:ext>
            </a:extLst>
          </a:blip>
          <a:stretch>
            <a:fillRect/>
          </a:stretch>
        </p:blipFill>
        <p:spPr>
          <a:xfrm>
            <a:off x="7687595" y="112631"/>
            <a:ext cx="3333358" cy="1077853"/>
          </a:xfrm>
          <a:prstGeom prst="rect">
            <a:avLst/>
          </a:prstGeom>
        </p:spPr>
      </p:pic>
    </p:spTree>
    <p:extLst>
      <p:ext uri="{BB962C8B-B14F-4D97-AF65-F5344CB8AC3E}">
        <p14:creationId xmlns:p14="http://schemas.microsoft.com/office/powerpoint/2010/main" val="11812802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advClick="0" advTm="3000">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平行四边形 20"/>
          <p:cNvSpPr/>
          <p:nvPr/>
        </p:nvSpPr>
        <p:spPr>
          <a:xfrm>
            <a:off x="1160311" y="872062"/>
            <a:ext cx="2700670" cy="699576"/>
          </a:xfrm>
          <a:prstGeom prst="parallelogram">
            <a:avLst/>
          </a:prstGeom>
          <a:solidFill>
            <a:srgbClr val="22ACE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a:ea typeface="微软雅黑" panose="020B0503020204020204" charset="-122"/>
              <a:sym typeface="Arial" panose="020B0604020202020204"/>
            </a:endParaRPr>
          </a:p>
        </p:txBody>
      </p:sp>
      <p:sp>
        <p:nvSpPr>
          <p:cNvPr id="22" name="Rectangle 18"/>
          <p:cNvSpPr>
            <a:spLocks noChangeArrowheads="1"/>
          </p:cNvSpPr>
          <p:nvPr/>
        </p:nvSpPr>
        <p:spPr bwMode="auto">
          <a:xfrm>
            <a:off x="1728086" y="988485"/>
            <a:ext cx="1422400" cy="4305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ctr" fontAlgn="base">
              <a:spcBef>
                <a:spcPct val="0"/>
              </a:spcBef>
              <a:spcAft>
                <a:spcPct val="0"/>
              </a:spcAft>
            </a:pPr>
            <a:r>
              <a:rPr lang="zh-CN" altLang="en-US" sz="2800" dirty="0">
                <a:solidFill>
                  <a:schemeClr val="bg1"/>
                </a:solidFill>
                <a:latin typeface="Arial" panose="020B0604020202020204"/>
                <a:ea typeface="微软雅黑" panose="020B0503020204020204" charset="-122"/>
                <a:cs typeface="宋体" panose="02010600030101010101" pitchFamily="2" charset="-122"/>
                <a:sym typeface="Arial" panose="020B0604020202020204"/>
              </a:rPr>
              <a:t>遣词造句</a:t>
            </a:r>
          </a:p>
        </p:txBody>
      </p:sp>
      <p:sp>
        <p:nvSpPr>
          <p:cNvPr id="23" name="平行四边形 22"/>
          <p:cNvSpPr/>
          <p:nvPr/>
        </p:nvSpPr>
        <p:spPr>
          <a:xfrm>
            <a:off x="3750119" y="872063"/>
            <a:ext cx="745738" cy="699576"/>
          </a:xfrm>
          <a:prstGeom prst="parallelogram">
            <a:avLst/>
          </a:prstGeom>
          <a:solidFill>
            <a:srgbClr val="7ED9F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a:ea typeface="微软雅黑" panose="020B0503020204020204" charset="-122"/>
              <a:sym typeface="Arial" panose="020B0604020202020204"/>
            </a:endParaRPr>
          </a:p>
        </p:txBody>
      </p:sp>
      <p:cxnSp>
        <p:nvCxnSpPr>
          <p:cNvPr id="6" name="直接连接符 5"/>
          <p:cNvCxnSpPr/>
          <p:nvPr/>
        </p:nvCxnSpPr>
        <p:spPr>
          <a:xfrm>
            <a:off x="3627099" y="2864435"/>
            <a:ext cx="0" cy="1323382"/>
          </a:xfrm>
          <a:prstGeom prst="line">
            <a:avLst/>
          </a:prstGeom>
          <a:noFill/>
          <a:ln w="19050" cap="flat" cmpd="sng" algn="ctr">
            <a:solidFill>
              <a:srgbClr val="7D7D7D">
                <a:lumMod val="20000"/>
                <a:lumOff val="80000"/>
              </a:srgbClr>
            </a:solidFill>
            <a:prstDash val="solid"/>
            <a:miter lim="800000"/>
          </a:ln>
          <a:effectLst/>
        </p:spPr>
      </p:cxnSp>
      <p:cxnSp>
        <p:nvCxnSpPr>
          <p:cNvPr id="13" name="直接连接符 12"/>
          <p:cNvCxnSpPr/>
          <p:nvPr/>
        </p:nvCxnSpPr>
        <p:spPr>
          <a:xfrm>
            <a:off x="3616212" y="4437425"/>
            <a:ext cx="0" cy="1323382"/>
          </a:xfrm>
          <a:prstGeom prst="line">
            <a:avLst/>
          </a:prstGeom>
          <a:noFill/>
          <a:ln w="19050" cap="flat" cmpd="sng" algn="ctr">
            <a:solidFill>
              <a:srgbClr val="7D7D7D">
                <a:lumMod val="20000"/>
                <a:lumOff val="80000"/>
              </a:srgbClr>
            </a:solidFill>
            <a:prstDash val="solid"/>
            <a:miter lim="800000"/>
          </a:ln>
          <a:effectLst/>
        </p:spPr>
      </p:cxnSp>
      <p:pic>
        <p:nvPicPr>
          <p:cNvPr id="2" name="图片 1" descr="66"/>
          <p:cNvPicPr>
            <a:picLocks noChangeAspect="1"/>
          </p:cNvPicPr>
          <p:nvPr/>
        </p:nvPicPr>
        <p:blipFill>
          <a:blip r:embed="rId4"/>
          <a:stretch>
            <a:fillRect/>
          </a:stretch>
        </p:blipFill>
        <p:spPr>
          <a:xfrm>
            <a:off x="327660" y="824865"/>
            <a:ext cx="762000" cy="746760"/>
          </a:xfrm>
          <a:prstGeom prst="rect">
            <a:avLst/>
          </a:prstGeom>
        </p:spPr>
      </p:pic>
      <p:sp>
        <p:nvSpPr>
          <p:cNvPr id="3" name="文本框 2"/>
          <p:cNvSpPr txBox="1"/>
          <p:nvPr/>
        </p:nvSpPr>
        <p:spPr>
          <a:xfrm>
            <a:off x="4826000" y="2136775"/>
            <a:ext cx="2540000" cy="645160"/>
          </a:xfrm>
          <a:prstGeom prst="rect">
            <a:avLst/>
          </a:prstGeom>
          <a:noFill/>
        </p:spPr>
        <p:txBody>
          <a:bodyPr wrap="square" rtlCol="0" anchor="t">
            <a:spAutoFit/>
          </a:bodyPr>
          <a:lstStyle/>
          <a:p>
            <a:endParaRPr lang="zh-CN" altLang="en-US"/>
          </a:p>
          <a:p>
            <a:endParaRPr lang="zh-CN" altLang="en-US"/>
          </a:p>
        </p:txBody>
      </p:sp>
      <p:sp>
        <p:nvSpPr>
          <p:cNvPr id="15" name="TextBox 14"/>
          <p:cNvSpPr txBox="1"/>
          <p:nvPr/>
        </p:nvSpPr>
        <p:spPr>
          <a:xfrm>
            <a:off x="716280" y="1571694"/>
            <a:ext cx="11180781" cy="4954270"/>
          </a:xfrm>
          <a:prstGeom prst="rect">
            <a:avLst/>
          </a:prstGeom>
          <a:noFill/>
        </p:spPr>
        <p:txBody>
          <a:bodyPr wrap="square" rtlCol="0">
            <a:spAutoFit/>
          </a:bodyPr>
          <a:lstStyle/>
          <a:p>
            <a:pPr marL="514350" indent="-514350"/>
            <a:r>
              <a:rPr lang="en-US" altLang="zh-CN" sz="2400" dirty="0">
                <a:solidFill>
                  <a:srgbClr val="22ACEC"/>
                </a:solidFill>
                <a:latin typeface="Calibri" panose="020F0502020204030204" pitchFamily="34" charset="0"/>
                <a:cs typeface="Times New Roman" panose="02020603050405020304" pitchFamily="18" charset="0"/>
              </a:rPr>
              <a:t>Group 1: greet; cheek; in general; misunderstanding</a:t>
            </a:r>
          </a:p>
          <a:p>
            <a:pPr marL="514350" indent="-514350"/>
            <a:endParaRPr lang="en-US" altLang="zh-CN" sz="2400" dirty="0">
              <a:solidFill>
                <a:srgbClr val="22ACEC"/>
              </a:solidFill>
              <a:latin typeface="Calibri" panose="020F0502020204030204" pitchFamily="34" charset="0"/>
              <a:cs typeface="Times New Roman" panose="02020603050405020304" pitchFamily="18" charset="0"/>
            </a:endParaRPr>
          </a:p>
          <a:p>
            <a:pPr marL="514350" indent="-514350"/>
            <a:endParaRPr lang="en-US" altLang="zh-CN" sz="2400" dirty="0">
              <a:solidFill>
                <a:srgbClr val="22ACEC"/>
              </a:solidFill>
              <a:latin typeface="Calibri" panose="020F0502020204030204" pitchFamily="34" charset="0"/>
              <a:cs typeface="Times New Roman" panose="02020603050405020304" pitchFamily="18" charset="0"/>
            </a:endParaRPr>
          </a:p>
          <a:p>
            <a:pPr marL="514350" indent="-514350"/>
            <a:r>
              <a:rPr lang="en-US" altLang="zh-CN" sz="2400" dirty="0">
                <a:solidFill>
                  <a:srgbClr val="22ACEC"/>
                </a:solidFill>
                <a:latin typeface="Calibri" panose="020F0502020204030204" pitchFamily="34" charset="0"/>
                <a:cs typeface="Times New Roman" panose="02020603050405020304" pitchFamily="18" charset="0"/>
              </a:rPr>
              <a:t>Group 2: approach; be likely to; defend possible</a:t>
            </a:r>
          </a:p>
          <a:p>
            <a:pPr marL="514350" indent="-514350"/>
            <a:endParaRPr lang="en-US" altLang="zh-CN" sz="2400" dirty="0">
              <a:solidFill>
                <a:srgbClr val="22ACEC"/>
              </a:solidFill>
              <a:latin typeface="Calibri" panose="020F0502020204030204" pitchFamily="34" charset="0"/>
              <a:cs typeface="Times New Roman" panose="02020603050405020304" pitchFamily="18" charset="0"/>
            </a:endParaRPr>
          </a:p>
          <a:p>
            <a:pPr marL="514350" indent="-514350"/>
            <a:endParaRPr lang="en-US" altLang="zh-CN" sz="2400" dirty="0">
              <a:solidFill>
                <a:srgbClr val="22ACEC"/>
              </a:solidFill>
              <a:latin typeface="Calibri" panose="020F0502020204030204" pitchFamily="34" charset="0"/>
              <a:cs typeface="Times New Roman" panose="02020603050405020304" pitchFamily="18" charset="0"/>
            </a:endParaRPr>
          </a:p>
          <a:p>
            <a:pPr marL="514350" indent="-514350"/>
            <a:r>
              <a:rPr lang="en-US" altLang="zh-CN" sz="2400" dirty="0">
                <a:solidFill>
                  <a:srgbClr val="22ACEC"/>
                </a:solidFill>
                <a:latin typeface="Calibri" panose="020F0502020204030204" pitchFamily="34" charset="0"/>
                <a:cs typeface="Times New Roman" panose="02020603050405020304" pitchFamily="18" charset="0"/>
              </a:rPr>
              <a:t>Group 3: adult; anger; lose face; </a:t>
            </a:r>
          </a:p>
          <a:p>
            <a:pPr marL="514350" indent="-514350"/>
            <a:endParaRPr lang="en-US" altLang="zh-CN" sz="2400" dirty="0">
              <a:solidFill>
                <a:srgbClr val="22ACEC"/>
              </a:solidFill>
              <a:latin typeface="Calibri" panose="020F0502020204030204" pitchFamily="34" charset="0"/>
              <a:cs typeface="Times New Roman" panose="02020603050405020304" pitchFamily="18" charset="0"/>
            </a:endParaRPr>
          </a:p>
          <a:p>
            <a:pPr marL="514350" indent="-514350"/>
            <a:r>
              <a:rPr lang="en-US" altLang="zh-CN" sz="2400" dirty="0">
                <a:solidFill>
                  <a:srgbClr val="22ACEC"/>
                </a:solidFill>
                <a:latin typeface="Calibri" panose="020F0502020204030204" pitchFamily="34" charset="0"/>
                <a:cs typeface="Times New Roman" panose="02020603050405020304" pitchFamily="18" charset="0"/>
                <a:sym typeface="+mn-ea"/>
              </a:rPr>
              <a:t>Group 4: at ease; facial; unspoken</a:t>
            </a:r>
          </a:p>
          <a:p>
            <a:pPr marL="514350" indent="-514350"/>
            <a:endParaRPr lang="en-US" altLang="zh-CN" sz="2400" dirty="0">
              <a:solidFill>
                <a:srgbClr val="22ACEC"/>
              </a:solidFill>
              <a:latin typeface="Calibri" panose="020F0502020204030204" pitchFamily="34" charset="0"/>
              <a:cs typeface="Times New Roman" panose="02020603050405020304" pitchFamily="18" charset="0"/>
              <a:sym typeface="+mn-ea"/>
            </a:endParaRPr>
          </a:p>
          <a:p>
            <a:pPr marL="514350" indent="-514350"/>
            <a:endParaRPr lang="en-US" altLang="zh-CN" sz="2400" dirty="0">
              <a:solidFill>
                <a:srgbClr val="22ACEC"/>
              </a:solidFill>
              <a:latin typeface="Calibri" panose="020F0502020204030204" pitchFamily="34" charset="0"/>
              <a:cs typeface="Times New Roman" panose="02020603050405020304" pitchFamily="18" charset="0"/>
              <a:sym typeface="+mn-ea"/>
            </a:endParaRPr>
          </a:p>
          <a:p>
            <a:pPr marL="514350" indent="-514350"/>
            <a:r>
              <a:rPr lang="en-US" altLang="zh-CN" sz="2400" dirty="0">
                <a:solidFill>
                  <a:srgbClr val="22ACEC"/>
                </a:solidFill>
                <a:latin typeface="Calibri" panose="020F0502020204030204" pitchFamily="34" charset="0"/>
                <a:cs typeface="Times New Roman" panose="02020603050405020304" pitchFamily="18" charset="0"/>
                <a:sym typeface="+mn-ea"/>
              </a:rPr>
              <a:t>Group 5: turn one's back to; yawn; misread</a:t>
            </a:r>
            <a:endParaRPr lang="en-US" altLang="zh-CN" sz="2800" dirty="0">
              <a:solidFill>
                <a:srgbClr val="22ACEC"/>
              </a:solidFill>
              <a:latin typeface="Calibri" panose="020F0502020204030204" pitchFamily="34" charset="0"/>
              <a:cs typeface="Times New Roman" panose="02020603050405020304" pitchFamily="18" charset="0"/>
              <a:sym typeface="+mn-ea"/>
            </a:endParaRPr>
          </a:p>
          <a:p>
            <a:pPr marL="514350" indent="-514350"/>
            <a:endParaRPr lang="en-US" altLang="zh-CN" sz="2800" dirty="0">
              <a:solidFill>
                <a:srgbClr val="22ACEC"/>
              </a:solidFill>
              <a:latin typeface="Calibri" panose="020F0502020204030204" pitchFamily="34" charset="0"/>
              <a:cs typeface="Times New Roman" panose="02020603050405020304" pitchFamily="18" charset="0"/>
            </a:endParaRPr>
          </a:p>
        </p:txBody>
      </p:sp>
      <p:sp>
        <p:nvSpPr>
          <p:cNvPr id="8" name="矩形 7"/>
          <p:cNvSpPr/>
          <p:nvPr/>
        </p:nvSpPr>
        <p:spPr>
          <a:xfrm>
            <a:off x="815341" y="1987850"/>
            <a:ext cx="10721340" cy="829945"/>
          </a:xfrm>
          <a:prstGeom prst="rect">
            <a:avLst/>
          </a:prstGeom>
        </p:spPr>
        <p:txBody>
          <a:bodyPr wrap="square">
            <a:spAutoFit/>
          </a:bodyPr>
          <a:lstStyle/>
          <a:p>
            <a:r>
              <a:rPr lang="en-US" sz="2400" dirty="0">
                <a:latin typeface="Calibri" panose="020F0502020204030204" pitchFamily="34" charset="0"/>
              </a:rPr>
              <a:t>In general, you'd better not kiss on the cheek when you greet a Chinese, as it might lead to misunderstanding.</a:t>
            </a:r>
          </a:p>
        </p:txBody>
      </p:sp>
      <p:sp>
        <p:nvSpPr>
          <p:cNvPr id="9" name="矩形 8"/>
          <p:cNvSpPr/>
          <p:nvPr/>
        </p:nvSpPr>
        <p:spPr>
          <a:xfrm>
            <a:off x="765811" y="3014645"/>
            <a:ext cx="10721340" cy="829945"/>
          </a:xfrm>
          <a:prstGeom prst="rect">
            <a:avLst/>
          </a:prstGeom>
        </p:spPr>
        <p:txBody>
          <a:bodyPr wrap="square">
            <a:spAutoFit/>
          </a:bodyPr>
          <a:lstStyle/>
          <a:p>
            <a:r>
              <a:rPr lang="en-US" sz="2400" dirty="0">
                <a:latin typeface="Calibri" panose="020F0502020204030204" pitchFamily="34" charset="0"/>
              </a:rPr>
              <a:t>When a stranger approaches, we are likely to get nervous and defend against possible danger. </a:t>
            </a:r>
          </a:p>
        </p:txBody>
      </p:sp>
      <p:sp>
        <p:nvSpPr>
          <p:cNvPr id="11" name="矩形 10"/>
          <p:cNvSpPr/>
          <p:nvPr/>
        </p:nvSpPr>
        <p:spPr>
          <a:xfrm>
            <a:off x="716281" y="4188125"/>
            <a:ext cx="10721340" cy="460375"/>
          </a:xfrm>
          <a:prstGeom prst="rect">
            <a:avLst/>
          </a:prstGeom>
        </p:spPr>
        <p:txBody>
          <a:bodyPr wrap="square">
            <a:spAutoFit/>
          </a:bodyPr>
          <a:lstStyle/>
          <a:p>
            <a:r>
              <a:rPr lang="en-US" sz="2400" dirty="0">
                <a:latin typeface="Calibri" panose="020F0502020204030204" pitchFamily="34" charset="0"/>
              </a:rPr>
              <a:t>Many adults fail to contain anger when they lose face.</a:t>
            </a:r>
          </a:p>
        </p:txBody>
      </p:sp>
      <p:sp>
        <p:nvSpPr>
          <p:cNvPr id="4" name="矩形 3"/>
          <p:cNvSpPr/>
          <p:nvPr/>
        </p:nvSpPr>
        <p:spPr>
          <a:xfrm>
            <a:off x="765810" y="4930775"/>
            <a:ext cx="11082020" cy="829945"/>
          </a:xfrm>
          <a:prstGeom prst="rect">
            <a:avLst/>
          </a:prstGeom>
        </p:spPr>
        <p:txBody>
          <a:bodyPr wrap="square">
            <a:spAutoFit/>
          </a:bodyPr>
          <a:lstStyle/>
          <a:p>
            <a:r>
              <a:rPr lang="en-US" sz="2400" dirty="0">
                <a:latin typeface="Calibri" panose="020F0502020204030204" pitchFamily="34" charset="0"/>
              </a:rPr>
              <a:t>Unspoken language like facial expression can often tell whether a person is at ease or not. </a:t>
            </a:r>
          </a:p>
        </p:txBody>
      </p:sp>
      <p:sp>
        <p:nvSpPr>
          <p:cNvPr id="5" name="矩形 4"/>
          <p:cNvSpPr/>
          <p:nvPr/>
        </p:nvSpPr>
        <p:spPr>
          <a:xfrm>
            <a:off x="765810" y="6015990"/>
            <a:ext cx="11082020" cy="460375"/>
          </a:xfrm>
          <a:prstGeom prst="rect">
            <a:avLst/>
          </a:prstGeom>
        </p:spPr>
        <p:txBody>
          <a:bodyPr wrap="square">
            <a:spAutoFit/>
          </a:bodyPr>
          <a:lstStyle/>
          <a:p>
            <a:r>
              <a:rPr lang="en-US" sz="2400" dirty="0">
                <a:latin typeface="Calibri" panose="020F0502020204030204" pitchFamily="34" charset="0"/>
              </a:rPr>
              <a:t>Yawning and turning your back to others can often be misread when you do not mean it.</a:t>
            </a:r>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med" p14:dur="700" advClick="0" advTm="52157">
        <p:fade/>
      </p:transition>
    </mc:Choice>
    <mc:Fallback xmlns="">
      <p:transition spd="med" advClick="0" advTm="52157">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26" presetClass="emph" presetSubtype="0" fill="hold" grpId="0" nodeType="clickEffect">
                                  <p:stCondLst>
                                    <p:cond delay="0"/>
                                  </p:stCondLst>
                                  <p:childTnLst>
                                    <p:animEffect transition="out" filter="fade">
                                      <p:cBhvr>
                                        <p:cTn id="26" dur="500" tmFilter="0, 0; .2, .5; .8, .5; 1, 0"/>
                                        <p:tgtEl>
                                          <p:spTgt spid="21"/>
                                        </p:tgtEl>
                                      </p:cBhvr>
                                    </p:animEffect>
                                    <p:animScale>
                                      <p:cBhvr>
                                        <p:cTn id="27" dur="250" autoRev="1" fill="hold"/>
                                        <p:tgtEl>
                                          <p:spTgt spid="21"/>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P spid="8" grpId="0"/>
      <p:bldP spid="9" grpId="0"/>
      <p:bldP spid="11" grpId="0"/>
      <p:bldP spid="4" grpId="0"/>
      <p:bldP spid="5"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平行四边形 20"/>
          <p:cNvSpPr/>
          <p:nvPr/>
        </p:nvSpPr>
        <p:spPr>
          <a:xfrm>
            <a:off x="1160311" y="872062"/>
            <a:ext cx="2700670" cy="699576"/>
          </a:xfrm>
          <a:prstGeom prst="parallelogram">
            <a:avLst/>
          </a:prstGeom>
          <a:solidFill>
            <a:srgbClr val="22ACE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a:ea typeface="微软雅黑" panose="020B0503020204020204" charset="-122"/>
              <a:sym typeface="Arial" panose="020B0604020202020204"/>
            </a:endParaRPr>
          </a:p>
        </p:txBody>
      </p:sp>
      <p:sp>
        <p:nvSpPr>
          <p:cNvPr id="22" name="Rectangle 18"/>
          <p:cNvSpPr>
            <a:spLocks noChangeArrowheads="1"/>
          </p:cNvSpPr>
          <p:nvPr/>
        </p:nvSpPr>
        <p:spPr bwMode="auto">
          <a:xfrm>
            <a:off x="1728086" y="988485"/>
            <a:ext cx="1422400" cy="4305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ctr" fontAlgn="base">
              <a:spcBef>
                <a:spcPct val="0"/>
              </a:spcBef>
              <a:spcAft>
                <a:spcPct val="0"/>
              </a:spcAft>
            </a:pPr>
            <a:r>
              <a:rPr lang="zh-CN" altLang="en-US" sz="2800" dirty="0">
                <a:solidFill>
                  <a:schemeClr val="bg1"/>
                </a:solidFill>
                <a:latin typeface="Arial" panose="020B0604020202020204"/>
                <a:ea typeface="微软雅黑" panose="020B0503020204020204" charset="-122"/>
                <a:cs typeface="宋体" panose="02010600030101010101" pitchFamily="2" charset="-122"/>
                <a:sym typeface="Arial" panose="020B0604020202020204"/>
              </a:rPr>
              <a:t>核心词汇</a:t>
            </a:r>
          </a:p>
        </p:txBody>
      </p:sp>
      <p:sp>
        <p:nvSpPr>
          <p:cNvPr id="23" name="平行四边形 22"/>
          <p:cNvSpPr/>
          <p:nvPr/>
        </p:nvSpPr>
        <p:spPr>
          <a:xfrm>
            <a:off x="3750119" y="872063"/>
            <a:ext cx="745738" cy="699576"/>
          </a:xfrm>
          <a:prstGeom prst="parallelogram">
            <a:avLst/>
          </a:prstGeom>
          <a:solidFill>
            <a:srgbClr val="7ED9F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a:ea typeface="微软雅黑" panose="020B0503020204020204" charset="-122"/>
              <a:sym typeface="Arial" panose="020B0604020202020204"/>
            </a:endParaRPr>
          </a:p>
        </p:txBody>
      </p:sp>
      <p:cxnSp>
        <p:nvCxnSpPr>
          <p:cNvPr id="6" name="直接连接符 5"/>
          <p:cNvCxnSpPr/>
          <p:nvPr/>
        </p:nvCxnSpPr>
        <p:spPr>
          <a:xfrm>
            <a:off x="3627099" y="2864435"/>
            <a:ext cx="0" cy="1323382"/>
          </a:xfrm>
          <a:prstGeom prst="line">
            <a:avLst/>
          </a:prstGeom>
          <a:noFill/>
          <a:ln w="19050" cap="flat" cmpd="sng" algn="ctr">
            <a:solidFill>
              <a:srgbClr val="7D7D7D">
                <a:lumMod val="20000"/>
                <a:lumOff val="80000"/>
              </a:srgbClr>
            </a:solidFill>
            <a:prstDash val="solid"/>
            <a:miter lim="800000"/>
          </a:ln>
          <a:effectLst/>
        </p:spPr>
      </p:cxnSp>
      <p:cxnSp>
        <p:nvCxnSpPr>
          <p:cNvPr id="13" name="直接连接符 12"/>
          <p:cNvCxnSpPr/>
          <p:nvPr/>
        </p:nvCxnSpPr>
        <p:spPr>
          <a:xfrm>
            <a:off x="3616212" y="4437425"/>
            <a:ext cx="0" cy="1323382"/>
          </a:xfrm>
          <a:prstGeom prst="line">
            <a:avLst/>
          </a:prstGeom>
          <a:noFill/>
          <a:ln w="19050" cap="flat" cmpd="sng" algn="ctr">
            <a:solidFill>
              <a:srgbClr val="7D7D7D">
                <a:lumMod val="20000"/>
                <a:lumOff val="80000"/>
              </a:srgbClr>
            </a:solidFill>
            <a:prstDash val="solid"/>
            <a:miter lim="800000"/>
          </a:ln>
          <a:effectLst/>
        </p:spPr>
      </p:cxnSp>
      <p:pic>
        <p:nvPicPr>
          <p:cNvPr id="2" name="图片 1" descr="66"/>
          <p:cNvPicPr>
            <a:picLocks noChangeAspect="1"/>
          </p:cNvPicPr>
          <p:nvPr/>
        </p:nvPicPr>
        <p:blipFill>
          <a:blip r:embed="rId4"/>
          <a:stretch>
            <a:fillRect/>
          </a:stretch>
        </p:blipFill>
        <p:spPr>
          <a:xfrm>
            <a:off x="327660" y="824865"/>
            <a:ext cx="762000" cy="746760"/>
          </a:xfrm>
          <a:prstGeom prst="rect">
            <a:avLst/>
          </a:prstGeom>
        </p:spPr>
      </p:pic>
      <p:sp>
        <p:nvSpPr>
          <p:cNvPr id="3" name="文本框 2"/>
          <p:cNvSpPr txBox="1"/>
          <p:nvPr/>
        </p:nvSpPr>
        <p:spPr>
          <a:xfrm>
            <a:off x="4826000" y="2136775"/>
            <a:ext cx="2540000" cy="645160"/>
          </a:xfrm>
          <a:prstGeom prst="rect">
            <a:avLst/>
          </a:prstGeom>
          <a:noFill/>
        </p:spPr>
        <p:txBody>
          <a:bodyPr wrap="square" rtlCol="0" anchor="t">
            <a:spAutoFit/>
          </a:bodyPr>
          <a:lstStyle/>
          <a:p>
            <a:endParaRPr lang="zh-CN" altLang="en-US"/>
          </a:p>
          <a:p>
            <a:endParaRPr lang="zh-CN" altLang="en-US"/>
          </a:p>
        </p:txBody>
      </p:sp>
      <p:sp>
        <p:nvSpPr>
          <p:cNvPr id="4" name="Rectangle 18"/>
          <p:cNvSpPr>
            <a:spLocks noChangeArrowheads="1"/>
          </p:cNvSpPr>
          <p:nvPr/>
        </p:nvSpPr>
        <p:spPr bwMode="auto">
          <a:xfrm>
            <a:off x="906514" y="1950054"/>
            <a:ext cx="2497541" cy="4305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fontAlgn="base">
              <a:spcBef>
                <a:spcPct val="0"/>
              </a:spcBef>
              <a:spcAft>
                <a:spcPct val="0"/>
              </a:spcAft>
            </a:pPr>
            <a:r>
              <a:rPr lang="en-US" altLang="zh-CN" sz="2800" b="1" dirty="0">
                <a:latin typeface="Times New Roman" panose="02020603050405020304" pitchFamily="18" charset="0"/>
                <a:cs typeface="Times New Roman" panose="02020603050405020304" pitchFamily="18" charset="0"/>
              </a:rPr>
              <a:t>1. represent</a:t>
            </a:r>
            <a:endParaRPr lang="en-US" altLang="zh-CN" sz="2800" dirty="0">
              <a:solidFill>
                <a:schemeClr val="bg1"/>
              </a:solidFill>
              <a:latin typeface="宋体" panose="02010600030101010101" pitchFamily="2" charset="-122"/>
              <a:ea typeface="宋体" panose="02010600030101010101" pitchFamily="2" charset="-122"/>
              <a:cs typeface="宋体" panose="02010600030101010101" pitchFamily="2" charset="-122"/>
              <a:sym typeface="Arial" panose="020B0604020202020204"/>
            </a:endParaRPr>
          </a:p>
        </p:txBody>
      </p:sp>
      <p:sp>
        <p:nvSpPr>
          <p:cNvPr id="10" name="矩形 9"/>
          <p:cNvSpPr/>
          <p:nvPr/>
        </p:nvSpPr>
        <p:spPr>
          <a:xfrm>
            <a:off x="4065648" y="1949863"/>
            <a:ext cx="429895" cy="521970"/>
          </a:xfrm>
          <a:prstGeom prst="rect">
            <a:avLst/>
          </a:prstGeom>
        </p:spPr>
        <p:txBody>
          <a:bodyPr wrap="none">
            <a:spAutoFit/>
          </a:bodyPr>
          <a:lstStyle/>
          <a:p>
            <a:pPr algn="ctr" fontAlgn="base">
              <a:spcBef>
                <a:spcPct val="0"/>
              </a:spcBef>
              <a:spcAft>
                <a:spcPct val="0"/>
              </a:spcAft>
            </a:pPr>
            <a:r>
              <a:rPr lang="en-US" sz="2800" b="1" dirty="0">
                <a:solidFill>
                  <a:schemeClr val="accent1"/>
                </a:solidFill>
                <a:latin typeface="Times New Roman" panose="02020603050405020304" pitchFamily="18" charset="0"/>
                <a:cs typeface="Times New Roman" panose="02020603050405020304" pitchFamily="18" charset="0"/>
              </a:rPr>
              <a:t>v.</a:t>
            </a:r>
            <a:endParaRPr lang="en-US" sz="2800" b="1" dirty="0">
              <a:solidFill>
                <a:schemeClr val="accent1"/>
              </a:solidFill>
              <a:latin typeface="Times New Roman" panose="02020603050405020304" pitchFamily="18" charset="0"/>
              <a:ea typeface="宋体" panose="02010600030101010101" pitchFamily="2" charset="-122"/>
              <a:cs typeface="Times New Roman" panose="02020603050405020304" pitchFamily="18" charset="0"/>
              <a:sym typeface="Arial" panose="020B0604020202020204"/>
            </a:endParaRPr>
          </a:p>
        </p:txBody>
      </p:sp>
      <p:sp>
        <p:nvSpPr>
          <p:cNvPr id="5" name="矩形 43"/>
          <p:cNvSpPr>
            <a:spLocks noChangeArrowheads="1"/>
          </p:cNvSpPr>
          <p:nvPr/>
        </p:nvSpPr>
        <p:spPr bwMode="auto">
          <a:xfrm>
            <a:off x="327660" y="2472055"/>
            <a:ext cx="9673590" cy="35318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70" tIns="34286" rIns="68570" bIns="34286">
            <a:spAutoFit/>
          </a:bodyPr>
          <a:lstStyle/>
          <a:p>
            <a:pPr eaLnBrk="0" hangingPunct="0">
              <a:lnSpc>
                <a:spcPct val="115000"/>
              </a:lnSpc>
            </a:pPr>
            <a:r>
              <a:rPr lang="zh-CN" altLang="en-US" sz="2800" dirty="0">
                <a:solidFill>
                  <a:srgbClr val="252526"/>
                </a:solidFill>
                <a:latin typeface="Calibri" panose="020F0502020204030204" pitchFamily="34" charset="0"/>
                <a:ea typeface="宋体" panose="02010600030101010101" pitchFamily="2" charset="-122"/>
              </a:rPr>
              <a:t>将例句中</a:t>
            </a:r>
            <a:r>
              <a:rPr lang="en-US" sz="2800" dirty="0">
                <a:solidFill>
                  <a:srgbClr val="252526"/>
                </a:solidFill>
                <a:latin typeface="Calibri" panose="020F0502020204030204" pitchFamily="34" charset="0"/>
                <a:ea typeface="宋体" panose="02010600030101010101" pitchFamily="2" charset="-122"/>
              </a:rPr>
              <a:t>represent</a:t>
            </a:r>
            <a:r>
              <a:rPr lang="zh-CN" altLang="en-US" sz="2800" dirty="0">
                <a:solidFill>
                  <a:srgbClr val="252526"/>
                </a:solidFill>
                <a:latin typeface="Calibri" panose="020F0502020204030204" pitchFamily="34" charset="0"/>
                <a:ea typeface="宋体" panose="02010600030101010101" pitchFamily="2" charset="-122"/>
              </a:rPr>
              <a:t>的意思与右侧意思相匹配。</a:t>
            </a:r>
            <a:endParaRPr lang="en-US" altLang="zh-CN" sz="2800" dirty="0">
              <a:latin typeface="Calibri" panose="020F0502020204030204" pitchFamily="34" charset="0"/>
              <a:ea typeface="宋体" panose="02010600030101010101" pitchFamily="2" charset="-122"/>
              <a:cs typeface="Times New Roman" panose="02020603050405020304" pitchFamily="18" charset="0"/>
            </a:endParaRPr>
          </a:p>
          <a:p>
            <a:pPr marL="457200" indent="-457200" eaLnBrk="0" hangingPunct="0">
              <a:lnSpc>
                <a:spcPct val="115000"/>
              </a:lnSpc>
              <a:buAutoNum type="arabicPeriod"/>
            </a:pPr>
            <a:r>
              <a:rPr lang="en-US" altLang="zh-CN" sz="2800" dirty="0">
                <a:latin typeface="Calibri" panose="020F0502020204030204" pitchFamily="34" charset="0"/>
                <a:ea typeface="宋体" panose="02010600030101010101" pitchFamily="2" charset="-122"/>
                <a:cs typeface="Times New Roman" panose="02020603050405020304" pitchFamily="18" charset="0"/>
                <a:sym typeface="+mn-ea"/>
              </a:rPr>
              <a:t>Mr Smith was chosen to </a:t>
            </a:r>
            <a:r>
              <a:rPr lang="en-US" altLang="zh-CN" sz="2800" dirty="0">
                <a:solidFill>
                  <a:srgbClr val="FF0000"/>
                </a:solidFill>
                <a:latin typeface="Calibri" panose="020F0502020204030204" pitchFamily="34" charset="0"/>
                <a:ea typeface="宋体" panose="02010600030101010101" pitchFamily="2" charset="-122"/>
                <a:cs typeface="Times New Roman" panose="02020603050405020304" pitchFamily="18" charset="0"/>
                <a:sym typeface="+mn-ea"/>
              </a:rPr>
              <a:t>represent </a:t>
            </a:r>
            <a:r>
              <a:rPr lang="en-US" altLang="zh-CN" sz="2800" dirty="0">
                <a:latin typeface="Calibri" panose="020F0502020204030204" pitchFamily="34" charset="0"/>
                <a:ea typeface="宋体" panose="02010600030101010101" pitchFamily="2" charset="-122"/>
                <a:cs typeface="Times New Roman" panose="02020603050405020304" pitchFamily="18" charset="0"/>
                <a:sym typeface="+mn-ea"/>
              </a:rPr>
              <a:t>the company at the meeting.</a:t>
            </a:r>
          </a:p>
          <a:p>
            <a:pPr marL="457200" indent="-457200" eaLnBrk="0" hangingPunct="0">
              <a:lnSpc>
                <a:spcPct val="115000"/>
              </a:lnSpc>
              <a:buAutoNum type="arabicPeriod"/>
            </a:pPr>
            <a:r>
              <a:rPr lang="en-US" altLang="zh-CN" sz="2800" dirty="0">
                <a:latin typeface="Calibri" panose="020F0502020204030204" pitchFamily="34" charset="0"/>
                <a:ea typeface="宋体" panose="02010600030101010101" pitchFamily="2" charset="-122"/>
                <a:cs typeface="Times New Roman" panose="02020603050405020304" pitchFamily="18" charset="0"/>
                <a:sym typeface="+mn-ea"/>
              </a:rPr>
              <a:t>This contract </a:t>
            </a:r>
            <a:r>
              <a:rPr lang="en-US" altLang="zh-CN" sz="2800" dirty="0">
                <a:solidFill>
                  <a:srgbClr val="FF0000"/>
                </a:solidFill>
                <a:effectLst/>
                <a:latin typeface="Calibri" panose="020F0502020204030204" pitchFamily="34" charset="0"/>
                <a:ea typeface="宋体" panose="02010600030101010101" pitchFamily="2" charset="-122"/>
                <a:cs typeface="Times New Roman" panose="02020603050405020304" pitchFamily="18" charset="0"/>
                <a:sym typeface="+mn-ea"/>
              </a:rPr>
              <a:t>represent</a:t>
            </a:r>
            <a:r>
              <a:rPr lang="en-US" altLang="zh-CN" sz="2800" dirty="0">
                <a:latin typeface="Calibri" panose="020F0502020204030204" pitchFamily="34" charset="0"/>
                <a:ea typeface="宋体" panose="02010600030101010101" pitchFamily="2" charset="-122"/>
                <a:cs typeface="Times New Roman" panose="02020603050405020304" pitchFamily="18" charset="0"/>
                <a:sym typeface="+mn-ea"/>
              </a:rPr>
              <a:t>s 20% of the company's yearly income. </a:t>
            </a:r>
          </a:p>
          <a:p>
            <a:pPr marL="457200" indent="-457200" eaLnBrk="0" hangingPunct="0">
              <a:lnSpc>
                <a:spcPct val="115000"/>
              </a:lnSpc>
              <a:buAutoNum type="arabicPeriod"/>
            </a:pPr>
            <a:r>
              <a:rPr lang="en-US" altLang="zh-CN" sz="2800" dirty="0">
                <a:latin typeface="Calibri" panose="020F0502020204030204" pitchFamily="34" charset="0"/>
                <a:ea typeface="宋体" panose="02010600030101010101" pitchFamily="2" charset="-122"/>
                <a:cs typeface="Times New Roman" panose="02020603050405020304" pitchFamily="18" charset="0"/>
                <a:sym typeface="+mn-ea"/>
              </a:rPr>
              <a:t>The pictures</a:t>
            </a:r>
            <a:r>
              <a:rPr lang="en-US" altLang="zh-CN" sz="2800" dirty="0">
                <a:solidFill>
                  <a:srgbClr val="FF0000"/>
                </a:solidFill>
                <a:latin typeface="Calibri" panose="020F0502020204030204" pitchFamily="34" charset="0"/>
                <a:ea typeface="宋体" panose="02010600030101010101" pitchFamily="2" charset="-122"/>
                <a:cs typeface="Times New Roman" panose="02020603050405020304" pitchFamily="18" charset="0"/>
                <a:sym typeface="+mn-ea"/>
              </a:rPr>
              <a:t> represent </a:t>
            </a:r>
            <a:r>
              <a:rPr lang="en-US" altLang="zh-CN" sz="2800" dirty="0">
                <a:latin typeface="Calibri" panose="020F0502020204030204" pitchFamily="34" charset="0"/>
                <a:ea typeface="宋体" panose="02010600030101010101" pitchFamily="2" charset="-122"/>
                <a:cs typeface="Times New Roman" panose="02020603050405020304" pitchFamily="18" charset="0"/>
                <a:sym typeface="+mn-ea"/>
              </a:rPr>
              <a:t>a hunting scene. </a:t>
            </a:r>
          </a:p>
          <a:p>
            <a:pPr marL="457200" indent="-457200" eaLnBrk="0" hangingPunct="0">
              <a:lnSpc>
                <a:spcPct val="115000"/>
              </a:lnSpc>
              <a:buAutoNum type="arabicPeriod"/>
            </a:pPr>
            <a:r>
              <a:rPr lang="en-US" altLang="zh-CN" sz="2800" dirty="0">
                <a:latin typeface="Calibri" panose="020F0502020204030204" pitchFamily="34" charset="0"/>
                <a:ea typeface="宋体" panose="02010600030101010101" pitchFamily="2" charset="-122"/>
                <a:cs typeface="Times New Roman" panose="02020603050405020304" pitchFamily="18" charset="0"/>
                <a:sym typeface="+mn-ea"/>
              </a:rPr>
              <a:t>They </a:t>
            </a:r>
            <a:r>
              <a:rPr lang="en-US" altLang="zh-CN" sz="2800" dirty="0">
                <a:solidFill>
                  <a:srgbClr val="FF0000"/>
                </a:solidFill>
                <a:latin typeface="Calibri" panose="020F0502020204030204" pitchFamily="34" charset="0"/>
                <a:ea typeface="宋体" panose="02010600030101010101" pitchFamily="2" charset="-122"/>
                <a:cs typeface="Times New Roman" panose="02020603050405020304" pitchFamily="18" charset="0"/>
                <a:sym typeface="+mn-ea"/>
              </a:rPr>
              <a:t>represent</a:t>
            </a:r>
            <a:r>
              <a:rPr lang="en-US" altLang="zh-CN" sz="2800" dirty="0">
                <a:latin typeface="Calibri" panose="020F0502020204030204" pitchFamily="34" charset="0"/>
                <a:ea typeface="宋体" panose="02010600030101010101" pitchFamily="2" charset="-122"/>
                <a:cs typeface="Times New Roman" panose="02020603050405020304" pitchFamily="18" charset="0"/>
                <a:sym typeface="+mn-ea"/>
              </a:rPr>
              <a:t>ed their concerns to the authorities.</a:t>
            </a:r>
          </a:p>
          <a:p>
            <a:pPr marL="457200" indent="-457200" eaLnBrk="0" hangingPunct="0">
              <a:lnSpc>
                <a:spcPct val="115000"/>
              </a:lnSpc>
              <a:buAutoNum type="arabicPeriod"/>
            </a:pPr>
            <a:endParaRPr lang="en-US" altLang="zh-CN" sz="2800" dirty="0">
              <a:latin typeface="Calibri" panose="020F0502020204030204" pitchFamily="34" charset="0"/>
              <a:ea typeface="宋体" panose="02010600030101010101" pitchFamily="2" charset="-122"/>
              <a:cs typeface="Times New Roman" panose="02020603050405020304" pitchFamily="18" charset="0"/>
            </a:endParaRPr>
          </a:p>
        </p:txBody>
      </p:sp>
      <p:sp>
        <p:nvSpPr>
          <p:cNvPr id="8" name="文本框 7"/>
          <p:cNvSpPr txBox="1"/>
          <p:nvPr/>
        </p:nvSpPr>
        <p:spPr>
          <a:xfrm>
            <a:off x="10001250" y="4607560"/>
            <a:ext cx="1791335" cy="521970"/>
          </a:xfrm>
          <a:prstGeom prst="rect">
            <a:avLst/>
          </a:prstGeom>
          <a:noFill/>
        </p:spPr>
        <p:txBody>
          <a:bodyPr wrap="square" rtlCol="0">
            <a:spAutoFit/>
          </a:bodyPr>
          <a:lstStyle/>
          <a:p>
            <a:r>
              <a:rPr lang="zh-CN" sz="2800">
                <a:solidFill>
                  <a:srgbClr val="0070C0"/>
                </a:solidFill>
                <a:latin typeface="Times New Roman" panose="02020603050405020304" pitchFamily="18" charset="0"/>
                <a:ea typeface="宋体" panose="02010600030101010101" pitchFamily="2" charset="-122"/>
                <a:cs typeface="Times New Roman" panose="02020603050405020304" pitchFamily="18" charset="0"/>
              </a:rPr>
              <a:t>代表</a:t>
            </a:r>
            <a:endParaRPr lang="zh-CN" sz="2800">
              <a:solidFill>
                <a:srgbClr val="0070C0"/>
              </a:solidFill>
              <a:latin typeface="Calibri" panose="020F0502020204030204" pitchFamily="34" charset="0"/>
              <a:ea typeface="宋体" panose="02010600030101010101" pitchFamily="2" charset="-122"/>
              <a:cs typeface="Calibri" panose="020F0502020204030204" pitchFamily="34" charset="0"/>
            </a:endParaRPr>
          </a:p>
        </p:txBody>
      </p:sp>
      <p:sp>
        <p:nvSpPr>
          <p:cNvPr id="9" name="文本框 8"/>
          <p:cNvSpPr txBox="1"/>
          <p:nvPr/>
        </p:nvSpPr>
        <p:spPr>
          <a:xfrm>
            <a:off x="10001250" y="5129530"/>
            <a:ext cx="1791335" cy="521970"/>
          </a:xfrm>
          <a:prstGeom prst="rect">
            <a:avLst/>
          </a:prstGeom>
          <a:noFill/>
        </p:spPr>
        <p:txBody>
          <a:bodyPr wrap="square" rtlCol="0">
            <a:spAutoFit/>
          </a:bodyPr>
          <a:lstStyle/>
          <a:p>
            <a:r>
              <a:rPr lang="zh-CN" altLang="en-US" sz="2800">
                <a:solidFill>
                  <a:srgbClr val="0070C0"/>
                </a:solidFill>
                <a:latin typeface="Calibri" panose="020F0502020204030204" pitchFamily="34" charset="0"/>
                <a:ea typeface="宋体" panose="02010600030101010101" pitchFamily="2" charset="-122"/>
                <a:cs typeface="Calibri" panose="020F0502020204030204" pitchFamily="34" charset="0"/>
              </a:rPr>
              <a:t>相当于</a:t>
            </a:r>
          </a:p>
        </p:txBody>
      </p:sp>
      <p:sp>
        <p:nvSpPr>
          <p:cNvPr id="11" name="文本框 10"/>
          <p:cNvSpPr txBox="1"/>
          <p:nvPr/>
        </p:nvSpPr>
        <p:spPr>
          <a:xfrm>
            <a:off x="10001250" y="3977005"/>
            <a:ext cx="1791335" cy="521970"/>
          </a:xfrm>
          <a:prstGeom prst="rect">
            <a:avLst/>
          </a:prstGeom>
          <a:noFill/>
        </p:spPr>
        <p:txBody>
          <a:bodyPr wrap="square" rtlCol="0">
            <a:spAutoFit/>
          </a:bodyPr>
          <a:lstStyle/>
          <a:p>
            <a:r>
              <a:rPr lang="zh-CN" altLang="en-US" sz="2800">
                <a:solidFill>
                  <a:srgbClr val="0070C0"/>
                </a:solidFill>
                <a:latin typeface="Calibri" panose="020F0502020204030204" pitchFamily="34" charset="0"/>
                <a:ea typeface="宋体" panose="02010600030101010101" pitchFamily="2" charset="-122"/>
                <a:cs typeface="Calibri" panose="020F0502020204030204" pitchFamily="34" charset="0"/>
              </a:rPr>
              <a:t>描绘</a:t>
            </a:r>
          </a:p>
        </p:txBody>
      </p:sp>
      <p:sp>
        <p:nvSpPr>
          <p:cNvPr id="12" name="文本框 11"/>
          <p:cNvSpPr txBox="1"/>
          <p:nvPr/>
        </p:nvSpPr>
        <p:spPr>
          <a:xfrm>
            <a:off x="10000615" y="3168015"/>
            <a:ext cx="1791335" cy="521970"/>
          </a:xfrm>
          <a:prstGeom prst="rect">
            <a:avLst/>
          </a:prstGeom>
          <a:noFill/>
        </p:spPr>
        <p:txBody>
          <a:bodyPr wrap="square" rtlCol="0">
            <a:spAutoFit/>
          </a:bodyPr>
          <a:lstStyle/>
          <a:p>
            <a:r>
              <a:rPr lang="zh-CN" altLang="en-US" sz="2800">
                <a:solidFill>
                  <a:srgbClr val="0070C0"/>
                </a:solidFill>
                <a:latin typeface="Calibri" panose="020F0502020204030204" pitchFamily="34" charset="0"/>
                <a:ea typeface="宋体" panose="02010600030101010101" pitchFamily="2" charset="-122"/>
                <a:cs typeface="Calibri" panose="020F0502020204030204" pitchFamily="34" charset="0"/>
              </a:rPr>
              <a:t>正式提出</a:t>
            </a:r>
          </a:p>
        </p:txBody>
      </p:sp>
      <p:cxnSp>
        <p:nvCxnSpPr>
          <p:cNvPr id="16" name="直接连接符 15"/>
          <p:cNvCxnSpPr>
            <a:stCxn id="12" idx="1"/>
          </p:cNvCxnSpPr>
          <p:nvPr/>
        </p:nvCxnSpPr>
        <p:spPr>
          <a:xfrm flipH="1">
            <a:off x="8447405" y="3429000"/>
            <a:ext cx="1553210" cy="1908175"/>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7" name="直接连接符 16"/>
          <p:cNvCxnSpPr/>
          <p:nvPr/>
        </p:nvCxnSpPr>
        <p:spPr>
          <a:xfrm flipH="1">
            <a:off x="7441565" y="4436110"/>
            <a:ext cx="2559050" cy="32639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8" name="直接连接符 17"/>
          <p:cNvCxnSpPr/>
          <p:nvPr/>
        </p:nvCxnSpPr>
        <p:spPr>
          <a:xfrm flipH="1" flipV="1">
            <a:off x="8503285" y="3545205"/>
            <a:ext cx="1497330" cy="1411605"/>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9" name="直接连接符 18"/>
          <p:cNvCxnSpPr/>
          <p:nvPr/>
        </p:nvCxnSpPr>
        <p:spPr>
          <a:xfrm flipH="1" flipV="1">
            <a:off x="8623300" y="4348480"/>
            <a:ext cx="1377950" cy="988695"/>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spTree>
    <p:custDataLst>
      <p:tags r:id="rId1"/>
    </p:custDataLst>
  </p:cSld>
  <p:clrMapOvr>
    <a:masterClrMapping/>
  </p:clrMapOvr>
  <mc:AlternateContent xmlns:mc="http://schemas.openxmlformats.org/markup-compatibility/2006" xmlns:p14="http://schemas.microsoft.com/office/powerpoint/2010/main">
    <mc:Choice Requires="p14">
      <p:transition spd="med" p14:dur="700" advClick="0" advTm="34737">
        <p:fade/>
      </p:transition>
    </mc:Choice>
    <mc:Fallback xmlns="">
      <p:transition spd="med" advClick="0" advTm="34737">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blinds(horizontal)">
                                      <p:cBhvr>
                                        <p:cTn id="7" dur="500"/>
                                        <p:tgtEl>
                                          <p:spTgt spid="18"/>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19"/>
                                        </p:tgtEl>
                                        <p:attrNameLst>
                                          <p:attrName>style.visibility</p:attrName>
                                        </p:attrNameLst>
                                      </p:cBhvr>
                                      <p:to>
                                        <p:strVal val="visible"/>
                                      </p:to>
                                    </p:set>
                                    <p:animEffect transition="in" filter="blinds(horizontal)">
                                      <p:cBhvr>
                                        <p:cTn id="12" dur="500"/>
                                        <p:tgtEl>
                                          <p:spTgt spid="19"/>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17"/>
                                        </p:tgtEl>
                                        <p:attrNameLst>
                                          <p:attrName>style.visibility</p:attrName>
                                        </p:attrNameLst>
                                      </p:cBhvr>
                                      <p:to>
                                        <p:strVal val="visible"/>
                                      </p:to>
                                    </p:set>
                                    <p:animEffect transition="in" filter="blinds(horizontal)">
                                      <p:cBhvr>
                                        <p:cTn id="17" dur="500"/>
                                        <p:tgtEl>
                                          <p:spTgt spid="17"/>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16"/>
                                        </p:tgtEl>
                                        <p:attrNameLst>
                                          <p:attrName>style.visibility</p:attrName>
                                        </p:attrNameLst>
                                      </p:cBhvr>
                                      <p:to>
                                        <p:strVal val="visible"/>
                                      </p:to>
                                    </p:set>
                                    <p:animEffect transition="in" filter="blinds(horizontal)">
                                      <p:cBhvr>
                                        <p:cTn id="22" dur="500"/>
                                        <p:tgtEl>
                                          <p:spTgt spid="16"/>
                                        </p:tgtEl>
                                      </p:cBhvr>
                                    </p:animEffect>
                                  </p:childTnLst>
                                </p:cTn>
                              </p:par>
                            </p:childTnLst>
                          </p:cTn>
                        </p:par>
                      </p:childTnLst>
                    </p:cTn>
                  </p:par>
                  <p:par>
                    <p:cTn id="23" fill="hold">
                      <p:stCondLst>
                        <p:cond delay="indefinite"/>
                      </p:stCondLst>
                      <p:childTnLst>
                        <p:par>
                          <p:cTn id="24" fill="hold">
                            <p:stCondLst>
                              <p:cond delay="0"/>
                            </p:stCondLst>
                            <p:childTnLst>
                              <p:par>
                                <p:cTn id="25" presetID="26" presetClass="emph" presetSubtype="0" fill="hold" grpId="0" nodeType="clickEffect">
                                  <p:stCondLst>
                                    <p:cond delay="0"/>
                                  </p:stCondLst>
                                  <p:childTnLst>
                                    <p:animEffect transition="out" filter="fade">
                                      <p:cBhvr>
                                        <p:cTn id="26" dur="500" tmFilter="0, 0; .2, .5; .8, .5; 1, 0"/>
                                        <p:tgtEl>
                                          <p:spTgt spid="21"/>
                                        </p:tgtEl>
                                      </p:cBhvr>
                                    </p:animEffect>
                                    <p:animScale>
                                      <p:cBhvr>
                                        <p:cTn id="27" dur="250" autoRev="1" fill="hold"/>
                                        <p:tgtEl>
                                          <p:spTgt spid="21"/>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平行四边形 20"/>
          <p:cNvSpPr/>
          <p:nvPr/>
        </p:nvSpPr>
        <p:spPr>
          <a:xfrm>
            <a:off x="1160311" y="872062"/>
            <a:ext cx="2700670" cy="699576"/>
          </a:xfrm>
          <a:prstGeom prst="parallelogram">
            <a:avLst/>
          </a:prstGeom>
          <a:solidFill>
            <a:srgbClr val="22ACE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a:ea typeface="微软雅黑" panose="020B0503020204020204" charset="-122"/>
              <a:sym typeface="Arial" panose="020B0604020202020204"/>
            </a:endParaRPr>
          </a:p>
        </p:txBody>
      </p:sp>
      <p:sp>
        <p:nvSpPr>
          <p:cNvPr id="22" name="Rectangle 18"/>
          <p:cNvSpPr>
            <a:spLocks noChangeArrowheads="1"/>
          </p:cNvSpPr>
          <p:nvPr/>
        </p:nvSpPr>
        <p:spPr bwMode="auto">
          <a:xfrm>
            <a:off x="2073844" y="988485"/>
            <a:ext cx="730885" cy="4305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ctr" fontAlgn="base">
              <a:spcBef>
                <a:spcPct val="0"/>
              </a:spcBef>
              <a:spcAft>
                <a:spcPct val="0"/>
              </a:spcAft>
            </a:pPr>
            <a:r>
              <a:rPr lang="en-US" altLang="zh-CN" sz="2800" dirty="0">
                <a:solidFill>
                  <a:schemeClr val="bg1"/>
                </a:solidFill>
                <a:latin typeface="Arial" panose="020B0604020202020204"/>
                <a:ea typeface="微软雅黑" panose="020B0503020204020204" charset="-122"/>
                <a:cs typeface="宋体" panose="02010600030101010101" pitchFamily="2" charset="-122"/>
                <a:sym typeface="Arial" panose="020B0604020202020204"/>
              </a:rPr>
              <a:t>Quiz</a:t>
            </a:r>
          </a:p>
        </p:txBody>
      </p:sp>
      <p:sp>
        <p:nvSpPr>
          <p:cNvPr id="23" name="平行四边形 22"/>
          <p:cNvSpPr/>
          <p:nvPr/>
        </p:nvSpPr>
        <p:spPr>
          <a:xfrm>
            <a:off x="3750310" y="871855"/>
            <a:ext cx="3092450" cy="699770"/>
          </a:xfrm>
          <a:prstGeom prst="parallelogram">
            <a:avLst/>
          </a:prstGeom>
          <a:solidFill>
            <a:srgbClr val="7ED9F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3200">
                <a:solidFill>
                  <a:schemeClr val="tx1"/>
                </a:solidFill>
                <a:latin typeface="宋体" panose="02010600030101010101" pitchFamily="2" charset="-122"/>
                <a:ea typeface="宋体" panose="02010600030101010101" pitchFamily="2" charset="-122"/>
                <a:sym typeface="Arial" panose="020B0604020202020204"/>
              </a:rPr>
              <a:t>歌词翻译</a:t>
            </a:r>
          </a:p>
        </p:txBody>
      </p:sp>
      <p:cxnSp>
        <p:nvCxnSpPr>
          <p:cNvPr id="6" name="直接连接符 5"/>
          <p:cNvCxnSpPr/>
          <p:nvPr/>
        </p:nvCxnSpPr>
        <p:spPr>
          <a:xfrm>
            <a:off x="3627099" y="2864435"/>
            <a:ext cx="0" cy="1323382"/>
          </a:xfrm>
          <a:prstGeom prst="line">
            <a:avLst/>
          </a:prstGeom>
          <a:noFill/>
          <a:ln w="19050" cap="flat" cmpd="sng" algn="ctr">
            <a:solidFill>
              <a:srgbClr val="7D7D7D">
                <a:lumMod val="20000"/>
                <a:lumOff val="80000"/>
              </a:srgbClr>
            </a:solidFill>
            <a:prstDash val="solid"/>
            <a:miter lim="800000"/>
          </a:ln>
          <a:effectLst/>
        </p:spPr>
      </p:cxnSp>
      <p:cxnSp>
        <p:nvCxnSpPr>
          <p:cNvPr id="13" name="直接连接符 12"/>
          <p:cNvCxnSpPr/>
          <p:nvPr/>
        </p:nvCxnSpPr>
        <p:spPr>
          <a:xfrm>
            <a:off x="3616212" y="4437425"/>
            <a:ext cx="0" cy="1323382"/>
          </a:xfrm>
          <a:prstGeom prst="line">
            <a:avLst/>
          </a:prstGeom>
          <a:noFill/>
          <a:ln w="19050" cap="flat" cmpd="sng" algn="ctr">
            <a:solidFill>
              <a:srgbClr val="7D7D7D">
                <a:lumMod val="20000"/>
                <a:lumOff val="80000"/>
              </a:srgbClr>
            </a:solidFill>
            <a:prstDash val="solid"/>
            <a:miter lim="800000"/>
          </a:ln>
          <a:effectLst/>
        </p:spPr>
      </p:cxnSp>
      <p:pic>
        <p:nvPicPr>
          <p:cNvPr id="2" name="图片 1" descr="66"/>
          <p:cNvPicPr>
            <a:picLocks noChangeAspect="1"/>
          </p:cNvPicPr>
          <p:nvPr/>
        </p:nvPicPr>
        <p:blipFill>
          <a:blip r:embed="rId4"/>
          <a:stretch>
            <a:fillRect/>
          </a:stretch>
        </p:blipFill>
        <p:spPr>
          <a:xfrm>
            <a:off x="327660" y="824865"/>
            <a:ext cx="762000" cy="746760"/>
          </a:xfrm>
          <a:prstGeom prst="rect">
            <a:avLst/>
          </a:prstGeom>
        </p:spPr>
      </p:pic>
      <p:sp>
        <p:nvSpPr>
          <p:cNvPr id="3" name="文本框 2"/>
          <p:cNvSpPr txBox="1"/>
          <p:nvPr/>
        </p:nvSpPr>
        <p:spPr>
          <a:xfrm>
            <a:off x="4826000" y="2136775"/>
            <a:ext cx="2540000" cy="645160"/>
          </a:xfrm>
          <a:prstGeom prst="rect">
            <a:avLst/>
          </a:prstGeom>
          <a:noFill/>
        </p:spPr>
        <p:txBody>
          <a:bodyPr wrap="square" rtlCol="0" anchor="t">
            <a:spAutoFit/>
          </a:bodyPr>
          <a:lstStyle/>
          <a:p>
            <a:endParaRPr lang="zh-CN" altLang="en-US"/>
          </a:p>
          <a:p>
            <a:endParaRPr lang="zh-CN" altLang="en-US"/>
          </a:p>
        </p:txBody>
      </p:sp>
      <p:sp>
        <p:nvSpPr>
          <p:cNvPr id="8" name="矩形 7"/>
          <p:cNvSpPr/>
          <p:nvPr/>
        </p:nvSpPr>
        <p:spPr>
          <a:xfrm>
            <a:off x="1160145" y="2654935"/>
            <a:ext cx="4054475" cy="280098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scene3d>
              <a:camera prst="orthographicFront"/>
              <a:lightRig rig="threePt" dir="t"/>
            </a:scene3d>
          </a:bodyPr>
          <a:lstStyle/>
          <a:p>
            <a:pPr algn="l"/>
            <a:r>
              <a:rPr lang="zh-CN" altLang="en-US" sz="3200">
                <a:ln w="22225">
                  <a:solidFill>
                    <a:schemeClr val="accent2"/>
                  </a:solidFill>
                  <a:prstDash val="solid"/>
                </a:ln>
                <a:solidFill>
                  <a:schemeClr val="accent2">
                    <a:lumMod val="40000"/>
                    <a:lumOff val="60000"/>
                  </a:schemeClr>
                </a:solidFill>
                <a:effectLst/>
              </a:rPr>
              <a:t>你问我爱你有多深</a:t>
            </a:r>
          </a:p>
          <a:p>
            <a:pPr algn="l"/>
            <a:r>
              <a:rPr lang="zh-CN" altLang="en-US" sz="3200">
                <a:ln w="22225">
                  <a:solidFill>
                    <a:schemeClr val="accent2"/>
                  </a:solidFill>
                  <a:prstDash val="solid"/>
                </a:ln>
                <a:solidFill>
                  <a:schemeClr val="accent2">
                    <a:lumMod val="40000"/>
                    <a:lumOff val="60000"/>
                  </a:schemeClr>
                </a:solidFill>
                <a:effectLst/>
              </a:rPr>
              <a:t>我爱你有几分</a:t>
            </a:r>
          </a:p>
          <a:p>
            <a:pPr algn="l"/>
            <a:r>
              <a:rPr lang="zh-CN" altLang="en-US" sz="3200">
                <a:ln w="22225">
                  <a:solidFill>
                    <a:schemeClr val="accent2"/>
                  </a:solidFill>
                  <a:prstDash val="solid"/>
                </a:ln>
                <a:solidFill>
                  <a:schemeClr val="accent2">
                    <a:lumMod val="40000"/>
                    <a:lumOff val="60000"/>
                  </a:schemeClr>
                </a:solidFill>
                <a:effectLst/>
              </a:rPr>
              <a:t>我的情也真</a:t>
            </a:r>
          </a:p>
          <a:p>
            <a:pPr algn="l"/>
            <a:r>
              <a:rPr lang="zh-CN" altLang="en-US" sz="3200">
                <a:ln w="22225">
                  <a:solidFill>
                    <a:schemeClr val="accent2"/>
                  </a:solidFill>
                  <a:prstDash val="solid"/>
                </a:ln>
                <a:solidFill>
                  <a:schemeClr val="accent2">
                    <a:lumMod val="40000"/>
                    <a:lumOff val="60000"/>
                  </a:schemeClr>
                </a:solidFill>
                <a:effectLst/>
              </a:rPr>
              <a:t>我的爱也真</a:t>
            </a:r>
          </a:p>
          <a:p>
            <a:pPr algn="l"/>
            <a:r>
              <a:rPr lang="zh-CN" altLang="en-US" sz="3200">
                <a:ln w="22225">
                  <a:solidFill>
                    <a:schemeClr val="accent2"/>
                  </a:solidFill>
                  <a:prstDash val="solid"/>
                </a:ln>
                <a:solidFill>
                  <a:schemeClr val="accent2">
                    <a:lumMod val="40000"/>
                    <a:lumOff val="60000"/>
                  </a:schemeClr>
                </a:solidFill>
                <a:effectLst/>
              </a:rPr>
              <a:t>月亮代表我的心</a:t>
            </a:r>
          </a:p>
        </p:txBody>
      </p:sp>
      <p:sp>
        <p:nvSpPr>
          <p:cNvPr id="4" name="矩形 3"/>
          <p:cNvSpPr/>
          <p:nvPr/>
        </p:nvSpPr>
        <p:spPr>
          <a:xfrm>
            <a:off x="5664835" y="2502535"/>
            <a:ext cx="5955665" cy="31064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scene3d>
              <a:camera prst="orthographicFront"/>
              <a:lightRig rig="threePt" dir="t"/>
            </a:scene3d>
          </a:bodyPr>
          <a:lstStyle/>
          <a:p>
            <a:pPr algn="l"/>
            <a:r>
              <a:rPr lang="zh-CN" altLang="en-US" sz="2800">
                <a:solidFill>
                  <a:schemeClr val="tx1"/>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rPr>
              <a:t>You ask me how deep my love for you is.</a:t>
            </a:r>
          </a:p>
          <a:p>
            <a:pPr algn="l"/>
            <a:r>
              <a:rPr lang="zh-CN" altLang="en-US" sz="2800">
                <a:solidFill>
                  <a:schemeClr val="tx1"/>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rPr>
              <a:t>How much I really love you</a:t>
            </a:r>
            <a:r>
              <a:rPr lang="en-US" altLang="zh-CN" sz="2800">
                <a:solidFill>
                  <a:schemeClr val="tx1"/>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rPr>
              <a:t>...</a:t>
            </a:r>
            <a:endParaRPr lang="zh-CN" altLang="en-US" sz="2800">
              <a:solidFill>
                <a:schemeClr val="tx1"/>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endParaRPr>
          </a:p>
          <a:p>
            <a:pPr algn="l"/>
            <a:r>
              <a:rPr lang="zh-CN" altLang="en-US" sz="2800">
                <a:solidFill>
                  <a:schemeClr val="tx1"/>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rPr>
              <a:t>My affection is real.</a:t>
            </a:r>
          </a:p>
          <a:p>
            <a:pPr algn="l"/>
            <a:r>
              <a:rPr lang="zh-CN" altLang="en-US" sz="2800">
                <a:solidFill>
                  <a:schemeClr val="tx1"/>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rPr>
              <a:t>My love is real.</a:t>
            </a:r>
          </a:p>
          <a:p>
            <a:pPr algn="l"/>
            <a:r>
              <a:rPr lang="zh-CN" altLang="en-US" sz="2800">
                <a:solidFill>
                  <a:schemeClr val="tx1"/>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rPr>
              <a:t>The moon </a:t>
            </a:r>
            <a:r>
              <a:rPr lang="zh-CN" altLang="en-US" sz="2800">
                <a:solidFill>
                  <a:srgbClr val="FF0000"/>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rPr>
              <a:t>represent</a:t>
            </a:r>
            <a:r>
              <a:rPr lang="zh-CN" altLang="en-US" sz="2800">
                <a:solidFill>
                  <a:schemeClr val="tx1"/>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rPr>
              <a:t>s my heart.</a:t>
            </a:r>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med" p14:dur="700" advClick="0" advTm="13515">
        <p:fade/>
      </p:transition>
    </mc:Choice>
    <mc:Fallback xmlns="">
      <p:transition spd="med" advClick="0" advTm="13515">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xit" presetSubtype="10" fill="hold" grpId="0" nodeType="clickEffect">
                                  <p:stCondLst>
                                    <p:cond delay="0"/>
                                  </p:stCondLst>
                                  <p:childTnLst>
                                    <p:animEffect transition="out" filter="blinds(horizontal)">
                                      <p:cBhvr>
                                        <p:cTn id="6" dur="500"/>
                                        <p:tgtEl>
                                          <p:spTgt spid="8"/>
                                        </p:tgtEl>
                                      </p:cBhvr>
                                    </p:animEffect>
                                    <p:set>
                                      <p:cBhvr>
                                        <p:cTn id="7" dur="1" fill="hold">
                                          <p:stCondLst>
                                            <p:cond delay="499"/>
                                          </p:stCondLst>
                                        </p:cTn>
                                        <p:tgtEl>
                                          <p:spTgt spid="8"/>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3" presetClass="exit" presetSubtype="10" fill="hold" grpId="0" nodeType="clickEffect">
                                  <p:stCondLst>
                                    <p:cond delay="0"/>
                                  </p:stCondLst>
                                  <p:childTnLst>
                                    <p:animEffect transition="out" filter="blinds(horizontal)">
                                      <p:cBhvr>
                                        <p:cTn id="11" dur="500"/>
                                        <p:tgtEl>
                                          <p:spTgt spid="4"/>
                                        </p:tgtEl>
                                      </p:cBhvr>
                                    </p:animEffect>
                                    <p:set>
                                      <p:cBhvr>
                                        <p:cTn id="12" dur="1" fill="hold">
                                          <p:stCondLst>
                                            <p:cond delay="499"/>
                                          </p:stCondLst>
                                        </p:cTn>
                                        <p:tgtEl>
                                          <p:spTgt spid="4"/>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26" presetClass="emph" presetSubtype="0" fill="hold" grpId="0" nodeType="clickEffect">
                                  <p:stCondLst>
                                    <p:cond delay="0"/>
                                  </p:stCondLst>
                                  <p:childTnLst>
                                    <p:animEffect transition="out" filter="fade">
                                      <p:cBhvr>
                                        <p:cTn id="16" dur="500" tmFilter="0, 0; .2, .5; .8, .5; 1, 0"/>
                                        <p:tgtEl>
                                          <p:spTgt spid="21"/>
                                        </p:tgtEl>
                                      </p:cBhvr>
                                    </p:animEffect>
                                    <p:animScale>
                                      <p:cBhvr>
                                        <p:cTn id="17" dur="250" autoRev="1" fill="hold"/>
                                        <p:tgtEl>
                                          <p:spTgt spid="21"/>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P spid="8" grpId="0" bldLvl="0" animBg="1"/>
      <p:bldP spid="4" grpId="0" bldLvl="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平行四边形 20"/>
          <p:cNvSpPr/>
          <p:nvPr/>
        </p:nvSpPr>
        <p:spPr>
          <a:xfrm>
            <a:off x="1160311" y="872062"/>
            <a:ext cx="2700670" cy="699576"/>
          </a:xfrm>
          <a:prstGeom prst="parallelogram">
            <a:avLst/>
          </a:prstGeom>
          <a:solidFill>
            <a:srgbClr val="22ACE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a:ea typeface="微软雅黑" panose="020B0503020204020204" charset="-122"/>
              <a:sym typeface="Arial" panose="020B0604020202020204"/>
            </a:endParaRPr>
          </a:p>
        </p:txBody>
      </p:sp>
      <p:sp>
        <p:nvSpPr>
          <p:cNvPr id="22" name="Rectangle 18"/>
          <p:cNvSpPr>
            <a:spLocks noChangeArrowheads="1"/>
          </p:cNvSpPr>
          <p:nvPr/>
        </p:nvSpPr>
        <p:spPr bwMode="auto">
          <a:xfrm>
            <a:off x="1728086" y="988485"/>
            <a:ext cx="1422400" cy="4305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ctr" fontAlgn="base">
              <a:spcBef>
                <a:spcPct val="0"/>
              </a:spcBef>
              <a:spcAft>
                <a:spcPct val="0"/>
              </a:spcAft>
            </a:pPr>
            <a:r>
              <a:rPr lang="zh-CN" altLang="en-US" sz="2800" dirty="0">
                <a:solidFill>
                  <a:schemeClr val="bg1"/>
                </a:solidFill>
                <a:latin typeface="Arial" panose="020B0604020202020204"/>
                <a:ea typeface="微软雅黑" panose="020B0503020204020204" charset="-122"/>
                <a:cs typeface="宋体" panose="02010600030101010101" pitchFamily="2" charset="-122"/>
                <a:sym typeface="Arial" panose="020B0604020202020204"/>
              </a:rPr>
              <a:t>核心词汇</a:t>
            </a:r>
          </a:p>
        </p:txBody>
      </p:sp>
      <p:sp>
        <p:nvSpPr>
          <p:cNvPr id="23" name="平行四边形 22"/>
          <p:cNvSpPr/>
          <p:nvPr/>
        </p:nvSpPr>
        <p:spPr>
          <a:xfrm>
            <a:off x="3750119" y="872063"/>
            <a:ext cx="745738" cy="699576"/>
          </a:xfrm>
          <a:prstGeom prst="parallelogram">
            <a:avLst/>
          </a:prstGeom>
          <a:solidFill>
            <a:srgbClr val="7ED9F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a:ea typeface="微软雅黑" panose="020B0503020204020204" charset="-122"/>
              <a:sym typeface="Arial" panose="020B0604020202020204"/>
            </a:endParaRPr>
          </a:p>
        </p:txBody>
      </p:sp>
      <p:cxnSp>
        <p:nvCxnSpPr>
          <p:cNvPr id="6" name="直接连接符 5"/>
          <p:cNvCxnSpPr/>
          <p:nvPr/>
        </p:nvCxnSpPr>
        <p:spPr>
          <a:xfrm>
            <a:off x="3627099" y="2864435"/>
            <a:ext cx="0" cy="1323382"/>
          </a:xfrm>
          <a:prstGeom prst="line">
            <a:avLst/>
          </a:prstGeom>
          <a:noFill/>
          <a:ln w="19050" cap="flat" cmpd="sng" algn="ctr">
            <a:solidFill>
              <a:srgbClr val="7D7D7D">
                <a:lumMod val="20000"/>
                <a:lumOff val="80000"/>
              </a:srgbClr>
            </a:solidFill>
            <a:prstDash val="solid"/>
            <a:miter lim="800000"/>
          </a:ln>
          <a:effectLst/>
        </p:spPr>
      </p:cxnSp>
      <p:cxnSp>
        <p:nvCxnSpPr>
          <p:cNvPr id="13" name="直接连接符 12"/>
          <p:cNvCxnSpPr/>
          <p:nvPr/>
        </p:nvCxnSpPr>
        <p:spPr>
          <a:xfrm>
            <a:off x="3616212" y="4437425"/>
            <a:ext cx="0" cy="1323382"/>
          </a:xfrm>
          <a:prstGeom prst="line">
            <a:avLst/>
          </a:prstGeom>
          <a:noFill/>
          <a:ln w="19050" cap="flat" cmpd="sng" algn="ctr">
            <a:solidFill>
              <a:srgbClr val="7D7D7D">
                <a:lumMod val="20000"/>
                <a:lumOff val="80000"/>
              </a:srgbClr>
            </a:solidFill>
            <a:prstDash val="solid"/>
            <a:miter lim="800000"/>
          </a:ln>
          <a:effectLst/>
        </p:spPr>
      </p:cxnSp>
      <p:pic>
        <p:nvPicPr>
          <p:cNvPr id="2" name="图片 1" descr="66"/>
          <p:cNvPicPr>
            <a:picLocks noChangeAspect="1"/>
          </p:cNvPicPr>
          <p:nvPr/>
        </p:nvPicPr>
        <p:blipFill>
          <a:blip r:embed="rId4"/>
          <a:stretch>
            <a:fillRect/>
          </a:stretch>
        </p:blipFill>
        <p:spPr>
          <a:xfrm>
            <a:off x="327660" y="824865"/>
            <a:ext cx="762000" cy="746760"/>
          </a:xfrm>
          <a:prstGeom prst="rect">
            <a:avLst/>
          </a:prstGeom>
        </p:spPr>
      </p:pic>
      <p:sp>
        <p:nvSpPr>
          <p:cNvPr id="4" name="Rectangle 18"/>
          <p:cNvSpPr>
            <a:spLocks noChangeArrowheads="1"/>
          </p:cNvSpPr>
          <p:nvPr/>
        </p:nvSpPr>
        <p:spPr bwMode="auto">
          <a:xfrm>
            <a:off x="906514" y="1950054"/>
            <a:ext cx="2497541" cy="4305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fontAlgn="base">
              <a:spcBef>
                <a:spcPct val="0"/>
              </a:spcBef>
              <a:spcAft>
                <a:spcPct val="0"/>
              </a:spcAft>
            </a:pPr>
            <a:r>
              <a:rPr lang="en-US" altLang="zh-CN" sz="2800" b="1" dirty="0">
                <a:latin typeface="Times New Roman" panose="02020603050405020304" pitchFamily="18" charset="0"/>
                <a:cs typeface="Times New Roman" panose="02020603050405020304" pitchFamily="18" charset="0"/>
              </a:rPr>
              <a:t>2. approach</a:t>
            </a:r>
            <a:endParaRPr lang="en-US" altLang="zh-CN" sz="2800" dirty="0">
              <a:solidFill>
                <a:schemeClr val="bg1"/>
              </a:solidFill>
              <a:latin typeface="宋体" panose="02010600030101010101" pitchFamily="2" charset="-122"/>
              <a:ea typeface="宋体" panose="02010600030101010101" pitchFamily="2" charset="-122"/>
              <a:cs typeface="宋体" panose="02010600030101010101" pitchFamily="2" charset="-122"/>
              <a:sym typeface="Arial" panose="020B0604020202020204"/>
            </a:endParaRPr>
          </a:p>
        </p:txBody>
      </p:sp>
      <p:sp>
        <p:nvSpPr>
          <p:cNvPr id="10" name="矩形 9"/>
          <p:cNvSpPr/>
          <p:nvPr/>
        </p:nvSpPr>
        <p:spPr>
          <a:xfrm>
            <a:off x="3305871" y="1949863"/>
            <a:ext cx="1189990" cy="521970"/>
          </a:xfrm>
          <a:prstGeom prst="rect">
            <a:avLst/>
          </a:prstGeom>
        </p:spPr>
        <p:txBody>
          <a:bodyPr wrap="none">
            <a:spAutoFit/>
          </a:bodyPr>
          <a:lstStyle/>
          <a:p>
            <a:pPr algn="ctr" fontAlgn="base">
              <a:spcBef>
                <a:spcPct val="0"/>
              </a:spcBef>
              <a:spcAft>
                <a:spcPct val="0"/>
              </a:spcAft>
            </a:pPr>
            <a:r>
              <a:rPr lang="en-US" sz="2800" b="1" dirty="0">
                <a:solidFill>
                  <a:schemeClr val="accent1"/>
                </a:solidFill>
                <a:latin typeface="Times New Roman" panose="02020603050405020304" pitchFamily="18" charset="0"/>
                <a:ea typeface="宋体" panose="02010600030101010101" pitchFamily="2" charset="-122"/>
                <a:cs typeface="Times New Roman" panose="02020603050405020304" pitchFamily="18" charset="0"/>
                <a:sym typeface="Arial" panose="020B0604020202020204"/>
              </a:rPr>
              <a:t>v. &amp; n.</a:t>
            </a:r>
          </a:p>
        </p:txBody>
      </p:sp>
      <p:sp>
        <p:nvSpPr>
          <p:cNvPr id="5" name="矩形 43"/>
          <p:cNvSpPr>
            <a:spLocks noChangeArrowheads="1"/>
          </p:cNvSpPr>
          <p:nvPr/>
        </p:nvSpPr>
        <p:spPr bwMode="auto">
          <a:xfrm>
            <a:off x="114114" y="2472055"/>
            <a:ext cx="9879965" cy="35318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70" tIns="34286" rIns="68570" bIns="34286">
            <a:spAutoFit/>
          </a:bodyPr>
          <a:lstStyle/>
          <a:p>
            <a:pPr eaLnBrk="0" hangingPunct="0">
              <a:lnSpc>
                <a:spcPct val="115000"/>
              </a:lnSpc>
            </a:pPr>
            <a:r>
              <a:rPr lang="zh-CN" altLang="en-US" sz="2800" dirty="0">
                <a:solidFill>
                  <a:srgbClr val="252526"/>
                </a:solidFill>
                <a:latin typeface="Calibri" panose="020F0502020204030204" pitchFamily="34" charset="0"/>
                <a:ea typeface="宋体" panose="02010600030101010101" pitchFamily="2" charset="-122"/>
              </a:rPr>
              <a:t>根据例句写出</a:t>
            </a:r>
            <a:r>
              <a:rPr lang="en-US" sz="2800" dirty="0">
                <a:solidFill>
                  <a:srgbClr val="252526"/>
                </a:solidFill>
                <a:latin typeface="Calibri" panose="020F0502020204030204" pitchFamily="34" charset="0"/>
                <a:ea typeface="宋体" panose="02010600030101010101" pitchFamily="2" charset="-122"/>
              </a:rPr>
              <a:t>approach</a:t>
            </a:r>
            <a:r>
              <a:rPr lang="zh-CN" altLang="en-US" sz="2800" dirty="0">
                <a:solidFill>
                  <a:srgbClr val="252526"/>
                </a:solidFill>
                <a:latin typeface="Calibri" panose="020F0502020204030204" pitchFamily="34" charset="0"/>
                <a:ea typeface="宋体" panose="02010600030101010101" pitchFamily="2" charset="-122"/>
              </a:rPr>
              <a:t>的词性和意思。</a:t>
            </a:r>
          </a:p>
          <a:p>
            <a:pPr marL="514350" indent="-514350" eaLnBrk="0" hangingPunct="0">
              <a:lnSpc>
                <a:spcPct val="115000"/>
              </a:lnSpc>
              <a:buAutoNum type="arabicPeriod"/>
            </a:pPr>
            <a:r>
              <a:rPr lang="en-US" altLang="zh-CN" sz="2800" dirty="0">
                <a:latin typeface="Calibri" panose="020F0502020204030204" pitchFamily="34" charset="0"/>
                <a:ea typeface="宋体" panose="02010600030101010101" pitchFamily="2" charset="-122"/>
                <a:cs typeface="Times New Roman" panose="02020603050405020304" pitchFamily="18" charset="0"/>
              </a:rPr>
              <a:t>As you </a:t>
            </a:r>
            <a:r>
              <a:rPr lang="en-US" altLang="zh-CN" sz="2800" dirty="0">
                <a:solidFill>
                  <a:srgbClr val="FF0000"/>
                </a:solidFill>
                <a:latin typeface="Calibri" panose="020F0502020204030204" pitchFamily="34" charset="0"/>
                <a:ea typeface="宋体" panose="02010600030101010101" pitchFamily="2" charset="-122"/>
                <a:cs typeface="Times New Roman" panose="02020603050405020304" pitchFamily="18" charset="0"/>
              </a:rPr>
              <a:t>approach</a:t>
            </a:r>
            <a:r>
              <a:rPr lang="en-US" altLang="zh-CN" sz="2800" dirty="0">
                <a:latin typeface="Calibri" panose="020F0502020204030204" pitchFamily="34" charset="0"/>
                <a:ea typeface="宋体" panose="02010600030101010101" pitchFamily="2" charset="-122"/>
                <a:cs typeface="Times New Roman" panose="02020603050405020304" pitchFamily="18" charset="0"/>
              </a:rPr>
              <a:t> the town, you'll see the college on the left.</a:t>
            </a:r>
          </a:p>
          <a:p>
            <a:pPr marL="514350" indent="-514350" eaLnBrk="0" hangingPunct="0">
              <a:lnSpc>
                <a:spcPct val="115000"/>
              </a:lnSpc>
              <a:buAutoNum type="arabicPeriod"/>
            </a:pPr>
            <a:r>
              <a:rPr lang="en-US" altLang="zh-CN" sz="2800" dirty="0">
                <a:solidFill>
                  <a:schemeClr val="tx1"/>
                </a:solidFill>
                <a:latin typeface="Calibri" panose="020F0502020204030204" pitchFamily="34" charset="0"/>
                <a:ea typeface="宋体" panose="02010600030101010101" pitchFamily="2" charset="-122"/>
                <a:cs typeface="Times New Roman" panose="02020603050405020304" pitchFamily="18" charset="0"/>
              </a:rPr>
              <a:t>It might be possible to </a:t>
            </a:r>
            <a:r>
              <a:rPr lang="en-US" altLang="zh-CN" sz="2800" dirty="0">
                <a:solidFill>
                  <a:srgbClr val="FF0000"/>
                </a:solidFill>
                <a:latin typeface="Calibri" panose="020F0502020204030204" pitchFamily="34" charset="0"/>
                <a:ea typeface="宋体" panose="02010600030101010101" pitchFamily="2" charset="-122"/>
                <a:cs typeface="Times New Roman" panose="02020603050405020304" pitchFamily="18" charset="0"/>
              </a:rPr>
              <a:t>approach</a:t>
            </a:r>
            <a:r>
              <a:rPr lang="en-US" altLang="zh-CN" sz="2800" dirty="0">
                <a:solidFill>
                  <a:schemeClr val="tx1"/>
                </a:solidFill>
                <a:latin typeface="Calibri" panose="020F0502020204030204" pitchFamily="34" charset="0"/>
                <a:ea typeface="宋体" panose="02010600030101010101" pitchFamily="2" charset="-122"/>
                <a:cs typeface="Times New Roman" panose="02020603050405020304" pitchFamily="18" charset="0"/>
              </a:rPr>
              <a:t> the problem in a different way.</a:t>
            </a:r>
          </a:p>
          <a:p>
            <a:pPr marL="514350" indent="-514350" eaLnBrk="0" hangingPunct="0">
              <a:lnSpc>
                <a:spcPct val="115000"/>
              </a:lnSpc>
              <a:buAutoNum type="arabicPeriod"/>
            </a:pPr>
            <a:r>
              <a:rPr lang="en-US" altLang="zh-CN" sz="2800" dirty="0">
                <a:solidFill>
                  <a:schemeClr val="tx1"/>
                </a:solidFill>
                <a:latin typeface="Calibri" panose="020F0502020204030204" pitchFamily="34" charset="0"/>
                <a:ea typeface="宋体" panose="02010600030101010101" pitchFamily="2" charset="-122"/>
                <a:cs typeface="Times New Roman" panose="02020603050405020304" pitchFamily="18" charset="0"/>
              </a:rPr>
              <a:t>The school has decided to adopt a different </a:t>
            </a:r>
            <a:r>
              <a:rPr lang="en-US" altLang="zh-CN" sz="2800" dirty="0">
                <a:solidFill>
                  <a:srgbClr val="FF0000"/>
                </a:solidFill>
                <a:latin typeface="Calibri" panose="020F0502020204030204" pitchFamily="34" charset="0"/>
                <a:ea typeface="宋体" panose="02010600030101010101" pitchFamily="2" charset="-122"/>
                <a:cs typeface="Times New Roman" panose="02020603050405020304" pitchFamily="18" charset="0"/>
              </a:rPr>
              <a:t>approach</a:t>
            </a:r>
            <a:r>
              <a:rPr lang="en-US" altLang="zh-CN" sz="2800" dirty="0">
                <a:solidFill>
                  <a:schemeClr val="tx1"/>
                </a:solidFill>
                <a:latin typeface="Calibri" panose="020F0502020204030204" pitchFamily="34" charset="0"/>
                <a:ea typeface="宋体" panose="02010600030101010101" pitchFamily="2" charset="-122"/>
                <a:cs typeface="Times New Roman" panose="02020603050405020304" pitchFamily="18" charset="0"/>
              </a:rPr>
              <a:t> to discipline. </a:t>
            </a:r>
          </a:p>
          <a:p>
            <a:pPr marL="514350" indent="-514350" eaLnBrk="0" hangingPunct="0">
              <a:lnSpc>
                <a:spcPct val="115000"/>
              </a:lnSpc>
              <a:buAutoNum type="arabicPeriod"/>
            </a:pPr>
            <a:r>
              <a:rPr lang="en-US" altLang="zh-CN" sz="2800" dirty="0">
                <a:solidFill>
                  <a:schemeClr val="tx1"/>
                </a:solidFill>
                <a:latin typeface="Calibri" panose="020F0502020204030204" pitchFamily="34" charset="0"/>
                <a:ea typeface="宋体" panose="02010600030101010101" pitchFamily="2" charset="-122"/>
                <a:cs typeface="Times New Roman" panose="02020603050405020304" pitchFamily="18" charset="0"/>
              </a:rPr>
              <a:t>Students should be able to </a:t>
            </a:r>
            <a:r>
              <a:rPr lang="en-US" altLang="zh-CN" sz="2800" dirty="0">
                <a:solidFill>
                  <a:srgbClr val="FF0000"/>
                </a:solidFill>
                <a:latin typeface="Calibri" panose="020F0502020204030204" pitchFamily="34" charset="0"/>
                <a:ea typeface="宋体" panose="02010600030101010101" pitchFamily="2" charset="-122"/>
                <a:cs typeface="Times New Roman" panose="02020603050405020304" pitchFamily="18" charset="0"/>
              </a:rPr>
              <a:t>approach</a:t>
            </a:r>
            <a:r>
              <a:rPr lang="en-US" altLang="zh-CN" sz="2800" dirty="0">
                <a:solidFill>
                  <a:schemeClr val="tx1"/>
                </a:solidFill>
                <a:latin typeface="Calibri" panose="020F0502020204030204" pitchFamily="34" charset="0"/>
                <a:ea typeface="宋体" panose="02010600030101010101" pitchFamily="2" charset="-122"/>
                <a:cs typeface="Times New Roman" panose="02020603050405020304" pitchFamily="18" charset="0"/>
              </a:rPr>
              <a:t> teachers for advice. </a:t>
            </a:r>
          </a:p>
          <a:p>
            <a:pPr marL="514350" indent="-514350" eaLnBrk="0" hangingPunct="0">
              <a:lnSpc>
                <a:spcPct val="115000"/>
              </a:lnSpc>
              <a:buAutoNum type="arabicPeriod"/>
            </a:pPr>
            <a:r>
              <a:rPr lang="en-US" altLang="zh-CN" sz="2800" dirty="0">
                <a:solidFill>
                  <a:schemeClr val="tx1"/>
                </a:solidFill>
                <a:latin typeface="Calibri" panose="020F0502020204030204" pitchFamily="34" charset="0"/>
                <a:ea typeface="宋体" panose="02010600030101010101" pitchFamily="2" charset="-122"/>
                <a:cs typeface="Times New Roman" panose="02020603050405020304" pitchFamily="18" charset="0"/>
              </a:rPr>
              <a:t>It is a sign of the </a:t>
            </a:r>
            <a:r>
              <a:rPr lang="en-US" altLang="zh-CN" sz="2800" dirty="0">
                <a:solidFill>
                  <a:srgbClr val="FF0000"/>
                </a:solidFill>
                <a:latin typeface="Calibri" panose="020F0502020204030204" pitchFamily="34" charset="0"/>
                <a:ea typeface="宋体" panose="02010600030101010101" pitchFamily="2" charset="-122"/>
                <a:cs typeface="Times New Roman" panose="02020603050405020304" pitchFamily="18" charset="0"/>
              </a:rPr>
              <a:t>approach</a:t>
            </a:r>
            <a:r>
              <a:rPr lang="en-US" altLang="zh-CN" sz="2800" dirty="0">
                <a:solidFill>
                  <a:schemeClr val="tx1"/>
                </a:solidFill>
                <a:latin typeface="Calibri" panose="020F0502020204030204" pitchFamily="34" charset="0"/>
                <a:ea typeface="宋体" panose="02010600030101010101" pitchFamily="2" charset="-122"/>
                <a:cs typeface="Times New Roman" panose="02020603050405020304" pitchFamily="18" charset="0"/>
              </a:rPr>
              <a:t> of middle age. </a:t>
            </a:r>
          </a:p>
        </p:txBody>
      </p:sp>
      <p:sp>
        <p:nvSpPr>
          <p:cNvPr id="9" name="文本框 8"/>
          <p:cNvSpPr txBox="1"/>
          <p:nvPr/>
        </p:nvSpPr>
        <p:spPr>
          <a:xfrm>
            <a:off x="9826353" y="2961827"/>
            <a:ext cx="2453005" cy="521970"/>
          </a:xfrm>
          <a:prstGeom prst="rect">
            <a:avLst/>
          </a:prstGeom>
          <a:noFill/>
        </p:spPr>
        <p:txBody>
          <a:bodyPr wrap="square" rtlCol="0">
            <a:spAutoFit/>
          </a:bodyPr>
          <a:lstStyle/>
          <a:p>
            <a:r>
              <a:rPr lang="en-US" altLang="zh-CN" sz="2800" dirty="0">
                <a:solidFill>
                  <a:srgbClr val="0070C0"/>
                </a:solidFill>
                <a:latin typeface="Times New Roman" panose="02020603050405020304" pitchFamily="18" charset="0"/>
                <a:ea typeface="宋体" panose="02010600030101010101" pitchFamily="2" charset="-122"/>
                <a:cs typeface="Times New Roman" panose="02020603050405020304" pitchFamily="18" charset="0"/>
              </a:rPr>
              <a:t>v. </a:t>
            </a:r>
            <a:r>
              <a:rPr lang="zh-CN" altLang="en-US" sz="2800" dirty="0">
                <a:solidFill>
                  <a:srgbClr val="0070C0"/>
                </a:solidFill>
                <a:latin typeface="Calibri" panose="020F0502020204030204" pitchFamily="34" charset="0"/>
                <a:ea typeface="宋体" panose="02010600030101010101" pitchFamily="2" charset="-122"/>
                <a:cs typeface="Calibri" panose="020F0502020204030204" pitchFamily="34" charset="0"/>
              </a:rPr>
              <a:t>靠近，接近</a:t>
            </a:r>
          </a:p>
        </p:txBody>
      </p:sp>
      <p:sp>
        <p:nvSpPr>
          <p:cNvPr id="7" name="文本框 6"/>
          <p:cNvSpPr txBox="1"/>
          <p:nvPr/>
        </p:nvSpPr>
        <p:spPr>
          <a:xfrm>
            <a:off x="9826353" y="3451599"/>
            <a:ext cx="2659380" cy="521970"/>
          </a:xfrm>
          <a:prstGeom prst="rect">
            <a:avLst/>
          </a:prstGeom>
          <a:noFill/>
        </p:spPr>
        <p:txBody>
          <a:bodyPr wrap="square" rtlCol="0">
            <a:spAutoFit/>
          </a:bodyPr>
          <a:lstStyle/>
          <a:p>
            <a:r>
              <a:rPr lang="en-US" altLang="zh-CN" sz="2800" dirty="0">
                <a:solidFill>
                  <a:srgbClr val="0070C0"/>
                </a:solidFill>
                <a:latin typeface="Times New Roman" panose="02020603050405020304" pitchFamily="18" charset="0"/>
                <a:ea typeface="宋体" panose="02010600030101010101" pitchFamily="2" charset="-122"/>
                <a:cs typeface="Times New Roman" panose="02020603050405020304" pitchFamily="18" charset="0"/>
              </a:rPr>
              <a:t>v. </a:t>
            </a:r>
            <a:r>
              <a:rPr lang="zh-CN" altLang="en-US" sz="2800" dirty="0">
                <a:solidFill>
                  <a:srgbClr val="0070C0"/>
                </a:solidFill>
                <a:latin typeface="Calibri" panose="020F0502020204030204" pitchFamily="34" charset="0"/>
                <a:ea typeface="宋体" panose="02010600030101010101" pitchFamily="2" charset="-122"/>
                <a:cs typeface="Calibri" panose="020F0502020204030204" pitchFamily="34" charset="0"/>
              </a:rPr>
              <a:t>对付，处理</a:t>
            </a:r>
          </a:p>
        </p:txBody>
      </p:sp>
      <p:sp>
        <p:nvSpPr>
          <p:cNvPr id="11" name="文本框 10"/>
          <p:cNvSpPr txBox="1"/>
          <p:nvPr/>
        </p:nvSpPr>
        <p:spPr>
          <a:xfrm>
            <a:off x="9824946" y="4176440"/>
            <a:ext cx="2999105" cy="521970"/>
          </a:xfrm>
          <a:prstGeom prst="rect">
            <a:avLst/>
          </a:prstGeom>
          <a:noFill/>
        </p:spPr>
        <p:txBody>
          <a:bodyPr wrap="square" rtlCol="0">
            <a:spAutoFit/>
          </a:bodyPr>
          <a:lstStyle/>
          <a:p>
            <a:r>
              <a:rPr lang="en-US" altLang="zh-CN" sz="2800" dirty="0">
                <a:solidFill>
                  <a:srgbClr val="0070C0"/>
                </a:solidFill>
                <a:latin typeface="Times New Roman" panose="02020603050405020304" pitchFamily="18" charset="0"/>
                <a:ea typeface="宋体" panose="02010600030101010101" pitchFamily="2" charset="-122"/>
                <a:cs typeface="Times New Roman" panose="02020603050405020304" pitchFamily="18" charset="0"/>
              </a:rPr>
              <a:t>n. </a:t>
            </a:r>
            <a:r>
              <a:rPr lang="zh-CN" altLang="en-US" sz="2800" dirty="0">
                <a:solidFill>
                  <a:srgbClr val="0070C0"/>
                </a:solidFill>
                <a:latin typeface="Calibri" panose="020F0502020204030204" pitchFamily="34" charset="0"/>
                <a:ea typeface="宋体" panose="02010600030101010101" pitchFamily="2" charset="-122"/>
                <a:cs typeface="Calibri" panose="020F0502020204030204" pitchFamily="34" charset="0"/>
              </a:rPr>
              <a:t>方式，方法</a:t>
            </a:r>
          </a:p>
        </p:txBody>
      </p:sp>
      <p:sp>
        <p:nvSpPr>
          <p:cNvPr id="8" name="文本框 7"/>
          <p:cNvSpPr txBox="1"/>
          <p:nvPr/>
        </p:nvSpPr>
        <p:spPr>
          <a:xfrm>
            <a:off x="9486628" y="4968580"/>
            <a:ext cx="2999105" cy="521970"/>
          </a:xfrm>
          <a:prstGeom prst="rect">
            <a:avLst/>
          </a:prstGeom>
          <a:noFill/>
        </p:spPr>
        <p:txBody>
          <a:bodyPr wrap="square" rtlCol="0">
            <a:spAutoFit/>
          </a:bodyPr>
          <a:lstStyle/>
          <a:p>
            <a:r>
              <a:rPr lang="en-US" altLang="zh-CN" sz="2800" dirty="0">
                <a:solidFill>
                  <a:srgbClr val="0070C0"/>
                </a:solidFill>
                <a:latin typeface="Times New Roman" panose="02020603050405020304" pitchFamily="18" charset="0"/>
                <a:ea typeface="宋体" panose="02010600030101010101" pitchFamily="2" charset="-122"/>
                <a:cs typeface="Times New Roman" panose="02020603050405020304" pitchFamily="18" charset="0"/>
              </a:rPr>
              <a:t>v. </a:t>
            </a:r>
            <a:r>
              <a:rPr lang="zh-CN" altLang="en-US" sz="2800" dirty="0">
                <a:solidFill>
                  <a:srgbClr val="0070C0"/>
                </a:solidFill>
                <a:latin typeface="Calibri" panose="020F0502020204030204" pitchFamily="34" charset="0"/>
                <a:ea typeface="宋体" panose="02010600030101010101" pitchFamily="2" charset="-122"/>
                <a:cs typeface="Calibri" panose="020F0502020204030204" pitchFamily="34" charset="0"/>
              </a:rPr>
              <a:t>请求，要求</a:t>
            </a:r>
          </a:p>
        </p:txBody>
      </p:sp>
      <p:sp>
        <p:nvSpPr>
          <p:cNvPr id="14" name="文本框 13"/>
          <p:cNvSpPr txBox="1"/>
          <p:nvPr/>
        </p:nvSpPr>
        <p:spPr>
          <a:xfrm>
            <a:off x="9486627" y="5486253"/>
            <a:ext cx="2999105" cy="521970"/>
          </a:xfrm>
          <a:prstGeom prst="rect">
            <a:avLst/>
          </a:prstGeom>
          <a:noFill/>
        </p:spPr>
        <p:txBody>
          <a:bodyPr wrap="square" rtlCol="0">
            <a:spAutoFit/>
          </a:bodyPr>
          <a:lstStyle/>
          <a:p>
            <a:r>
              <a:rPr lang="en-US" sz="2800" dirty="0">
                <a:solidFill>
                  <a:srgbClr val="0070C0"/>
                </a:solidFill>
                <a:latin typeface="Times New Roman" panose="02020603050405020304" pitchFamily="18" charset="0"/>
                <a:ea typeface="宋体" panose="02010600030101010101" pitchFamily="2" charset="-122"/>
                <a:cs typeface="Times New Roman" panose="02020603050405020304" pitchFamily="18" charset="0"/>
              </a:rPr>
              <a:t>n. </a:t>
            </a:r>
            <a:r>
              <a:rPr lang="zh-CN" altLang="en-US" sz="2800" dirty="0">
                <a:solidFill>
                  <a:srgbClr val="0070C0"/>
                </a:solidFill>
                <a:latin typeface="Calibri" panose="020F0502020204030204" pitchFamily="34" charset="0"/>
                <a:ea typeface="宋体" panose="02010600030101010101" pitchFamily="2" charset="-122"/>
                <a:cs typeface="Calibri" panose="020F0502020204030204" pitchFamily="34" charset="0"/>
              </a:rPr>
              <a:t>某事的来临</a:t>
            </a:r>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med" p14:dur="700" advClick="0" advTm="47305">
        <p:fade/>
      </p:transition>
    </mc:Choice>
    <mc:Fallback xmlns="">
      <p:transition spd="med" advClick="0" advTm="47305">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linds(horizontal)">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blinds(horizontal)">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blinds(horizontal)">
                                      <p:cBhvr>
                                        <p:cTn id="17" dur="500"/>
                                        <p:tgtEl>
                                          <p:spTgt spid="11"/>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blinds(horizontal)">
                                      <p:cBhvr>
                                        <p:cTn id="22" dur="500"/>
                                        <p:tgtEl>
                                          <p:spTgt spid="8"/>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14"/>
                                        </p:tgtEl>
                                        <p:attrNameLst>
                                          <p:attrName>style.visibility</p:attrName>
                                        </p:attrNameLst>
                                      </p:cBhvr>
                                      <p:to>
                                        <p:strVal val="visible"/>
                                      </p:to>
                                    </p:set>
                                    <p:animEffect transition="in" filter="blinds(horizontal)">
                                      <p:cBhvr>
                                        <p:cTn id="27" dur="500"/>
                                        <p:tgtEl>
                                          <p:spTgt spid="14"/>
                                        </p:tgtEl>
                                      </p:cBhvr>
                                    </p:animEffect>
                                  </p:childTnLst>
                                </p:cTn>
                              </p:par>
                            </p:childTnLst>
                          </p:cTn>
                        </p:par>
                      </p:childTnLst>
                    </p:cTn>
                  </p:par>
                  <p:par>
                    <p:cTn id="28" fill="hold">
                      <p:stCondLst>
                        <p:cond delay="indefinite"/>
                      </p:stCondLst>
                      <p:childTnLst>
                        <p:par>
                          <p:cTn id="29" fill="hold">
                            <p:stCondLst>
                              <p:cond delay="0"/>
                            </p:stCondLst>
                            <p:childTnLst>
                              <p:par>
                                <p:cTn id="30" presetID="26" presetClass="emph" presetSubtype="0" fill="hold" grpId="0" nodeType="clickEffect">
                                  <p:stCondLst>
                                    <p:cond delay="0"/>
                                  </p:stCondLst>
                                  <p:childTnLst>
                                    <p:animEffect transition="out" filter="fade">
                                      <p:cBhvr>
                                        <p:cTn id="31" dur="500" tmFilter="0, 0; .2, .5; .8, .5; 1, 0"/>
                                        <p:tgtEl>
                                          <p:spTgt spid="21"/>
                                        </p:tgtEl>
                                      </p:cBhvr>
                                    </p:animEffect>
                                    <p:animScale>
                                      <p:cBhvr>
                                        <p:cTn id="32" dur="250" autoRev="1" fill="hold"/>
                                        <p:tgtEl>
                                          <p:spTgt spid="21"/>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P spid="9" grpId="0"/>
      <p:bldP spid="7" grpId="0"/>
      <p:bldP spid="11" grpId="0"/>
      <p:bldP spid="8" grpId="0"/>
      <p:bldP spid="14"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图片 8"/>
          <p:cNvPicPr>
            <a:picLocks noChangeAspect="1"/>
          </p:cNvPicPr>
          <p:nvPr/>
        </p:nvPicPr>
        <p:blipFill>
          <a:blip r:embed="rId4"/>
          <a:stretch>
            <a:fillRect/>
          </a:stretch>
        </p:blipFill>
        <p:spPr>
          <a:xfrm>
            <a:off x="6769735" y="1571625"/>
            <a:ext cx="4136390" cy="5337175"/>
          </a:xfrm>
          <a:prstGeom prst="rect">
            <a:avLst/>
          </a:prstGeom>
        </p:spPr>
      </p:pic>
      <p:pic>
        <p:nvPicPr>
          <p:cNvPr id="4" name="图片 3"/>
          <p:cNvPicPr>
            <a:picLocks noChangeAspect="1"/>
          </p:cNvPicPr>
          <p:nvPr/>
        </p:nvPicPr>
        <p:blipFill>
          <a:blip r:embed="rId5"/>
          <a:stretch>
            <a:fillRect/>
          </a:stretch>
        </p:blipFill>
        <p:spPr>
          <a:xfrm>
            <a:off x="835660" y="1571625"/>
            <a:ext cx="4144010" cy="5347970"/>
          </a:xfrm>
          <a:prstGeom prst="rect">
            <a:avLst/>
          </a:prstGeom>
        </p:spPr>
      </p:pic>
      <p:sp>
        <p:nvSpPr>
          <p:cNvPr id="21" name="平行四边形 20"/>
          <p:cNvSpPr/>
          <p:nvPr/>
        </p:nvSpPr>
        <p:spPr>
          <a:xfrm>
            <a:off x="1160311" y="872062"/>
            <a:ext cx="2700670" cy="699576"/>
          </a:xfrm>
          <a:prstGeom prst="parallelogram">
            <a:avLst/>
          </a:prstGeom>
          <a:solidFill>
            <a:srgbClr val="22ACE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a:ea typeface="微软雅黑" panose="020B0503020204020204" charset="-122"/>
              <a:sym typeface="Arial" panose="020B0604020202020204"/>
            </a:endParaRPr>
          </a:p>
        </p:txBody>
      </p:sp>
      <p:sp>
        <p:nvSpPr>
          <p:cNvPr id="22" name="Rectangle 18"/>
          <p:cNvSpPr>
            <a:spLocks noChangeArrowheads="1"/>
          </p:cNvSpPr>
          <p:nvPr/>
        </p:nvSpPr>
        <p:spPr bwMode="auto">
          <a:xfrm>
            <a:off x="2073844" y="988485"/>
            <a:ext cx="730885" cy="4305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ctr" fontAlgn="base">
              <a:spcBef>
                <a:spcPct val="0"/>
              </a:spcBef>
              <a:spcAft>
                <a:spcPct val="0"/>
              </a:spcAft>
            </a:pPr>
            <a:r>
              <a:rPr lang="en-US" altLang="zh-CN" sz="2800" dirty="0">
                <a:solidFill>
                  <a:schemeClr val="bg1"/>
                </a:solidFill>
                <a:latin typeface="Arial" panose="020B0604020202020204"/>
                <a:ea typeface="微软雅黑" panose="020B0503020204020204" charset="-122"/>
                <a:cs typeface="宋体" panose="02010600030101010101" pitchFamily="2" charset="-122"/>
                <a:sym typeface="Arial" panose="020B0604020202020204"/>
              </a:rPr>
              <a:t>Quiz</a:t>
            </a:r>
          </a:p>
        </p:txBody>
      </p:sp>
      <p:sp>
        <p:nvSpPr>
          <p:cNvPr id="23" name="平行四边形 22"/>
          <p:cNvSpPr/>
          <p:nvPr/>
        </p:nvSpPr>
        <p:spPr>
          <a:xfrm>
            <a:off x="3750310" y="871855"/>
            <a:ext cx="3416935" cy="699770"/>
          </a:xfrm>
          <a:prstGeom prst="parallelogram">
            <a:avLst/>
          </a:prstGeom>
          <a:solidFill>
            <a:srgbClr val="7ED9F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3200">
                <a:solidFill>
                  <a:schemeClr val="tx1"/>
                </a:solidFill>
                <a:latin typeface="宋体" panose="02010600030101010101" pitchFamily="2" charset="-122"/>
                <a:ea typeface="宋体" panose="02010600030101010101" pitchFamily="2" charset="-122"/>
                <a:sym typeface="Arial" panose="020B0604020202020204"/>
              </a:rPr>
              <a:t>名言翻译</a:t>
            </a:r>
          </a:p>
        </p:txBody>
      </p:sp>
      <p:cxnSp>
        <p:nvCxnSpPr>
          <p:cNvPr id="6" name="直接连接符 5"/>
          <p:cNvCxnSpPr/>
          <p:nvPr/>
        </p:nvCxnSpPr>
        <p:spPr>
          <a:xfrm>
            <a:off x="3627099" y="2864435"/>
            <a:ext cx="0" cy="1323382"/>
          </a:xfrm>
          <a:prstGeom prst="line">
            <a:avLst/>
          </a:prstGeom>
          <a:noFill/>
          <a:ln w="19050" cap="flat" cmpd="sng" algn="ctr">
            <a:solidFill>
              <a:srgbClr val="7D7D7D">
                <a:lumMod val="20000"/>
                <a:lumOff val="80000"/>
              </a:srgbClr>
            </a:solidFill>
            <a:prstDash val="solid"/>
            <a:miter lim="800000"/>
          </a:ln>
          <a:effectLst/>
        </p:spPr>
      </p:cxnSp>
      <p:cxnSp>
        <p:nvCxnSpPr>
          <p:cNvPr id="13" name="直接连接符 12"/>
          <p:cNvCxnSpPr/>
          <p:nvPr/>
        </p:nvCxnSpPr>
        <p:spPr>
          <a:xfrm>
            <a:off x="3616212" y="4437425"/>
            <a:ext cx="0" cy="1323382"/>
          </a:xfrm>
          <a:prstGeom prst="line">
            <a:avLst/>
          </a:prstGeom>
          <a:noFill/>
          <a:ln w="19050" cap="flat" cmpd="sng" algn="ctr">
            <a:solidFill>
              <a:srgbClr val="7D7D7D">
                <a:lumMod val="20000"/>
                <a:lumOff val="80000"/>
              </a:srgbClr>
            </a:solidFill>
            <a:prstDash val="solid"/>
            <a:miter lim="800000"/>
          </a:ln>
          <a:effectLst/>
        </p:spPr>
      </p:cxnSp>
      <p:pic>
        <p:nvPicPr>
          <p:cNvPr id="2" name="图片 1" descr="66"/>
          <p:cNvPicPr>
            <a:picLocks noChangeAspect="1"/>
          </p:cNvPicPr>
          <p:nvPr/>
        </p:nvPicPr>
        <p:blipFill>
          <a:blip r:embed="rId6"/>
          <a:stretch>
            <a:fillRect/>
          </a:stretch>
        </p:blipFill>
        <p:spPr>
          <a:xfrm>
            <a:off x="327660" y="824865"/>
            <a:ext cx="762000" cy="746760"/>
          </a:xfrm>
          <a:prstGeom prst="rect">
            <a:avLst/>
          </a:prstGeom>
        </p:spPr>
      </p:pic>
      <p:sp>
        <p:nvSpPr>
          <p:cNvPr id="3" name="文本框 2"/>
          <p:cNvSpPr txBox="1"/>
          <p:nvPr/>
        </p:nvSpPr>
        <p:spPr>
          <a:xfrm>
            <a:off x="4826000" y="2136775"/>
            <a:ext cx="2540000" cy="645160"/>
          </a:xfrm>
          <a:prstGeom prst="rect">
            <a:avLst/>
          </a:prstGeom>
          <a:noFill/>
        </p:spPr>
        <p:txBody>
          <a:bodyPr wrap="square" rtlCol="0" anchor="t">
            <a:spAutoFit/>
          </a:bodyPr>
          <a:lstStyle/>
          <a:p>
            <a:endParaRPr lang="zh-CN" altLang="en-US"/>
          </a:p>
          <a:p>
            <a:endParaRPr lang="zh-CN" altLang="en-US"/>
          </a:p>
        </p:txBody>
      </p:sp>
      <p:sp>
        <p:nvSpPr>
          <p:cNvPr id="5" name="矩形 4"/>
          <p:cNvSpPr/>
          <p:nvPr/>
        </p:nvSpPr>
        <p:spPr>
          <a:xfrm>
            <a:off x="1160780" y="2781935"/>
            <a:ext cx="3562985" cy="237871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zh-CN" altLang="en-US" sz="3200">
                <a:solidFill>
                  <a:schemeClr val="tx1"/>
                </a:solidFill>
                <a:latin typeface="Calibri" panose="020F0502020204030204" pitchFamily="34" charset="0"/>
                <a:sym typeface="+mn-ea"/>
              </a:rPr>
              <a:t>要改变结果必须改变你的方式。</a:t>
            </a:r>
          </a:p>
        </p:txBody>
      </p:sp>
      <p:sp>
        <p:nvSpPr>
          <p:cNvPr id="12" name="矩形 11"/>
          <p:cNvSpPr/>
          <p:nvPr/>
        </p:nvSpPr>
        <p:spPr>
          <a:xfrm>
            <a:off x="7167245" y="2781935"/>
            <a:ext cx="3562985" cy="237871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zh-CN" altLang="en-US" sz="3200">
                <a:solidFill>
                  <a:schemeClr val="tx1"/>
                </a:solidFill>
                <a:latin typeface="Calibri" panose="020F0502020204030204" pitchFamily="34" charset="0"/>
                <a:sym typeface="+mn-ea"/>
              </a:rPr>
              <a:t>我们离伟人靠得越近，就愈发现他们也是人。</a:t>
            </a:r>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med" p14:dur="700" advClick="0" advTm="26833">
        <p:fade/>
      </p:transition>
    </mc:Choice>
    <mc:Fallback xmlns="">
      <p:transition spd="med" advClick="0" advTm="26833">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xit" presetSubtype="10" fill="hold" grpId="0" nodeType="clickEffect">
                                  <p:stCondLst>
                                    <p:cond delay="0"/>
                                  </p:stCondLst>
                                  <p:childTnLst>
                                    <p:animEffect transition="out" filter="blinds(horizontal)">
                                      <p:cBhvr>
                                        <p:cTn id="6" dur="500"/>
                                        <p:tgtEl>
                                          <p:spTgt spid="5"/>
                                        </p:tgtEl>
                                      </p:cBhvr>
                                    </p:animEffect>
                                    <p:set>
                                      <p:cBhvr>
                                        <p:cTn id="7" dur="1" fill="hold">
                                          <p:stCondLst>
                                            <p:cond delay="499"/>
                                          </p:stCondLst>
                                        </p:cTn>
                                        <p:tgtEl>
                                          <p:spTgt spid="5"/>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3" presetClass="exit" presetSubtype="10" fill="hold" grpId="0" nodeType="clickEffect">
                                  <p:stCondLst>
                                    <p:cond delay="0"/>
                                  </p:stCondLst>
                                  <p:childTnLst>
                                    <p:animEffect transition="out" filter="blinds(horizontal)">
                                      <p:cBhvr>
                                        <p:cTn id="11" dur="500"/>
                                        <p:tgtEl>
                                          <p:spTgt spid="12"/>
                                        </p:tgtEl>
                                      </p:cBhvr>
                                    </p:animEffect>
                                    <p:set>
                                      <p:cBhvr>
                                        <p:cTn id="12" dur="1" fill="hold">
                                          <p:stCondLst>
                                            <p:cond delay="499"/>
                                          </p:stCondLst>
                                        </p:cTn>
                                        <p:tgtEl>
                                          <p:spTgt spid="12"/>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26" presetClass="emph" presetSubtype="0" fill="hold" grpId="0" nodeType="clickEffect">
                                  <p:stCondLst>
                                    <p:cond delay="0"/>
                                  </p:stCondLst>
                                  <p:childTnLst>
                                    <p:animEffect transition="out" filter="fade">
                                      <p:cBhvr>
                                        <p:cTn id="16" dur="500" tmFilter="0, 0; .2, .5; .8, .5; 1, 0"/>
                                        <p:tgtEl>
                                          <p:spTgt spid="21"/>
                                        </p:tgtEl>
                                      </p:cBhvr>
                                    </p:animEffect>
                                    <p:animScale>
                                      <p:cBhvr>
                                        <p:cTn id="17" dur="250" autoRev="1" fill="hold"/>
                                        <p:tgtEl>
                                          <p:spTgt spid="21"/>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P spid="5" grpId="0" animBg="1"/>
      <p:bldP spid="12"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平行四边形 20"/>
          <p:cNvSpPr/>
          <p:nvPr/>
        </p:nvSpPr>
        <p:spPr>
          <a:xfrm>
            <a:off x="1160311" y="872062"/>
            <a:ext cx="2700670" cy="699576"/>
          </a:xfrm>
          <a:prstGeom prst="parallelogram">
            <a:avLst/>
          </a:prstGeom>
          <a:solidFill>
            <a:srgbClr val="22ACE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a:ea typeface="微软雅黑" panose="020B0503020204020204" charset="-122"/>
              <a:sym typeface="Arial" panose="020B0604020202020204"/>
            </a:endParaRPr>
          </a:p>
        </p:txBody>
      </p:sp>
      <p:sp>
        <p:nvSpPr>
          <p:cNvPr id="22" name="Rectangle 18"/>
          <p:cNvSpPr>
            <a:spLocks noChangeArrowheads="1"/>
          </p:cNvSpPr>
          <p:nvPr/>
        </p:nvSpPr>
        <p:spPr bwMode="auto">
          <a:xfrm>
            <a:off x="1728086" y="988485"/>
            <a:ext cx="1422400" cy="4305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ctr" fontAlgn="base">
              <a:spcBef>
                <a:spcPct val="0"/>
              </a:spcBef>
              <a:spcAft>
                <a:spcPct val="0"/>
              </a:spcAft>
            </a:pPr>
            <a:r>
              <a:rPr lang="zh-CN" altLang="en-US" sz="2800" dirty="0">
                <a:solidFill>
                  <a:schemeClr val="bg1"/>
                </a:solidFill>
                <a:latin typeface="Arial" panose="020B0604020202020204"/>
                <a:ea typeface="微软雅黑" panose="020B0503020204020204" charset="-122"/>
                <a:cs typeface="宋体" panose="02010600030101010101" pitchFamily="2" charset="-122"/>
                <a:sym typeface="Arial" panose="020B0604020202020204"/>
              </a:rPr>
              <a:t>核心词汇</a:t>
            </a:r>
          </a:p>
        </p:txBody>
      </p:sp>
      <p:sp>
        <p:nvSpPr>
          <p:cNvPr id="23" name="平行四边形 22"/>
          <p:cNvSpPr/>
          <p:nvPr/>
        </p:nvSpPr>
        <p:spPr>
          <a:xfrm>
            <a:off x="3750119" y="872063"/>
            <a:ext cx="745738" cy="699576"/>
          </a:xfrm>
          <a:prstGeom prst="parallelogram">
            <a:avLst/>
          </a:prstGeom>
          <a:solidFill>
            <a:srgbClr val="7ED9F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a:ea typeface="微软雅黑" panose="020B0503020204020204" charset="-122"/>
              <a:sym typeface="Arial" panose="020B0604020202020204"/>
            </a:endParaRPr>
          </a:p>
        </p:txBody>
      </p:sp>
      <p:cxnSp>
        <p:nvCxnSpPr>
          <p:cNvPr id="6" name="直接连接符 5"/>
          <p:cNvCxnSpPr/>
          <p:nvPr/>
        </p:nvCxnSpPr>
        <p:spPr>
          <a:xfrm>
            <a:off x="3627099" y="2864435"/>
            <a:ext cx="0" cy="1323382"/>
          </a:xfrm>
          <a:prstGeom prst="line">
            <a:avLst/>
          </a:prstGeom>
          <a:noFill/>
          <a:ln w="19050" cap="flat" cmpd="sng" algn="ctr">
            <a:solidFill>
              <a:srgbClr val="7D7D7D">
                <a:lumMod val="20000"/>
                <a:lumOff val="80000"/>
              </a:srgbClr>
            </a:solidFill>
            <a:prstDash val="solid"/>
            <a:miter lim="800000"/>
          </a:ln>
          <a:effectLst/>
        </p:spPr>
      </p:cxnSp>
      <p:cxnSp>
        <p:nvCxnSpPr>
          <p:cNvPr id="13" name="直接连接符 12"/>
          <p:cNvCxnSpPr/>
          <p:nvPr/>
        </p:nvCxnSpPr>
        <p:spPr>
          <a:xfrm>
            <a:off x="3616212" y="4437425"/>
            <a:ext cx="0" cy="1323382"/>
          </a:xfrm>
          <a:prstGeom prst="line">
            <a:avLst/>
          </a:prstGeom>
          <a:noFill/>
          <a:ln w="19050" cap="flat" cmpd="sng" algn="ctr">
            <a:solidFill>
              <a:srgbClr val="7D7D7D">
                <a:lumMod val="20000"/>
                <a:lumOff val="80000"/>
              </a:srgbClr>
            </a:solidFill>
            <a:prstDash val="solid"/>
            <a:miter lim="800000"/>
          </a:ln>
          <a:effectLst/>
        </p:spPr>
      </p:cxnSp>
      <p:pic>
        <p:nvPicPr>
          <p:cNvPr id="2" name="图片 1" descr="66"/>
          <p:cNvPicPr>
            <a:picLocks noChangeAspect="1"/>
          </p:cNvPicPr>
          <p:nvPr/>
        </p:nvPicPr>
        <p:blipFill>
          <a:blip r:embed="rId4"/>
          <a:stretch>
            <a:fillRect/>
          </a:stretch>
        </p:blipFill>
        <p:spPr>
          <a:xfrm>
            <a:off x="327660" y="824865"/>
            <a:ext cx="762000" cy="746760"/>
          </a:xfrm>
          <a:prstGeom prst="rect">
            <a:avLst/>
          </a:prstGeom>
        </p:spPr>
      </p:pic>
      <p:sp>
        <p:nvSpPr>
          <p:cNvPr id="4" name="Rectangle 18"/>
          <p:cNvSpPr>
            <a:spLocks noChangeArrowheads="1"/>
          </p:cNvSpPr>
          <p:nvPr/>
        </p:nvSpPr>
        <p:spPr bwMode="auto">
          <a:xfrm>
            <a:off x="906514" y="1950054"/>
            <a:ext cx="2497541" cy="4305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fontAlgn="base">
              <a:spcBef>
                <a:spcPct val="0"/>
              </a:spcBef>
              <a:spcAft>
                <a:spcPct val="0"/>
              </a:spcAft>
            </a:pPr>
            <a:r>
              <a:rPr lang="en-US" altLang="zh-CN" sz="2800" b="1" dirty="0">
                <a:latin typeface="Times New Roman" panose="02020603050405020304" pitchFamily="18" charset="0"/>
                <a:cs typeface="Times New Roman" panose="02020603050405020304" pitchFamily="18" charset="0"/>
              </a:rPr>
              <a:t>3. defend</a:t>
            </a:r>
            <a:endParaRPr lang="en-US" altLang="zh-CN" sz="2800" dirty="0">
              <a:solidFill>
                <a:schemeClr val="bg1"/>
              </a:solidFill>
              <a:latin typeface="宋体" panose="02010600030101010101" pitchFamily="2" charset="-122"/>
              <a:ea typeface="宋体" panose="02010600030101010101" pitchFamily="2" charset="-122"/>
              <a:cs typeface="宋体" panose="02010600030101010101" pitchFamily="2" charset="-122"/>
              <a:sym typeface="Arial" panose="020B0604020202020204"/>
            </a:endParaRPr>
          </a:p>
        </p:txBody>
      </p:sp>
      <p:sp>
        <p:nvSpPr>
          <p:cNvPr id="5" name="矩形 43"/>
          <p:cNvSpPr>
            <a:spLocks noChangeArrowheads="1"/>
          </p:cNvSpPr>
          <p:nvPr/>
        </p:nvSpPr>
        <p:spPr bwMode="auto">
          <a:xfrm>
            <a:off x="906780" y="2380615"/>
            <a:ext cx="8405495" cy="35318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70" tIns="34286" rIns="68570" bIns="34286">
            <a:spAutoFit/>
          </a:bodyPr>
          <a:lstStyle/>
          <a:p>
            <a:pPr eaLnBrk="0" hangingPunct="0">
              <a:lnSpc>
                <a:spcPct val="115000"/>
              </a:lnSpc>
            </a:pPr>
            <a:r>
              <a:rPr lang="zh-CN" altLang="en-US" sz="2800" dirty="0">
                <a:solidFill>
                  <a:schemeClr val="tx1"/>
                </a:solidFill>
                <a:latin typeface="Calibri" panose="020F0502020204030204" pitchFamily="34" charset="0"/>
                <a:ea typeface="宋体" panose="02010600030101010101" pitchFamily="2" charset="-122"/>
              </a:rPr>
              <a:t>写出例句中</a:t>
            </a:r>
            <a:r>
              <a:rPr lang="en-US" altLang="zh-CN" sz="2800" dirty="0">
                <a:solidFill>
                  <a:schemeClr val="tx1"/>
                </a:solidFill>
                <a:latin typeface="Calibri" panose="020F0502020204030204" pitchFamily="34" charset="0"/>
                <a:ea typeface="宋体" panose="02010600030101010101" pitchFamily="2" charset="-122"/>
              </a:rPr>
              <a:t>defend</a:t>
            </a:r>
            <a:r>
              <a:rPr lang="zh-CN" altLang="en-US" sz="2800" dirty="0">
                <a:solidFill>
                  <a:schemeClr val="tx1"/>
                </a:solidFill>
                <a:latin typeface="Calibri" panose="020F0502020204030204" pitchFamily="34" charset="0"/>
                <a:ea typeface="宋体" panose="02010600030101010101" pitchFamily="2" charset="-122"/>
              </a:rPr>
              <a:t>相关表达的意思</a:t>
            </a:r>
          </a:p>
          <a:p>
            <a:pPr marL="457200" indent="-457200" eaLnBrk="0" hangingPunct="0">
              <a:lnSpc>
                <a:spcPct val="115000"/>
              </a:lnSpc>
              <a:buFont typeface="Arial" panose="020B0604020202020204" pitchFamily="34" charset="0"/>
              <a:buChar char="•"/>
            </a:pPr>
            <a:r>
              <a:rPr lang="en-US" altLang="zh-CN" sz="2800" dirty="0">
                <a:latin typeface="Calibri" panose="020F0502020204030204" pitchFamily="34" charset="0"/>
                <a:ea typeface="宋体" panose="02010600030101010101" pitchFamily="2" charset="-122"/>
                <a:cs typeface="Times New Roman" panose="02020603050405020304" pitchFamily="18" charset="0"/>
                <a:sym typeface="+mn-ea"/>
              </a:rPr>
              <a:t>It is impossible to </a:t>
            </a:r>
            <a:r>
              <a:rPr lang="en-US" altLang="zh-CN" sz="2800" dirty="0">
                <a:solidFill>
                  <a:srgbClr val="FF0000"/>
                </a:solidFill>
                <a:latin typeface="Calibri" panose="020F0502020204030204" pitchFamily="34" charset="0"/>
                <a:ea typeface="宋体" panose="02010600030101010101" pitchFamily="2" charset="-122"/>
                <a:cs typeface="Times New Roman" panose="02020603050405020304" pitchFamily="18" charset="0"/>
                <a:sym typeface="+mn-ea"/>
              </a:rPr>
              <a:t>defend against</a:t>
            </a:r>
            <a:r>
              <a:rPr lang="en-US" altLang="zh-CN" sz="2800" dirty="0">
                <a:latin typeface="Calibri" panose="020F0502020204030204" pitchFamily="34" charset="0"/>
                <a:ea typeface="宋体" panose="02010600030101010101" pitchFamily="2" charset="-122"/>
                <a:cs typeface="Times New Roman" panose="02020603050405020304" pitchFamily="18" charset="0"/>
                <a:sym typeface="+mn-ea"/>
              </a:rPr>
              <a:t> an all-out attack. </a:t>
            </a:r>
          </a:p>
          <a:p>
            <a:pPr marL="457200" indent="-457200" eaLnBrk="0" hangingPunct="0">
              <a:lnSpc>
                <a:spcPct val="115000"/>
              </a:lnSpc>
              <a:buFont typeface="Arial" panose="020B0604020202020204" pitchFamily="34" charset="0"/>
              <a:buChar char="•"/>
            </a:pPr>
            <a:r>
              <a:rPr lang="en-US" altLang="zh-CN" sz="2800" dirty="0">
                <a:solidFill>
                  <a:schemeClr val="tx1"/>
                </a:solidFill>
                <a:latin typeface="Calibri" panose="020F0502020204030204" pitchFamily="34" charset="0"/>
                <a:ea typeface="宋体" panose="02010600030101010101" pitchFamily="2" charset="-122"/>
                <a:cs typeface="Times New Roman" panose="02020603050405020304" pitchFamily="18" charset="0"/>
              </a:rPr>
              <a:t>It is advice on how women can </a:t>
            </a:r>
            <a:r>
              <a:rPr lang="en-US" altLang="zh-CN" sz="2800" dirty="0">
                <a:solidFill>
                  <a:srgbClr val="FF0000"/>
                </a:solidFill>
                <a:latin typeface="Calibri" panose="020F0502020204030204" pitchFamily="34" charset="0"/>
                <a:ea typeface="宋体" panose="02010600030101010101" pitchFamily="2" charset="-122"/>
                <a:cs typeface="Times New Roman" panose="02020603050405020304" pitchFamily="18" charset="0"/>
              </a:rPr>
              <a:t>defend themselves from</a:t>
            </a:r>
            <a:r>
              <a:rPr lang="en-US" altLang="zh-CN" sz="2800" dirty="0">
                <a:solidFill>
                  <a:schemeClr val="tx1"/>
                </a:solidFill>
                <a:latin typeface="Calibri" panose="020F0502020204030204" pitchFamily="34" charset="0"/>
                <a:ea typeface="宋体" panose="02010600030101010101" pitchFamily="2" charset="-122"/>
                <a:cs typeface="Times New Roman" panose="02020603050405020304" pitchFamily="18" charset="0"/>
              </a:rPr>
              <a:t> sex attackers. </a:t>
            </a:r>
          </a:p>
          <a:p>
            <a:pPr marL="457200" indent="-457200" eaLnBrk="0" hangingPunct="0">
              <a:lnSpc>
                <a:spcPct val="115000"/>
              </a:lnSpc>
              <a:buFont typeface="Arial" panose="020B0604020202020204" pitchFamily="34" charset="0"/>
              <a:buChar char="•"/>
            </a:pPr>
            <a:r>
              <a:rPr lang="en-US" altLang="zh-CN" sz="2800" dirty="0">
                <a:solidFill>
                  <a:schemeClr val="tx1"/>
                </a:solidFill>
                <a:latin typeface="Calibri" panose="020F0502020204030204" pitchFamily="34" charset="0"/>
                <a:ea typeface="宋体" panose="02010600030101010101" pitchFamily="2" charset="-122"/>
                <a:cs typeface="Times New Roman" panose="02020603050405020304" pitchFamily="18" charset="0"/>
              </a:rPr>
              <a:t>How can you </a:t>
            </a:r>
            <a:r>
              <a:rPr lang="en-US" altLang="zh-CN" sz="2800" dirty="0">
                <a:solidFill>
                  <a:srgbClr val="FF0000"/>
                </a:solidFill>
                <a:latin typeface="Calibri" panose="020F0502020204030204" pitchFamily="34" charset="0"/>
                <a:ea typeface="宋体" panose="02010600030101010101" pitchFamily="2" charset="-122"/>
                <a:cs typeface="Times New Roman" panose="02020603050405020304" pitchFamily="18" charset="0"/>
              </a:rPr>
              <a:t>defend such behaviour</a:t>
            </a:r>
            <a:r>
              <a:rPr lang="en-US" altLang="zh-CN" sz="2800" dirty="0">
                <a:solidFill>
                  <a:schemeClr val="tx1"/>
                </a:solidFill>
                <a:latin typeface="Calibri" panose="020F0502020204030204" pitchFamily="34" charset="0"/>
                <a:ea typeface="宋体" panose="02010600030101010101" pitchFamily="2" charset="-122"/>
                <a:cs typeface="Times New Roman" panose="02020603050405020304" pitchFamily="18" charset="0"/>
              </a:rPr>
              <a:t>? </a:t>
            </a:r>
            <a:endParaRPr lang="en-US" altLang="zh-CN" sz="2800" dirty="0">
              <a:latin typeface="Calibri" panose="020F0502020204030204" pitchFamily="34" charset="0"/>
              <a:ea typeface="宋体" panose="02010600030101010101" pitchFamily="2" charset="-122"/>
              <a:cs typeface="Times New Roman" panose="02020603050405020304" pitchFamily="18" charset="0"/>
              <a:sym typeface="+mn-ea"/>
            </a:endParaRPr>
          </a:p>
          <a:p>
            <a:pPr marL="457200" indent="-457200" eaLnBrk="0" hangingPunct="0">
              <a:lnSpc>
                <a:spcPct val="115000"/>
              </a:lnSpc>
              <a:buFont typeface="Arial" panose="020B0604020202020204" pitchFamily="34" charset="0"/>
              <a:buChar char="•"/>
            </a:pPr>
            <a:r>
              <a:rPr lang="en-US" altLang="zh-CN" sz="2800" dirty="0">
                <a:solidFill>
                  <a:schemeClr val="tx1"/>
                </a:solidFill>
                <a:latin typeface="Calibri" panose="020F0502020204030204" pitchFamily="34" charset="0"/>
                <a:ea typeface="宋体" panose="02010600030101010101" pitchFamily="2" charset="-122"/>
                <a:cs typeface="Times New Roman" panose="02020603050405020304" pitchFamily="18" charset="0"/>
              </a:rPr>
              <a:t>He is </a:t>
            </a:r>
            <a:r>
              <a:rPr lang="en-US" altLang="zh-CN" sz="2800" dirty="0">
                <a:solidFill>
                  <a:srgbClr val="FF0000"/>
                </a:solidFill>
                <a:latin typeface="Calibri" panose="020F0502020204030204" pitchFamily="34" charset="0"/>
                <a:ea typeface="宋体" panose="02010600030101010101" pitchFamily="2" charset="-122"/>
                <a:cs typeface="Times New Roman" panose="02020603050405020304" pitchFamily="18" charset="0"/>
              </a:rPr>
              <a:t>defending champion</a:t>
            </a:r>
            <a:r>
              <a:rPr lang="en-US" altLang="zh-CN" sz="2800" dirty="0">
                <a:solidFill>
                  <a:schemeClr val="tx1"/>
                </a:solidFill>
                <a:latin typeface="Calibri" panose="020F0502020204030204" pitchFamily="34" charset="0"/>
                <a:ea typeface="宋体" panose="02010600030101010101" pitchFamily="2" charset="-122"/>
                <a:cs typeface="Times New Roman" panose="02020603050405020304" pitchFamily="18" charset="0"/>
              </a:rPr>
              <a:t>. </a:t>
            </a:r>
          </a:p>
          <a:p>
            <a:pPr marL="457200" indent="-457200" eaLnBrk="0" hangingPunct="0">
              <a:lnSpc>
                <a:spcPct val="115000"/>
              </a:lnSpc>
              <a:buFont typeface="Arial" panose="020B0604020202020204" pitchFamily="34" charset="0"/>
              <a:buChar char="•"/>
            </a:pPr>
            <a:endParaRPr lang="en-US" altLang="zh-CN" sz="2800" dirty="0">
              <a:solidFill>
                <a:srgbClr val="0070C0"/>
              </a:solidFill>
              <a:latin typeface="Calibri" panose="020F0502020204030204" pitchFamily="34" charset="0"/>
              <a:ea typeface="宋体" panose="02010600030101010101" pitchFamily="2" charset="-122"/>
              <a:cs typeface="Times New Roman" panose="02020603050405020304" pitchFamily="18" charset="0"/>
            </a:endParaRPr>
          </a:p>
        </p:txBody>
      </p:sp>
      <p:sp>
        <p:nvSpPr>
          <p:cNvPr id="8" name="矩形 7"/>
          <p:cNvSpPr/>
          <p:nvPr/>
        </p:nvSpPr>
        <p:spPr>
          <a:xfrm>
            <a:off x="3574793" y="1904143"/>
            <a:ext cx="429895" cy="521970"/>
          </a:xfrm>
          <a:prstGeom prst="rect">
            <a:avLst/>
          </a:prstGeom>
        </p:spPr>
        <p:txBody>
          <a:bodyPr wrap="none">
            <a:spAutoFit/>
          </a:bodyPr>
          <a:lstStyle/>
          <a:p>
            <a:pPr algn="ctr" fontAlgn="base">
              <a:spcBef>
                <a:spcPct val="0"/>
              </a:spcBef>
              <a:spcAft>
                <a:spcPct val="0"/>
              </a:spcAft>
            </a:pPr>
            <a:r>
              <a:rPr lang="en-US" sz="2800" b="1" dirty="0">
                <a:solidFill>
                  <a:schemeClr val="accent1"/>
                </a:solidFill>
                <a:latin typeface="Times New Roman" panose="02020603050405020304" pitchFamily="18" charset="0"/>
                <a:ea typeface="宋体" panose="02010600030101010101" pitchFamily="2" charset="-122"/>
                <a:cs typeface="Times New Roman" panose="02020603050405020304" pitchFamily="18" charset="0"/>
                <a:sym typeface="Arial" panose="020B0604020202020204"/>
              </a:rPr>
              <a:t>v.</a:t>
            </a:r>
          </a:p>
        </p:txBody>
      </p:sp>
      <p:sp>
        <p:nvSpPr>
          <p:cNvPr id="7" name="文本框 6"/>
          <p:cNvSpPr txBox="1"/>
          <p:nvPr/>
        </p:nvSpPr>
        <p:spPr>
          <a:xfrm>
            <a:off x="9525635" y="2864485"/>
            <a:ext cx="2129155" cy="521970"/>
          </a:xfrm>
          <a:prstGeom prst="rect">
            <a:avLst/>
          </a:prstGeom>
          <a:noFill/>
        </p:spPr>
        <p:txBody>
          <a:bodyPr wrap="square" rtlCol="0">
            <a:spAutoFit/>
          </a:bodyPr>
          <a:lstStyle/>
          <a:p>
            <a:r>
              <a:rPr lang="zh-CN" sz="2800" dirty="0">
                <a:solidFill>
                  <a:srgbClr val="0070C0"/>
                </a:solidFill>
                <a:latin typeface="Times New Roman" panose="02020603050405020304" pitchFamily="18" charset="0"/>
                <a:ea typeface="宋体" panose="02010600030101010101" pitchFamily="2" charset="-122"/>
                <a:cs typeface="Times New Roman" panose="02020603050405020304" pitchFamily="18" charset="0"/>
              </a:rPr>
              <a:t>防御，保护</a:t>
            </a:r>
            <a:endParaRPr lang="zh-CN" sz="2800" dirty="0">
              <a:solidFill>
                <a:srgbClr val="0070C0"/>
              </a:solidFill>
              <a:latin typeface="Calibri" panose="020F0502020204030204" pitchFamily="34" charset="0"/>
              <a:ea typeface="宋体" panose="02010600030101010101" pitchFamily="2" charset="-122"/>
              <a:cs typeface="Calibri" panose="020F0502020204030204" pitchFamily="34" charset="0"/>
            </a:endParaRPr>
          </a:p>
        </p:txBody>
      </p:sp>
      <p:sp>
        <p:nvSpPr>
          <p:cNvPr id="11" name="文本框 10"/>
          <p:cNvSpPr txBox="1"/>
          <p:nvPr/>
        </p:nvSpPr>
        <p:spPr>
          <a:xfrm>
            <a:off x="8979535" y="4359002"/>
            <a:ext cx="2792730" cy="521970"/>
          </a:xfrm>
          <a:prstGeom prst="rect">
            <a:avLst/>
          </a:prstGeom>
          <a:noFill/>
        </p:spPr>
        <p:txBody>
          <a:bodyPr wrap="square" rtlCol="0">
            <a:spAutoFit/>
          </a:bodyPr>
          <a:lstStyle/>
          <a:p>
            <a:r>
              <a:rPr lang="zh-CN" sz="2800" dirty="0">
                <a:solidFill>
                  <a:srgbClr val="0070C0"/>
                </a:solidFill>
                <a:latin typeface="Times New Roman" panose="02020603050405020304" pitchFamily="18" charset="0"/>
                <a:ea typeface="宋体" panose="02010600030101010101" pitchFamily="2" charset="-122"/>
                <a:cs typeface="Times New Roman" panose="02020603050405020304" pitchFamily="18" charset="0"/>
              </a:rPr>
              <a:t>为这种行为辩护</a:t>
            </a:r>
            <a:endParaRPr lang="zh-CN" sz="2800" dirty="0">
              <a:solidFill>
                <a:srgbClr val="0070C0"/>
              </a:solidFill>
              <a:latin typeface="Calibri" panose="020F0502020204030204" pitchFamily="34" charset="0"/>
              <a:ea typeface="宋体" panose="02010600030101010101" pitchFamily="2" charset="-122"/>
              <a:cs typeface="Calibri" panose="020F0502020204030204" pitchFamily="34" charset="0"/>
            </a:endParaRPr>
          </a:p>
        </p:txBody>
      </p:sp>
      <p:sp>
        <p:nvSpPr>
          <p:cNvPr id="20" name="文本框 19"/>
          <p:cNvSpPr txBox="1"/>
          <p:nvPr/>
        </p:nvSpPr>
        <p:spPr>
          <a:xfrm>
            <a:off x="9643110" y="4845683"/>
            <a:ext cx="2188210" cy="521970"/>
          </a:xfrm>
          <a:prstGeom prst="rect">
            <a:avLst/>
          </a:prstGeom>
          <a:noFill/>
        </p:spPr>
        <p:txBody>
          <a:bodyPr wrap="square" rtlCol="0">
            <a:spAutoFit/>
          </a:bodyPr>
          <a:lstStyle/>
          <a:p>
            <a:r>
              <a:rPr lang="zh-CN" altLang="en-US" sz="2800" dirty="0">
                <a:solidFill>
                  <a:srgbClr val="0070C0"/>
                </a:solidFill>
                <a:latin typeface="Calibri" panose="020F0502020204030204" pitchFamily="34" charset="0"/>
                <a:ea typeface="宋体" panose="02010600030101010101" pitchFamily="2" charset="-122"/>
                <a:cs typeface="Calibri" panose="020F0502020204030204" pitchFamily="34" charset="0"/>
              </a:rPr>
              <a:t>参加卫冕赛</a:t>
            </a:r>
          </a:p>
        </p:txBody>
      </p:sp>
      <p:sp>
        <p:nvSpPr>
          <p:cNvPr id="24" name="文本框 23"/>
          <p:cNvSpPr txBox="1"/>
          <p:nvPr/>
        </p:nvSpPr>
        <p:spPr>
          <a:xfrm>
            <a:off x="1160145" y="5550535"/>
            <a:ext cx="6610985" cy="953135"/>
          </a:xfrm>
          <a:prstGeom prst="rect">
            <a:avLst/>
          </a:prstGeom>
          <a:noFill/>
        </p:spPr>
        <p:txBody>
          <a:bodyPr wrap="square" rtlCol="0">
            <a:spAutoFit/>
          </a:bodyPr>
          <a:lstStyle/>
          <a:p>
            <a:r>
              <a:rPr lang="zh-CN" altLang="en-US" sz="2800">
                <a:solidFill>
                  <a:schemeClr val="tx1"/>
                </a:solidFill>
                <a:latin typeface="Calibri" panose="020F0502020204030204" pitchFamily="34" charset="0"/>
                <a:ea typeface="宋体" panose="02010600030101010101" pitchFamily="2" charset="-122"/>
                <a:cs typeface="Calibri" panose="020F0502020204030204" pitchFamily="34" charset="0"/>
              </a:rPr>
              <a:t>派生词</a:t>
            </a:r>
          </a:p>
          <a:p>
            <a:r>
              <a:rPr lang="en-US" altLang="zh-CN" sz="2800">
                <a:solidFill>
                  <a:srgbClr val="0070C0"/>
                </a:solidFill>
                <a:latin typeface="Calibri" panose="020F0502020204030204" pitchFamily="34" charset="0"/>
                <a:ea typeface="宋体" panose="02010600030101010101" pitchFamily="2" charset="-122"/>
                <a:cs typeface="Calibri" panose="020F0502020204030204" pitchFamily="34" charset="0"/>
              </a:rPr>
              <a:t>defence n. </a:t>
            </a:r>
            <a:r>
              <a:rPr lang="zh-CN" altLang="en-US" sz="2800">
                <a:solidFill>
                  <a:srgbClr val="0070C0"/>
                </a:solidFill>
                <a:latin typeface="Calibri" panose="020F0502020204030204" pitchFamily="34" charset="0"/>
                <a:ea typeface="宋体" panose="02010600030101010101" pitchFamily="2" charset="-122"/>
                <a:cs typeface="Calibri" panose="020F0502020204030204" pitchFamily="34" charset="0"/>
              </a:rPr>
              <a:t>防御  </a:t>
            </a:r>
            <a:r>
              <a:rPr lang="en-US" altLang="zh-CN" sz="2800">
                <a:solidFill>
                  <a:srgbClr val="0070C0"/>
                </a:solidFill>
                <a:latin typeface="Calibri" panose="020F0502020204030204" pitchFamily="34" charset="0"/>
                <a:ea typeface="宋体" panose="02010600030101010101" pitchFamily="2" charset="-122"/>
                <a:cs typeface="Calibri" panose="020F0502020204030204" pitchFamily="34" charset="0"/>
              </a:rPr>
              <a:t>in defence of</a:t>
            </a:r>
          </a:p>
        </p:txBody>
      </p:sp>
      <p:sp>
        <p:nvSpPr>
          <p:cNvPr id="25" name="文本框 24"/>
          <p:cNvSpPr txBox="1"/>
          <p:nvPr/>
        </p:nvSpPr>
        <p:spPr>
          <a:xfrm>
            <a:off x="9037955" y="3836308"/>
            <a:ext cx="2793365" cy="521970"/>
          </a:xfrm>
          <a:prstGeom prst="rect">
            <a:avLst/>
          </a:prstGeom>
          <a:noFill/>
        </p:spPr>
        <p:txBody>
          <a:bodyPr wrap="square" rtlCol="0">
            <a:spAutoFit/>
          </a:bodyPr>
          <a:lstStyle/>
          <a:p>
            <a:r>
              <a:rPr lang="zh-CN" altLang="en-US" sz="2800" dirty="0">
                <a:solidFill>
                  <a:srgbClr val="0070C0"/>
                </a:solidFill>
                <a:latin typeface="Calibri" panose="020F0502020204030204" pitchFamily="34" charset="0"/>
                <a:ea typeface="宋体" panose="02010600030101010101" pitchFamily="2" charset="-122"/>
                <a:cs typeface="Calibri" panose="020F0502020204030204" pitchFamily="34" charset="0"/>
              </a:rPr>
              <a:t>保护自己免受</a:t>
            </a:r>
            <a:r>
              <a:rPr lang="en-US" altLang="zh-CN" sz="2800" dirty="0">
                <a:solidFill>
                  <a:srgbClr val="0070C0"/>
                </a:solidFill>
                <a:latin typeface="Calibri" panose="020F0502020204030204" pitchFamily="34" charset="0"/>
                <a:ea typeface="宋体" panose="02010600030101010101" pitchFamily="2" charset="-122"/>
                <a:cs typeface="Calibri" panose="020F0502020204030204" pitchFamily="34" charset="0"/>
              </a:rPr>
              <a:t>...</a:t>
            </a:r>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med" p14:dur="700" advClick="0" advTm="36021">
        <p:fade/>
      </p:transition>
    </mc:Choice>
    <mc:Fallback xmlns="">
      <p:transition spd="med" advClick="0" advTm="36021">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linds(horizontal)">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5"/>
                                        </p:tgtEl>
                                        <p:attrNameLst>
                                          <p:attrName>style.visibility</p:attrName>
                                        </p:attrNameLst>
                                      </p:cBhvr>
                                      <p:to>
                                        <p:strVal val="visible"/>
                                      </p:to>
                                    </p:set>
                                    <p:animEffect transition="in" filter="blinds(horizontal)">
                                      <p:cBhvr>
                                        <p:cTn id="12" dur="500"/>
                                        <p:tgtEl>
                                          <p:spTgt spid="25"/>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blinds(horizontal)">
                                      <p:cBhvr>
                                        <p:cTn id="17" dur="500"/>
                                        <p:tgtEl>
                                          <p:spTgt spid="11"/>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20"/>
                                        </p:tgtEl>
                                        <p:attrNameLst>
                                          <p:attrName>style.visibility</p:attrName>
                                        </p:attrNameLst>
                                      </p:cBhvr>
                                      <p:to>
                                        <p:strVal val="visible"/>
                                      </p:to>
                                    </p:set>
                                    <p:animEffect transition="in" filter="blinds(horizontal)">
                                      <p:cBhvr>
                                        <p:cTn id="22" dur="500"/>
                                        <p:tgtEl>
                                          <p:spTgt spid="20"/>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24"/>
                                        </p:tgtEl>
                                        <p:attrNameLst>
                                          <p:attrName>style.visibility</p:attrName>
                                        </p:attrNameLst>
                                      </p:cBhvr>
                                      <p:to>
                                        <p:strVal val="visible"/>
                                      </p:to>
                                    </p:set>
                                    <p:animEffect transition="in" filter="blinds(horizontal)">
                                      <p:cBhvr>
                                        <p:cTn id="27" dur="500"/>
                                        <p:tgtEl>
                                          <p:spTgt spid="24"/>
                                        </p:tgtEl>
                                      </p:cBhvr>
                                    </p:animEffect>
                                  </p:childTnLst>
                                </p:cTn>
                              </p:par>
                            </p:childTnLst>
                          </p:cTn>
                        </p:par>
                      </p:childTnLst>
                    </p:cTn>
                  </p:par>
                  <p:par>
                    <p:cTn id="28" fill="hold">
                      <p:stCondLst>
                        <p:cond delay="indefinite"/>
                      </p:stCondLst>
                      <p:childTnLst>
                        <p:par>
                          <p:cTn id="29" fill="hold">
                            <p:stCondLst>
                              <p:cond delay="0"/>
                            </p:stCondLst>
                            <p:childTnLst>
                              <p:par>
                                <p:cTn id="30" presetID="26" presetClass="emph" presetSubtype="0" fill="hold" grpId="0" nodeType="clickEffect">
                                  <p:stCondLst>
                                    <p:cond delay="0"/>
                                  </p:stCondLst>
                                  <p:childTnLst>
                                    <p:animEffect transition="out" filter="fade">
                                      <p:cBhvr>
                                        <p:cTn id="31" dur="500" tmFilter="0, 0; .2, .5; .8, .5; 1, 0"/>
                                        <p:tgtEl>
                                          <p:spTgt spid="21"/>
                                        </p:tgtEl>
                                      </p:cBhvr>
                                    </p:animEffect>
                                    <p:animScale>
                                      <p:cBhvr>
                                        <p:cTn id="32" dur="250" autoRev="1" fill="hold"/>
                                        <p:tgtEl>
                                          <p:spTgt spid="21"/>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P spid="7" grpId="0"/>
      <p:bldP spid="11" grpId="0"/>
      <p:bldP spid="20" grpId="0"/>
      <p:bldP spid="24" grpId="0"/>
      <p:bldP spid="25"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平行四边形 20"/>
          <p:cNvSpPr/>
          <p:nvPr/>
        </p:nvSpPr>
        <p:spPr>
          <a:xfrm>
            <a:off x="1160311" y="872062"/>
            <a:ext cx="2700670" cy="699576"/>
          </a:xfrm>
          <a:prstGeom prst="parallelogram">
            <a:avLst/>
          </a:prstGeom>
          <a:solidFill>
            <a:srgbClr val="22ACE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a:ea typeface="微软雅黑" panose="020B0503020204020204" charset="-122"/>
              <a:sym typeface="Arial" panose="020B0604020202020204"/>
            </a:endParaRPr>
          </a:p>
        </p:txBody>
      </p:sp>
      <p:sp>
        <p:nvSpPr>
          <p:cNvPr id="22" name="Rectangle 18"/>
          <p:cNvSpPr>
            <a:spLocks noChangeArrowheads="1"/>
          </p:cNvSpPr>
          <p:nvPr/>
        </p:nvSpPr>
        <p:spPr bwMode="auto">
          <a:xfrm>
            <a:off x="2073844" y="988485"/>
            <a:ext cx="730885" cy="4305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ctr" fontAlgn="base">
              <a:spcBef>
                <a:spcPct val="0"/>
              </a:spcBef>
              <a:spcAft>
                <a:spcPct val="0"/>
              </a:spcAft>
            </a:pPr>
            <a:r>
              <a:rPr lang="en-US" altLang="zh-CN" sz="2800" dirty="0">
                <a:solidFill>
                  <a:schemeClr val="bg1"/>
                </a:solidFill>
                <a:latin typeface="Arial" panose="020B0604020202020204"/>
                <a:ea typeface="微软雅黑" panose="020B0503020204020204" charset="-122"/>
                <a:cs typeface="宋体" panose="02010600030101010101" pitchFamily="2" charset="-122"/>
                <a:sym typeface="Arial" panose="020B0604020202020204"/>
              </a:rPr>
              <a:t>Quiz</a:t>
            </a:r>
          </a:p>
        </p:txBody>
      </p:sp>
      <p:sp>
        <p:nvSpPr>
          <p:cNvPr id="23" name="平行四边形 22"/>
          <p:cNvSpPr/>
          <p:nvPr/>
        </p:nvSpPr>
        <p:spPr>
          <a:xfrm>
            <a:off x="3750310" y="871855"/>
            <a:ext cx="3888740" cy="699770"/>
          </a:xfrm>
          <a:prstGeom prst="parallelogram">
            <a:avLst/>
          </a:prstGeom>
          <a:solidFill>
            <a:srgbClr val="7ED9F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3200">
                <a:solidFill>
                  <a:schemeClr val="tx1"/>
                </a:solidFill>
                <a:latin typeface="宋体" panose="02010600030101010101" pitchFamily="2" charset="-122"/>
                <a:ea typeface="宋体" panose="02010600030101010101" pitchFamily="2" charset="-122"/>
                <a:sym typeface="Arial" panose="020B0604020202020204"/>
              </a:rPr>
              <a:t>台词翻译</a:t>
            </a:r>
          </a:p>
        </p:txBody>
      </p:sp>
      <p:cxnSp>
        <p:nvCxnSpPr>
          <p:cNvPr id="13" name="直接连接符 12"/>
          <p:cNvCxnSpPr/>
          <p:nvPr/>
        </p:nvCxnSpPr>
        <p:spPr>
          <a:xfrm>
            <a:off x="3616212" y="4437425"/>
            <a:ext cx="0" cy="1323382"/>
          </a:xfrm>
          <a:prstGeom prst="line">
            <a:avLst/>
          </a:prstGeom>
          <a:noFill/>
          <a:ln w="19050" cap="flat" cmpd="sng" algn="ctr">
            <a:solidFill>
              <a:srgbClr val="7D7D7D">
                <a:lumMod val="20000"/>
                <a:lumOff val="80000"/>
              </a:srgbClr>
            </a:solidFill>
            <a:prstDash val="solid"/>
            <a:miter lim="800000"/>
          </a:ln>
          <a:effectLst/>
        </p:spPr>
      </p:cxnSp>
      <p:pic>
        <p:nvPicPr>
          <p:cNvPr id="2" name="图片 1" descr="66"/>
          <p:cNvPicPr>
            <a:picLocks noChangeAspect="1"/>
          </p:cNvPicPr>
          <p:nvPr/>
        </p:nvPicPr>
        <p:blipFill>
          <a:blip r:embed="rId4"/>
          <a:stretch>
            <a:fillRect/>
          </a:stretch>
        </p:blipFill>
        <p:spPr>
          <a:xfrm>
            <a:off x="327660" y="824865"/>
            <a:ext cx="762000" cy="746760"/>
          </a:xfrm>
          <a:prstGeom prst="rect">
            <a:avLst/>
          </a:prstGeom>
        </p:spPr>
      </p:pic>
      <p:pic>
        <p:nvPicPr>
          <p:cNvPr id="3" name="图片 2"/>
          <p:cNvPicPr>
            <a:picLocks noChangeAspect="1"/>
          </p:cNvPicPr>
          <p:nvPr/>
        </p:nvPicPr>
        <p:blipFill>
          <a:blip r:embed="rId5"/>
          <a:stretch>
            <a:fillRect/>
          </a:stretch>
        </p:blipFill>
        <p:spPr>
          <a:xfrm>
            <a:off x="-15875" y="2075180"/>
            <a:ext cx="5947410" cy="3566795"/>
          </a:xfrm>
          <a:prstGeom prst="rect">
            <a:avLst/>
          </a:prstGeom>
        </p:spPr>
      </p:pic>
      <p:pic>
        <p:nvPicPr>
          <p:cNvPr id="4" name="图片 3"/>
          <p:cNvPicPr>
            <a:picLocks noChangeAspect="1"/>
          </p:cNvPicPr>
          <p:nvPr/>
        </p:nvPicPr>
        <p:blipFill>
          <a:blip r:embed="rId6"/>
          <a:stretch>
            <a:fillRect/>
          </a:stretch>
        </p:blipFill>
        <p:spPr>
          <a:xfrm>
            <a:off x="6373495" y="2073910"/>
            <a:ext cx="5710555" cy="3568065"/>
          </a:xfrm>
          <a:prstGeom prst="rect">
            <a:avLst/>
          </a:prstGeom>
        </p:spPr>
      </p:pic>
      <p:sp>
        <p:nvSpPr>
          <p:cNvPr id="9" name="矩形 8"/>
          <p:cNvSpPr/>
          <p:nvPr/>
        </p:nvSpPr>
        <p:spPr>
          <a:xfrm>
            <a:off x="116205" y="4835525"/>
            <a:ext cx="5734685" cy="29527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矩形 10"/>
          <p:cNvSpPr/>
          <p:nvPr/>
        </p:nvSpPr>
        <p:spPr>
          <a:xfrm>
            <a:off x="7287895" y="4835525"/>
            <a:ext cx="4408805" cy="29527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med" p14:dur="700" advClick="0" advTm="22098">
        <p:fade/>
      </p:transition>
    </mc:Choice>
    <mc:Fallback xmlns="">
      <p:transition spd="med" advClick="0" advTm="22098">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xit" presetSubtype="10" fill="hold" grpId="0" nodeType="clickEffect">
                                  <p:stCondLst>
                                    <p:cond delay="0"/>
                                  </p:stCondLst>
                                  <p:childTnLst>
                                    <p:animEffect transition="out" filter="blinds(horizontal)">
                                      <p:cBhvr>
                                        <p:cTn id="6" dur="500"/>
                                        <p:tgtEl>
                                          <p:spTgt spid="9"/>
                                        </p:tgtEl>
                                      </p:cBhvr>
                                    </p:animEffect>
                                    <p:set>
                                      <p:cBhvr>
                                        <p:cTn id="7" dur="1" fill="hold">
                                          <p:stCondLst>
                                            <p:cond delay="499"/>
                                          </p:stCondLst>
                                        </p:cTn>
                                        <p:tgtEl>
                                          <p:spTgt spid="9"/>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3" presetClass="exit" presetSubtype="10" fill="hold" grpId="0" nodeType="clickEffect">
                                  <p:stCondLst>
                                    <p:cond delay="0"/>
                                  </p:stCondLst>
                                  <p:childTnLst>
                                    <p:animEffect transition="out" filter="blinds(horizontal)">
                                      <p:cBhvr>
                                        <p:cTn id="11" dur="500"/>
                                        <p:tgtEl>
                                          <p:spTgt spid="11"/>
                                        </p:tgtEl>
                                      </p:cBhvr>
                                    </p:animEffect>
                                    <p:set>
                                      <p:cBhvr>
                                        <p:cTn id="12" dur="1" fill="hold">
                                          <p:stCondLst>
                                            <p:cond delay="499"/>
                                          </p:stCondLst>
                                        </p:cTn>
                                        <p:tgtEl>
                                          <p:spTgt spid="11"/>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26" presetClass="emph" presetSubtype="0" fill="hold" grpId="0" nodeType="clickEffect">
                                  <p:stCondLst>
                                    <p:cond delay="0"/>
                                  </p:stCondLst>
                                  <p:childTnLst>
                                    <p:animEffect transition="out" filter="fade">
                                      <p:cBhvr>
                                        <p:cTn id="16" dur="500" tmFilter="0, 0; .2, .5; .8, .5; 1, 0"/>
                                        <p:tgtEl>
                                          <p:spTgt spid="21"/>
                                        </p:tgtEl>
                                      </p:cBhvr>
                                    </p:animEffect>
                                    <p:animScale>
                                      <p:cBhvr>
                                        <p:cTn id="17" dur="250" autoRev="1" fill="hold"/>
                                        <p:tgtEl>
                                          <p:spTgt spid="21"/>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P spid="9" grpId="0" bldLvl="0" animBg="1"/>
      <p:bldP spid="11" grpId="0" bldLvl="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平行四边形 20"/>
          <p:cNvSpPr/>
          <p:nvPr/>
        </p:nvSpPr>
        <p:spPr>
          <a:xfrm>
            <a:off x="1160311" y="872062"/>
            <a:ext cx="2700670" cy="699576"/>
          </a:xfrm>
          <a:prstGeom prst="parallelogram">
            <a:avLst/>
          </a:prstGeom>
          <a:solidFill>
            <a:srgbClr val="22ACE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a:ea typeface="微软雅黑" panose="020B0503020204020204" charset="-122"/>
              <a:sym typeface="Arial" panose="020B0604020202020204"/>
            </a:endParaRPr>
          </a:p>
        </p:txBody>
      </p:sp>
      <p:sp>
        <p:nvSpPr>
          <p:cNvPr id="22" name="Rectangle 18"/>
          <p:cNvSpPr>
            <a:spLocks noChangeArrowheads="1"/>
          </p:cNvSpPr>
          <p:nvPr/>
        </p:nvSpPr>
        <p:spPr bwMode="auto">
          <a:xfrm>
            <a:off x="1728086" y="988485"/>
            <a:ext cx="1422400" cy="4305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ctr" fontAlgn="base">
              <a:spcBef>
                <a:spcPct val="0"/>
              </a:spcBef>
              <a:spcAft>
                <a:spcPct val="0"/>
              </a:spcAft>
            </a:pPr>
            <a:r>
              <a:rPr lang="zh-CN" altLang="en-US" sz="2800" dirty="0">
                <a:solidFill>
                  <a:schemeClr val="bg1"/>
                </a:solidFill>
                <a:latin typeface="Arial" panose="020B0604020202020204"/>
                <a:ea typeface="微软雅黑" panose="020B0503020204020204" charset="-122"/>
                <a:cs typeface="宋体" panose="02010600030101010101" pitchFamily="2" charset="-122"/>
                <a:sym typeface="Arial" panose="020B0604020202020204"/>
              </a:rPr>
              <a:t>核心词汇</a:t>
            </a:r>
          </a:p>
        </p:txBody>
      </p:sp>
      <p:sp>
        <p:nvSpPr>
          <p:cNvPr id="23" name="平行四边形 22"/>
          <p:cNvSpPr/>
          <p:nvPr/>
        </p:nvSpPr>
        <p:spPr>
          <a:xfrm>
            <a:off x="3750119" y="872063"/>
            <a:ext cx="745738" cy="699576"/>
          </a:xfrm>
          <a:prstGeom prst="parallelogram">
            <a:avLst/>
          </a:prstGeom>
          <a:solidFill>
            <a:srgbClr val="7ED9F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a:ea typeface="微软雅黑" panose="020B0503020204020204" charset="-122"/>
              <a:sym typeface="Arial" panose="020B0604020202020204"/>
            </a:endParaRPr>
          </a:p>
        </p:txBody>
      </p:sp>
      <p:cxnSp>
        <p:nvCxnSpPr>
          <p:cNvPr id="13" name="直接连接符 12"/>
          <p:cNvCxnSpPr/>
          <p:nvPr/>
        </p:nvCxnSpPr>
        <p:spPr>
          <a:xfrm>
            <a:off x="3616212" y="4437425"/>
            <a:ext cx="0" cy="1323382"/>
          </a:xfrm>
          <a:prstGeom prst="line">
            <a:avLst/>
          </a:prstGeom>
          <a:noFill/>
          <a:ln w="19050" cap="flat" cmpd="sng" algn="ctr">
            <a:solidFill>
              <a:srgbClr val="7D7D7D">
                <a:lumMod val="20000"/>
                <a:lumOff val="80000"/>
              </a:srgbClr>
            </a:solidFill>
            <a:prstDash val="solid"/>
            <a:miter lim="800000"/>
          </a:ln>
          <a:effectLst/>
        </p:spPr>
      </p:cxnSp>
      <p:pic>
        <p:nvPicPr>
          <p:cNvPr id="2" name="图片 1" descr="66"/>
          <p:cNvPicPr>
            <a:picLocks noChangeAspect="1"/>
          </p:cNvPicPr>
          <p:nvPr/>
        </p:nvPicPr>
        <p:blipFill>
          <a:blip r:embed="rId4"/>
          <a:stretch>
            <a:fillRect/>
          </a:stretch>
        </p:blipFill>
        <p:spPr>
          <a:xfrm>
            <a:off x="327660" y="824865"/>
            <a:ext cx="762000" cy="746760"/>
          </a:xfrm>
          <a:prstGeom prst="rect">
            <a:avLst/>
          </a:prstGeom>
        </p:spPr>
      </p:pic>
      <p:sp>
        <p:nvSpPr>
          <p:cNvPr id="3" name="文本框 2"/>
          <p:cNvSpPr txBox="1"/>
          <p:nvPr/>
        </p:nvSpPr>
        <p:spPr>
          <a:xfrm>
            <a:off x="4826000" y="2136775"/>
            <a:ext cx="2540000" cy="645160"/>
          </a:xfrm>
          <a:prstGeom prst="rect">
            <a:avLst/>
          </a:prstGeom>
          <a:noFill/>
        </p:spPr>
        <p:txBody>
          <a:bodyPr wrap="square" rtlCol="0" anchor="t">
            <a:spAutoFit/>
          </a:bodyPr>
          <a:lstStyle/>
          <a:p>
            <a:endParaRPr lang="zh-CN" altLang="en-US"/>
          </a:p>
          <a:p>
            <a:endParaRPr lang="zh-CN" altLang="en-US"/>
          </a:p>
        </p:txBody>
      </p:sp>
      <p:sp>
        <p:nvSpPr>
          <p:cNvPr id="4" name="Rectangle 18"/>
          <p:cNvSpPr>
            <a:spLocks noChangeArrowheads="1"/>
          </p:cNvSpPr>
          <p:nvPr/>
        </p:nvSpPr>
        <p:spPr bwMode="auto">
          <a:xfrm>
            <a:off x="906514" y="1950054"/>
            <a:ext cx="2497541" cy="4305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fontAlgn="base">
              <a:spcBef>
                <a:spcPct val="0"/>
              </a:spcBef>
              <a:spcAft>
                <a:spcPct val="0"/>
              </a:spcAft>
            </a:pPr>
            <a:r>
              <a:rPr lang="en-US" altLang="zh-CN" sz="2800" b="1" dirty="0">
                <a:latin typeface="Times New Roman" panose="02020603050405020304" pitchFamily="18" charset="0"/>
                <a:cs typeface="Times New Roman" panose="02020603050405020304" pitchFamily="18" charset="0"/>
              </a:rPr>
              <a:t>4. ease</a:t>
            </a:r>
            <a:endParaRPr lang="en-US" altLang="zh-CN" sz="2800" dirty="0">
              <a:solidFill>
                <a:schemeClr val="bg1"/>
              </a:solidFill>
              <a:latin typeface="宋体" panose="02010600030101010101" pitchFamily="2" charset="-122"/>
              <a:ea typeface="宋体" panose="02010600030101010101" pitchFamily="2" charset="-122"/>
              <a:cs typeface="宋体" panose="02010600030101010101" pitchFamily="2" charset="-122"/>
              <a:sym typeface="Arial" panose="020B0604020202020204"/>
            </a:endParaRPr>
          </a:p>
        </p:txBody>
      </p:sp>
      <p:sp>
        <p:nvSpPr>
          <p:cNvPr id="5" name="矩形 43"/>
          <p:cNvSpPr>
            <a:spLocks noChangeArrowheads="1"/>
          </p:cNvSpPr>
          <p:nvPr/>
        </p:nvSpPr>
        <p:spPr bwMode="auto">
          <a:xfrm>
            <a:off x="1009650" y="3218815"/>
            <a:ext cx="8685530" cy="20472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70" tIns="34286" rIns="68570" bIns="34286">
            <a:spAutoFit/>
          </a:bodyPr>
          <a:lstStyle/>
          <a:p>
            <a:pPr marL="457200" indent="-457200" eaLnBrk="0" hangingPunct="0">
              <a:lnSpc>
                <a:spcPct val="115000"/>
              </a:lnSpc>
              <a:buFont typeface="Arial" panose="020B0604020202020204" pitchFamily="34" charset="0"/>
              <a:buChar char="•"/>
            </a:pPr>
            <a:r>
              <a:rPr lang="en-US" altLang="zh-CN" sz="2800" dirty="0">
                <a:latin typeface="Calibri" panose="020F0502020204030204" pitchFamily="34" charset="0"/>
                <a:ea typeface="宋体" panose="02010600030101010101" pitchFamily="2" charset="-122"/>
                <a:cs typeface="Times New Roman" panose="02020603050405020304" pitchFamily="18" charset="0"/>
                <a:sym typeface="+mn-ea"/>
              </a:rPr>
              <a:t>He passed the exam </a:t>
            </a:r>
            <a:r>
              <a:rPr lang="en-US" altLang="zh-CN" sz="2800" dirty="0">
                <a:solidFill>
                  <a:srgbClr val="FF0000"/>
                </a:solidFill>
                <a:latin typeface="Calibri" panose="020F0502020204030204" pitchFamily="34" charset="0"/>
                <a:ea typeface="宋体" panose="02010600030101010101" pitchFamily="2" charset="-122"/>
                <a:cs typeface="Times New Roman" panose="02020603050405020304" pitchFamily="18" charset="0"/>
                <a:sym typeface="+mn-ea"/>
              </a:rPr>
              <a:t>with ease</a:t>
            </a:r>
            <a:r>
              <a:rPr lang="en-US" altLang="zh-CN" sz="2800" dirty="0">
                <a:latin typeface="Calibri" panose="020F0502020204030204" pitchFamily="34" charset="0"/>
                <a:ea typeface="宋体" panose="02010600030101010101" pitchFamily="2" charset="-122"/>
                <a:cs typeface="Times New Roman" panose="02020603050405020304" pitchFamily="18" charset="0"/>
                <a:sym typeface="+mn-ea"/>
              </a:rPr>
              <a:t>.</a:t>
            </a:r>
          </a:p>
          <a:p>
            <a:pPr marL="457200" indent="-457200" eaLnBrk="0" hangingPunct="0">
              <a:lnSpc>
                <a:spcPct val="115000"/>
              </a:lnSpc>
              <a:buFont typeface="Arial" panose="020B0604020202020204" pitchFamily="34" charset="0"/>
              <a:buChar char="•"/>
            </a:pPr>
            <a:r>
              <a:rPr lang="en-US" altLang="zh-CN" sz="2800" dirty="0">
                <a:latin typeface="Calibri" panose="020F0502020204030204" pitchFamily="34" charset="0"/>
                <a:ea typeface="宋体" panose="02010600030101010101" pitchFamily="2" charset="-122"/>
                <a:cs typeface="Times New Roman" panose="02020603050405020304" pitchFamily="18" charset="0"/>
                <a:sym typeface="+mn-ea"/>
              </a:rPr>
              <a:t>I never feel completely</a:t>
            </a:r>
            <a:r>
              <a:rPr lang="en-US" altLang="zh-CN" sz="2800" dirty="0">
                <a:solidFill>
                  <a:srgbClr val="FF0000"/>
                </a:solidFill>
                <a:latin typeface="Calibri" panose="020F0502020204030204" pitchFamily="34" charset="0"/>
                <a:ea typeface="宋体" panose="02010600030101010101" pitchFamily="2" charset="-122"/>
                <a:cs typeface="Times New Roman" panose="02020603050405020304" pitchFamily="18" charset="0"/>
                <a:sym typeface="+mn-ea"/>
              </a:rPr>
              <a:t> at ease </a:t>
            </a:r>
            <a:r>
              <a:rPr lang="en-US" altLang="zh-CN" sz="2800" dirty="0">
                <a:latin typeface="Calibri" panose="020F0502020204030204" pitchFamily="34" charset="0"/>
                <a:ea typeface="宋体" panose="02010600030101010101" pitchFamily="2" charset="-122"/>
                <a:cs typeface="Times New Roman" panose="02020603050405020304" pitchFamily="18" charset="0"/>
                <a:sym typeface="+mn-ea"/>
              </a:rPr>
              <a:t>with him. </a:t>
            </a:r>
          </a:p>
          <a:p>
            <a:pPr marL="457200" indent="-457200" eaLnBrk="0" hangingPunct="0">
              <a:lnSpc>
                <a:spcPct val="115000"/>
              </a:lnSpc>
              <a:buFont typeface="Arial" panose="020B0604020202020204" pitchFamily="34" charset="0"/>
              <a:buChar char="•"/>
            </a:pPr>
            <a:r>
              <a:rPr lang="en-US" altLang="zh-CN" sz="2800" dirty="0">
                <a:latin typeface="Calibri" panose="020F0502020204030204" pitchFamily="34" charset="0"/>
                <a:ea typeface="宋体" panose="02010600030101010101" pitchFamily="2" charset="-122"/>
                <a:cs typeface="Times New Roman" panose="02020603050405020304" pitchFamily="18" charset="0"/>
                <a:sym typeface="+mn-ea"/>
              </a:rPr>
              <a:t>This should </a:t>
            </a:r>
            <a:r>
              <a:rPr lang="en-US" altLang="zh-CN" sz="2800" dirty="0">
                <a:solidFill>
                  <a:srgbClr val="FF0000"/>
                </a:solidFill>
                <a:latin typeface="Calibri" panose="020F0502020204030204" pitchFamily="34" charset="0"/>
                <a:ea typeface="宋体" panose="02010600030101010101" pitchFamily="2" charset="-122"/>
                <a:cs typeface="Times New Roman" panose="02020603050405020304" pitchFamily="18" charset="0"/>
                <a:sym typeface="+mn-ea"/>
              </a:rPr>
              <a:t>ease the pain</a:t>
            </a:r>
            <a:r>
              <a:rPr lang="en-US" altLang="zh-CN" sz="2800" dirty="0">
                <a:latin typeface="Calibri" panose="020F0502020204030204" pitchFamily="34" charset="0"/>
                <a:ea typeface="宋体" panose="02010600030101010101" pitchFamily="2" charset="-122"/>
                <a:cs typeface="Times New Roman" panose="02020603050405020304" pitchFamily="18" charset="0"/>
                <a:sym typeface="+mn-ea"/>
              </a:rPr>
              <a:t>. </a:t>
            </a:r>
          </a:p>
          <a:p>
            <a:pPr marL="457200" indent="-457200" eaLnBrk="0" hangingPunct="0">
              <a:lnSpc>
                <a:spcPct val="115000"/>
              </a:lnSpc>
              <a:buFont typeface="Arial" panose="020B0604020202020204" pitchFamily="34" charset="0"/>
              <a:buChar char="•"/>
            </a:pPr>
            <a:r>
              <a:rPr lang="en-US" altLang="zh-CN" sz="2800" dirty="0">
                <a:latin typeface="Calibri" panose="020F0502020204030204" pitchFamily="34" charset="0"/>
                <a:ea typeface="宋体" panose="02010600030101010101" pitchFamily="2" charset="-122"/>
                <a:cs typeface="Times New Roman" panose="02020603050405020304" pitchFamily="18" charset="0"/>
                <a:sym typeface="+mn-ea"/>
              </a:rPr>
              <a:t>The rain had </a:t>
            </a:r>
            <a:r>
              <a:rPr lang="en-US" altLang="zh-CN" sz="2800" dirty="0">
                <a:solidFill>
                  <a:srgbClr val="FF0000"/>
                </a:solidFill>
                <a:latin typeface="Calibri" panose="020F0502020204030204" pitchFamily="34" charset="0"/>
                <a:ea typeface="宋体" panose="02010600030101010101" pitchFamily="2" charset="-122"/>
                <a:cs typeface="Times New Roman" panose="02020603050405020304" pitchFamily="18" charset="0"/>
                <a:sym typeface="+mn-ea"/>
              </a:rPr>
              <a:t>eased off</a:t>
            </a:r>
            <a:r>
              <a:rPr lang="en-US" altLang="zh-CN" sz="2800" dirty="0">
                <a:latin typeface="Calibri" panose="020F0502020204030204" pitchFamily="34" charset="0"/>
                <a:ea typeface="宋体" panose="02010600030101010101" pitchFamily="2" charset="-122"/>
                <a:cs typeface="Times New Roman" panose="02020603050405020304" pitchFamily="18" charset="0"/>
                <a:sym typeface="+mn-ea"/>
              </a:rPr>
              <a:t> a bit. </a:t>
            </a:r>
          </a:p>
        </p:txBody>
      </p:sp>
      <p:sp>
        <p:nvSpPr>
          <p:cNvPr id="7" name="矩形 43"/>
          <p:cNvSpPr>
            <a:spLocks noChangeArrowheads="1"/>
          </p:cNvSpPr>
          <p:nvPr/>
        </p:nvSpPr>
        <p:spPr bwMode="auto">
          <a:xfrm>
            <a:off x="1089660" y="2585720"/>
            <a:ext cx="5855970" cy="561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70" tIns="34286" rIns="68570" bIns="34286">
            <a:spAutoFit/>
          </a:bodyPr>
          <a:lstStyle/>
          <a:p>
            <a:pPr eaLnBrk="0" hangingPunct="0">
              <a:lnSpc>
                <a:spcPct val="115000"/>
              </a:lnSpc>
            </a:pPr>
            <a:r>
              <a:rPr lang="zh-CN" sz="2800" dirty="0">
                <a:solidFill>
                  <a:schemeClr val="tx1"/>
                </a:solidFill>
                <a:latin typeface="Calibri" panose="020F0502020204030204" pitchFamily="34" charset="0"/>
                <a:cs typeface="Times New Roman" panose="02020603050405020304" pitchFamily="18" charset="0"/>
              </a:rPr>
              <a:t>利用例句写出</a:t>
            </a:r>
            <a:r>
              <a:rPr lang="en-US" altLang="zh-CN" sz="2800" dirty="0">
                <a:solidFill>
                  <a:schemeClr val="tx1"/>
                </a:solidFill>
                <a:latin typeface="Calibri" panose="020F0502020204030204" pitchFamily="34" charset="0"/>
                <a:cs typeface="Times New Roman" panose="02020603050405020304" pitchFamily="18" charset="0"/>
              </a:rPr>
              <a:t>ease</a:t>
            </a:r>
            <a:r>
              <a:rPr lang="zh-CN" altLang="en-US" sz="2800" dirty="0">
                <a:solidFill>
                  <a:schemeClr val="tx1"/>
                </a:solidFill>
                <a:latin typeface="Calibri" panose="020F0502020204030204" pitchFamily="34" charset="0"/>
                <a:cs typeface="Times New Roman" panose="02020603050405020304" pitchFamily="18" charset="0"/>
              </a:rPr>
              <a:t>相关表达的意思</a:t>
            </a:r>
            <a:endParaRPr lang="zh-CN" altLang="en-US" sz="2800" dirty="0">
              <a:solidFill>
                <a:schemeClr val="tx1"/>
              </a:solidFill>
              <a:latin typeface="Calibri" panose="020F0502020204030204" pitchFamily="34" charset="0"/>
              <a:ea typeface="宋体" panose="02010600030101010101" pitchFamily="2" charset="-122"/>
              <a:cs typeface="Times New Roman" panose="02020603050405020304" pitchFamily="18" charset="0"/>
            </a:endParaRPr>
          </a:p>
        </p:txBody>
      </p:sp>
      <p:sp>
        <p:nvSpPr>
          <p:cNvPr id="8" name="矩形 7"/>
          <p:cNvSpPr/>
          <p:nvPr/>
        </p:nvSpPr>
        <p:spPr>
          <a:xfrm>
            <a:off x="2932491" y="1904143"/>
            <a:ext cx="1367790" cy="521970"/>
          </a:xfrm>
          <a:prstGeom prst="rect">
            <a:avLst/>
          </a:prstGeom>
        </p:spPr>
        <p:txBody>
          <a:bodyPr wrap="none">
            <a:spAutoFit/>
          </a:bodyPr>
          <a:lstStyle/>
          <a:p>
            <a:pPr algn="ctr" fontAlgn="base">
              <a:spcBef>
                <a:spcPct val="0"/>
              </a:spcBef>
              <a:spcAft>
                <a:spcPct val="0"/>
              </a:spcAft>
            </a:pPr>
            <a:r>
              <a:rPr lang="en-US" sz="2800" b="1" dirty="0">
                <a:solidFill>
                  <a:schemeClr val="accent1"/>
                </a:solidFill>
                <a:latin typeface="Times New Roman" panose="02020603050405020304" pitchFamily="18" charset="0"/>
                <a:ea typeface="宋体" panose="02010600030101010101" pitchFamily="2" charset="-122"/>
                <a:cs typeface="Times New Roman" panose="02020603050405020304" pitchFamily="18" charset="0"/>
                <a:sym typeface="Arial" panose="020B0604020202020204"/>
              </a:rPr>
              <a:t>n. &amp; v.  </a:t>
            </a:r>
          </a:p>
        </p:txBody>
      </p:sp>
      <p:sp>
        <p:nvSpPr>
          <p:cNvPr id="12" name="矩形 43"/>
          <p:cNvSpPr>
            <a:spLocks noChangeArrowheads="1"/>
          </p:cNvSpPr>
          <p:nvPr/>
        </p:nvSpPr>
        <p:spPr bwMode="auto">
          <a:xfrm>
            <a:off x="8185150" y="3147695"/>
            <a:ext cx="2870200" cy="561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70" tIns="34286" rIns="68570" bIns="34286">
            <a:spAutoFit/>
          </a:bodyPr>
          <a:lstStyle/>
          <a:p>
            <a:pPr eaLnBrk="0" hangingPunct="0">
              <a:lnSpc>
                <a:spcPct val="115000"/>
              </a:lnSpc>
            </a:pPr>
            <a:r>
              <a:rPr lang="zh-CN" altLang="en-US" sz="2800" dirty="0">
                <a:solidFill>
                  <a:srgbClr val="0070C0"/>
                </a:solidFill>
                <a:latin typeface="Calibri" panose="020F0502020204030204" pitchFamily="34" charset="0"/>
                <a:ea typeface="宋体" panose="02010600030101010101" pitchFamily="2" charset="-122"/>
                <a:cs typeface="Calibri" panose="020F0502020204030204" pitchFamily="34" charset="0"/>
              </a:rPr>
              <a:t>不费劲；轻易地</a:t>
            </a:r>
          </a:p>
        </p:txBody>
      </p:sp>
      <p:sp>
        <p:nvSpPr>
          <p:cNvPr id="6" name="矩形 43"/>
          <p:cNvSpPr>
            <a:spLocks noChangeArrowheads="1"/>
          </p:cNvSpPr>
          <p:nvPr/>
        </p:nvSpPr>
        <p:spPr bwMode="auto">
          <a:xfrm>
            <a:off x="8185150" y="4271645"/>
            <a:ext cx="1927225" cy="561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70" tIns="34286" rIns="68570" bIns="34286">
            <a:spAutoFit/>
          </a:bodyPr>
          <a:lstStyle/>
          <a:p>
            <a:pPr eaLnBrk="0" hangingPunct="0">
              <a:lnSpc>
                <a:spcPct val="115000"/>
              </a:lnSpc>
            </a:pPr>
            <a:r>
              <a:rPr lang="zh-CN" altLang="en-US" sz="2800" dirty="0">
                <a:solidFill>
                  <a:srgbClr val="0070C0"/>
                </a:solidFill>
                <a:latin typeface="Calibri" panose="020F0502020204030204" pitchFamily="34" charset="0"/>
                <a:ea typeface="宋体" panose="02010600030101010101" pitchFamily="2" charset="-122"/>
                <a:cs typeface="Calibri" panose="020F0502020204030204" pitchFamily="34" charset="0"/>
              </a:rPr>
              <a:t>减轻痛苦</a:t>
            </a:r>
          </a:p>
        </p:txBody>
      </p:sp>
      <p:sp>
        <p:nvSpPr>
          <p:cNvPr id="11" name="矩形 43"/>
          <p:cNvSpPr>
            <a:spLocks noChangeArrowheads="1"/>
          </p:cNvSpPr>
          <p:nvPr/>
        </p:nvSpPr>
        <p:spPr bwMode="auto">
          <a:xfrm>
            <a:off x="8185150" y="3709670"/>
            <a:ext cx="2736850" cy="561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70" tIns="34286" rIns="68570" bIns="34286">
            <a:spAutoFit/>
          </a:bodyPr>
          <a:lstStyle/>
          <a:p>
            <a:pPr eaLnBrk="0" hangingPunct="0">
              <a:lnSpc>
                <a:spcPct val="115000"/>
              </a:lnSpc>
            </a:pPr>
            <a:r>
              <a:rPr lang="zh-CN" altLang="en-US" sz="2800" dirty="0">
                <a:solidFill>
                  <a:srgbClr val="0070C0"/>
                </a:solidFill>
                <a:latin typeface="Calibri" panose="020F0502020204030204" pitchFamily="34" charset="0"/>
                <a:ea typeface="宋体" panose="02010600030101010101" pitchFamily="2" charset="-122"/>
                <a:cs typeface="Calibri" panose="020F0502020204030204" pitchFamily="34" charset="0"/>
              </a:rPr>
              <a:t>舒适；自由自在</a:t>
            </a:r>
          </a:p>
        </p:txBody>
      </p:sp>
      <p:sp>
        <p:nvSpPr>
          <p:cNvPr id="9" name="矩形 43"/>
          <p:cNvSpPr>
            <a:spLocks noChangeArrowheads="1"/>
          </p:cNvSpPr>
          <p:nvPr/>
        </p:nvSpPr>
        <p:spPr bwMode="auto">
          <a:xfrm>
            <a:off x="8185150" y="4817745"/>
            <a:ext cx="1027430" cy="561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70" tIns="34286" rIns="68570" bIns="34286">
            <a:spAutoFit/>
          </a:bodyPr>
          <a:lstStyle/>
          <a:p>
            <a:pPr eaLnBrk="0" hangingPunct="0">
              <a:lnSpc>
                <a:spcPct val="115000"/>
              </a:lnSpc>
            </a:pPr>
            <a:r>
              <a:rPr lang="zh-CN" altLang="en-US" sz="2800" dirty="0">
                <a:solidFill>
                  <a:srgbClr val="0070C0"/>
                </a:solidFill>
                <a:latin typeface="Calibri" panose="020F0502020204030204" pitchFamily="34" charset="0"/>
                <a:ea typeface="宋体" panose="02010600030101010101" pitchFamily="2" charset="-122"/>
                <a:cs typeface="Calibri" panose="020F0502020204030204" pitchFamily="34" charset="0"/>
              </a:rPr>
              <a:t>减轻</a:t>
            </a:r>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med" p14:dur="700" advClick="0" advTm="30332">
        <p:fade/>
      </p:transition>
    </mc:Choice>
    <mc:Fallback xmlns="">
      <p:transition spd="med" advClick="0" advTm="30332">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blinds(horizontal)">
                                      <p:cBhvr>
                                        <p:cTn id="7" dur="5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blinds(horizontal)">
                                      <p:cBhvr>
                                        <p:cTn id="12" dur="500"/>
                                        <p:tgtEl>
                                          <p:spTgt spid="11"/>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blinds(horizontal)">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blinds(horizontal)">
                                      <p:cBhvr>
                                        <p:cTn id="22" dur="500"/>
                                        <p:tgtEl>
                                          <p:spTgt spid="9"/>
                                        </p:tgtEl>
                                      </p:cBhvr>
                                    </p:animEffect>
                                  </p:childTnLst>
                                </p:cTn>
                              </p:par>
                            </p:childTnLst>
                          </p:cTn>
                        </p:par>
                      </p:childTnLst>
                    </p:cTn>
                  </p:par>
                  <p:par>
                    <p:cTn id="23" fill="hold">
                      <p:stCondLst>
                        <p:cond delay="indefinite"/>
                      </p:stCondLst>
                      <p:childTnLst>
                        <p:par>
                          <p:cTn id="24" fill="hold">
                            <p:stCondLst>
                              <p:cond delay="0"/>
                            </p:stCondLst>
                            <p:childTnLst>
                              <p:par>
                                <p:cTn id="25" presetID="26" presetClass="emph" presetSubtype="0" fill="hold" grpId="0" nodeType="clickEffect">
                                  <p:stCondLst>
                                    <p:cond delay="0"/>
                                  </p:stCondLst>
                                  <p:childTnLst>
                                    <p:animEffect transition="out" filter="fade">
                                      <p:cBhvr>
                                        <p:cTn id="26" dur="500" tmFilter="0, 0; .2, .5; .8, .5; 1, 0"/>
                                        <p:tgtEl>
                                          <p:spTgt spid="21"/>
                                        </p:tgtEl>
                                      </p:cBhvr>
                                    </p:animEffect>
                                    <p:animScale>
                                      <p:cBhvr>
                                        <p:cTn id="27" dur="250" autoRev="1" fill="hold"/>
                                        <p:tgtEl>
                                          <p:spTgt spid="21"/>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P spid="12" grpId="0"/>
      <p:bldP spid="6" grpId="0"/>
      <p:bldP spid="11" grpId="0"/>
      <p:bldP spid="9"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平行四边形 20"/>
          <p:cNvSpPr/>
          <p:nvPr/>
        </p:nvSpPr>
        <p:spPr>
          <a:xfrm>
            <a:off x="1160311" y="872062"/>
            <a:ext cx="2700670" cy="699576"/>
          </a:xfrm>
          <a:prstGeom prst="parallelogram">
            <a:avLst/>
          </a:prstGeom>
          <a:solidFill>
            <a:srgbClr val="22ACE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a:ea typeface="微软雅黑" panose="020B0503020204020204" charset="-122"/>
              <a:sym typeface="Arial" panose="020B0604020202020204"/>
            </a:endParaRPr>
          </a:p>
        </p:txBody>
      </p:sp>
      <p:sp>
        <p:nvSpPr>
          <p:cNvPr id="22" name="Rectangle 18"/>
          <p:cNvSpPr>
            <a:spLocks noChangeArrowheads="1"/>
          </p:cNvSpPr>
          <p:nvPr/>
        </p:nvSpPr>
        <p:spPr bwMode="auto">
          <a:xfrm>
            <a:off x="2073844" y="988485"/>
            <a:ext cx="730885" cy="4305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ctr" fontAlgn="base">
              <a:spcBef>
                <a:spcPct val="0"/>
              </a:spcBef>
              <a:spcAft>
                <a:spcPct val="0"/>
              </a:spcAft>
            </a:pPr>
            <a:r>
              <a:rPr lang="en-US" altLang="zh-CN" sz="2800" dirty="0">
                <a:solidFill>
                  <a:schemeClr val="bg1"/>
                </a:solidFill>
                <a:latin typeface="Arial" panose="020B0604020202020204"/>
                <a:ea typeface="微软雅黑" panose="020B0503020204020204" charset="-122"/>
                <a:cs typeface="宋体" panose="02010600030101010101" pitchFamily="2" charset="-122"/>
                <a:sym typeface="Arial" panose="020B0604020202020204"/>
              </a:rPr>
              <a:t>Quiz</a:t>
            </a:r>
          </a:p>
        </p:txBody>
      </p:sp>
      <p:sp>
        <p:nvSpPr>
          <p:cNvPr id="23" name="平行四边形 22"/>
          <p:cNvSpPr/>
          <p:nvPr/>
        </p:nvSpPr>
        <p:spPr>
          <a:xfrm>
            <a:off x="3750310" y="871855"/>
            <a:ext cx="3445510" cy="699770"/>
          </a:xfrm>
          <a:prstGeom prst="parallelogram">
            <a:avLst/>
          </a:prstGeom>
          <a:solidFill>
            <a:srgbClr val="7ED9F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3200">
                <a:solidFill>
                  <a:schemeClr val="tx1"/>
                </a:solidFill>
                <a:latin typeface="宋体" panose="02010600030101010101" pitchFamily="2" charset="-122"/>
                <a:ea typeface="宋体" panose="02010600030101010101" pitchFamily="2" charset="-122"/>
                <a:sym typeface="Arial" panose="020B0604020202020204"/>
              </a:rPr>
              <a:t>翻译</a:t>
            </a:r>
          </a:p>
        </p:txBody>
      </p:sp>
      <p:cxnSp>
        <p:nvCxnSpPr>
          <p:cNvPr id="13" name="直接连接符 12"/>
          <p:cNvCxnSpPr/>
          <p:nvPr/>
        </p:nvCxnSpPr>
        <p:spPr>
          <a:xfrm>
            <a:off x="3616212" y="4437425"/>
            <a:ext cx="0" cy="1323382"/>
          </a:xfrm>
          <a:prstGeom prst="line">
            <a:avLst/>
          </a:prstGeom>
          <a:noFill/>
          <a:ln w="19050" cap="flat" cmpd="sng" algn="ctr">
            <a:solidFill>
              <a:srgbClr val="7D7D7D">
                <a:lumMod val="20000"/>
                <a:lumOff val="80000"/>
              </a:srgbClr>
            </a:solidFill>
            <a:prstDash val="solid"/>
            <a:miter lim="800000"/>
          </a:ln>
          <a:effectLst/>
        </p:spPr>
      </p:cxnSp>
      <p:pic>
        <p:nvPicPr>
          <p:cNvPr id="2" name="图片 1" descr="66"/>
          <p:cNvPicPr>
            <a:picLocks noChangeAspect="1"/>
          </p:cNvPicPr>
          <p:nvPr/>
        </p:nvPicPr>
        <p:blipFill>
          <a:blip r:embed="rId4"/>
          <a:stretch>
            <a:fillRect/>
          </a:stretch>
        </p:blipFill>
        <p:spPr>
          <a:xfrm>
            <a:off x="327660" y="824865"/>
            <a:ext cx="762000" cy="746760"/>
          </a:xfrm>
          <a:prstGeom prst="rect">
            <a:avLst/>
          </a:prstGeom>
        </p:spPr>
      </p:pic>
      <p:sp>
        <p:nvSpPr>
          <p:cNvPr id="5" name="矩形 43"/>
          <p:cNvSpPr>
            <a:spLocks noChangeArrowheads="1"/>
          </p:cNvSpPr>
          <p:nvPr/>
        </p:nvSpPr>
        <p:spPr bwMode="auto">
          <a:xfrm>
            <a:off x="1263650" y="2400935"/>
            <a:ext cx="7801610" cy="35140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70" tIns="34286" rIns="68570" bIns="34286">
            <a:spAutoFit/>
          </a:bodyPr>
          <a:lstStyle/>
          <a:p>
            <a:pPr eaLnBrk="0" hangingPunct="0">
              <a:lnSpc>
                <a:spcPct val="100000"/>
              </a:lnSpc>
            </a:pPr>
            <a:r>
              <a:rPr lang="zh-CN" sz="2800" dirty="0">
                <a:latin typeface="Calibri" panose="020F0502020204030204" pitchFamily="34" charset="0"/>
                <a:ea typeface="宋体" panose="02010600030101010101" pitchFamily="2" charset="-122"/>
                <a:cs typeface="Times New Roman" panose="02020603050405020304" pitchFamily="18" charset="0"/>
              </a:rPr>
              <a:t>他们轻松获胜。</a:t>
            </a:r>
          </a:p>
          <a:p>
            <a:pPr eaLnBrk="0" hangingPunct="0">
              <a:lnSpc>
                <a:spcPct val="100000"/>
              </a:lnSpc>
            </a:pPr>
            <a:r>
              <a:rPr lang="en-US" altLang="zh-CN" sz="2800" dirty="0">
                <a:latin typeface="Calibri" panose="020F0502020204030204" pitchFamily="34" charset="0"/>
                <a:ea typeface="宋体" panose="02010600030101010101" pitchFamily="2" charset="-122"/>
                <a:cs typeface="Times New Roman" panose="02020603050405020304" pitchFamily="18" charset="0"/>
              </a:rPr>
              <a:t>They won </a:t>
            </a:r>
            <a:r>
              <a:rPr lang="en-US" altLang="zh-CN" sz="2800" dirty="0">
                <a:solidFill>
                  <a:srgbClr val="FF0000"/>
                </a:solidFill>
                <a:latin typeface="Calibri" panose="020F0502020204030204" pitchFamily="34" charset="0"/>
                <a:ea typeface="宋体" panose="02010600030101010101" pitchFamily="2" charset="-122"/>
                <a:cs typeface="Times New Roman" panose="02020603050405020304" pitchFamily="18" charset="0"/>
              </a:rPr>
              <a:t>with ease</a:t>
            </a:r>
            <a:r>
              <a:rPr lang="en-US" altLang="zh-CN" sz="2800" dirty="0">
                <a:latin typeface="Calibri" panose="020F0502020204030204" pitchFamily="34" charset="0"/>
                <a:ea typeface="宋体" panose="02010600030101010101" pitchFamily="2" charset="-122"/>
                <a:cs typeface="Times New Roman" panose="02020603050405020304" pitchFamily="18" charset="0"/>
              </a:rPr>
              <a:t>.</a:t>
            </a:r>
          </a:p>
          <a:p>
            <a:pPr eaLnBrk="0" hangingPunct="0">
              <a:lnSpc>
                <a:spcPct val="100000"/>
              </a:lnSpc>
            </a:pPr>
            <a:endParaRPr lang="en-US" altLang="zh-CN" sz="2800" dirty="0">
              <a:latin typeface="Calibri" panose="020F0502020204030204" pitchFamily="34" charset="0"/>
              <a:ea typeface="宋体" panose="02010600030101010101" pitchFamily="2" charset="-122"/>
              <a:cs typeface="Times New Roman" panose="02020603050405020304" pitchFamily="18" charset="0"/>
            </a:endParaRPr>
          </a:p>
          <a:p>
            <a:pPr eaLnBrk="0" hangingPunct="0">
              <a:lnSpc>
                <a:spcPct val="100000"/>
              </a:lnSpc>
            </a:pPr>
            <a:r>
              <a:rPr lang="zh-CN" altLang="en-US" sz="2800" dirty="0">
                <a:latin typeface="Calibri" panose="020F0502020204030204" pitchFamily="34" charset="0"/>
                <a:ea typeface="宋体" panose="02010600030101010101" pitchFamily="2" charset="-122"/>
                <a:cs typeface="Times New Roman" panose="02020603050405020304" pitchFamily="18" charset="0"/>
              </a:rPr>
              <a:t>她和约翰在一起感觉很自在。</a:t>
            </a:r>
          </a:p>
          <a:p>
            <a:pPr eaLnBrk="0" hangingPunct="0">
              <a:lnSpc>
                <a:spcPct val="100000"/>
              </a:lnSpc>
            </a:pPr>
            <a:r>
              <a:rPr lang="en-US" altLang="zh-CN" sz="2800" dirty="0">
                <a:latin typeface="Calibri" panose="020F0502020204030204" pitchFamily="34" charset="0"/>
                <a:ea typeface="宋体" panose="02010600030101010101" pitchFamily="2" charset="-122"/>
                <a:cs typeface="Times New Roman" panose="02020603050405020304" pitchFamily="18" charset="0"/>
              </a:rPr>
              <a:t>She felt completely </a:t>
            </a:r>
            <a:r>
              <a:rPr lang="en-US" altLang="zh-CN" sz="2800" dirty="0">
                <a:solidFill>
                  <a:srgbClr val="FF0000"/>
                </a:solidFill>
                <a:latin typeface="Calibri" panose="020F0502020204030204" pitchFamily="34" charset="0"/>
                <a:ea typeface="宋体" panose="02010600030101010101" pitchFamily="2" charset="-122"/>
                <a:cs typeface="Times New Roman" panose="02020603050405020304" pitchFamily="18" charset="0"/>
              </a:rPr>
              <a:t>at ease</a:t>
            </a:r>
            <a:r>
              <a:rPr lang="en-US" altLang="zh-CN" sz="2800" dirty="0">
                <a:latin typeface="Calibri" panose="020F0502020204030204" pitchFamily="34" charset="0"/>
                <a:ea typeface="宋体" panose="02010600030101010101" pitchFamily="2" charset="-122"/>
                <a:cs typeface="Times New Roman" panose="02020603050405020304" pitchFamily="18" charset="0"/>
              </a:rPr>
              <a:t> with John.</a:t>
            </a:r>
          </a:p>
          <a:p>
            <a:pPr eaLnBrk="0" hangingPunct="0">
              <a:lnSpc>
                <a:spcPct val="100000"/>
              </a:lnSpc>
            </a:pPr>
            <a:endParaRPr lang="en-US" altLang="zh-CN" sz="2800" dirty="0">
              <a:latin typeface="Calibri" panose="020F0502020204030204" pitchFamily="34" charset="0"/>
              <a:ea typeface="宋体" panose="02010600030101010101" pitchFamily="2" charset="-122"/>
              <a:cs typeface="Times New Roman" panose="02020603050405020304" pitchFamily="18" charset="0"/>
            </a:endParaRPr>
          </a:p>
          <a:p>
            <a:pPr eaLnBrk="0" hangingPunct="0">
              <a:lnSpc>
                <a:spcPct val="100000"/>
              </a:lnSpc>
            </a:pPr>
            <a:r>
              <a:rPr lang="zh-CN" altLang="en-US" sz="2800" dirty="0">
                <a:latin typeface="Calibri" panose="020F0502020204030204" pitchFamily="34" charset="0"/>
                <a:ea typeface="宋体" panose="02010600030101010101" pitchFamily="2" charset="-122"/>
                <a:cs typeface="Times New Roman" panose="02020603050405020304" pitchFamily="18" charset="0"/>
              </a:rPr>
              <a:t>他会给你一些药镇痛。</a:t>
            </a:r>
          </a:p>
          <a:p>
            <a:pPr eaLnBrk="0" hangingPunct="0">
              <a:lnSpc>
                <a:spcPct val="100000"/>
              </a:lnSpc>
            </a:pPr>
            <a:r>
              <a:rPr lang="en-US" altLang="zh-CN" sz="2800" dirty="0">
                <a:latin typeface="Calibri" panose="020F0502020204030204" pitchFamily="34" charset="0"/>
                <a:ea typeface="宋体" panose="02010600030101010101" pitchFamily="2" charset="-122"/>
                <a:cs typeface="Times New Roman" panose="02020603050405020304" pitchFamily="18" charset="0"/>
              </a:rPr>
              <a:t>He'll give you something to </a:t>
            </a:r>
            <a:r>
              <a:rPr lang="en-US" altLang="zh-CN" sz="2800" dirty="0">
                <a:solidFill>
                  <a:srgbClr val="FF0000"/>
                </a:solidFill>
                <a:latin typeface="Calibri" panose="020F0502020204030204" pitchFamily="34" charset="0"/>
                <a:ea typeface="宋体" panose="02010600030101010101" pitchFamily="2" charset="-122"/>
                <a:cs typeface="Times New Roman" panose="02020603050405020304" pitchFamily="18" charset="0"/>
              </a:rPr>
              <a:t>ease the pain</a:t>
            </a:r>
            <a:r>
              <a:rPr lang="en-US" altLang="zh-CN" sz="2800" dirty="0">
                <a:latin typeface="Calibri" panose="020F0502020204030204" pitchFamily="34" charset="0"/>
                <a:ea typeface="宋体" panose="02010600030101010101" pitchFamily="2" charset="-122"/>
                <a:cs typeface="Times New Roman" panose="02020603050405020304" pitchFamily="18" charset="0"/>
              </a:rPr>
              <a:t>.</a:t>
            </a:r>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med" p14:dur="700" advClick="0" advTm="19539">
        <p:fade/>
      </p:transition>
    </mc:Choice>
    <mc:Fallback xmlns="">
      <p:transition spd="med" advClick="0" advTm="19539">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blinds(horizontal)">
                                      <p:cBhvr>
                                        <p:cTn id="7" dur="500"/>
                                        <p:tgtEl>
                                          <p:spTgt spid="5">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5">
                                            <p:txEl>
                                              <p:pRg st="4" end="4"/>
                                            </p:txEl>
                                          </p:spTgt>
                                        </p:tgtEl>
                                        <p:attrNameLst>
                                          <p:attrName>style.visibility</p:attrName>
                                        </p:attrNameLst>
                                      </p:cBhvr>
                                      <p:to>
                                        <p:strVal val="visible"/>
                                      </p:to>
                                    </p:set>
                                    <p:animEffect transition="in" filter="blinds(horizontal)">
                                      <p:cBhvr>
                                        <p:cTn id="12" dur="500"/>
                                        <p:tgtEl>
                                          <p:spTgt spid="5">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5">
                                            <p:txEl>
                                              <p:pRg st="7" end="7"/>
                                            </p:txEl>
                                          </p:spTgt>
                                        </p:tgtEl>
                                        <p:attrNameLst>
                                          <p:attrName>style.visibility</p:attrName>
                                        </p:attrNameLst>
                                      </p:cBhvr>
                                      <p:to>
                                        <p:strVal val="visible"/>
                                      </p:to>
                                    </p:set>
                                    <p:animEffect transition="in" filter="blinds(horizontal)">
                                      <p:cBhvr>
                                        <p:cTn id="17" dur="500"/>
                                        <p:tgtEl>
                                          <p:spTgt spid="5">
                                            <p:txEl>
                                              <p:pRg st="7" end="7"/>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6" presetClass="emph" presetSubtype="0" fill="hold" grpId="0" nodeType="clickEffect">
                                  <p:stCondLst>
                                    <p:cond delay="0"/>
                                  </p:stCondLst>
                                  <p:childTnLst>
                                    <p:animEffect transition="out" filter="fade">
                                      <p:cBhvr>
                                        <p:cTn id="21" dur="500" tmFilter="0, 0; .2, .5; .8, .5; 1, 0"/>
                                        <p:tgtEl>
                                          <p:spTgt spid="21"/>
                                        </p:tgtEl>
                                      </p:cBhvr>
                                    </p:animEffect>
                                    <p:animScale>
                                      <p:cBhvr>
                                        <p:cTn id="22" dur="250" autoRev="1" fill="hold"/>
                                        <p:tgtEl>
                                          <p:spTgt spid="21"/>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平行四边形 20"/>
          <p:cNvSpPr/>
          <p:nvPr/>
        </p:nvSpPr>
        <p:spPr>
          <a:xfrm>
            <a:off x="1160311" y="872062"/>
            <a:ext cx="2700670" cy="699576"/>
          </a:xfrm>
          <a:prstGeom prst="parallelogram">
            <a:avLst/>
          </a:prstGeom>
          <a:solidFill>
            <a:srgbClr val="22ACE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a:ea typeface="微软雅黑" panose="020B0503020204020204" charset="-122"/>
              <a:sym typeface="Arial" panose="020B0604020202020204"/>
            </a:endParaRPr>
          </a:p>
        </p:txBody>
      </p:sp>
      <p:sp>
        <p:nvSpPr>
          <p:cNvPr id="22" name="Rectangle 18"/>
          <p:cNvSpPr>
            <a:spLocks noChangeArrowheads="1"/>
          </p:cNvSpPr>
          <p:nvPr/>
        </p:nvSpPr>
        <p:spPr bwMode="auto">
          <a:xfrm>
            <a:off x="1728086" y="988485"/>
            <a:ext cx="1422400" cy="4305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ctr" fontAlgn="base">
              <a:spcBef>
                <a:spcPct val="0"/>
              </a:spcBef>
              <a:spcAft>
                <a:spcPct val="0"/>
              </a:spcAft>
            </a:pPr>
            <a:r>
              <a:rPr lang="zh-CN" altLang="en-US" sz="2800" dirty="0">
                <a:solidFill>
                  <a:schemeClr val="bg1"/>
                </a:solidFill>
                <a:latin typeface="Arial" panose="020B0604020202020204"/>
                <a:ea typeface="微软雅黑" panose="020B0503020204020204" charset="-122"/>
                <a:cs typeface="宋体" panose="02010600030101010101" pitchFamily="2" charset="-122"/>
                <a:sym typeface="Arial" panose="020B0604020202020204"/>
              </a:rPr>
              <a:t>核心词汇</a:t>
            </a:r>
          </a:p>
        </p:txBody>
      </p:sp>
      <p:sp>
        <p:nvSpPr>
          <p:cNvPr id="23" name="平行四边形 22"/>
          <p:cNvSpPr/>
          <p:nvPr/>
        </p:nvSpPr>
        <p:spPr>
          <a:xfrm>
            <a:off x="3750119" y="872063"/>
            <a:ext cx="745738" cy="699576"/>
          </a:xfrm>
          <a:prstGeom prst="parallelogram">
            <a:avLst/>
          </a:prstGeom>
          <a:solidFill>
            <a:srgbClr val="7ED9F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a:ea typeface="微软雅黑" panose="020B0503020204020204" charset="-122"/>
              <a:sym typeface="Arial" panose="020B0604020202020204"/>
            </a:endParaRPr>
          </a:p>
        </p:txBody>
      </p:sp>
      <p:cxnSp>
        <p:nvCxnSpPr>
          <p:cNvPr id="13" name="直接连接符 12"/>
          <p:cNvCxnSpPr/>
          <p:nvPr/>
        </p:nvCxnSpPr>
        <p:spPr>
          <a:xfrm>
            <a:off x="3616212" y="4437425"/>
            <a:ext cx="0" cy="1323382"/>
          </a:xfrm>
          <a:prstGeom prst="line">
            <a:avLst/>
          </a:prstGeom>
          <a:noFill/>
          <a:ln w="19050" cap="flat" cmpd="sng" algn="ctr">
            <a:solidFill>
              <a:srgbClr val="7D7D7D">
                <a:lumMod val="20000"/>
                <a:lumOff val="80000"/>
              </a:srgbClr>
            </a:solidFill>
            <a:prstDash val="solid"/>
            <a:miter lim="800000"/>
          </a:ln>
          <a:effectLst/>
        </p:spPr>
      </p:cxnSp>
      <p:pic>
        <p:nvPicPr>
          <p:cNvPr id="2" name="图片 1" descr="66"/>
          <p:cNvPicPr>
            <a:picLocks noChangeAspect="1"/>
          </p:cNvPicPr>
          <p:nvPr/>
        </p:nvPicPr>
        <p:blipFill>
          <a:blip r:embed="rId4"/>
          <a:stretch>
            <a:fillRect/>
          </a:stretch>
        </p:blipFill>
        <p:spPr>
          <a:xfrm>
            <a:off x="327660" y="824865"/>
            <a:ext cx="762000" cy="746760"/>
          </a:xfrm>
          <a:prstGeom prst="rect">
            <a:avLst/>
          </a:prstGeom>
        </p:spPr>
      </p:pic>
      <p:sp>
        <p:nvSpPr>
          <p:cNvPr id="4" name="Rectangle 18"/>
          <p:cNvSpPr>
            <a:spLocks noChangeArrowheads="1"/>
          </p:cNvSpPr>
          <p:nvPr/>
        </p:nvSpPr>
        <p:spPr bwMode="auto">
          <a:xfrm>
            <a:off x="906514" y="1950054"/>
            <a:ext cx="2497541" cy="4305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fontAlgn="base">
              <a:spcBef>
                <a:spcPct val="0"/>
              </a:spcBef>
              <a:spcAft>
                <a:spcPct val="0"/>
              </a:spcAft>
            </a:pPr>
            <a:r>
              <a:rPr lang="en-US" altLang="zh-CN" sz="2800" b="1" dirty="0">
                <a:latin typeface="Times New Roman" panose="02020603050405020304" pitchFamily="18" charset="0"/>
                <a:cs typeface="Times New Roman" panose="02020603050405020304" pitchFamily="18" charset="0"/>
              </a:rPr>
              <a:t>5. likely</a:t>
            </a:r>
            <a:endParaRPr lang="en-US" altLang="zh-CN" sz="2800" dirty="0">
              <a:solidFill>
                <a:schemeClr val="bg1"/>
              </a:solidFill>
              <a:latin typeface="宋体" panose="02010600030101010101" pitchFamily="2" charset="-122"/>
              <a:ea typeface="宋体" panose="02010600030101010101" pitchFamily="2" charset="-122"/>
              <a:cs typeface="宋体" panose="02010600030101010101" pitchFamily="2" charset="-122"/>
              <a:sym typeface="Arial" panose="020B0604020202020204"/>
            </a:endParaRPr>
          </a:p>
        </p:txBody>
      </p:sp>
      <p:sp>
        <p:nvSpPr>
          <p:cNvPr id="8" name="矩形 7"/>
          <p:cNvSpPr/>
          <p:nvPr/>
        </p:nvSpPr>
        <p:spPr>
          <a:xfrm>
            <a:off x="3661153" y="1904143"/>
            <a:ext cx="765175" cy="521970"/>
          </a:xfrm>
          <a:prstGeom prst="rect">
            <a:avLst/>
          </a:prstGeom>
        </p:spPr>
        <p:txBody>
          <a:bodyPr wrap="none">
            <a:spAutoFit/>
          </a:bodyPr>
          <a:lstStyle/>
          <a:p>
            <a:pPr algn="ctr" fontAlgn="base">
              <a:spcBef>
                <a:spcPct val="0"/>
              </a:spcBef>
              <a:spcAft>
                <a:spcPct val="0"/>
              </a:spcAft>
            </a:pPr>
            <a:r>
              <a:rPr lang="en-US" sz="2800" b="1" dirty="0">
                <a:solidFill>
                  <a:schemeClr val="accent1"/>
                </a:solidFill>
                <a:latin typeface="Times New Roman" panose="02020603050405020304" pitchFamily="18" charset="0"/>
                <a:ea typeface="宋体" panose="02010600030101010101" pitchFamily="2" charset="-122"/>
                <a:cs typeface="Times New Roman" panose="02020603050405020304" pitchFamily="18" charset="0"/>
                <a:sym typeface="Arial" panose="020B0604020202020204"/>
              </a:rPr>
              <a:t>adj.</a:t>
            </a:r>
          </a:p>
        </p:txBody>
      </p:sp>
      <p:sp>
        <p:nvSpPr>
          <p:cNvPr id="6" name="矩形 43"/>
          <p:cNvSpPr>
            <a:spLocks noChangeArrowheads="1"/>
          </p:cNvSpPr>
          <p:nvPr/>
        </p:nvSpPr>
        <p:spPr bwMode="auto">
          <a:xfrm>
            <a:off x="1063535" y="2405380"/>
            <a:ext cx="10879455" cy="3042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70" tIns="34286" rIns="68570" bIns="34286">
            <a:spAutoFit/>
          </a:bodyPr>
          <a:lstStyle/>
          <a:p>
            <a:pPr eaLnBrk="0" hangingPunct="0">
              <a:lnSpc>
                <a:spcPct val="115000"/>
              </a:lnSpc>
            </a:pPr>
            <a:r>
              <a:rPr lang="zh-CN" altLang="en-US" sz="2800" dirty="0">
                <a:solidFill>
                  <a:schemeClr val="tx1"/>
                </a:solidFill>
                <a:latin typeface="Calibri" panose="020F0502020204030204" pitchFamily="34" charset="0"/>
                <a:cs typeface="Times New Roman" panose="02020603050405020304" pitchFamily="18" charset="0"/>
              </a:rPr>
              <a:t>根据例句写出</a:t>
            </a:r>
            <a:r>
              <a:rPr lang="en-US" altLang="zh-CN" sz="2800" dirty="0">
                <a:solidFill>
                  <a:schemeClr val="tx1"/>
                </a:solidFill>
                <a:latin typeface="Calibri" panose="020F0502020204030204" pitchFamily="34" charset="0"/>
                <a:cs typeface="Times New Roman" panose="02020603050405020304" pitchFamily="18" charset="0"/>
              </a:rPr>
              <a:t>likely</a:t>
            </a:r>
            <a:r>
              <a:rPr lang="zh-CN" altLang="en-US" sz="2800" dirty="0">
                <a:solidFill>
                  <a:schemeClr val="tx1"/>
                </a:solidFill>
                <a:latin typeface="Calibri" panose="020F0502020204030204" pitchFamily="34" charset="0"/>
                <a:cs typeface="Times New Roman" panose="02020603050405020304" pitchFamily="18" charset="0"/>
              </a:rPr>
              <a:t>可能表达及相应的意思</a:t>
            </a:r>
          </a:p>
          <a:p>
            <a:pPr eaLnBrk="0" hangingPunct="0">
              <a:lnSpc>
                <a:spcPct val="115000"/>
              </a:lnSpc>
            </a:pPr>
            <a:r>
              <a:rPr lang="en-US" altLang="zh-CN" sz="2800" dirty="0">
                <a:solidFill>
                  <a:schemeClr val="tx1"/>
                </a:solidFill>
                <a:latin typeface="Calibri" panose="020F0502020204030204" pitchFamily="34" charset="0"/>
                <a:cs typeface="Times New Roman" panose="02020603050405020304" pitchFamily="18" charset="0"/>
              </a:rPr>
              <a:t>Snow showers are likley tomorrow.</a:t>
            </a:r>
          </a:p>
          <a:p>
            <a:pPr eaLnBrk="0" hangingPunct="0">
              <a:lnSpc>
                <a:spcPct val="115000"/>
              </a:lnSpc>
            </a:pPr>
            <a:r>
              <a:rPr lang="en-US" altLang="zh-CN" sz="2800" dirty="0">
                <a:solidFill>
                  <a:schemeClr val="tx1"/>
                </a:solidFill>
                <a:latin typeface="Calibri" panose="020F0502020204030204" pitchFamily="34" charset="0"/>
                <a:cs typeface="Times New Roman" panose="02020603050405020304" pitchFamily="18" charset="0"/>
              </a:rPr>
              <a:t>What are the likely effects of the law going to be?</a:t>
            </a:r>
          </a:p>
          <a:p>
            <a:pPr eaLnBrk="0" hangingPunct="0">
              <a:lnSpc>
                <a:spcPct val="115000"/>
              </a:lnSpc>
            </a:pPr>
            <a:r>
              <a:rPr lang="en-US" altLang="zh-CN" sz="2800" dirty="0">
                <a:solidFill>
                  <a:schemeClr val="tx1"/>
                </a:solidFill>
                <a:latin typeface="Calibri" panose="020F0502020204030204" pitchFamily="34" charset="0"/>
                <a:cs typeface="Times New Roman" panose="02020603050405020304" pitchFamily="18" charset="0"/>
              </a:rPr>
              <a:t>Children who live in the country's rural areas are very likely to be poor.</a:t>
            </a:r>
          </a:p>
          <a:p>
            <a:pPr eaLnBrk="0" hangingPunct="0">
              <a:lnSpc>
                <a:spcPct val="115000"/>
              </a:lnSpc>
            </a:pPr>
            <a:endParaRPr lang="en-US" altLang="zh-CN" sz="2800" dirty="0">
              <a:solidFill>
                <a:schemeClr val="tx1"/>
              </a:solidFill>
              <a:latin typeface="Calibri" panose="020F0502020204030204" pitchFamily="34" charset="0"/>
              <a:cs typeface="Times New Roman" panose="02020603050405020304" pitchFamily="18" charset="0"/>
            </a:endParaRPr>
          </a:p>
          <a:p>
            <a:pPr eaLnBrk="0" hangingPunct="0">
              <a:lnSpc>
                <a:spcPct val="115000"/>
              </a:lnSpc>
            </a:pPr>
            <a:r>
              <a:rPr lang="en-US" altLang="zh-CN" sz="2800" dirty="0">
                <a:solidFill>
                  <a:schemeClr val="tx1"/>
                </a:solidFill>
                <a:latin typeface="Calibri" panose="020F0502020204030204" pitchFamily="34" charset="0"/>
                <a:cs typeface="Times New Roman" panose="02020603050405020304" pitchFamily="18" charset="0"/>
              </a:rPr>
              <a:t>One likely source of energy of enery is windpower. </a:t>
            </a:r>
            <a:endParaRPr lang="en-US" sz="2800" dirty="0">
              <a:solidFill>
                <a:schemeClr val="tx1"/>
              </a:solidFill>
              <a:latin typeface="Calibri" panose="020F0502020204030204" pitchFamily="34" charset="0"/>
              <a:ea typeface="宋体" panose="02010600030101010101" pitchFamily="2" charset="-122"/>
              <a:cs typeface="Times New Roman" panose="02020603050405020304" pitchFamily="18" charset="0"/>
            </a:endParaRPr>
          </a:p>
        </p:txBody>
      </p:sp>
      <p:sp>
        <p:nvSpPr>
          <p:cNvPr id="3" name="矩形 43"/>
          <p:cNvSpPr>
            <a:spLocks noChangeArrowheads="1"/>
          </p:cNvSpPr>
          <p:nvPr/>
        </p:nvSpPr>
        <p:spPr bwMode="auto">
          <a:xfrm>
            <a:off x="7130415" y="2921635"/>
            <a:ext cx="3297555" cy="561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70" tIns="34286" rIns="68570" bIns="34286">
            <a:spAutoFit/>
          </a:bodyPr>
          <a:lstStyle/>
          <a:p>
            <a:pPr eaLnBrk="0" hangingPunct="0">
              <a:lnSpc>
                <a:spcPct val="115000"/>
              </a:lnSpc>
            </a:pPr>
            <a:r>
              <a:rPr lang="en-US" altLang="zh-CN" sz="2800" dirty="0">
                <a:solidFill>
                  <a:srgbClr val="0070C0"/>
                </a:solidFill>
                <a:latin typeface="Calibri" panose="020F0502020204030204" pitchFamily="34" charset="0"/>
                <a:ea typeface="宋体" panose="02010600030101010101" pitchFamily="2" charset="-122"/>
                <a:cs typeface="Times New Roman" panose="02020603050405020304" pitchFamily="18" charset="0"/>
              </a:rPr>
              <a:t>be likely </a:t>
            </a:r>
            <a:r>
              <a:rPr lang="zh-CN" altLang="en-US" sz="2800" dirty="0">
                <a:solidFill>
                  <a:srgbClr val="0070C0"/>
                </a:solidFill>
                <a:latin typeface="Calibri" panose="020F0502020204030204" pitchFamily="34" charset="0"/>
                <a:ea typeface="宋体" panose="02010600030101010101" pitchFamily="2" charset="-122"/>
                <a:cs typeface="Times New Roman" panose="02020603050405020304" pitchFamily="18" charset="0"/>
              </a:rPr>
              <a:t>可能发生的</a:t>
            </a:r>
          </a:p>
        </p:txBody>
      </p:sp>
      <p:sp>
        <p:nvSpPr>
          <p:cNvPr id="5" name="矩形 43"/>
          <p:cNvSpPr>
            <a:spLocks noChangeArrowheads="1"/>
          </p:cNvSpPr>
          <p:nvPr/>
        </p:nvSpPr>
        <p:spPr bwMode="auto">
          <a:xfrm>
            <a:off x="8525510" y="3350895"/>
            <a:ext cx="3893185" cy="561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70" tIns="34286" rIns="68570" bIns="34286">
            <a:spAutoFit/>
          </a:bodyPr>
          <a:lstStyle/>
          <a:p>
            <a:pPr eaLnBrk="0" hangingPunct="0">
              <a:lnSpc>
                <a:spcPct val="115000"/>
              </a:lnSpc>
            </a:pPr>
            <a:r>
              <a:rPr lang="en-US" altLang="zh-CN" sz="2800" dirty="0">
                <a:solidFill>
                  <a:srgbClr val="0070C0"/>
                </a:solidFill>
                <a:latin typeface="Calibri" panose="020F0502020204030204" pitchFamily="34" charset="0"/>
                <a:ea typeface="宋体" panose="02010600030101010101" pitchFamily="2" charset="-122"/>
                <a:cs typeface="Times New Roman" panose="02020603050405020304" pitchFamily="18" charset="0"/>
              </a:rPr>
              <a:t>likely effects</a:t>
            </a:r>
            <a:r>
              <a:rPr lang="zh-CN" altLang="en-US" sz="2800" dirty="0">
                <a:solidFill>
                  <a:srgbClr val="0070C0"/>
                </a:solidFill>
                <a:latin typeface="Calibri" panose="020F0502020204030204" pitchFamily="34" charset="0"/>
                <a:ea typeface="宋体" panose="02010600030101010101" pitchFamily="2" charset="-122"/>
                <a:cs typeface="Times New Roman" panose="02020603050405020304" pitchFamily="18" charset="0"/>
              </a:rPr>
              <a:t>可能的影响</a:t>
            </a:r>
          </a:p>
        </p:txBody>
      </p:sp>
      <p:sp>
        <p:nvSpPr>
          <p:cNvPr id="7" name="矩形 43"/>
          <p:cNvSpPr>
            <a:spLocks noChangeArrowheads="1"/>
          </p:cNvSpPr>
          <p:nvPr/>
        </p:nvSpPr>
        <p:spPr bwMode="auto">
          <a:xfrm>
            <a:off x="8716010" y="4339590"/>
            <a:ext cx="2914650" cy="561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70" tIns="34286" rIns="68570" bIns="34286">
            <a:spAutoFit/>
          </a:bodyPr>
          <a:lstStyle/>
          <a:p>
            <a:pPr eaLnBrk="0" hangingPunct="0">
              <a:lnSpc>
                <a:spcPct val="115000"/>
              </a:lnSpc>
            </a:pPr>
            <a:r>
              <a:rPr lang="en-US" altLang="zh-CN" sz="2800" dirty="0">
                <a:solidFill>
                  <a:srgbClr val="0070C0"/>
                </a:solidFill>
                <a:latin typeface="Calibri" panose="020F0502020204030204" pitchFamily="34" charset="0"/>
                <a:ea typeface="宋体" panose="02010600030101010101" pitchFamily="2" charset="-122"/>
                <a:cs typeface="Times New Roman" panose="02020603050405020304" pitchFamily="18" charset="0"/>
              </a:rPr>
              <a:t>be likely to </a:t>
            </a:r>
            <a:r>
              <a:rPr lang="zh-CN" altLang="en-US" sz="2800" dirty="0">
                <a:solidFill>
                  <a:srgbClr val="0070C0"/>
                </a:solidFill>
                <a:latin typeface="Calibri" panose="020F0502020204030204" pitchFamily="34" charset="0"/>
                <a:ea typeface="宋体" panose="02010600030101010101" pitchFamily="2" charset="-122"/>
                <a:cs typeface="Times New Roman" panose="02020603050405020304" pitchFamily="18" charset="0"/>
              </a:rPr>
              <a:t>可能的</a:t>
            </a:r>
            <a:endParaRPr lang="en-US" altLang="zh-CN" sz="2800" dirty="0">
              <a:solidFill>
                <a:srgbClr val="0070C0"/>
              </a:solidFill>
              <a:latin typeface="Calibri" panose="020F0502020204030204" pitchFamily="34" charset="0"/>
              <a:ea typeface="宋体" panose="02010600030101010101" pitchFamily="2" charset="-122"/>
              <a:cs typeface="Times New Roman" panose="02020603050405020304" pitchFamily="18" charset="0"/>
            </a:endParaRPr>
          </a:p>
        </p:txBody>
      </p:sp>
      <p:sp>
        <p:nvSpPr>
          <p:cNvPr id="9" name="矩形 43"/>
          <p:cNvSpPr>
            <a:spLocks noChangeArrowheads="1"/>
          </p:cNvSpPr>
          <p:nvPr/>
        </p:nvSpPr>
        <p:spPr bwMode="auto">
          <a:xfrm>
            <a:off x="8716010" y="4877870"/>
            <a:ext cx="3576955" cy="561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70" tIns="34286" rIns="68570" bIns="34286">
            <a:spAutoFit/>
          </a:bodyPr>
          <a:lstStyle/>
          <a:p>
            <a:pPr eaLnBrk="0" hangingPunct="0">
              <a:lnSpc>
                <a:spcPct val="115000"/>
              </a:lnSpc>
            </a:pPr>
            <a:r>
              <a:rPr lang="en-US" altLang="zh-CN" sz="2800" dirty="0">
                <a:solidFill>
                  <a:srgbClr val="0070C0"/>
                </a:solidFill>
                <a:latin typeface="Calibri" panose="020F0502020204030204" pitchFamily="34" charset="0"/>
                <a:ea typeface="宋体" panose="02010600030101010101" pitchFamily="2" charset="-122"/>
                <a:cs typeface="Times New Roman" panose="02020603050405020304" pitchFamily="18" charset="0"/>
              </a:rPr>
              <a:t>likely + n. </a:t>
            </a:r>
            <a:r>
              <a:rPr lang="zh-CN" altLang="en-US" sz="2800" dirty="0">
                <a:solidFill>
                  <a:srgbClr val="0070C0"/>
                </a:solidFill>
                <a:latin typeface="Calibri" panose="020F0502020204030204" pitchFamily="34" charset="0"/>
                <a:ea typeface="宋体" panose="02010600030101010101" pitchFamily="2" charset="-122"/>
                <a:cs typeface="Times New Roman" panose="02020603050405020304" pitchFamily="18" charset="0"/>
              </a:rPr>
              <a:t>合适的</a:t>
            </a:r>
            <a:r>
              <a:rPr lang="en-US" altLang="zh-CN" sz="2800" dirty="0">
                <a:solidFill>
                  <a:srgbClr val="0070C0"/>
                </a:solidFill>
                <a:latin typeface="Calibri" panose="020F0502020204030204" pitchFamily="34" charset="0"/>
                <a:ea typeface="宋体" panose="02010600030101010101" pitchFamily="2" charset="-122"/>
                <a:cs typeface="Times New Roman" panose="02020603050405020304" pitchFamily="18" charset="0"/>
              </a:rPr>
              <a:t>...</a:t>
            </a:r>
          </a:p>
        </p:txBody>
      </p:sp>
      <p:sp>
        <p:nvSpPr>
          <p:cNvPr id="11" name="矩形 43"/>
          <p:cNvSpPr>
            <a:spLocks noChangeArrowheads="1"/>
          </p:cNvSpPr>
          <p:nvPr/>
        </p:nvSpPr>
        <p:spPr bwMode="auto">
          <a:xfrm>
            <a:off x="1385570" y="5271770"/>
            <a:ext cx="5744845" cy="15519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70" tIns="34286" rIns="68570" bIns="34286">
            <a:spAutoFit/>
          </a:bodyPr>
          <a:lstStyle/>
          <a:p>
            <a:pPr eaLnBrk="0" hangingPunct="0">
              <a:lnSpc>
                <a:spcPct val="115000"/>
              </a:lnSpc>
            </a:pPr>
            <a:r>
              <a:rPr lang="zh-CN" altLang="en-US" sz="2800" dirty="0">
                <a:solidFill>
                  <a:schemeClr val="tx1"/>
                </a:solidFill>
                <a:latin typeface="Calibri" panose="020F0502020204030204" pitchFamily="34" charset="0"/>
                <a:ea typeface="宋体" panose="02010600030101010101" pitchFamily="2" charset="-122"/>
                <a:cs typeface="Calibri" panose="020F0502020204030204" pitchFamily="34" charset="0"/>
              </a:rPr>
              <a:t>派生词</a:t>
            </a:r>
            <a:endParaRPr lang="zh-CN" altLang="en-US" sz="2800" dirty="0">
              <a:solidFill>
                <a:srgbClr val="0070C0"/>
              </a:solidFill>
              <a:latin typeface="Calibri" panose="020F0502020204030204" pitchFamily="34" charset="0"/>
              <a:ea typeface="宋体" panose="02010600030101010101" pitchFamily="2" charset="-122"/>
              <a:cs typeface="Calibri" panose="020F0502020204030204" pitchFamily="34" charset="0"/>
            </a:endParaRPr>
          </a:p>
          <a:p>
            <a:pPr eaLnBrk="0" hangingPunct="0">
              <a:lnSpc>
                <a:spcPct val="115000"/>
              </a:lnSpc>
            </a:pPr>
            <a:r>
              <a:rPr lang="en-US" altLang="zh-CN" sz="2800" dirty="0">
                <a:solidFill>
                  <a:srgbClr val="0070C0"/>
                </a:solidFill>
                <a:latin typeface="Calibri" panose="020F0502020204030204" pitchFamily="34" charset="0"/>
                <a:ea typeface="宋体" panose="02010600030101010101" pitchFamily="2" charset="-122"/>
                <a:cs typeface="Calibri" panose="020F0502020204030204" pitchFamily="34" charset="0"/>
              </a:rPr>
              <a:t>unlikely adj. </a:t>
            </a:r>
            <a:r>
              <a:rPr lang="zh-CN" altLang="en-US" sz="2800" dirty="0">
                <a:solidFill>
                  <a:srgbClr val="0070C0"/>
                </a:solidFill>
                <a:latin typeface="Calibri" panose="020F0502020204030204" pitchFamily="34" charset="0"/>
                <a:ea typeface="宋体" panose="02010600030101010101" pitchFamily="2" charset="-122"/>
                <a:cs typeface="Calibri" panose="020F0502020204030204" pitchFamily="34" charset="0"/>
              </a:rPr>
              <a:t>不太可能的</a:t>
            </a:r>
          </a:p>
          <a:p>
            <a:pPr eaLnBrk="0" hangingPunct="0">
              <a:lnSpc>
                <a:spcPct val="115000"/>
              </a:lnSpc>
            </a:pPr>
            <a:r>
              <a:rPr lang="en-US" altLang="zh-CN" sz="2800" dirty="0">
                <a:solidFill>
                  <a:srgbClr val="0070C0"/>
                </a:solidFill>
                <a:latin typeface="Calibri" panose="020F0502020204030204" pitchFamily="34" charset="0"/>
                <a:ea typeface="宋体" panose="02010600030101010101" pitchFamily="2" charset="-122"/>
                <a:cs typeface="Calibri" panose="020F0502020204030204" pitchFamily="34" charset="0"/>
              </a:rPr>
              <a:t>likelihood n. </a:t>
            </a:r>
            <a:r>
              <a:rPr lang="zh-CN" altLang="en-US" sz="2800" dirty="0">
                <a:solidFill>
                  <a:srgbClr val="0070C0"/>
                </a:solidFill>
                <a:latin typeface="Calibri" panose="020F0502020204030204" pitchFamily="34" charset="0"/>
                <a:ea typeface="宋体" panose="02010600030101010101" pitchFamily="2" charset="-122"/>
                <a:cs typeface="Calibri" panose="020F0502020204030204" pitchFamily="34" charset="0"/>
              </a:rPr>
              <a:t>可能性</a:t>
            </a:r>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med" p14:dur="700" advClick="0" advTm="43759">
        <p:fade/>
      </p:transition>
    </mc:Choice>
    <mc:Fallback xmlns="">
      <p:transition spd="med" advClick="0" advTm="43759">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linds(horizontal)">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blinds(horizontal)">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blinds(horizontal)">
                                      <p:cBhvr>
                                        <p:cTn id="22" dur="500"/>
                                        <p:tgtEl>
                                          <p:spTgt spid="9"/>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11"/>
                                        </p:tgtEl>
                                        <p:attrNameLst>
                                          <p:attrName>style.visibility</p:attrName>
                                        </p:attrNameLst>
                                      </p:cBhvr>
                                      <p:to>
                                        <p:strVal val="visible"/>
                                      </p:to>
                                    </p:set>
                                    <p:animEffect transition="in" filter="blinds(horizontal)">
                                      <p:cBhvr>
                                        <p:cTn id="27" dur="500"/>
                                        <p:tgtEl>
                                          <p:spTgt spid="11"/>
                                        </p:tgtEl>
                                      </p:cBhvr>
                                    </p:animEffect>
                                  </p:childTnLst>
                                </p:cTn>
                              </p:par>
                            </p:childTnLst>
                          </p:cTn>
                        </p:par>
                      </p:childTnLst>
                    </p:cTn>
                  </p:par>
                  <p:par>
                    <p:cTn id="28" fill="hold">
                      <p:stCondLst>
                        <p:cond delay="indefinite"/>
                      </p:stCondLst>
                      <p:childTnLst>
                        <p:par>
                          <p:cTn id="29" fill="hold">
                            <p:stCondLst>
                              <p:cond delay="0"/>
                            </p:stCondLst>
                            <p:childTnLst>
                              <p:par>
                                <p:cTn id="30" presetID="26" presetClass="emph" presetSubtype="0" fill="hold" grpId="0" nodeType="clickEffect">
                                  <p:stCondLst>
                                    <p:cond delay="0"/>
                                  </p:stCondLst>
                                  <p:childTnLst>
                                    <p:animEffect transition="out" filter="fade">
                                      <p:cBhvr>
                                        <p:cTn id="31" dur="500" tmFilter="0, 0; .2, .5; .8, .5; 1, 0"/>
                                        <p:tgtEl>
                                          <p:spTgt spid="21"/>
                                        </p:tgtEl>
                                      </p:cBhvr>
                                    </p:animEffect>
                                    <p:animScale>
                                      <p:cBhvr>
                                        <p:cTn id="32" dur="250" autoRev="1" fill="hold"/>
                                        <p:tgtEl>
                                          <p:spTgt spid="21"/>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P spid="3" grpId="0"/>
      <p:bldP spid="5" grpId="0"/>
      <p:bldP spid="7" grpId="0"/>
      <p:bldP spid="9" grpId="0"/>
      <p:bldP spid="11"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椭圆 13"/>
          <p:cNvSpPr/>
          <p:nvPr/>
        </p:nvSpPr>
        <p:spPr>
          <a:xfrm>
            <a:off x="2068546" y="3225439"/>
            <a:ext cx="2199969" cy="2199969"/>
          </a:xfrm>
          <a:prstGeom prst="ellipse">
            <a:avLst/>
          </a:prstGeom>
          <a:solidFill>
            <a:srgbClr val="7ED9F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a:ea typeface="微软雅黑" panose="020B0503020204020204" charset="-122"/>
              <a:sym typeface="Arial" panose="020B0604020202020204"/>
            </a:endParaRPr>
          </a:p>
        </p:txBody>
      </p:sp>
      <p:sp>
        <p:nvSpPr>
          <p:cNvPr id="6" name="平行四边形 5"/>
          <p:cNvSpPr/>
          <p:nvPr/>
        </p:nvSpPr>
        <p:spPr>
          <a:xfrm>
            <a:off x="3333731" y="1051391"/>
            <a:ext cx="5429287" cy="925033"/>
          </a:xfrm>
          <a:prstGeom prst="parallelogram">
            <a:avLst/>
          </a:prstGeom>
          <a:solidFill>
            <a:srgbClr val="22ACE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a:ea typeface="微软雅黑" panose="020B0503020204020204" charset="-122"/>
              <a:sym typeface="Arial" panose="020B0604020202020204"/>
            </a:endParaRPr>
          </a:p>
        </p:txBody>
      </p:sp>
      <p:sp>
        <p:nvSpPr>
          <p:cNvPr id="4" name="椭圆 3"/>
          <p:cNvSpPr/>
          <p:nvPr/>
        </p:nvSpPr>
        <p:spPr bwMode="auto">
          <a:xfrm>
            <a:off x="2242021" y="3398913"/>
            <a:ext cx="1853017" cy="1853016"/>
          </a:xfrm>
          <a:prstGeom prst="ellipse">
            <a:avLst/>
          </a:prstGeom>
          <a:blipFill rotWithShape="1">
            <a:blip r:embed="rId3" cstate="print"/>
            <a:stretch>
              <a:fillRect/>
            </a:stretch>
          </a:blipFill>
          <a:ln>
            <a:noFill/>
            <a:headEnd type="none" w="med" len="med"/>
            <a:tailEnd type="none" w="med" len="med"/>
          </a:ln>
        </p:spPr>
        <p:style>
          <a:lnRef idx="2">
            <a:schemeClr val="accent3">
              <a:shade val="50000"/>
            </a:schemeClr>
          </a:lnRef>
          <a:fillRef idx="1">
            <a:schemeClr val="accent3"/>
          </a:fillRef>
          <a:effectRef idx="0">
            <a:schemeClr val="accent3"/>
          </a:effectRef>
          <a:fontRef idx="minor">
            <a:schemeClr val="lt1"/>
          </a:fontRef>
        </p:style>
        <p:txBody>
          <a:bodyPr vert="horz" wrap="square" lIns="121899" tIns="60949" rIns="121899" bIns="60949" numCol="1" rtlCol="0" anchor="t" anchorCtr="0" compatLnSpc="1"/>
          <a:lstStyle/>
          <a:p>
            <a:pPr defTabSz="913765"/>
            <a:endParaRPr lang="zh-CN" altLang="en-US" dirty="0">
              <a:solidFill>
                <a:schemeClr val="bg1"/>
              </a:solidFill>
              <a:latin typeface="Arial" panose="020B0604020202020204"/>
              <a:ea typeface="微软雅黑" panose="020B0503020204020204" charset="-122"/>
              <a:sym typeface="Arial" panose="020B0604020202020204"/>
            </a:endParaRPr>
          </a:p>
        </p:txBody>
      </p:sp>
      <p:sp>
        <p:nvSpPr>
          <p:cNvPr id="5" name="Rectangle 18"/>
          <p:cNvSpPr>
            <a:spLocks noChangeArrowheads="1"/>
          </p:cNvSpPr>
          <p:nvPr/>
        </p:nvSpPr>
        <p:spPr bwMode="auto">
          <a:xfrm>
            <a:off x="3428981" y="1045838"/>
            <a:ext cx="5143536" cy="8616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fontAlgn="base">
              <a:spcBef>
                <a:spcPct val="0"/>
              </a:spcBef>
              <a:spcAft>
                <a:spcPct val="0"/>
              </a:spcAft>
            </a:pPr>
            <a:r>
              <a:rPr lang="en-US" altLang="zh-CN" sz="2800" b="1">
                <a:solidFill>
                  <a:schemeClr val="bg1"/>
                </a:solidFill>
                <a:latin typeface="Arial" panose="020B0604020202020204"/>
                <a:ea typeface="微软雅黑" panose="020B0503020204020204" charset="-122"/>
                <a:sym typeface="Arial" panose="020B0604020202020204"/>
              </a:rPr>
              <a:t>M</a:t>
            </a:r>
            <a:r>
              <a:rPr lang="en-US" sz="2800" b="1">
                <a:solidFill>
                  <a:schemeClr val="bg1"/>
                </a:solidFill>
                <a:latin typeface="Arial" panose="020B0604020202020204"/>
                <a:ea typeface="微软雅黑" panose="020B0503020204020204" charset="-122"/>
                <a:sym typeface="Arial" panose="020B0604020202020204"/>
              </a:rPr>
              <a:t>4U4</a:t>
            </a:r>
            <a:endParaRPr lang="en-US" altLang="zh-CN" sz="2800" b="1" dirty="0">
              <a:solidFill>
                <a:schemeClr val="bg1"/>
              </a:solidFill>
              <a:latin typeface="Calibri" panose="020F0502020204030204" pitchFamily="34" charset="0"/>
              <a:ea typeface="微软雅黑" panose="020B0503020204020204" charset="-122"/>
              <a:cs typeface="宋体" panose="02010600030101010101" pitchFamily="2" charset="-122"/>
              <a:sym typeface="Arial" panose="020B0604020202020204"/>
            </a:endParaRPr>
          </a:p>
          <a:p>
            <a:pPr algn="ctr" fontAlgn="base">
              <a:spcBef>
                <a:spcPct val="0"/>
              </a:spcBef>
              <a:spcAft>
                <a:spcPct val="0"/>
              </a:spcAft>
            </a:pPr>
            <a:r>
              <a:rPr lang="en-US" sz="2800" b="1" dirty="0">
                <a:solidFill>
                  <a:schemeClr val="bg1"/>
                </a:solidFill>
                <a:latin typeface="Arial" panose="020B0604020202020204"/>
                <a:ea typeface="微软雅黑" panose="020B0503020204020204" charset="-122"/>
                <a:sym typeface="Arial" panose="020B0604020202020204"/>
              </a:rPr>
              <a:t>Body language</a:t>
            </a:r>
            <a:endParaRPr lang="en-US" altLang="zh-CN" sz="2800" b="1" dirty="0">
              <a:solidFill>
                <a:schemeClr val="bg1"/>
              </a:solidFill>
              <a:latin typeface="Arial" panose="020B0604020202020204"/>
              <a:ea typeface="微软雅黑" panose="020B0503020204020204" charset="-122"/>
              <a:cs typeface="宋体" panose="02010600030101010101" pitchFamily="2" charset="-122"/>
              <a:sym typeface="Arial" panose="020B0604020202020204"/>
            </a:endParaRPr>
          </a:p>
        </p:txBody>
      </p:sp>
      <p:cxnSp>
        <p:nvCxnSpPr>
          <p:cNvPr id="8" name="直接连接符 7"/>
          <p:cNvCxnSpPr/>
          <p:nvPr/>
        </p:nvCxnSpPr>
        <p:spPr>
          <a:xfrm>
            <a:off x="4552435" y="2778768"/>
            <a:ext cx="0" cy="3094074"/>
          </a:xfrm>
          <a:prstGeom prst="line">
            <a:avLst/>
          </a:prstGeom>
          <a:ln w="28575">
            <a:solidFill>
              <a:srgbClr val="22ACEC"/>
            </a:solidFill>
          </a:ln>
        </p:spPr>
        <p:style>
          <a:lnRef idx="1">
            <a:schemeClr val="accent1"/>
          </a:lnRef>
          <a:fillRef idx="0">
            <a:schemeClr val="accent1"/>
          </a:fillRef>
          <a:effectRef idx="0">
            <a:schemeClr val="accent1"/>
          </a:effectRef>
          <a:fontRef idx="minor">
            <a:schemeClr val="tx1"/>
          </a:fontRef>
        </p:style>
      </p:cxnSp>
      <p:sp>
        <p:nvSpPr>
          <p:cNvPr id="10" name="文本框 9"/>
          <p:cNvSpPr txBox="1"/>
          <p:nvPr/>
        </p:nvSpPr>
        <p:spPr>
          <a:xfrm>
            <a:off x="4552435" y="3790880"/>
            <a:ext cx="7492123" cy="1983740"/>
          </a:xfrm>
          <a:prstGeom prst="rect">
            <a:avLst/>
          </a:prstGeom>
          <a:noFill/>
        </p:spPr>
        <p:txBody>
          <a:bodyPr wrap="square" rtlCol="0">
            <a:spAutoFit/>
          </a:bodyPr>
          <a:lstStyle/>
          <a:p>
            <a:pPr>
              <a:lnSpc>
                <a:spcPct val="150000"/>
              </a:lnSpc>
            </a:pPr>
            <a:r>
              <a:rPr lang="en-US" altLang="zh-CN" sz="4000" dirty="0">
                <a:latin typeface="Calibri" panose="020F0502020204030204" pitchFamily="34" charset="0"/>
                <a:ea typeface="微软雅黑" panose="020B0503020204020204" charset="-122"/>
                <a:cs typeface="宋体" panose="02010600030101010101" pitchFamily="2" charset="-122"/>
                <a:sym typeface="Arial" panose="020B0604020202020204"/>
              </a:rPr>
              <a:t>New Words and Expressions</a:t>
            </a:r>
          </a:p>
          <a:p>
            <a:pPr>
              <a:lnSpc>
                <a:spcPct val="150000"/>
              </a:lnSpc>
            </a:pPr>
            <a:endParaRPr lang="en-US" altLang="zh-CN" sz="1400" dirty="0">
              <a:solidFill>
                <a:schemeClr val="bg2">
                  <a:lumMod val="50000"/>
                </a:schemeClr>
              </a:solidFill>
              <a:latin typeface="Calibri" panose="020F0502020204030204" pitchFamily="34" charset="0"/>
              <a:ea typeface="微软雅黑" panose="020B0503020204020204" charset="-122"/>
              <a:sym typeface="Arial" panose="020B0604020202020204"/>
            </a:endParaRPr>
          </a:p>
          <a:p>
            <a:pPr>
              <a:lnSpc>
                <a:spcPct val="150000"/>
              </a:lnSpc>
            </a:pPr>
            <a:endParaRPr lang="en-US" altLang="zh-CN" sz="1400" dirty="0">
              <a:solidFill>
                <a:schemeClr val="bg2">
                  <a:lumMod val="50000"/>
                </a:schemeClr>
              </a:solidFill>
              <a:latin typeface="Calibri" panose="020F0502020204030204" pitchFamily="34" charset="0"/>
              <a:ea typeface="微软雅黑" panose="020B0503020204020204" charset="-122"/>
              <a:sym typeface="Arial" panose="020B0604020202020204"/>
            </a:endParaRPr>
          </a:p>
          <a:p>
            <a:pPr>
              <a:lnSpc>
                <a:spcPct val="150000"/>
              </a:lnSpc>
            </a:pPr>
            <a:endParaRPr lang="zh-CN" altLang="en-US" sz="1400" dirty="0">
              <a:solidFill>
                <a:schemeClr val="bg2">
                  <a:lumMod val="50000"/>
                </a:schemeClr>
              </a:solidFill>
              <a:latin typeface="Calibri" panose="020F0502020204030204" pitchFamily="34" charset="0"/>
              <a:ea typeface="微软雅黑" panose="020B0503020204020204" charset="-122"/>
              <a:sym typeface="Arial" panose="020B0604020202020204"/>
            </a:endParaRPr>
          </a:p>
        </p:txBody>
      </p:sp>
      <p:sp>
        <p:nvSpPr>
          <p:cNvPr id="11" name="平行四边形 10"/>
          <p:cNvSpPr/>
          <p:nvPr/>
        </p:nvSpPr>
        <p:spPr>
          <a:xfrm>
            <a:off x="2285973" y="1214423"/>
            <a:ext cx="745739" cy="739515"/>
          </a:xfrm>
          <a:prstGeom prst="parallelogram">
            <a:avLst/>
          </a:prstGeom>
          <a:solidFill>
            <a:srgbClr val="7ED9F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a:ea typeface="微软雅黑" panose="020B0503020204020204" charset="-122"/>
              <a:sym typeface="Arial" panose="020B0604020202020204"/>
            </a:endParaRPr>
          </a:p>
        </p:txBody>
      </p:sp>
      <p:sp>
        <p:nvSpPr>
          <p:cNvPr id="12" name="平行四边形 11"/>
          <p:cNvSpPr/>
          <p:nvPr/>
        </p:nvSpPr>
        <p:spPr>
          <a:xfrm>
            <a:off x="8953520" y="1285861"/>
            <a:ext cx="745739" cy="739515"/>
          </a:xfrm>
          <a:prstGeom prst="parallelogram">
            <a:avLst/>
          </a:prstGeom>
          <a:solidFill>
            <a:srgbClr val="7ED9F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a:ea typeface="微软雅黑" panose="020B0503020204020204" charset="-122"/>
              <a:sym typeface="Arial" panose="020B0604020202020204"/>
            </a:endParaRPr>
          </a:p>
        </p:txBody>
      </p:sp>
    </p:spTree>
  </p:cSld>
  <p:clrMapOvr>
    <a:masterClrMapping/>
  </p:clrMapOvr>
  <mc:AlternateContent xmlns:mc="http://schemas.openxmlformats.org/markup-compatibility/2006" xmlns:p14="http://schemas.microsoft.com/office/powerpoint/2010/main">
    <mc:Choice Requires="p14">
      <p:transition spd="med" p14:dur="700" advClick="0" advTm="4475">
        <p:fade/>
      </p:transition>
    </mc:Choice>
    <mc:Fallback xmlns="">
      <p:transition spd="med" advClick="0" advTm="4475">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平行四边形 20"/>
          <p:cNvSpPr/>
          <p:nvPr/>
        </p:nvSpPr>
        <p:spPr>
          <a:xfrm>
            <a:off x="1160311" y="872062"/>
            <a:ext cx="2700670" cy="699576"/>
          </a:xfrm>
          <a:prstGeom prst="parallelogram">
            <a:avLst/>
          </a:prstGeom>
          <a:solidFill>
            <a:srgbClr val="22ACE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a:ea typeface="微软雅黑" panose="020B0503020204020204" charset="-122"/>
              <a:sym typeface="Arial" panose="020B0604020202020204"/>
            </a:endParaRPr>
          </a:p>
        </p:txBody>
      </p:sp>
      <p:sp>
        <p:nvSpPr>
          <p:cNvPr id="22" name="Rectangle 18"/>
          <p:cNvSpPr>
            <a:spLocks noChangeArrowheads="1"/>
          </p:cNvSpPr>
          <p:nvPr/>
        </p:nvSpPr>
        <p:spPr bwMode="auto">
          <a:xfrm>
            <a:off x="2073844" y="988485"/>
            <a:ext cx="730885" cy="4305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ctr" fontAlgn="base">
              <a:spcBef>
                <a:spcPct val="0"/>
              </a:spcBef>
              <a:spcAft>
                <a:spcPct val="0"/>
              </a:spcAft>
            </a:pPr>
            <a:r>
              <a:rPr lang="en-US" altLang="zh-CN" sz="2800" dirty="0">
                <a:solidFill>
                  <a:schemeClr val="bg1"/>
                </a:solidFill>
                <a:latin typeface="Arial" panose="020B0604020202020204"/>
                <a:ea typeface="微软雅黑" panose="020B0503020204020204" charset="-122"/>
                <a:cs typeface="宋体" panose="02010600030101010101" pitchFamily="2" charset="-122"/>
                <a:sym typeface="Arial" panose="020B0604020202020204"/>
              </a:rPr>
              <a:t>Quiz</a:t>
            </a:r>
          </a:p>
        </p:txBody>
      </p:sp>
      <p:sp>
        <p:nvSpPr>
          <p:cNvPr id="23" name="平行四边形 22"/>
          <p:cNvSpPr/>
          <p:nvPr/>
        </p:nvSpPr>
        <p:spPr>
          <a:xfrm>
            <a:off x="3750310" y="871855"/>
            <a:ext cx="3299460" cy="699770"/>
          </a:xfrm>
          <a:prstGeom prst="parallelogram">
            <a:avLst/>
          </a:prstGeom>
          <a:solidFill>
            <a:srgbClr val="7ED9F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3200">
                <a:solidFill>
                  <a:schemeClr val="tx1"/>
                </a:solidFill>
                <a:latin typeface="宋体" panose="02010600030101010101" pitchFamily="2" charset="-122"/>
                <a:ea typeface="宋体" panose="02010600030101010101" pitchFamily="2" charset="-122"/>
                <a:sym typeface="Arial" panose="020B0604020202020204"/>
              </a:rPr>
              <a:t>看图写句子</a:t>
            </a:r>
          </a:p>
        </p:txBody>
      </p:sp>
      <p:cxnSp>
        <p:nvCxnSpPr>
          <p:cNvPr id="13" name="直接连接符 12"/>
          <p:cNvCxnSpPr/>
          <p:nvPr/>
        </p:nvCxnSpPr>
        <p:spPr>
          <a:xfrm>
            <a:off x="3616212" y="4437425"/>
            <a:ext cx="0" cy="1323382"/>
          </a:xfrm>
          <a:prstGeom prst="line">
            <a:avLst/>
          </a:prstGeom>
          <a:noFill/>
          <a:ln w="19050" cap="flat" cmpd="sng" algn="ctr">
            <a:solidFill>
              <a:srgbClr val="7D7D7D">
                <a:lumMod val="20000"/>
                <a:lumOff val="80000"/>
              </a:srgbClr>
            </a:solidFill>
            <a:prstDash val="solid"/>
            <a:miter lim="800000"/>
          </a:ln>
          <a:effectLst/>
        </p:spPr>
      </p:cxnSp>
      <p:pic>
        <p:nvPicPr>
          <p:cNvPr id="2" name="图片 1" descr="66"/>
          <p:cNvPicPr>
            <a:picLocks noChangeAspect="1"/>
          </p:cNvPicPr>
          <p:nvPr/>
        </p:nvPicPr>
        <p:blipFill>
          <a:blip r:embed="rId4"/>
          <a:stretch>
            <a:fillRect/>
          </a:stretch>
        </p:blipFill>
        <p:spPr>
          <a:xfrm>
            <a:off x="327660" y="824865"/>
            <a:ext cx="762000" cy="746760"/>
          </a:xfrm>
          <a:prstGeom prst="rect">
            <a:avLst/>
          </a:prstGeom>
        </p:spPr>
      </p:pic>
      <p:pic>
        <p:nvPicPr>
          <p:cNvPr id="3" name="图片 2"/>
          <p:cNvPicPr>
            <a:picLocks noChangeAspect="1"/>
          </p:cNvPicPr>
          <p:nvPr/>
        </p:nvPicPr>
        <p:blipFill>
          <a:blip r:embed="rId5"/>
          <a:stretch>
            <a:fillRect/>
          </a:stretch>
        </p:blipFill>
        <p:spPr>
          <a:xfrm>
            <a:off x="327660" y="2236470"/>
            <a:ext cx="6873240" cy="3524250"/>
          </a:xfrm>
          <a:prstGeom prst="rect">
            <a:avLst/>
          </a:prstGeom>
        </p:spPr>
      </p:pic>
      <p:sp>
        <p:nvSpPr>
          <p:cNvPr id="8" name="文本框 7"/>
          <p:cNvSpPr txBox="1"/>
          <p:nvPr/>
        </p:nvSpPr>
        <p:spPr>
          <a:xfrm>
            <a:off x="7916545" y="2625725"/>
            <a:ext cx="3361690" cy="2245360"/>
          </a:xfrm>
          <a:prstGeom prst="rect">
            <a:avLst/>
          </a:prstGeom>
          <a:noFill/>
        </p:spPr>
        <p:txBody>
          <a:bodyPr wrap="square" rtlCol="0">
            <a:spAutoFit/>
          </a:bodyPr>
          <a:lstStyle/>
          <a:p>
            <a:r>
              <a:rPr lang="en-US" altLang="zh-CN" sz="2800">
                <a:latin typeface="Calibri" panose="020F0502020204030204" pitchFamily="34" charset="0"/>
                <a:cs typeface="Calibri" panose="020F0502020204030204" pitchFamily="34" charset="0"/>
              </a:rPr>
              <a:t>Twitter user aged under 35 </a:t>
            </a:r>
            <a:r>
              <a:rPr lang="en-US" altLang="zh-CN" sz="2800">
                <a:solidFill>
                  <a:srgbClr val="FF0000"/>
                </a:solidFill>
                <a:latin typeface="Calibri" panose="020F0502020204030204" pitchFamily="34" charset="0"/>
                <a:cs typeface="Calibri" panose="020F0502020204030204" pitchFamily="34" charset="0"/>
              </a:rPr>
              <a:t>are more likely to</a:t>
            </a:r>
            <a:r>
              <a:rPr lang="en-US" altLang="zh-CN" sz="2800">
                <a:latin typeface="Calibri" panose="020F0502020204030204" pitchFamily="34" charset="0"/>
                <a:cs typeface="Calibri" panose="020F0502020204030204" pitchFamily="34" charset="0"/>
              </a:rPr>
              <a:t> follow brands according to the survey.</a:t>
            </a:r>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med" p14:dur="700" advClick="0" advTm="26057">
        <p:fade/>
      </p:transition>
    </mc:Choice>
    <mc:Fallback xmlns="">
      <p:transition spd="med" advClick="0" advTm="26057">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linds(horizontal)">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26" presetClass="emph" presetSubtype="0" fill="hold" grpId="0" nodeType="clickEffect">
                                  <p:stCondLst>
                                    <p:cond delay="0"/>
                                  </p:stCondLst>
                                  <p:childTnLst>
                                    <p:animEffect transition="out" filter="fade">
                                      <p:cBhvr>
                                        <p:cTn id="11" dur="500" tmFilter="0, 0; .2, .5; .8, .5; 1, 0"/>
                                        <p:tgtEl>
                                          <p:spTgt spid="21"/>
                                        </p:tgtEl>
                                      </p:cBhvr>
                                    </p:animEffect>
                                    <p:animScale>
                                      <p:cBhvr>
                                        <p:cTn id="12" dur="250" autoRev="1" fill="hold"/>
                                        <p:tgtEl>
                                          <p:spTgt spid="21"/>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P spid="8"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平行四边形 20"/>
          <p:cNvSpPr/>
          <p:nvPr/>
        </p:nvSpPr>
        <p:spPr>
          <a:xfrm>
            <a:off x="1160311" y="872062"/>
            <a:ext cx="2700670" cy="699576"/>
          </a:xfrm>
          <a:prstGeom prst="parallelogram">
            <a:avLst/>
          </a:prstGeom>
          <a:solidFill>
            <a:srgbClr val="22ACE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a:ea typeface="微软雅黑" panose="020B0503020204020204" charset="-122"/>
              <a:sym typeface="Arial" panose="020B0604020202020204"/>
            </a:endParaRPr>
          </a:p>
        </p:txBody>
      </p:sp>
      <p:sp>
        <p:nvSpPr>
          <p:cNvPr id="22" name="Rectangle 18"/>
          <p:cNvSpPr>
            <a:spLocks noChangeArrowheads="1"/>
          </p:cNvSpPr>
          <p:nvPr/>
        </p:nvSpPr>
        <p:spPr bwMode="auto">
          <a:xfrm>
            <a:off x="1728086" y="988485"/>
            <a:ext cx="1422400" cy="4305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ctr" fontAlgn="base">
              <a:spcBef>
                <a:spcPct val="0"/>
              </a:spcBef>
              <a:spcAft>
                <a:spcPct val="0"/>
              </a:spcAft>
            </a:pPr>
            <a:r>
              <a:rPr lang="zh-CN" altLang="en-US" sz="2800" dirty="0">
                <a:solidFill>
                  <a:schemeClr val="bg1"/>
                </a:solidFill>
                <a:latin typeface="Arial" panose="020B0604020202020204"/>
                <a:ea typeface="微软雅黑" panose="020B0503020204020204" charset="-122"/>
                <a:cs typeface="宋体" panose="02010600030101010101" pitchFamily="2" charset="-122"/>
                <a:sym typeface="Arial" panose="020B0604020202020204"/>
              </a:rPr>
              <a:t>即学即用</a:t>
            </a:r>
          </a:p>
        </p:txBody>
      </p:sp>
      <p:cxnSp>
        <p:nvCxnSpPr>
          <p:cNvPr id="13" name="直接连接符 12"/>
          <p:cNvCxnSpPr/>
          <p:nvPr/>
        </p:nvCxnSpPr>
        <p:spPr>
          <a:xfrm>
            <a:off x="3616212" y="4437425"/>
            <a:ext cx="0" cy="1323382"/>
          </a:xfrm>
          <a:prstGeom prst="line">
            <a:avLst/>
          </a:prstGeom>
          <a:noFill/>
          <a:ln w="19050" cap="flat" cmpd="sng" algn="ctr">
            <a:solidFill>
              <a:srgbClr val="7D7D7D">
                <a:lumMod val="20000"/>
                <a:lumOff val="80000"/>
              </a:srgbClr>
            </a:solidFill>
            <a:prstDash val="solid"/>
            <a:miter lim="800000"/>
          </a:ln>
          <a:effectLst/>
        </p:spPr>
      </p:cxnSp>
      <p:pic>
        <p:nvPicPr>
          <p:cNvPr id="2" name="图片 1" descr="66"/>
          <p:cNvPicPr>
            <a:picLocks noChangeAspect="1"/>
          </p:cNvPicPr>
          <p:nvPr/>
        </p:nvPicPr>
        <p:blipFill>
          <a:blip r:embed="rId4"/>
          <a:stretch>
            <a:fillRect/>
          </a:stretch>
        </p:blipFill>
        <p:spPr>
          <a:xfrm>
            <a:off x="327660" y="824865"/>
            <a:ext cx="762000" cy="746760"/>
          </a:xfrm>
          <a:prstGeom prst="rect">
            <a:avLst/>
          </a:prstGeom>
        </p:spPr>
      </p:pic>
      <p:sp>
        <p:nvSpPr>
          <p:cNvPr id="6" name="矩形 5"/>
          <p:cNvSpPr/>
          <p:nvPr/>
        </p:nvSpPr>
        <p:spPr>
          <a:xfrm>
            <a:off x="442595" y="1741805"/>
            <a:ext cx="11524615" cy="4973320"/>
          </a:xfrm>
          <a:prstGeom prst="rect">
            <a:avLst/>
          </a:prstGeom>
          <a:solidFill>
            <a:srgbClr val="E0EC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zh-CN" altLang="en-US" dirty="0">
              <a:latin typeface="Calibri" panose="020F0502020204030204" pitchFamily="34" charset="0"/>
              <a:ea typeface="微软雅黑" panose="020B0503020204020204" charset="-122"/>
              <a:sym typeface="Arial" panose="020B0604020202020204"/>
            </a:endParaRPr>
          </a:p>
        </p:txBody>
      </p:sp>
      <p:sp>
        <p:nvSpPr>
          <p:cNvPr id="12" name="文本框 11"/>
          <p:cNvSpPr txBox="1"/>
          <p:nvPr/>
        </p:nvSpPr>
        <p:spPr>
          <a:xfrm>
            <a:off x="676910" y="1884045"/>
            <a:ext cx="11056620" cy="4831080"/>
          </a:xfrm>
          <a:prstGeom prst="rect">
            <a:avLst/>
          </a:prstGeom>
          <a:noFill/>
        </p:spPr>
        <p:txBody>
          <a:bodyPr wrap="square" rtlCol="0">
            <a:spAutoFit/>
          </a:bodyPr>
          <a:lstStyle/>
          <a:p>
            <a:r>
              <a:rPr lang="en-US" altLang="zh-CN" sz="2800">
                <a:latin typeface="Calibri" panose="020F0502020204030204" pitchFamily="34" charset="0"/>
                <a:cs typeface="Calibri" panose="020F0502020204030204" pitchFamily="34" charset="0"/>
              </a:rPr>
              <a:t>Body language is the _________ part of communication that we use to show our true feelings and emotions, such as amusement, pleasure, _____, and boredom. It includes our posture, our _____ expressions, and our hand gestures. When we are able to "read" these signs, we can use it to our advantage. For example, if someone _________________ when you are talking, it __________ mean that he is bored and not interested in your speech. Being aware of these signs can help you to adjust what you say and how you say it, so you can make him feel more _______ and more interested in your talk. However, it should be noted that body language is not international. ________________ can happen if you make the same gesture in a different country.        </a:t>
            </a:r>
            <a:endParaRPr lang="zh-CN" altLang="en-US" sz="2800">
              <a:latin typeface="Calibri" panose="020F0502020204030204" pitchFamily="34" charset="0"/>
              <a:cs typeface="Calibri" panose="020F0502020204030204" pitchFamily="34" charset="0"/>
            </a:endParaRPr>
          </a:p>
        </p:txBody>
      </p:sp>
      <p:sp>
        <p:nvSpPr>
          <p:cNvPr id="14" name="文本框 13"/>
          <p:cNvSpPr txBox="1"/>
          <p:nvPr/>
        </p:nvSpPr>
        <p:spPr>
          <a:xfrm>
            <a:off x="3860800" y="1884045"/>
            <a:ext cx="1583055" cy="521970"/>
          </a:xfrm>
          <a:prstGeom prst="rect">
            <a:avLst/>
          </a:prstGeom>
          <a:noFill/>
        </p:spPr>
        <p:txBody>
          <a:bodyPr wrap="none" rtlCol="0" anchor="t">
            <a:spAutoFit/>
          </a:bodyPr>
          <a:lstStyle/>
          <a:p>
            <a:pPr algn="l"/>
            <a:r>
              <a:rPr lang="en-US" altLang="zh-CN" sz="2800">
                <a:solidFill>
                  <a:srgbClr val="FF0000"/>
                </a:solidFill>
                <a:latin typeface="Calibri" panose="020F0502020204030204" pitchFamily="34" charset="0"/>
                <a:cs typeface="Calibri" panose="020F0502020204030204" pitchFamily="34" charset="0"/>
                <a:sym typeface="+mn-ea"/>
              </a:rPr>
              <a:t>unspoken</a:t>
            </a:r>
          </a:p>
        </p:txBody>
      </p:sp>
      <p:sp>
        <p:nvSpPr>
          <p:cNvPr id="3" name="文本框 2"/>
          <p:cNvSpPr txBox="1"/>
          <p:nvPr/>
        </p:nvSpPr>
        <p:spPr>
          <a:xfrm>
            <a:off x="10584815" y="2281555"/>
            <a:ext cx="1005205" cy="521970"/>
          </a:xfrm>
          <a:prstGeom prst="rect">
            <a:avLst/>
          </a:prstGeom>
          <a:noFill/>
        </p:spPr>
        <p:txBody>
          <a:bodyPr wrap="none" rtlCol="0" anchor="t">
            <a:spAutoFit/>
          </a:bodyPr>
          <a:lstStyle/>
          <a:p>
            <a:r>
              <a:rPr lang="en-US" sz="2800">
                <a:solidFill>
                  <a:srgbClr val="FF0000"/>
                </a:solidFill>
                <a:latin typeface="Calibri" panose="020F0502020204030204" pitchFamily="34" charset="0"/>
                <a:cs typeface="Calibri" panose="020F0502020204030204" pitchFamily="34" charset="0"/>
                <a:sym typeface="+mn-ea"/>
              </a:rPr>
              <a:t>anger</a:t>
            </a:r>
          </a:p>
        </p:txBody>
      </p:sp>
      <p:sp>
        <p:nvSpPr>
          <p:cNvPr id="4" name="文本框 3"/>
          <p:cNvSpPr txBox="1"/>
          <p:nvPr/>
        </p:nvSpPr>
        <p:spPr>
          <a:xfrm>
            <a:off x="6894195" y="2750185"/>
            <a:ext cx="939165" cy="521970"/>
          </a:xfrm>
          <a:prstGeom prst="rect">
            <a:avLst/>
          </a:prstGeom>
          <a:noFill/>
        </p:spPr>
        <p:txBody>
          <a:bodyPr wrap="none" rtlCol="0" anchor="t">
            <a:spAutoFit/>
          </a:bodyPr>
          <a:lstStyle/>
          <a:p>
            <a:r>
              <a:rPr lang="en-US" sz="2800">
                <a:solidFill>
                  <a:srgbClr val="FF0000"/>
                </a:solidFill>
                <a:latin typeface="Calibri" panose="020F0502020204030204" pitchFamily="34" charset="0"/>
                <a:cs typeface="Calibri" panose="020F0502020204030204" pitchFamily="34" charset="0"/>
                <a:sym typeface="+mn-ea"/>
              </a:rPr>
              <a:t>facial</a:t>
            </a:r>
          </a:p>
        </p:txBody>
      </p:sp>
      <p:sp>
        <p:nvSpPr>
          <p:cNvPr id="5" name="文本框 4"/>
          <p:cNvSpPr txBox="1"/>
          <p:nvPr/>
        </p:nvSpPr>
        <p:spPr>
          <a:xfrm>
            <a:off x="6517823" y="3565525"/>
            <a:ext cx="3171190" cy="521970"/>
          </a:xfrm>
          <a:prstGeom prst="rect">
            <a:avLst/>
          </a:prstGeom>
          <a:noFill/>
        </p:spPr>
        <p:txBody>
          <a:bodyPr wrap="none" rtlCol="0" anchor="t">
            <a:spAutoFit/>
          </a:bodyPr>
          <a:lstStyle/>
          <a:p>
            <a:pPr algn="l"/>
            <a:r>
              <a:rPr lang="en-US" altLang="zh-CN" sz="2800" dirty="0">
                <a:solidFill>
                  <a:srgbClr val="FF0000"/>
                </a:solidFill>
                <a:latin typeface="Calibri" panose="020F0502020204030204" pitchFamily="34" charset="0"/>
                <a:cs typeface="Calibri" panose="020F0502020204030204" pitchFamily="34" charset="0"/>
                <a:sym typeface="+mn-ea"/>
              </a:rPr>
              <a:t>turns his back to you</a:t>
            </a:r>
          </a:p>
        </p:txBody>
      </p:sp>
      <p:sp>
        <p:nvSpPr>
          <p:cNvPr id="7" name="文本框 6"/>
          <p:cNvSpPr txBox="1"/>
          <p:nvPr/>
        </p:nvSpPr>
        <p:spPr>
          <a:xfrm>
            <a:off x="2690404" y="4010404"/>
            <a:ext cx="1601470" cy="521970"/>
          </a:xfrm>
          <a:prstGeom prst="rect">
            <a:avLst/>
          </a:prstGeom>
          <a:noFill/>
        </p:spPr>
        <p:txBody>
          <a:bodyPr wrap="none" rtlCol="0" anchor="t">
            <a:spAutoFit/>
          </a:bodyPr>
          <a:lstStyle/>
          <a:p>
            <a:pPr algn="l"/>
            <a:r>
              <a:rPr lang="en-US" altLang="zh-CN" sz="2800" dirty="0">
                <a:solidFill>
                  <a:srgbClr val="FF0000"/>
                </a:solidFill>
                <a:latin typeface="Calibri" panose="020F0502020204030204" pitchFamily="34" charset="0"/>
                <a:cs typeface="Calibri" panose="020F0502020204030204" pitchFamily="34" charset="0"/>
                <a:sym typeface="+mn-ea"/>
              </a:rPr>
              <a:t>is likely to</a:t>
            </a:r>
          </a:p>
        </p:txBody>
      </p:sp>
      <p:sp>
        <p:nvSpPr>
          <p:cNvPr id="8" name="文本框 7"/>
          <p:cNvSpPr txBox="1"/>
          <p:nvPr/>
        </p:nvSpPr>
        <p:spPr>
          <a:xfrm>
            <a:off x="7607300" y="4838065"/>
            <a:ext cx="1212850" cy="521970"/>
          </a:xfrm>
          <a:prstGeom prst="rect">
            <a:avLst/>
          </a:prstGeom>
          <a:noFill/>
        </p:spPr>
        <p:txBody>
          <a:bodyPr wrap="none" rtlCol="0" anchor="t">
            <a:spAutoFit/>
          </a:bodyPr>
          <a:lstStyle/>
          <a:p>
            <a:pPr algn="l"/>
            <a:r>
              <a:rPr lang="en-US" altLang="zh-CN" sz="2800">
                <a:solidFill>
                  <a:srgbClr val="FF0000"/>
                </a:solidFill>
                <a:latin typeface="Calibri" panose="020F0502020204030204" pitchFamily="34" charset="0"/>
                <a:cs typeface="Calibri" panose="020F0502020204030204" pitchFamily="34" charset="0"/>
                <a:sym typeface="+mn-ea"/>
              </a:rPr>
              <a:t>at ease</a:t>
            </a:r>
          </a:p>
        </p:txBody>
      </p:sp>
      <p:sp>
        <p:nvSpPr>
          <p:cNvPr id="9" name="文本框 8"/>
          <p:cNvSpPr txBox="1"/>
          <p:nvPr/>
        </p:nvSpPr>
        <p:spPr>
          <a:xfrm>
            <a:off x="3367405" y="5742940"/>
            <a:ext cx="2931160" cy="521970"/>
          </a:xfrm>
          <a:prstGeom prst="rect">
            <a:avLst/>
          </a:prstGeom>
          <a:noFill/>
        </p:spPr>
        <p:txBody>
          <a:bodyPr wrap="none" rtlCol="0" anchor="t">
            <a:spAutoFit/>
          </a:bodyPr>
          <a:lstStyle/>
          <a:p>
            <a:pPr algn="l"/>
            <a:r>
              <a:rPr lang="en-US" altLang="zh-CN" sz="2800">
                <a:solidFill>
                  <a:srgbClr val="FF0000"/>
                </a:solidFill>
                <a:latin typeface="Calibri" panose="020F0502020204030204" pitchFamily="34" charset="0"/>
                <a:cs typeface="Calibri" panose="020F0502020204030204" pitchFamily="34" charset="0"/>
                <a:sym typeface="+mn-ea"/>
              </a:rPr>
              <a:t>Misunderstandings</a:t>
            </a:r>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med" p14:dur="700" advClick="0" advTm="75600">
        <p:fade/>
      </p:transition>
    </mc:Choice>
    <mc:Fallback xmlns="">
      <p:transition spd="med" advClick="0" advTm="7560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blinds(horizontal)">
                                      <p:cBhvr>
                                        <p:cTn id="7" dur="500"/>
                                        <p:tgtEl>
                                          <p:spTgt spid="14"/>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linds(horizontal)">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blinds(horizontal)">
                                      <p:cBhvr>
                                        <p:cTn id="17" dur="5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blinds(horizontal)">
                                      <p:cBhvr>
                                        <p:cTn id="22" dur="500"/>
                                        <p:tgtEl>
                                          <p:spTgt spid="5"/>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1" nodeType="click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blinds(horizontal)">
                                      <p:cBhvr>
                                        <p:cTn id="27" dur="500"/>
                                        <p:tgtEl>
                                          <p:spTgt spid="7"/>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8"/>
                                        </p:tgtEl>
                                        <p:attrNameLst>
                                          <p:attrName>style.visibility</p:attrName>
                                        </p:attrNameLst>
                                      </p:cBhvr>
                                      <p:to>
                                        <p:strVal val="visible"/>
                                      </p:to>
                                    </p:set>
                                    <p:animEffect transition="in" filter="blinds(horizontal)">
                                      <p:cBhvr>
                                        <p:cTn id="32" dur="500"/>
                                        <p:tgtEl>
                                          <p:spTgt spid="8"/>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9"/>
                                        </p:tgtEl>
                                        <p:attrNameLst>
                                          <p:attrName>style.visibility</p:attrName>
                                        </p:attrNameLst>
                                      </p:cBhvr>
                                      <p:to>
                                        <p:strVal val="visible"/>
                                      </p:to>
                                    </p:set>
                                    <p:animEffect transition="in" filter="blinds(horizontal)">
                                      <p:cBhvr>
                                        <p:cTn id="37" dur="500"/>
                                        <p:tgtEl>
                                          <p:spTgt spid="9"/>
                                        </p:tgtEl>
                                      </p:cBhvr>
                                    </p:animEffect>
                                  </p:childTnLst>
                                </p:cTn>
                              </p:par>
                            </p:childTnLst>
                          </p:cTn>
                        </p:par>
                      </p:childTnLst>
                    </p:cTn>
                  </p:par>
                  <p:par>
                    <p:cTn id="38" fill="hold">
                      <p:stCondLst>
                        <p:cond delay="indefinite"/>
                      </p:stCondLst>
                      <p:childTnLst>
                        <p:par>
                          <p:cTn id="39" fill="hold">
                            <p:stCondLst>
                              <p:cond delay="0"/>
                            </p:stCondLst>
                            <p:childTnLst>
                              <p:par>
                                <p:cTn id="40" presetID="26" presetClass="emph" presetSubtype="0" fill="hold" grpId="0" nodeType="clickEffect">
                                  <p:stCondLst>
                                    <p:cond delay="0"/>
                                  </p:stCondLst>
                                  <p:childTnLst>
                                    <p:animEffect transition="out" filter="fade">
                                      <p:cBhvr>
                                        <p:cTn id="41" dur="500" tmFilter="0, 0; .2, .5; .8, .5; 1, 0"/>
                                        <p:tgtEl>
                                          <p:spTgt spid="21"/>
                                        </p:tgtEl>
                                      </p:cBhvr>
                                    </p:animEffect>
                                    <p:animScale>
                                      <p:cBhvr>
                                        <p:cTn id="42" dur="250" autoRev="1" fill="hold"/>
                                        <p:tgtEl>
                                          <p:spTgt spid="21"/>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P spid="14" grpId="0"/>
      <p:bldP spid="3" grpId="0"/>
      <p:bldP spid="4" grpId="0"/>
      <p:bldP spid="5" grpId="0"/>
      <p:bldP spid="7" grpId="1"/>
      <p:bldP spid="8" grpId="0"/>
      <p:bldP spid="9"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平行四边形 20"/>
          <p:cNvSpPr/>
          <p:nvPr/>
        </p:nvSpPr>
        <p:spPr>
          <a:xfrm>
            <a:off x="1160311" y="872062"/>
            <a:ext cx="2700670" cy="699576"/>
          </a:xfrm>
          <a:prstGeom prst="parallelogram">
            <a:avLst/>
          </a:prstGeom>
          <a:solidFill>
            <a:srgbClr val="22ACE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a:ea typeface="微软雅黑" panose="020B0503020204020204" charset="-122"/>
              <a:sym typeface="Arial" panose="020B0604020202020204"/>
            </a:endParaRPr>
          </a:p>
        </p:txBody>
      </p:sp>
      <p:sp>
        <p:nvSpPr>
          <p:cNvPr id="22" name="Rectangle 18"/>
          <p:cNvSpPr>
            <a:spLocks noChangeArrowheads="1"/>
          </p:cNvSpPr>
          <p:nvPr/>
        </p:nvSpPr>
        <p:spPr bwMode="auto">
          <a:xfrm>
            <a:off x="1728086" y="988485"/>
            <a:ext cx="1422400" cy="4305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ctr" fontAlgn="base">
              <a:spcBef>
                <a:spcPct val="0"/>
              </a:spcBef>
              <a:spcAft>
                <a:spcPct val="0"/>
              </a:spcAft>
            </a:pPr>
            <a:r>
              <a:rPr lang="zh-CN" altLang="en-US" sz="2800" dirty="0">
                <a:solidFill>
                  <a:schemeClr val="bg1"/>
                </a:solidFill>
                <a:latin typeface="Arial" panose="020B0604020202020204"/>
                <a:ea typeface="微软雅黑" panose="020B0503020204020204" charset="-122"/>
                <a:cs typeface="宋体" panose="02010600030101010101" pitchFamily="2" charset="-122"/>
                <a:sym typeface="Arial" panose="020B0604020202020204"/>
              </a:rPr>
              <a:t>重点单词</a:t>
            </a:r>
          </a:p>
        </p:txBody>
      </p:sp>
      <p:sp>
        <p:nvSpPr>
          <p:cNvPr id="23" name="平行四边形 22"/>
          <p:cNvSpPr/>
          <p:nvPr/>
        </p:nvSpPr>
        <p:spPr>
          <a:xfrm>
            <a:off x="3750119" y="872063"/>
            <a:ext cx="745738" cy="699576"/>
          </a:xfrm>
          <a:prstGeom prst="parallelogram">
            <a:avLst/>
          </a:prstGeom>
          <a:solidFill>
            <a:srgbClr val="7ED9F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a:ea typeface="微软雅黑" panose="020B0503020204020204" charset="-122"/>
              <a:sym typeface="Arial" panose="020B0604020202020204"/>
            </a:endParaRPr>
          </a:p>
        </p:txBody>
      </p:sp>
      <p:cxnSp>
        <p:nvCxnSpPr>
          <p:cNvPr id="6" name="直接连接符 5"/>
          <p:cNvCxnSpPr/>
          <p:nvPr/>
        </p:nvCxnSpPr>
        <p:spPr>
          <a:xfrm>
            <a:off x="2762432" y="2864435"/>
            <a:ext cx="0" cy="1323382"/>
          </a:xfrm>
          <a:prstGeom prst="line">
            <a:avLst/>
          </a:prstGeom>
          <a:noFill/>
          <a:ln w="19050" cap="flat" cmpd="sng" algn="ctr">
            <a:solidFill>
              <a:srgbClr val="7D7D7D">
                <a:lumMod val="20000"/>
                <a:lumOff val="80000"/>
              </a:srgbClr>
            </a:solidFill>
            <a:prstDash val="solid"/>
            <a:miter lim="800000"/>
          </a:ln>
          <a:effectLst/>
        </p:spPr>
      </p:cxnSp>
      <p:sp>
        <p:nvSpPr>
          <p:cNvPr id="7" name="椭圆 6"/>
          <p:cNvSpPr/>
          <p:nvPr/>
        </p:nvSpPr>
        <p:spPr>
          <a:xfrm>
            <a:off x="1283949" y="2432000"/>
            <a:ext cx="257564" cy="247650"/>
          </a:xfrm>
          <a:prstGeom prst="ellipse">
            <a:avLst/>
          </a:prstGeom>
          <a:solidFill>
            <a:srgbClr val="22ACEC"/>
          </a:solidFill>
          <a:ln w="19050" cap="flat" cmpd="sng" algn="ctr">
            <a:solidFill>
              <a:srgbClr val="7D7D7D">
                <a:lumMod val="20000"/>
                <a:lumOff val="8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Arial" panose="020B0604020202020204"/>
              <a:ea typeface="微软雅黑" panose="020B0503020204020204" charset="-122"/>
              <a:sym typeface="Arial" panose="020B0604020202020204"/>
            </a:endParaRPr>
          </a:p>
        </p:txBody>
      </p:sp>
      <p:sp>
        <p:nvSpPr>
          <p:cNvPr id="10" name="椭圆 9"/>
          <p:cNvSpPr/>
          <p:nvPr/>
        </p:nvSpPr>
        <p:spPr>
          <a:xfrm>
            <a:off x="1283949" y="3940167"/>
            <a:ext cx="257564" cy="247650"/>
          </a:xfrm>
          <a:prstGeom prst="ellipse">
            <a:avLst/>
          </a:prstGeom>
          <a:solidFill>
            <a:srgbClr val="22ACEC"/>
          </a:solidFill>
          <a:ln w="19050" cap="flat" cmpd="sng" algn="ctr">
            <a:solidFill>
              <a:srgbClr val="7D7D7D">
                <a:lumMod val="20000"/>
                <a:lumOff val="8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Arial" panose="020B0604020202020204"/>
              <a:ea typeface="微软雅黑" panose="020B0503020204020204" charset="-122"/>
              <a:sym typeface="Arial" panose="020B0604020202020204"/>
            </a:endParaRPr>
          </a:p>
        </p:txBody>
      </p:sp>
      <p:cxnSp>
        <p:nvCxnSpPr>
          <p:cNvPr id="13" name="直接连接符 12"/>
          <p:cNvCxnSpPr/>
          <p:nvPr/>
        </p:nvCxnSpPr>
        <p:spPr>
          <a:xfrm>
            <a:off x="2762432" y="4437425"/>
            <a:ext cx="0" cy="1323382"/>
          </a:xfrm>
          <a:prstGeom prst="line">
            <a:avLst/>
          </a:prstGeom>
          <a:noFill/>
          <a:ln w="19050" cap="flat" cmpd="sng" algn="ctr">
            <a:solidFill>
              <a:srgbClr val="7D7D7D">
                <a:lumMod val="20000"/>
                <a:lumOff val="80000"/>
              </a:srgbClr>
            </a:solidFill>
            <a:prstDash val="solid"/>
            <a:miter lim="800000"/>
          </a:ln>
          <a:effectLst/>
        </p:spPr>
      </p:cxnSp>
      <p:sp>
        <p:nvSpPr>
          <p:cNvPr id="14" name="椭圆 13"/>
          <p:cNvSpPr/>
          <p:nvPr/>
        </p:nvSpPr>
        <p:spPr>
          <a:xfrm>
            <a:off x="1283857" y="5897967"/>
            <a:ext cx="257564" cy="247650"/>
          </a:xfrm>
          <a:prstGeom prst="ellipse">
            <a:avLst/>
          </a:prstGeom>
          <a:solidFill>
            <a:srgbClr val="22ACEC"/>
          </a:solidFill>
          <a:ln w="19050" cap="flat" cmpd="sng" algn="ctr">
            <a:solidFill>
              <a:srgbClr val="7D7D7D">
                <a:lumMod val="20000"/>
                <a:lumOff val="8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Arial" panose="020B0604020202020204"/>
              <a:ea typeface="微软雅黑" panose="020B0503020204020204" charset="-122"/>
              <a:sym typeface="Arial" panose="020B0604020202020204"/>
            </a:endParaRPr>
          </a:p>
        </p:txBody>
      </p:sp>
      <p:pic>
        <p:nvPicPr>
          <p:cNvPr id="2" name="图片 1" descr="66"/>
          <p:cNvPicPr>
            <a:picLocks noChangeAspect="1"/>
          </p:cNvPicPr>
          <p:nvPr/>
        </p:nvPicPr>
        <p:blipFill>
          <a:blip r:embed="rId4"/>
          <a:stretch>
            <a:fillRect/>
          </a:stretch>
        </p:blipFill>
        <p:spPr>
          <a:xfrm>
            <a:off x="327660" y="824865"/>
            <a:ext cx="762000" cy="746760"/>
          </a:xfrm>
          <a:prstGeom prst="rect">
            <a:avLst/>
          </a:prstGeom>
        </p:spPr>
      </p:pic>
      <p:sp>
        <p:nvSpPr>
          <p:cNvPr id="3" name="矩形 2"/>
          <p:cNvSpPr/>
          <p:nvPr/>
        </p:nvSpPr>
        <p:spPr>
          <a:xfrm>
            <a:off x="2327275" y="1492250"/>
            <a:ext cx="9878060" cy="5323205"/>
          </a:xfrm>
          <a:prstGeom prst="rect">
            <a:avLst/>
          </a:prstGeom>
          <a:noFill/>
        </p:spPr>
        <p:txBody>
          <a:bodyPr wrap="square">
            <a:spAutoFit/>
          </a:bodyPr>
          <a:lstStyle/>
          <a:p>
            <a:pPr>
              <a:lnSpc>
                <a:spcPts val="3400"/>
              </a:lnSpc>
            </a:pPr>
            <a:r>
              <a:rPr lang="en-US" altLang="zh-CN" sz="2800" dirty="0">
                <a:latin typeface="Times New Roman" panose="02020603050405020304" pitchFamily="18" charset="0"/>
                <a:ea typeface="宋体" panose="02010600030101010101" pitchFamily="2" charset="-122"/>
                <a:cs typeface="Times New Roman" panose="02020603050405020304" pitchFamily="18" charset="0"/>
              </a:rPr>
              <a:t>1. ________           </a:t>
            </a:r>
            <a:r>
              <a:rPr lang="en-US" sz="2800" dirty="0">
                <a:latin typeface="Times New Roman" panose="02020603050405020304" pitchFamily="18" charset="0"/>
                <a:ea typeface="宋体" panose="02010600030101010101" pitchFamily="2" charset="-122"/>
                <a:cs typeface="Times New Roman" panose="02020603050405020304" pitchFamily="18" charset="0"/>
              </a:rPr>
              <a:t>vt. 代表；象征</a:t>
            </a:r>
          </a:p>
          <a:p>
            <a:pPr>
              <a:lnSpc>
                <a:spcPts val="3400"/>
              </a:lnSpc>
            </a:pPr>
            <a:r>
              <a:rPr lang="en-US" altLang="zh-CN" sz="2800" dirty="0">
                <a:latin typeface="Times New Roman" panose="02020603050405020304" pitchFamily="18" charset="0"/>
                <a:ea typeface="宋体" panose="02010600030101010101" pitchFamily="2" charset="-122"/>
                <a:cs typeface="Times New Roman" panose="02020603050405020304" pitchFamily="18" charset="0"/>
              </a:rPr>
              <a:t>2. ________     	</a:t>
            </a:r>
            <a:r>
              <a:rPr sz="2800" dirty="0">
                <a:latin typeface="Times New Roman" panose="02020603050405020304" pitchFamily="18" charset="0"/>
                <a:ea typeface="宋体" panose="02010600030101010101" pitchFamily="2" charset="-122"/>
                <a:cs typeface="Times New Roman" panose="02020603050405020304" pitchFamily="18" charset="0"/>
              </a:rPr>
              <a:t>vt. &amp; vi. 接近；靠近 n. 接近；方法；途径</a:t>
            </a:r>
          </a:p>
          <a:p>
            <a:pPr>
              <a:lnSpc>
                <a:spcPts val="3400"/>
              </a:lnSpc>
            </a:pPr>
            <a:r>
              <a:rPr lang="en-US" altLang="zh-CN" sz="2800" dirty="0">
                <a:latin typeface="Times New Roman" panose="02020603050405020304" pitchFamily="18" charset="0"/>
                <a:ea typeface="宋体" panose="02010600030101010101" pitchFamily="2" charset="-122"/>
                <a:cs typeface="Times New Roman" panose="02020603050405020304" pitchFamily="18" charset="0"/>
              </a:rPr>
              <a:t>3. ________   	vt. 保护；保卫</a:t>
            </a:r>
          </a:p>
          <a:p>
            <a:pPr>
              <a:lnSpc>
                <a:spcPts val="3400"/>
              </a:lnSpc>
            </a:pPr>
            <a:r>
              <a:rPr lang="en-US" altLang="zh-CN" sz="2800" dirty="0">
                <a:latin typeface="Times New Roman" panose="02020603050405020304" pitchFamily="18" charset="0"/>
                <a:ea typeface="宋体" panose="02010600030101010101" pitchFamily="2" charset="-122"/>
                <a:cs typeface="Times New Roman" panose="02020603050405020304" pitchFamily="18" charset="0"/>
              </a:rPr>
              <a:t>4. ________   	</a:t>
            </a:r>
            <a:r>
              <a:rPr sz="2800" dirty="0">
                <a:latin typeface="Times New Roman" panose="02020603050405020304" pitchFamily="18" charset="0"/>
                <a:ea typeface="宋体" panose="02010600030101010101" pitchFamily="2" charset="-122"/>
                <a:cs typeface="Times New Roman" panose="02020603050405020304" pitchFamily="18" charset="0"/>
              </a:rPr>
              <a:t>adj. 可能的</a:t>
            </a:r>
          </a:p>
          <a:p>
            <a:pPr>
              <a:lnSpc>
                <a:spcPts val="3400"/>
              </a:lnSpc>
            </a:pPr>
            <a:r>
              <a:rPr lang="en-US" altLang="zh-CN" sz="2800" dirty="0">
                <a:latin typeface="Times New Roman" panose="02020603050405020304" pitchFamily="18" charset="0"/>
                <a:ea typeface="宋体" panose="02010600030101010101" pitchFamily="2" charset="-122"/>
                <a:cs typeface="Times New Roman" panose="02020603050405020304" pitchFamily="18" charset="0"/>
              </a:rPr>
              <a:t>5. ________   	</a:t>
            </a:r>
            <a:r>
              <a:rPr sz="2800">
                <a:latin typeface="Times New Roman" panose="02020603050405020304" pitchFamily="18" charset="0"/>
                <a:ea typeface="宋体" panose="02010600030101010101" pitchFamily="2" charset="-122"/>
                <a:cs typeface="Times New Roman" panose="02020603050405020304" pitchFamily="18" charset="0"/>
              </a:rPr>
              <a:t>n. 安逸；舒适 vt. 减轻（痛苦；忧虑）</a:t>
            </a:r>
          </a:p>
          <a:p>
            <a:pPr>
              <a:lnSpc>
                <a:spcPts val="3400"/>
              </a:lnSpc>
            </a:pPr>
            <a:r>
              <a:rPr lang="en-US" altLang="zh-CN" sz="2800" dirty="0">
                <a:latin typeface="Times New Roman" panose="02020603050405020304" pitchFamily="18" charset="0"/>
                <a:ea typeface="宋体" panose="02010600030101010101" pitchFamily="2" charset="-122"/>
                <a:cs typeface="Times New Roman" panose="02020603050405020304" pitchFamily="18" charset="0"/>
              </a:rPr>
              <a:t>6. ________   	</a:t>
            </a:r>
            <a:r>
              <a:rPr sz="2800" dirty="0">
                <a:latin typeface="Times New Roman" panose="02020603050405020304" pitchFamily="18" charset="0"/>
                <a:ea typeface="宋体" panose="02010600030101010101" pitchFamily="2" charset="-122"/>
                <a:cs typeface="Times New Roman" panose="02020603050405020304" pitchFamily="18" charset="0"/>
              </a:rPr>
              <a:t>n. 陈述；说明</a:t>
            </a:r>
          </a:p>
          <a:p>
            <a:pPr>
              <a:lnSpc>
                <a:spcPts val="3400"/>
              </a:lnSpc>
            </a:pPr>
            <a:r>
              <a:rPr lang="en-US" altLang="zh-CN" sz="2800" dirty="0">
                <a:latin typeface="Times New Roman" panose="02020603050405020304" pitchFamily="18" charset="0"/>
                <a:ea typeface="宋体" panose="02010600030101010101" pitchFamily="2" charset="-122"/>
                <a:cs typeface="Times New Roman" panose="02020603050405020304" pitchFamily="18" charset="0"/>
              </a:rPr>
              <a:t>7. ________   	</a:t>
            </a:r>
            <a:r>
              <a:rPr sz="2800" dirty="0">
                <a:latin typeface="Times New Roman" panose="02020603050405020304" pitchFamily="18" charset="0"/>
                <a:ea typeface="宋体" panose="02010600030101010101" pitchFamily="2" charset="-122"/>
                <a:cs typeface="Times New Roman" panose="02020603050405020304" pitchFamily="18" charset="0"/>
              </a:rPr>
              <a:t>vi. &amp; vt. 迎接；问候</a:t>
            </a:r>
          </a:p>
          <a:p>
            <a:pPr>
              <a:lnSpc>
                <a:spcPts val="3400"/>
              </a:lnSpc>
            </a:pPr>
            <a:r>
              <a:rPr lang="en-US" altLang="zh-CN" sz="2800" dirty="0">
                <a:latin typeface="Times New Roman" panose="02020603050405020304" pitchFamily="18" charset="0"/>
                <a:ea typeface="宋体" panose="02010600030101010101" pitchFamily="2" charset="-122"/>
                <a:cs typeface="Times New Roman" panose="02020603050405020304" pitchFamily="18" charset="0"/>
              </a:rPr>
              <a:t>8. ________   	</a:t>
            </a:r>
            <a:r>
              <a:rPr sz="2800" dirty="0">
                <a:latin typeface="Times New Roman" panose="02020603050405020304" pitchFamily="18" charset="0"/>
                <a:ea typeface="宋体" panose="02010600030101010101" pitchFamily="2" charset="-122"/>
                <a:cs typeface="Times New Roman" panose="02020603050405020304" pitchFamily="18" charset="0"/>
              </a:rPr>
              <a:t>n. 宿舍</a:t>
            </a:r>
          </a:p>
          <a:p>
            <a:pPr>
              <a:lnSpc>
                <a:spcPts val="3400"/>
              </a:lnSpc>
            </a:pPr>
            <a:r>
              <a:rPr lang="en-US" altLang="zh-CN" sz="2800" dirty="0">
                <a:latin typeface="Times New Roman" panose="02020603050405020304" pitchFamily="18" charset="0"/>
                <a:ea typeface="宋体" panose="02010600030101010101" pitchFamily="2" charset="-122"/>
                <a:cs typeface="Times New Roman" panose="02020603050405020304" pitchFamily="18" charset="0"/>
              </a:rPr>
              <a:t>9. ________   	n. 飞行；航班</a:t>
            </a:r>
          </a:p>
          <a:p>
            <a:pPr>
              <a:lnSpc>
                <a:spcPts val="3400"/>
              </a:lnSpc>
            </a:pPr>
            <a:r>
              <a:rPr lang="en-US" altLang="zh-CN" sz="2800" dirty="0">
                <a:latin typeface="Times New Roman" panose="02020603050405020304" pitchFamily="18" charset="0"/>
                <a:ea typeface="宋体" panose="02010600030101010101" pitchFamily="2" charset="-122"/>
                <a:cs typeface="Times New Roman" panose="02020603050405020304" pitchFamily="18" charset="0"/>
              </a:rPr>
              <a:t>10.________   	</a:t>
            </a:r>
            <a:r>
              <a:rPr sz="2800" dirty="0">
                <a:latin typeface="Times New Roman" panose="02020603050405020304" pitchFamily="18" charset="0"/>
                <a:ea typeface="宋体" panose="02010600030101010101" pitchFamily="2" charset="-122"/>
                <a:cs typeface="Times New Roman" panose="02020603050405020304" pitchFamily="18" charset="0"/>
              </a:rPr>
              <a:t>adj. 好奇的</a:t>
            </a:r>
          </a:p>
          <a:p>
            <a:pPr>
              <a:lnSpc>
                <a:spcPts val="3400"/>
              </a:lnSpc>
            </a:pPr>
            <a:r>
              <a:rPr lang="en-US" altLang="zh-CN" sz="2800" dirty="0">
                <a:latin typeface="Times New Roman" panose="02020603050405020304" pitchFamily="18" charset="0"/>
                <a:ea typeface="宋体" panose="02010600030101010101" pitchFamily="2" charset="-122"/>
                <a:cs typeface="Times New Roman" panose="02020603050405020304" pitchFamily="18" charset="0"/>
              </a:rPr>
              <a:t>11. ________      	</a:t>
            </a:r>
            <a:r>
              <a:rPr sz="2800">
                <a:latin typeface="Times New Roman" panose="02020603050405020304" pitchFamily="18" charset="0"/>
                <a:ea typeface="宋体" panose="02010600030101010101" pitchFamily="2" charset="-122"/>
                <a:cs typeface="Times New Roman" panose="02020603050405020304" pitchFamily="18" charset="0"/>
              </a:rPr>
              <a:t>adj. 主要的</a:t>
            </a:r>
          </a:p>
          <a:p>
            <a:pPr>
              <a:lnSpc>
                <a:spcPts val="3400"/>
              </a:lnSpc>
            </a:pPr>
            <a:r>
              <a:rPr lang="en-US" altLang="zh-CN" sz="2800" dirty="0">
                <a:latin typeface="Times New Roman" panose="02020603050405020304" pitchFamily="18" charset="0"/>
                <a:ea typeface="宋体" panose="02010600030101010101" pitchFamily="2" charset="-122"/>
                <a:cs typeface="Times New Roman" panose="02020603050405020304" pitchFamily="18" charset="0"/>
              </a:rPr>
              <a:t>12.________   	</a:t>
            </a:r>
            <a:r>
              <a:rPr sz="2800" dirty="0">
                <a:latin typeface="Times New Roman" panose="02020603050405020304" pitchFamily="18" charset="0"/>
                <a:ea typeface="宋体" panose="02010600030101010101" pitchFamily="2" charset="-122"/>
                <a:cs typeface="Times New Roman" panose="02020603050405020304" pitchFamily="18" charset="0"/>
              </a:rPr>
              <a:t>vt. (</a:t>
            </a:r>
            <a:r>
              <a:rPr lang="en-US" sz="2800" dirty="0">
                <a:latin typeface="Times New Roman" panose="02020603050405020304" pitchFamily="18" charset="0"/>
                <a:ea typeface="宋体" panose="02010600030101010101" pitchFamily="2" charset="-122"/>
                <a:cs typeface="Times New Roman" panose="02020603050405020304" pitchFamily="18" charset="0"/>
              </a:rPr>
              <a:t>____________</a:t>
            </a:r>
            <a:r>
              <a:rPr sz="2800" dirty="0">
                <a:latin typeface="Times New Roman" panose="02020603050405020304" pitchFamily="18" charset="0"/>
                <a:ea typeface="宋体" panose="02010600030101010101" pitchFamily="2" charset="-122"/>
                <a:cs typeface="Times New Roman" panose="02020603050405020304" pitchFamily="18" charset="0"/>
              </a:rPr>
              <a:t>, </a:t>
            </a:r>
            <a:r>
              <a:rPr lang="en-US" sz="2800" dirty="0">
                <a:latin typeface="Times New Roman" panose="02020603050405020304" pitchFamily="18" charset="0"/>
                <a:ea typeface="宋体" panose="02010600030101010101" pitchFamily="2" charset="-122"/>
                <a:cs typeface="Times New Roman" panose="02020603050405020304" pitchFamily="18" charset="0"/>
              </a:rPr>
              <a:t>____________</a:t>
            </a:r>
            <a:r>
              <a:rPr sz="2800" dirty="0">
                <a:latin typeface="Times New Roman" panose="02020603050405020304" pitchFamily="18" charset="0"/>
                <a:ea typeface="宋体" panose="02010600030101010101" pitchFamily="2" charset="-122"/>
                <a:cs typeface="Times New Roman" panose="02020603050405020304" pitchFamily="18" charset="0"/>
              </a:rPr>
              <a:t>) 误解</a:t>
            </a:r>
          </a:p>
        </p:txBody>
      </p:sp>
      <p:sp>
        <p:nvSpPr>
          <p:cNvPr id="17" name="TextBox 16"/>
          <p:cNvSpPr txBox="1"/>
          <p:nvPr/>
        </p:nvSpPr>
        <p:spPr>
          <a:xfrm>
            <a:off x="2762432" y="1498600"/>
            <a:ext cx="2127250" cy="521970"/>
          </a:xfrm>
          <a:prstGeom prst="rect">
            <a:avLst/>
          </a:prstGeom>
          <a:noFill/>
        </p:spPr>
        <p:txBody>
          <a:bodyPr wrap="square" rtlCol="0">
            <a:spAutoFit/>
          </a:bodyPr>
          <a:lstStyle/>
          <a:p>
            <a:r>
              <a:rPr lang="en-US" sz="2800" dirty="0">
                <a:solidFill>
                  <a:srgbClr val="FF0000"/>
                </a:solidFill>
                <a:latin typeface="Calibri" panose="020F0502020204030204" pitchFamily="34" charset="0"/>
                <a:cs typeface="Times New Roman" panose="02020603050405020304" pitchFamily="18" charset="0"/>
              </a:rPr>
              <a:t>represent</a:t>
            </a:r>
          </a:p>
        </p:txBody>
      </p:sp>
      <p:sp>
        <p:nvSpPr>
          <p:cNvPr id="4" name="TextBox 16"/>
          <p:cNvSpPr txBox="1"/>
          <p:nvPr/>
        </p:nvSpPr>
        <p:spPr>
          <a:xfrm>
            <a:off x="2762432" y="1910080"/>
            <a:ext cx="1949450" cy="521970"/>
          </a:xfrm>
          <a:prstGeom prst="rect">
            <a:avLst/>
          </a:prstGeom>
          <a:noFill/>
        </p:spPr>
        <p:txBody>
          <a:bodyPr wrap="square" rtlCol="0">
            <a:spAutoFit/>
          </a:bodyPr>
          <a:lstStyle/>
          <a:p>
            <a:r>
              <a:rPr lang="en-US" sz="2800" dirty="0">
                <a:solidFill>
                  <a:srgbClr val="FF0000"/>
                </a:solidFill>
                <a:latin typeface="Calibri" panose="020F0502020204030204" pitchFamily="34" charset="0"/>
                <a:cs typeface="Times New Roman" panose="02020603050405020304" pitchFamily="18" charset="0"/>
              </a:rPr>
              <a:t>approach</a:t>
            </a:r>
          </a:p>
        </p:txBody>
      </p:sp>
      <p:sp>
        <p:nvSpPr>
          <p:cNvPr id="5" name="TextBox 16"/>
          <p:cNvSpPr txBox="1"/>
          <p:nvPr/>
        </p:nvSpPr>
        <p:spPr>
          <a:xfrm>
            <a:off x="2762432" y="2342515"/>
            <a:ext cx="1948815" cy="521970"/>
          </a:xfrm>
          <a:prstGeom prst="rect">
            <a:avLst/>
          </a:prstGeom>
          <a:noFill/>
        </p:spPr>
        <p:txBody>
          <a:bodyPr wrap="square" rtlCol="0">
            <a:spAutoFit/>
          </a:bodyPr>
          <a:lstStyle/>
          <a:p>
            <a:r>
              <a:rPr lang="en-US" sz="2800" dirty="0">
                <a:solidFill>
                  <a:srgbClr val="FF0000"/>
                </a:solidFill>
                <a:latin typeface="Calibri" panose="020F0502020204030204" pitchFamily="34" charset="0"/>
                <a:cs typeface="Times New Roman" panose="02020603050405020304" pitchFamily="18" charset="0"/>
              </a:rPr>
              <a:t>defend</a:t>
            </a:r>
          </a:p>
        </p:txBody>
      </p:sp>
      <p:sp>
        <p:nvSpPr>
          <p:cNvPr id="18" name="TextBox 16"/>
          <p:cNvSpPr txBox="1"/>
          <p:nvPr/>
        </p:nvSpPr>
        <p:spPr>
          <a:xfrm>
            <a:off x="2762432" y="2743835"/>
            <a:ext cx="1948815" cy="521970"/>
          </a:xfrm>
          <a:prstGeom prst="rect">
            <a:avLst/>
          </a:prstGeom>
          <a:noFill/>
        </p:spPr>
        <p:txBody>
          <a:bodyPr wrap="square" rtlCol="0">
            <a:spAutoFit/>
          </a:bodyPr>
          <a:lstStyle/>
          <a:p>
            <a:r>
              <a:rPr lang="en-US" sz="2800" dirty="0">
                <a:solidFill>
                  <a:srgbClr val="FF0000"/>
                </a:solidFill>
                <a:latin typeface="Calibri" panose="020F0502020204030204" pitchFamily="34" charset="0"/>
                <a:cs typeface="Times New Roman" panose="02020603050405020304" pitchFamily="18" charset="0"/>
              </a:rPr>
              <a:t>likely</a:t>
            </a:r>
          </a:p>
        </p:txBody>
      </p:sp>
      <p:sp>
        <p:nvSpPr>
          <p:cNvPr id="19" name="TextBox 16"/>
          <p:cNvSpPr txBox="1"/>
          <p:nvPr/>
        </p:nvSpPr>
        <p:spPr>
          <a:xfrm>
            <a:off x="2762432" y="3207204"/>
            <a:ext cx="1948815" cy="521970"/>
          </a:xfrm>
          <a:prstGeom prst="rect">
            <a:avLst/>
          </a:prstGeom>
          <a:noFill/>
        </p:spPr>
        <p:txBody>
          <a:bodyPr wrap="square" rtlCol="0">
            <a:spAutoFit/>
          </a:bodyPr>
          <a:lstStyle/>
          <a:p>
            <a:r>
              <a:rPr lang="en-US" sz="2800" dirty="0">
                <a:solidFill>
                  <a:srgbClr val="FF0000"/>
                </a:solidFill>
                <a:latin typeface="Calibri" panose="020F0502020204030204" pitchFamily="34" charset="0"/>
                <a:cs typeface="Times New Roman" panose="02020603050405020304" pitchFamily="18" charset="0"/>
              </a:rPr>
              <a:t>ease</a:t>
            </a:r>
          </a:p>
        </p:txBody>
      </p:sp>
      <p:sp>
        <p:nvSpPr>
          <p:cNvPr id="20" name="TextBox 16"/>
          <p:cNvSpPr txBox="1"/>
          <p:nvPr/>
        </p:nvSpPr>
        <p:spPr>
          <a:xfrm>
            <a:off x="2762432" y="3665855"/>
            <a:ext cx="1948815" cy="521970"/>
          </a:xfrm>
          <a:prstGeom prst="rect">
            <a:avLst/>
          </a:prstGeom>
          <a:noFill/>
        </p:spPr>
        <p:txBody>
          <a:bodyPr wrap="square" rtlCol="0">
            <a:spAutoFit/>
          </a:bodyPr>
          <a:lstStyle/>
          <a:p>
            <a:r>
              <a:rPr lang="en-US" sz="2800" dirty="0">
                <a:solidFill>
                  <a:srgbClr val="FF0000"/>
                </a:solidFill>
                <a:latin typeface="Calibri" panose="020F0502020204030204" pitchFamily="34" charset="0"/>
                <a:cs typeface="Times New Roman" panose="02020603050405020304" pitchFamily="18" charset="0"/>
              </a:rPr>
              <a:t>statement</a:t>
            </a:r>
          </a:p>
        </p:txBody>
      </p:sp>
      <p:sp>
        <p:nvSpPr>
          <p:cNvPr id="24" name="TextBox 16"/>
          <p:cNvSpPr txBox="1"/>
          <p:nvPr/>
        </p:nvSpPr>
        <p:spPr>
          <a:xfrm>
            <a:off x="2762432" y="4105275"/>
            <a:ext cx="1948815" cy="521970"/>
          </a:xfrm>
          <a:prstGeom prst="rect">
            <a:avLst/>
          </a:prstGeom>
          <a:noFill/>
        </p:spPr>
        <p:txBody>
          <a:bodyPr wrap="square" rtlCol="0">
            <a:spAutoFit/>
          </a:bodyPr>
          <a:lstStyle/>
          <a:p>
            <a:r>
              <a:rPr lang="en-US" sz="2800" dirty="0">
                <a:solidFill>
                  <a:srgbClr val="FF0000"/>
                </a:solidFill>
                <a:latin typeface="Calibri" panose="020F0502020204030204" pitchFamily="34" charset="0"/>
                <a:cs typeface="Times New Roman" panose="02020603050405020304" pitchFamily="18" charset="0"/>
              </a:rPr>
              <a:t>greet</a:t>
            </a:r>
          </a:p>
        </p:txBody>
      </p:sp>
      <p:sp>
        <p:nvSpPr>
          <p:cNvPr id="25" name="TextBox 16"/>
          <p:cNvSpPr txBox="1"/>
          <p:nvPr/>
        </p:nvSpPr>
        <p:spPr>
          <a:xfrm>
            <a:off x="2762432" y="4519295"/>
            <a:ext cx="1948815" cy="521970"/>
          </a:xfrm>
          <a:prstGeom prst="rect">
            <a:avLst/>
          </a:prstGeom>
          <a:noFill/>
        </p:spPr>
        <p:txBody>
          <a:bodyPr wrap="square" rtlCol="0">
            <a:spAutoFit/>
          </a:bodyPr>
          <a:lstStyle/>
          <a:p>
            <a:r>
              <a:rPr lang="en-US" sz="2800" dirty="0">
                <a:solidFill>
                  <a:srgbClr val="FF0000"/>
                </a:solidFill>
                <a:latin typeface="Calibri" panose="020F0502020204030204" pitchFamily="34" charset="0"/>
                <a:cs typeface="Times New Roman" panose="02020603050405020304" pitchFamily="18" charset="0"/>
              </a:rPr>
              <a:t>dormitory </a:t>
            </a:r>
          </a:p>
        </p:txBody>
      </p:sp>
      <p:sp>
        <p:nvSpPr>
          <p:cNvPr id="26" name="TextBox 16"/>
          <p:cNvSpPr txBox="1"/>
          <p:nvPr/>
        </p:nvSpPr>
        <p:spPr>
          <a:xfrm>
            <a:off x="2762432" y="4961255"/>
            <a:ext cx="1948815" cy="521970"/>
          </a:xfrm>
          <a:prstGeom prst="rect">
            <a:avLst/>
          </a:prstGeom>
          <a:noFill/>
        </p:spPr>
        <p:txBody>
          <a:bodyPr wrap="square" rtlCol="0">
            <a:spAutoFit/>
          </a:bodyPr>
          <a:lstStyle/>
          <a:p>
            <a:r>
              <a:rPr lang="en-US" sz="2800" dirty="0">
                <a:solidFill>
                  <a:srgbClr val="FF0000"/>
                </a:solidFill>
                <a:latin typeface="Calibri" panose="020F0502020204030204" pitchFamily="34" charset="0"/>
                <a:cs typeface="Times New Roman" panose="02020603050405020304" pitchFamily="18" charset="0"/>
              </a:rPr>
              <a:t>flight </a:t>
            </a:r>
          </a:p>
        </p:txBody>
      </p:sp>
      <p:sp>
        <p:nvSpPr>
          <p:cNvPr id="27" name="TextBox 16"/>
          <p:cNvSpPr txBox="1"/>
          <p:nvPr/>
        </p:nvSpPr>
        <p:spPr>
          <a:xfrm>
            <a:off x="2762432" y="5403215"/>
            <a:ext cx="1948815" cy="521970"/>
          </a:xfrm>
          <a:prstGeom prst="rect">
            <a:avLst/>
          </a:prstGeom>
          <a:noFill/>
        </p:spPr>
        <p:txBody>
          <a:bodyPr wrap="square" rtlCol="0">
            <a:spAutoFit/>
          </a:bodyPr>
          <a:lstStyle/>
          <a:p>
            <a:r>
              <a:rPr lang="en-US" sz="2800" dirty="0">
                <a:solidFill>
                  <a:srgbClr val="FF0000"/>
                </a:solidFill>
                <a:latin typeface="Calibri" panose="020F0502020204030204" pitchFamily="34" charset="0"/>
                <a:cs typeface="Times New Roman" panose="02020603050405020304" pitchFamily="18" charset="0"/>
              </a:rPr>
              <a:t>curious</a:t>
            </a:r>
          </a:p>
        </p:txBody>
      </p:sp>
      <p:sp>
        <p:nvSpPr>
          <p:cNvPr id="28" name="TextBox 16"/>
          <p:cNvSpPr txBox="1"/>
          <p:nvPr/>
        </p:nvSpPr>
        <p:spPr>
          <a:xfrm>
            <a:off x="2762432" y="5760720"/>
            <a:ext cx="1948815" cy="521970"/>
          </a:xfrm>
          <a:prstGeom prst="rect">
            <a:avLst/>
          </a:prstGeom>
          <a:noFill/>
        </p:spPr>
        <p:txBody>
          <a:bodyPr wrap="square" rtlCol="0">
            <a:spAutoFit/>
          </a:bodyPr>
          <a:lstStyle/>
          <a:p>
            <a:r>
              <a:rPr lang="en-US" sz="2800" dirty="0">
                <a:solidFill>
                  <a:srgbClr val="FF0000"/>
                </a:solidFill>
                <a:latin typeface="Calibri" panose="020F0502020204030204" pitchFamily="34" charset="0"/>
                <a:cs typeface="Times New Roman" panose="02020603050405020304" pitchFamily="18" charset="0"/>
              </a:rPr>
              <a:t>major</a:t>
            </a:r>
          </a:p>
        </p:txBody>
      </p:sp>
      <p:sp>
        <p:nvSpPr>
          <p:cNvPr id="30" name="TextBox 16"/>
          <p:cNvSpPr txBox="1"/>
          <p:nvPr/>
        </p:nvSpPr>
        <p:spPr>
          <a:xfrm>
            <a:off x="2762432" y="6238875"/>
            <a:ext cx="2435225" cy="521970"/>
          </a:xfrm>
          <a:prstGeom prst="rect">
            <a:avLst/>
          </a:prstGeom>
          <a:noFill/>
        </p:spPr>
        <p:txBody>
          <a:bodyPr wrap="square" rtlCol="0">
            <a:spAutoFit/>
          </a:bodyPr>
          <a:lstStyle/>
          <a:p>
            <a:r>
              <a:rPr lang="en-US" sz="2800" dirty="0">
                <a:solidFill>
                  <a:srgbClr val="FF0000"/>
                </a:solidFill>
                <a:latin typeface="Calibri" panose="020F0502020204030204" pitchFamily="34" charset="0"/>
                <a:cs typeface="Times New Roman" panose="02020603050405020304" pitchFamily="18" charset="0"/>
              </a:rPr>
              <a:t>misunderstand  </a:t>
            </a:r>
          </a:p>
        </p:txBody>
      </p:sp>
      <p:sp>
        <p:nvSpPr>
          <p:cNvPr id="11" name="TextBox 16"/>
          <p:cNvSpPr txBox="1"/>
          <p:nvPr/>
        </p:nvSpPr>
        <p:spPr>
          <a:xfrm>
            <a:off x="5647055" y="6238875"/>
            <a:ext cx="2435225" cy="521970"/>
          </a:xfrm>
          <a:prstGeom prst="rect">
            <a:avLst/>
          </a:prstGeom>
          <a:noFill/>
        </p:spPr>
        <p:txBody>
          <a:bodyPr wrap="square" rtlCol="0">
            <a:spAutoFit/>
          </a:bodyPr>
          <a:lstStyle/>
          <a:p>
            <a:r>
              <a:rPr lang="en-US" sz="2800" dirty="0">
                <a:solidFill>
                  <a:srgbClr val="FF0000"/>
                </a:solidFill>
                <a:latin typeface="Calibri" panose="020F0502020204030204" pitchFamily="34" charset="0"/>
                <a:cs typeface="Times New Roman" panose="02020603050405020304" pitchFamily="18" charset="0"/>
              </a:rPr>
              <a:t>misunderstood  </a:t>
            </a:r>
          </a:p>
        </p:txBody>
      </p:sp>
      <p:sp>
        <p:nvSpPr>
          <p:cNvPr id="12" name="TextBox 16"/>
          <p:cNvSpPr txBox="1"/>
          <p:nvPr/>
        </p:nvSpPr>
        <p:spPr>
          <a:xfrm>
            <a:off x="7918450" y="6249670"/>
            <a:ext cx="2435225" cy="521970"/>
          </a:xfrm>
          <a:prstGeom prst="rect">
            <a:avLst/>
          </a:prstGeom>
          <a:noFill/>
        </p:spPr>
        <p:txBody>
          <a:bodyPr wrap="square" rtlCol="0">
            <a:spAutoFit/>
          </a:bodyPr>
          <a:lstStyle/>
          <a:p>
            <a:r>
              <a:rPr lang="en-US" sz="2800" dirty="0">
                <a:solidFill>
                  <a:srgbClr val="FF0000"/>
                </a:solidFill>
                <a:latin typeface="Calibri" panose="020F0502020204030204" pitchFamily="34" charset="0"/>
                <a:cs typeface="Times New Roman" panose="02020603050405020304" pitchFamily="18" charset="0"/>
              </a:rPr>
              <a:t>misunderstand  </a:t>
            </a:r>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med" p14:dur="700" advClick="0" advTm="51410">
        <p:fade/>
      </p:transition>
    </mc:Choice>
    <mc:Fallback xmlns="">
      <p:transition spd="med" advClick="0" advTm="5141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3" presetClass="entr" presetSubtype="1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blinds(horizontal)">
                                      <p:cBhvr>
                                        <p:cTn id="11" dur="500"/>
                                        <p:tgtEl>
                                          <p:spTgt spid="4"/>
                                        </p:tgtEl>
                                      </p:cBhvr>
                                    </p:animEffect>
                                  </p:childTnLst>
                                </p:cTn>
                              </p:par>
                            </p:childTnLst>
                          </p:cTn>
                        </p:par>
                      </p:childTnLst>
                    </p:cTn>
                  </p:par>
                  <p:par>
                    <p:cTn id="12" fill="hold">
                      <p:stCondLst>
                        <p:cond delay="indefinite"/>
                      </p:stCondLst>
                      <p:childTnLst>
                        <p:par>
                          <p:cTn id="13" fill="hold">
                            <p:stCondLst>
                              <p:cond delay="0"/>
                            </p:stCondLst>
                            <p:childTnLst>
                              <p:par>
                                <p:cTn id="14" presetID="3" presetClass="entr" presetSubtype="10" fill="hold" grpId="0" nodeType="clickEffect">
                                  <p:stCondLst>
                                    <p:cond delay="0"/>
                                  </p:stCondLst>
                                  <p:childTnLst>
                                    <p:set>
                                      <p:cBhvr>
                                        <p:cTn id="15" dur="1" fill="hold">
                                          <p:stCondLst>
                                            <p:cond delay="0"/>
                                          </p:stCondLst>
                                        </p:cTn>
                                        <p:tgtEl>
                                          <p:spTgt spid="5"/>
                                        </p:tgtEl>
                                        <p:attrNameLst>
                                          <p:attrName>style.visibility</p:attrName>
                                        </p:attrNameLst>
                                      </p:cBhvr>
                                      <p:to>
                                        <p:strVal val="visible"/>
                                      </p:to>
                                    </p:set>
                                    <p:animEffect transition="in" filter="blinds(horizontal)">
                                      <p:cBhvr>
                                        <p:cTn id="16" dur="500"/>
                                        <p:tgtEl>
                                          <p:spTgt spid="5"/>
                                        </p:tgtEl>
                                      </p:cBhvr>
                                    </p:animEffect>
                                  </p:childTnLst>
                                </p:cTn>
                              </p:par>
                            </p:childTnLst>
                          </p:cTn>
                        </p:par>
                      </p:childTnLst>
                    </p:cTn>
                  </p:par>
                  <p:par>
                    <p:cTn id="17" fill="hold">
                      <p:stCondLst>
                        <p:cond delay="indefinite"/>
                      </p:stCondLst>
                      <p:childTnLst>
                        <p:par>
                          <p:cTn id="18" fill="hold">
                            <p:stCondLst>
                              <p:cond delay="0"/>
                            </p:stCondLst>
                            <p:childTnLst>
                              <p:par>
                                <p:cTn id="19" presetID="3" presetClass="entr" presetSubtype="10" fill="hold" grpId="0" nodeType="clickEffect">
                                  <p:stCondLst>
                                    <p:cond delay="0"/>
                                  </p:stCondLst>
                                  <p:childTnLst>
                                    <p:set>
                                      <p:cBhvr>
                                        <p:cTn id="20" dur="1" fill="hold">
                                          <p:stCondLst>
                                            <p:cond delay="0"/>
                                          </p:stCondLst>
                                        </p:cTn>
                                        <p:tgtEl>
                                          <p:spTgt spid="18"/>
                                        </p:tgtEl>
                                        <p:attrNameLst>
                                          <p:attrName>style.visibility</p:attrName>
                                        </p:attrNameLst>
                                      </p:cBhvr>
                                      <p:to>
                                        <p:strVal val="visible"/>
                                      </p:to>
                                    </p:set>
                                    <p:animEffect transition="in" filter="blinds(horizontal)">
                                      <p:cBhvr>
                                        <p:cTn id="21" dur="500"/>
                                        <p:tgtEl>
                                          <p:spTgt spid="18"/>
                                        </p:tgtEl>
                                      </p:cBhvr>
                                    </p:animEffect>
                                  </p:childTnLst>
                                </p:cTn>
                              </p:par>
                            </p:childTnLst>
                          </p:cTn>
                        </p:par>
                      </p:childTnLst>
                    </p:cTn>
                  </p:par>
                  <p:par>
                    <p:cTn id="22" fill="hold">
                      <p:stCondLst>
                        <p:cond delay="indefinite"/>
                      </p:stCondLst>
                      <p:childTnLst>
                        <p:par>
                          <p:cTn id="23" fill="hold">
                            <p:stCondLst>
                              <p:cond delay="0"/>
                            </p:stCondLst>
                            <p:childTnLst>
                              <p:par>
                                <p:cTn id="24" presetID="3" presetClass="entr" presetSubtype="10" fill="hold" grpId="0" nodeType="clickEffect">
                                  <p:stCondLst>
                                    <p:cond delay="0"/>
                                  </p:stCondLst>
                                  <p:childTnLst>
                                    <p:set>
                                      <p:cBhvr>
                                        <p:cTn id="25" dur="1" fill="hold">
                                          <p:stCondLst>
                                            <p:cond delay="0"/>
                                          </p:stCondLst>
                                        </p:cTn>
                                        <p:tgtEl>
                                          <p:spTgt spid="19"/>
                                        </p:tgtEl>
                                        <p:attrNameLst>
                                          <p:attrName>style.visibility</p:attrName>
                                        </p:attrNameLst>
                                      </p:cBhvr>
                                      <p:to>
                                        <p:strVal val="visible"/>
                                      </p:to>
                                    </p:set>
                                    <p:animEffect transition="in" filter="blinds(horizontal)">
                                      <p:cBhvr>
                                        <p:cTn id="26" dur="500"/>
                                        <p:tgtEl>
                                          <p:spTgt spid="19"/>
                                        </p:tgtEl>
                                      </p:cBhvr>
                                    </p:animEffect>
                                  </p:childTnLst>
                                </p:cTn>
                              </p:par>
                            </p:childTnLst>
                          </p:cTn>
                        </p:par>
                      </p:childTnLst>
                    </p:cTn>
                  </p:par>
                  <p:par>
                    <p:cTn id="27" fill="hold">
                      <p:stCondLst>
                        <p:cond delay="indefinite"/>
                      </p:stCondLst>
                      <p:childTnLst>
                        <p:par>
                          <p:cTn id="28" fill="hold">
                            <p:stCondLst>
                              <p:cond delay="0"/>
                            </p:stCondLst>
                            <p:childTnLst>
                              <p:par>
                                <p:cTn id="29" presetID="3" presetClass="entr" presetSubtype="10" fill="hold" grpId="0" nodeType="clickEffect">
                                  <p:stCondLst>
                                    <p:cond delay="0"/>
                                  </p:stCondLst>
                                  <p:childTnLst>
                                    <p:set>
                                      <p:cBhvr>
                                        <p:cTn id="30" dur="1" fill="hold">
                                          <p:stCondLst>
                                            <p:cond delay="0"/>
                                          </p:stCondLst>
                                        </p:cTn>
                                        <p:tgtEl>
                                          <p:spTgt spid="20"/>
                                        </p:tgtEl>
                                        <p:attrNameLst>
                                          <p:attrName>style.visibility</p:attrName>
                                        </p:attrNameLst>
                                      </p:cBhvr>
                                      <p:to>
                                        <p:strVal val="visible"/>
                                      </p:to>
                                    </p:set>
                                    <p:animEffect transition="in" filter="blinds(horizontal)">
                                      <p:cBhvr>
                                        <p:cTn id="31" dur="500"/>
                                        <p:tgtEl>
                                          <p:spTgt spid="20"/>
                                        </p:tgtEl>
                                      </p:cBhvr>
                                    </p:animEffect>
                                  </p:childTnLst>
                                </p:cTn>
                              </p:par>
                            </p:childTnLst>
                          </p:cTn>
                        </p:par>
                      </p:childTnLst>
                    </p:cTn>
                  </p:par>
                  <p:par>
                    <p:cTn id="32" fill="hold">
                      <p:stCondLst>
                        <p:cond delay="indefinite"/>
                      </p:stCondLst>
                      <p:childTnLst>
                        <p:par>
                          <p:cTn id="33" fill="hold">
                            <p:stCondLst>
                              <p:cond delay="0"/>
                            </p:stCondLst>
                            <p:childTnLst>
                              <p:par>
                                <p:cTn id="34" presetID="3" presetClass="entr" presetSubtype="10" fill="hold" grpId="0" nodeType="clickEffect">
                                  <p:stCondLst>
                                    <p:cond delay="2800"/>
                                  </p:stCondLst>
                                  <p:childTnLst>
                                    <p:set>
                                      <p:cBhvr>
                                        <p:cTn id="35" dur="1" fill="hold">
                                          <p:stCondLst>
                                            <p:cond delay="0"/>
                                          </p:stCondLst>
                                        </p:cTn>
                                        <p:tgtEl>
                                          <p:spTgt spid="24"/>
                                        </p:tgtEl>
                                        <p:attrNameLst>
                                          <p:attrName>style.visibility</p:attrName>
                                        </p:attrNameLst>
                                      </p:cBhvr>
                                      <p:to>
                                        <p:strVal val="visible"/>
                                      </p:to>
                                    </p:set>
                                    <p:animEffect transition="in" filter="blinds(horizontal)">
                                      <p:cBhvr>
                                        <p:cTn id="36" dur="500"/>
                                        <p:tgtEl>
                                          <p:spTgt spid="24"/>
                                        </p:tgtEl>
                                      </p:cBhvr>
                                    </p:animEffect>
                                  </p:childTnLst>
                                </p:cTn>
                              </p:par>
                            </p:childTnLst>
                          </p:cTn>
                        </p:par>
                      </p:childTnLst>
                    </p:cTn>
                  </p:par>
                  <p:par>
                    <p:cTn id="37" fill="hold">
                      <p:stCondLst>
                        <p:cond delay="indefinite"/>
                      </p:stCondLst>
                      <p:childTnLst>
                        <p:par>
                          <p:cTn id="38" fill="hold">
                            <p:stCondLst>
                              <p:cond delay="0"/>
                            </p:stCondLst>
                            <p:childTnLst>
                              <p:par>
                                <p:cTn id="39" presetID="3" presetClass="entr" presetSubtype="10" fill="hold" grpId="0" nodeType="clickEffect">
                                  <p:stCondLst>
                                    <p:cond delay="0"/>
                                  </p:stCondLst>
                                  <p:childTnLst>
                                    <p:set>
                                      <p:cBhvr>
                                        <p:cTn id="40" dur="1" fill="hold">
                                          <p:stCondLst>
                                            <p:cond delay="0"/>
                                          </p:stCondLst>
                                        </p:cTn>
                                        <p:tgtEl>
                                          <p:spTgt spid="25"/>
                                        </p:tgtEl>
                                        <p:attrNameLst>
                                          <p:attrName>style.visibility</p:attrName>
                                        </p:attrNameLst>
                                      </p:cBhvr>
                                      <p:to>
                                        <p:strVal val="visible"/>
                                      </p:to>
                                    </p:set>
                                    <p:animEffect transition="in" filter="blinds(horizontal)">
                                      <p:cBhvr>
                                        <p:cTn id="41" dur="500"/>
                                        <p:tgtEl>
                                          <p:spTgt spid="25"/>
                                        </p:tgtEl>
                                      </p:cBhvr>
                                    </p:animEffect>
                                  </p:childTnLst>
                                </p:cTn>
                              </p:par>
                            </p:childTnLst>
                          </p:cTn>
                        </p:par>
                      </p:childTnLst>
                    </p:cTn>
                  </p:par>
                  <p:par>
                    <p:cTn id="42" fill="hold">
                      <p:stCondLst>
                        <p:cond delay="indefinite"/>
                      </p:stCondLst>
                      <p:childTnLst>
                        <p:par>
                          <p:cTn id="43" fill="hold">
                            <p:stCondLst>
                              <p:cond delay="0"/>
                            </p:stCondLst>
                            <p:childTnLst>
                              <p:par>
                                <p:cTn id="44" presetID="3" presetClass="entr" presetSubtype="10" fill="hold" grpId="0" nodeType="clickEffect">
                                  <p:stCondLst>
                                    <p:cond delay="0"/>
                                  </p:stCondLst>
                                  <p:childTnLst>
                                    <p:set>
                                      <p:cBhvr>
                                        <p:cTn id="45" dur="1" fill="hold">
                                          <p:stCondLst>
                                            <p:cond delay="0"/>
                                          </p:stCondLst>
                                        </p:cTn>
                                        <p:tgtEl>
                                          <p:spTgt spid="26"/>
                                        </p:tgtEl>
                                        <p:attrNameLst>
                                          <p:attrName>style.visibility</p:attrName>
                                        </p:attrNameLst>
                                      </p:cBhvr>
                                      <p:to>
                                        <p:strVal val="visible"/>
                                      </p:to>
                                    </p:set>
                                    <p:animEffect transition="in" filter="blinds(horizontal)">
                                      <p:cBhvr>
                                        <p:cTn id="46" dur="500"/>
                                        <p:tgtEl>
                                          <p:spTgt spid="26"/>
                                        </p:tgtEl>
                                      </p:cBhvr>
                                    </p:animEffect>
                                  </p:childTnLst>
                                </p:cTn>
                              </p:par>
                            </p:childTnLst>
                          </p:cTn>
                        </p:par>
                      </p:childTnLst>
                    </p:cTn>
                  </p:par>
                  <p:par>
                    <p:cTn id="47" fill="hold">
                      <p:stCondLst>
                        <p:cond delay="indefinite"/>
                      </p:stCondLst>
                      <p:childTnLst>
                        <p:par>
                          <p:cTn id="48" fill="hold">
                            <p:stCondLst>
                              <p:cond delay="0"/>
                            </p:stCondLst>
                            <p:childTnLst>
                              <p:par>
                                <p:cTn id="49" presetID="3" presetClass="entr" presetSubtype="10" fill="hold" grpId="0" nodeType="clickEffect">
                                  <p:stCondLst>
                                    <p:cond delay="0"/>
                                  </p:stCondLst>
                                  <p:childTnLst>
                                    <p:set>
                                      <p:cBhvr>
                                        <p:cTn id="50" dur="1" fill="hold">
                                          <p:stCondLst>
                                            <p:cond delay="0"/>
                                          </p:stCondLst>
                                        </p:cTn>
                                        <p:tgtEl>
                                          <p:spTgt spid="27"/>
                                        </p:tgtEl>
                                        <p:attrNameLst>
                                          <p:attrName>style.visibility</p:attrName>
                                        </p:attrNameLst>
                                      </p:cBhvr>
                                      <p:to>
                                        <p:strVal val="visible"/>
                                      </p:to>
                                    </p:set>
                                    <p:animEffect transition="in" filter="blinds(horizontal)">
                                      <p:cBhvr>
                                        <p:cTn id="51" dur="500"/>
                                        <p:tgtEl>
                                          <p:spTgt spid="27"/>
                                        </p:tgtEl>
                                      </p:cBhvr>
                                    </p:animEffect>
                                  </p:childTnLst>
                                </p:cTn>
                              </p:par>
                            </p:childTnLst>
                          </p:cTn>
                        </p:par>
                      </p:childTnLst>
                    </p:cTn>
                  </p:par>
                  <p:par>
                    <p:cTn id="52" fill="hold">
                      <p:stCondLst>
                        <p:cond delay="indefinite"/>
                      </p:stCondLst>
                      <p:childTnLst>
                        <p:par>
                          <p:cTn id="53" fill="hold">
                            <p:stCondLst>
                              <p:cond delay="0"/>
                            </p:stCondLst>
                            <p:childTnLst>
                              <p:par>
                                <p:cTn id="54" presetID="3" presetClass="entr" presetSubtype="10" fill="hold" grpId="0" nodeType="clickEffect">
                                  <p:stCondLst>
                                    <p:cond delay="0"/>
                                  </p:stCondLst>
                                  <p:childTnLst>
                                    <p:set>
                                      <p:cBhvr>
                                        <p:cTn id="55" dur="1" fill="hold">
                                          <p:stCondLst>
                                            <p:cond delay="0"/>
                                          </p:stCondLst>
                                        </p:cTn>
                                        <p:tgtEl>
                                          <p:spTgt spid="28"/>
                                        </p:tgtEl>
                                        <p:attrNameLst>
                                          <p:attrName>style.visibility</p:attrName>
                                        </p:attrNameLst>
                                      </p:cBhvr>
                                      <p:to>
                                        <p:strVal val="visible"/>
                                      </p:to>
                                    </p:set>
                                    <p:animEffect transition="in" filter="blinds(horizontal)">
                                      <p:cBhvr>
                                        <p:cTn id="56" dur="500"/>
                                        <p:tgtEl>
                                          <p:spTgt spid="28"/>
                                        </p:tgtEl>
                                      </p:cBhvr>
                                    </p:animEffect>
                                  </p:childTnLst>
                                </p:cTn>
                              </p:par>
                            </p:childTnLst>
                          </p:cTn>
                        </p:par>
                      </p:childTnLst>
                    </p:cTn>
                  </p:par>
                  <p:par>
                    <p:cTn id="57" fill="hold">
                      <p:stCondLst>
                        <p:cond delay="indefinite"/>
                      </p:stCondLst>
                      <p:childTnLst>
                        <p:par>
                          <p:cTn id="58" fill="hold">
                            <p:stCondLst>
                              <p:cond delay="0"/>
                            </p:stCondLst>
                            <p:childTnLst>
                              <p:par>
                                <p:cTn id="59" presetID="3" presetClass="entr" presetSubtype="10" fill="hold" grpId="0" nodeType="clickEffect">
                                  <p:stCondLst>
                                    <p:cond delay="0"/>
                                  </p:stCondLst>
                                  <p:childTnLst>
                                    <p:set>
                                      <p:cBhvr>
                                        <p:cTn id="60" dur="1" fill="hold">
                                          <p:stCondLst>
                                            <p:cond delay="0"/>
                                          </p:stCondLst>
                                        </p:cTn>
                                        <p:tgtEl>
                                          <p:spTgt spid="30"/>
                                        </p:tgtEl>
                                        <p:attrNameLst>
                                          <p:attrName>style.visibility</p:attrName>
                                        </p:attrNameLst>
                                      </p:cBhvr>
                                      <p:to>
                                        <p:strVal val="visible"/>
                                      </p:to>
                                    </p:set>
                                    <p:animEffect transition="in" filter="blinds(horizontal)">
                                      <p:cBhvr>
                                        <p:cTn id="61" dur="500"/>
                                        <p:tgtEl>
                                          <p:spTgt spid="30"/>
                                        </p:tgtEl>
                                      </p:cBhvr>
                                    </p:animEffect>
                                  </p:childTnLst>
                                </p:cTn>
                              </p:par>
                            </p:childTnLst>
                          </p:cTn>
                        </p:par>
                      </p:childTnLst>
                    </p:cTn>
                  </p:par>
                  <p:par>
                    <p:cTn id="62" fill="hold">
                      <p:stCondLst>
                        <p:cond delay="indefinite"/>
                      </p:stCondLst>
                      <p:childTnLst>
                        <p:par>
                          <p:cTn id="63" fill="hold">
                            <p:stCondLst>
                              <p:cond delay="0"/>
                            </p:stCondLst>
                            <p:childTnLst>
                              <p:par>
                                <p:cTn id="64" presetID="3" presetClass="entr" presetSubtype="10" fill="hold" grpId="0" nodeType="clickEffect">
                                  <p:stCondLst>
                                    <p:cond delay="0"/>
                                  </p:stCondLst>
                                  <p:childTnLst>
                                    <p:set>
                                      <p:cBhvr>
                                        <p:cTn id="65" dur="1" fill="hold">
                                          <p:stCondLst>
                                            <p:cond delay="0"/>
                                          </p:stCondLst>
                                        </p:cTn>
                                        <p:tgtEl>
                                          <p:spTgt spid="11"/>
                                        </p:tgtEl>
                                        <p:attrNameLst>
                                          <p:attrName>style.visibility</p:attrName>
                                        </p:attrNameLst>
                                      </p:cBhvr>
                                      <p:to>
                                        <p:strVal val="visible"/>
                                      </p:to>
                                    </p:set>
                                    <p:animEffect transition="in" filter="blinds(horizontal)">
                                      <p:cBhvr>
                                        <p:cTn id="66" dur="500"/>
                                        <p:tgtEl>
                                          <p:spTgt spid="11"/>
                                        </p:tgtEl>
                                      </p:cBhvr>
                                    </p:animEffect>
                                  </p:childTnLst>
                                </p:cTn>
                              </p:par>
                            </p:childTnLst>
                          </p:cTn>
                        </p:par>
                      </p:childTnLst>
                    </p:cTn>
                  </p:par>
                  <p:par>
                    <p:cTn id="67" fill="hold">
                      <p:stCondLst>
                        <p:cond delay="indefinite"/>
                      </p:stCondLst>
                      <p:childTnLst>
                        <p:par>
                          <p:cTn id="68" fill="hold">
                            <p:stCondLst>
                              <p:cond delay="0"/>
                            </p:stCondLst>
                            <p:childTnLst>
                              <p:par>
                                <p:cTn id="69" presetID="3" presetClass="entr" presetSubtype="10" fill="hold" grpId="0" nodeType="clickEffect">
                                  <p:stCondLst>
                                    <p:cond delay="0"/>
                                  </p:stCondLst>
                                  <p:childTnLst>
                                    <p:set>
                                      <p:cBhvr>
                                        <p:cTn id="70" dur="1" fill="hold">
                                          <p:stCondLst>
                                            <p:cond delay="0"/>
                                          </p:stCondLst>
                                        </p:cTn>
                                        <p:tgtEl>
                                          <p:spTgt spid="12"/>
                                        </p:tgtEl>
                                        <p:attrNameLst>
                                          <p:attrName>style.visibility</p:attrName>
                                        </p:attrNameLst>
                                      </p:cBhvr>
                                      <p:to>
                                        <p:strVal val="visible"/>
                                      </p:to>
                                    </p:set>
                                    <p:animEffect transition="in" filter="blinds(horizontal)">
                                      <p:cBhvr>
                                        <p:cTn id="71" dur="500"/>
                                        <p:tgtEl>
                                          <p:spTgt spid="12"/>
                                        </p:tgtEl>
                                      </p:cBhvr>
                                    </p:animEffect>
                                  </p:childTnLst>
                                </p:cTn>
                              </p:par>
                            </p:childTnLst>
                          </p:cTn>
                        </p:par>
                      </p:childTnLst>
                    </p:cTn>
                  </p:par>
                  <p:par>
                    <p:cTn id="72" fill="hold">
                      <p:stCondLst>
                        <p:cond delay="indefinite"/>
                      </p:stCondLst>
                      <p:childTnLst>
                        <p:par>
                          <p:cTn id="73" fill="hold">
                            <p:stCondLst>
                              <p:cond delay="0"/>
                            </p:stCondLst>
                            <p:childTnLst>
                              <p:par>
                                <p:cTn id="74" presetID="26" presetClass="emph" presetSubtype="0" fill="hold" grpId="0" nodeType="clickEffect">
                                  <p:stCondLst>
                                    <p:cond delay="0"/>
                                  </p:stCondLst>
                                  <p:childTnLst>
                                    <p:animEffect transition="out" filter="fade">
                                      <p:cBhvr>
                                        <p:cTn id="75" dur="500" tmFilter="0, 0; .2, .5; .8, .5; 1, 0"/>
                                        <p:tgtEl>
                                          <p:spTgt spid="21"/>
                                        </p:tgtEl>
                                      </p:cBhvr>
                                    </p:animEffect>
                                    <p:animScale>
                                      <p:cBhvr>
                                        <p:cTn id="76" dur="250" autoRev="1" fill="hold"/>
                                        <p:tgtEl>
                                          <p:spTgt spid="21"/>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P spid="17" grpId="0"/>
      <p:bldP spid="4" grpId="0"/>
      <p:bldP spid="5" grpId="0"/>
      <p:bldP spid="18" grpId="0"/>
      <p:bldP spid="19" grpId="0"/>
      <p:bldP spid="20" grpId="0"/>
      <p:bldP spid="24" grpId="0"/>
      <p:bldP spid="25" grpId="0"/>
      <p:bldP spid="26" grpId="0"/>
      <p:bldP spid="27" grpId="0"/>
      <p:bldP spid="28" grpId="0"/>
      <p:bldP spid="30" grpId="0"/>
      <p:bldP spid="11" grpId="0"/>
      <p:bldP spid="1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平行四边形 20"/>
          <p:cNvSpPr/>
          <p:nvPr/>
        </p:nvSpPr>
        <p:spPr>
          <a:xfrm>
            <a:off x="1160311" y="872062"/>
            <a:ext cx="2700670" cy="699576"/>
          </a:xfrm>
          <a:prstGeom prst="parallelogram">
            <a:avLst/>
          </a:prstGeom>
          <a:solidFill>
            <a:srgbClr val="22ACE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a:ea typeface="微软雅黑" panose="020B0503020204020204" charset="-122"/>
              <a:sym typeface="Arial" panose="020B0604020202020204"/>
            </a:endParaRPr>
          </a:p>
        </p:txBody>
      </p:sp>
      <p:sp>
        <p:nvSpPr>
          <p:cNvPr id="22" name="Rectangle 18"/>
          <p:cNvSpPr>
            <a:spLocks noChangeArrowheads="1"/>
          </p:cNvSpPr>
          <p:nvPr/>
        </p:nvSpPr>
        <p:spPr bwMode="auto">
          <a:xfrm>
            <a:off x="1728086" y="988485"/>
            <a:ext cx="1422400" cy="4305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ctr" fontAlgn="base">
              <a:spcBef>
                <a:spcPct val="0"/>
              </a:spcBef>
              <a:spcAft>
                <a:spcPct val="0"/>
              </a:spcAft>
            </a:pPr>
            <a:r>
              <a:rPr lang="zh-CN" altLang="en-US" sz="2800" dirty="0">
                <a:solidFill>
                  <a:schemeClr val="bg1"/>
                </a:solidFill>
                <a:latin typeface="Arial" panose="020B0604020202020204"/>
                <a:ea typeface="微软雅黑" panose="020B0503020204020204" charset="-122"/>
                <a:cs typeface="宋体" panose="02010600030101010101" pitchFamily="2" charset="-122"/>
                <a:sym typeface="Arial" panose="020B0604020202020204"/>
              </a:rPr>
              <a:t>重点单词</a:t>
            </a:r>
          </a:p>
        </p:txBody>
      </p:sp>
      <p:sp>
        <p:nvSpPr>
          <p:cNvPr id="23" name="平行四边形 22"/>
          <p:cNvSpPr/>
          <p:nvPr/>
        </p:nvSpPr>
        <p:spPr>
          <a:xfrm>
            <a:off x="3750119" y="872063"/>
            <a:ext cx="745738" cy="699576"/>
          </a:xfrm>
          <a:prstGeom prst="parallelogram">
            <a:avLst/>
          </a:prstGeom>
          <a:solidFill>
            <a:srgbClr val="7ED9F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a:ea typeface="微软雅黑" panose="020B0503020204020204" charset="-122"/>
              <a:sym typeface="Arial" panose="020B0604020202020204"/>
            </a:endParaRPr>
          </a:p>
        </p:txBody>
      </p:sp>
      <p:cxnSp>
        <p:nvCxnSpPr>
          <p:cNvPr id="6" name="直接连接符 5"/>
          <p:cNvCxnSpPr/>
          <p:nvPr/>
        </p:nvCxnSpPr>
        <p:spPr>
          <a:xfrm>
            <a:off x="2866390" y="2864435"/>
            <a:ext cx="0" cy="1323382"/>
          </a:xfrm>
          <a:prstGeom prst="line">
            <a:avLst/>
          </a:prstGeom>
          <a:noFill/>
          <a:ln w="19050" cap="flat" cmpd="sng" algn="ctr">
            <a:solidFill>
              <a:srgbClr val="7D7D7D">
                <a:lumMod val="20000"/>
                <a:lumOff val="80000"/>
              </a:srgbClr>
            </a:solidFill>
            <a:prstDash val="solid"/>
            <a:miter lim="800000"/>
          </a:ln>
          <a:effectLst/>
        </p:spPr>
      </p:cxnSp>
      <p:sp>
        <p:nvSpPr>
          <p:cNvPr id="7" name="椭圆 6"/>
          <p:cNvSpPr/>
          <p:nvPr/>
        </p:nvSpPr>
        <p:spPr>
          <a:xfrm>
            <a:off x="1283949" y="2432000"/>
            <a:ext cx="257564" cy="247650"/>
          </a:xfrm>
          <a:prstGeom prst="ellipse">
            <a:avLst/>
          </a:prstGeom>
          <a:solidFill>
            <a:srgbClr val="22ACEC"/>
          </a:solidFill>
          <a:ln w="19050" cap="flat" cmpd="sng" algn="ctr">
            <a:solidFill>
              <a:srgbClr val="7D7D7D">
                <a:lumMod val="20000"/>
                <a:lumOff val="8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Arial" panose="020B0604020202020204"/>
              <a:ea typeface="微软雅黑" panose="020B0503020204020204" charset="-122"/>
              <a:sym typeface="Arial" panose="020B0604020202020204"/>
            </a:endParaRPr>
          </a:p>
        </p:txBody>
      </p:sp>
      <p:sp>
        <p:nvSpPr>
          <p:cNvPr id="10" name="椭圆 9"/>
          <p:cNvSpPr/>
          <p:nvPr/>
        </p:nvSpPr>
        <p:spPr>
          <a:xfrm>
            <a:off x="1283949" y="3940167"/>
            <a:ext cx="257564" cy="247650"/>
          </a:xfrm>
          <a:prstGeom prst="ellipse">
            <a:avLst/>
          </a:prstGeom>
          <a:solidFill>
            <a:srgbClr val="22ACEC"/>
          </a:solidFill>
          <a:ln w="19050" cap="flat" cmpd="sng" algn="ctr">
            <a:solidFill>
              <a:srgbClr val="7D7D7D">
                <a:lumMod val="20000"/>
                <a:lumOff val="8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Arial" panose="020B0604020202020204"/>
              <a:ea typeface="微软雅黑" panose="020B0503020204020204" charset="-122"/>
              <a:sym typeface="Arial" panose="020B0604020202020204"/>
            </a:endParaRPr>
          </a:p>
        </p:txBody>
      </p:sp>
      <p:cxnSp>
        <p:nvCxnSpPr>
          <p:cNvPr id="13" name="直接连接符 12"/>
          <p:cNvCxnSpPr/>
          <p:nvPr/>
        </p:nvCxnSpPr>
        <p:spPr>
          <a:xfrm>
            <a:off x="2866390" y="4437425"/>
            <a:ext cx="0" cy="1323382"/>
          </a:xfrm>
          <a:prstGeom prst="line">
            <a:avLst/>
          </a:prstGeom>
          <a:noFill/>
          <a:ln w="19050" cap="flat" cmpd="sng" algn="ctr">
            <a:solidFill>
              <a:srgbClr val="7D7D7D">
                <a:lumMod val="20000"/>
                <a:lumOff val="80000"/>
              </a:srgbClr>
            </a:solidFill>
            <a:prstDash val="solid"/>
            <a:miter lim="800000"/>
          </a:ln>
          <a:effectLst/>
        </p:spPr>
      </p:cxnSp>
      <p:sp>
        <p:nvSpPr>
          <p:cNvPr id="14" name="椭圆 13"/>
          <p:cNvSpPr/>
          <p:nvPr/>
        </p:nvSpPr>
        <p:spPr>
          <a:xfrm>
            <a:off x="1283857" y="5897967"/>
            <a:ext cx="257564" cy="247650"/>
          </a:xfrm>
          <a:prstGeom prst="ellipse">
            <a:avLst/>
          </a:prstGeom>
          <a:solidFill>
            <a:srgbClr val="22ACEC"/>
          </a:solidFill>
          <a:ln w="19050" cap="flat" cmpd="sng" algn="ctr">
            <a:solidFill>
              <a:srgbClr val="7D7D7D">
                <a:lumMod val="20000"/>
                <a:lumOff val="8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Arial" panose="020B0604020202020204"/>
              <a:ea typeface="微软雅黑" panose="020B0503020204020204" charset="-122"/>
              <a:sym typeface="Arial" panose="020B0604020202020204"/>
            </a:endParaRPr>
          </a:p>
        </p:txBody>
      </p:sp>
      <p:pic>
        <p:nvPicPr>
          <p:cNvPr id="2" name="图片 1" descr="66"/>
          <p:cNvPicPr>
            <a:picLocks noChangeAspect="1"/>
          </p:cNvPicPr>
          <p:nvPr/>
        </p:nvPicPr>
        <p:blipFill>
          <a:blip r:embed="rId4"/>
          <a:stretch>
            <a:fillRect/>
          </a:stretch>
        </p:blipFill>
        <p:spPr>
          <a:xfrm>
            <a:off x="327660" y="824865"/>
            <a:ext cx="762000" cy="746760"/>
          </a:xfrm>
          <a:prstGeom prst="rect">
            <a:avLst/>
          </a:prstGeom>
        </p:spPr>
      </p:pic>
      <p:sp>
        <p:nvSpPr>
          <p:cNvPr id="3" name="矩形 2"/>
          <p:cNvSpPr/>
          <p:nvPr/>
        </p:nvSpPr>
        <p:spPr>
          <a:xfrm>
            <a:off x="2327275" y="1492250"/>
            <a:ext cx="9878060" cy="5323205"/>
          </a:xfrm>
          <a:prstGeom prst="rect">
            <a:avLst/>
          </a:prstGeom>
          <a:noFill/>
        </p:spPr>
        <p:txBody>
          <a:bodyPr wrap="square">
            <a:spAutoFit/>
          </a:bodyPr>
          <a:lstStyle/>
          <a:p>
            <a:pPr>
              <a:lnSpc>
                <a:spcPts val="3400"/>
              </a:lnSpc>
            </a:pPr>
            <a:r>
              <a:rPr lang="en-US" altLang="zh-CN" sz="2800" dirty="0">
                <a:latin typeface="Times New Roman" panose="02020603050405020304" pitchFamily="18" charset="0"/>
                <a:ea typeface="宋体" panose="02010600030101010101" pitchFamily="2" charset="-122"/>
                <a:cs typeface="Times New Roman" panose="02020603050405020304" pitchFamily="18" charset="0"/>
              </a:rPr>
              <a:t>13. ________         </a:t>
            </a:r>
            <a:r>
              <a:rPr sz="2800" dirty="0">
                <a:latin typeface="Times New Roman" panose="02020603050405020304" pitchFamily="18" charset="0"/>
                <a:ea typeface="宋体" panose="02010600030101010101" pitchFamily="2" charset="-122"/>
                <a:cs typeface="Times New Roman" panose="02020603050405020304" pitchFamily="18" charset="0"/>
              </a:rPr>
              <a:t> vi. 猛冲；突进</a:t>
            </a:r>
          </a:p>
          <a:p>
            <a:pPr>
              <a:lnSpc>
                <a:spcPts val="3400"/>
              </a:lnSpc>
            </a:pPr>
            <a:r>
              <a:rPr lang="en-US" altLang="zh-CN" sz="2800" dirty="0">
                <a:latin typeface="Times New Roman" panose="02020603050405020304" pitchFamily="18" charset="0"/>
                <a:ea typeface="宋体" panose="02010600030101010101" pitchFamily="2" charset="-122"/>
                <a:cs typeface="Times New Roman" panose="02020603050405020304" pitchFamily="18" charset="0"/>
              </a:rPr>
              <a:t>14. ________     	 </a:t>
            </a:r>
            <a:r>
              <a:rPr sz="2800" dirty="0">
                <a:latin typeface="Times New Roman" panose="02020603050405020304" pitchFamily="18" charset="0"/>
                <a:ea typeface="宋体" panose="02010600030101010101" pitchFamily="2" charset="-122"/>
                <a:cs typeface="Times New Roman" panose="02020603050405020304" pitchFamily="18" charset="0"/>
              </a:rPr>
              <a:t>n. 成人；成年人 adj. 成人的；成熟的</a:t>
            </a:r>
          </a:p>
          <a:p>
            <a:pPr>
              <a:lnSpc>
                <a:spcPts val="3400"/>
              </a:lnSpc>
            </a:pPr>
            <a:r>
              <a:rPr lang="en-US" altLang="zh-CN" sz="2800" dirty="0">
                <a:latin typeface="Times New Roman" panose="02020603050405020304" pitchFamily="18" charset="0"/>
                <a:ea typeface="宋体" panose="02010600030101010101" pitchFamily="2" charset="-122"/>
                <a:cs typeface="Times New Roman" panose="02020603050405020304" pitchFamily="18" charset="0"/>
              </a:rPr>
              <a:t>15. ________   	</a:t>
            </a:r>
            <a:r>
              <a:rPr sz="2800">
                <a:latin typeface="Times New Roman" panose="02020603050405020304" pitchFamily="18" charset="0"/>
                <a:ea typeface="宋体" panose="02010600030101010101" pitchFamily="2" charset="-122"/>
                <a:cs typeface="Times New Roman" panose="02020603050405020304" pitchFamily="18" charset="0"/>
              </a:rPr>
              <a:t> adj. 口语的</a:t>
            </a:r>
          </a:p>
          <a:p>
            <a:pPr>
              <a:lnSpc>
                <a:spcPts val="3400"/>
              </a:lnSpc>
            </a:pPr>
            <a:r>
              <a:rPr lang="en-US" altLang="zh-CN" sz="2800" dirty="0">
                <a:latin typeface="Times New Roman" panose="02020603050405020304" pitchFamily="18" charset="0"/>
                <a:ea typeface="宋体" panose="02010600030101010101" pitchFamily="2" charset="-122"/>
                <a:cs typeface="Times New Roman" panose="02020603050405020304" pitchFamily="18" charset="0"/>
              </a:rPr>
              <a:t>16. ________   	</a:t>
            </a:r>
            <a:r>
              <a:rPr sz="2800" dirty="0">
                <a:latin typeface="Times New Roman" panose="02020603050405020304" pitchFamily="18" charset="0"/>
                <a:ea typeface="宋体" panose="02010600030101010101" pitchFamily="2" charset="-122"/>
                <a:cs typeface="Times New Roman" panose="02020603050405020304" pitchFamily="18" charset="0"/>
              </a:rPr>
              <a:t> adj. 面部的</a:t>
            </a:r>
          </a:p>
          <a:p>
            <a:pPr>
              <a:lnSpc>
                <a:spcPts val="3400"/>
              </a:lnSpc>
            </a:pPr>
            <a:r>
              <a:rPr lang="en-US" altLang="zh-CN" sz="2800" dirty="0">
                <a:latin typeface="Times New Roman" panose="02020603050405020304" pitchFamily="18" charset="0"/>
                <a:ea typeface="宋体" panose="02010600030101010101" pitchFamily="2" charset="-122"/>
                <a:cs typeface="Times New Roman" panose="02020603050405020304" pitchFamily="18" charset="0"/>
              </a:rPr>
              <a:t>17. ________   	</a:t>
            </a:r>
            <a:r>
              <a:rPr sz="2800">
                <a:latin typeface="Times New Roman" panose="02020603050405020304" pitchFamily="18" charset="0"/>
                <a:ea typeface="宋体" panose="02010600030101010101" pitchFamily="2" charset="-122"/>
                <a:cs typeface="Times New Roman" panose="02020603050405020304" pitchFamily="18" charset="0"/>
              </a:rPr>
              <a:t> n. 作用；功能；职能 vi. 起作用；运转</a:t>
            </a:r>
          </a:p>
          <a:p>
            <a:pPr>
              <a:lnSpc>
                <a:spcPts val="3400"/>
              </a:lnSpc>
            </a:pPr>
            <a:r>
              <a:rPr lang="en-US" altLang="zh-CN" sz="2800" dirty="0">
                <a:latin typeface="Times New Roman" panose="02020603050405020304" pitchFamily="18" charset="0"/>
                <a:ea typeface="宋体" panose="02010600030101010101" pitchFamily="2" charset="-122"/>
                <a:cs typeface="Times New Roman" panose="02020603050405020304" pitchFamily="18" charset="0"/>
              </a:rPr>
              <a:t>18. ________   	 adv. 真实地；真诚地；真正地</a:t>
            </a:r>
          </a:p>
          <a:p>
            <a:pPr>
              <a:lnSpc>
                <a:spcPts val="3400"/>
              </a:lnSpc>
            </a:pPr>
            <a:r>
              <a:rPr lang="en-US" altLang="zh-CN" sz="2800" dirty="0">
                <a:latin typeface="Times New Roman" panose="02020603050405020304" pitchFamily="18" charset="0"/>
                <a:ea typeface="宋体" panose="02010600030101010101" pitchFamily="2" charset="-122"/>
                <a:cs typeface="Times New Roman" panose="02020603050405020304" pitchFamily="18" charset="0"/>
              </a:rPr>
              <a:t>19. ________   	</a:t>
            </a:r>
            <a:r>
              <a:rPr sz="2800" dirty="0">
                <a:latin typeface="Times New Roman" panose="02020603050405020304" pitchFamily="18" charset="0"/>
                <a:ea typeface="宋体" panose="02010600030101010101" pitchFamily="2" charset="-122"/>
                <a:cs typeface="Times New Roman" panose="02020603050405020304" pitchFamily="18" charset="0"/>
              </a:rPr>
              <a:t> adj. 错误的；假的</a:t>
            </a:r>
          </a:p>
          <a:p>
            <a:pPr>
              <a:lnSpc>
                <a:spcPts val="3400"/>
              </a:lnSpc>
            </a:pPr>
            <a:r>
              <a:rPr lang="en-US" altLang="zh-CN" sz="2800" dirty="0">
                <a:latin typeface="Times New Roman" panose="02020603050405020304" pitchFamily="18" charset="0"/>
                <a:ea typeface="宋体" panose="02010600030101010101" pitchFamily="2" charset="-122"/>
                <a:cs typeface="Times New Roman" panose="02020603050405020304" pitchFamily="18" charset="0"/>
              </a:rPr>
              <a:t>20. ________   	</a:t>
            </a:r>
            <a:r>
              <a:rPr sz="2800" dirty="0">
                <a:latin typeface="Times New Roman" panose="02020603050405020304" pitchFamily="18" charset="0"/>
                <a:ea typeface="宋体" panose="02010600030101010101" pitchFamily="2" charset="-122"/>
                <a:cs typeface="Times New Roman" panose="02020603050405020304" pitchFamily="18" charset="0"/>
              </a:rPr>
              <a:t> n. 拳头</a:t>
            </a:r>
          </a:p>
          <a:p>
            <a:pPr>
              <a:lnSpc>
                <a:spcPts val="3400"/>
              </a:lnSpc>
            </a:pPr>
            <a:r>
              <a:rPr lang="en-US" altLang="zh-CN" sz="2800" dirty="0">
                <a:latin typeface="Times New Roman" panose="02020603050405020304" pitchFamily="18" charset="0"/>
                <a:ea typeface="宋体" panose="02010600030101010101" pitchFamily="2" charset="-122"/>
                <a:cs typeface="Times New Roman" panose="02020603050405020304" pitchFamily="18" charset="0"/>
              </a:rPr>
              <a:t>21. ________   	</a:t>
            </a:r>
            <a:r>
              <a:rPr sz="2800" dirty="0">
                <a:latin typeface="Times New Roman" panose="02020603050405020304" pitchFamily="18" charset="0"/>
                <a:ea typeface="宋体" panose="02010600030101010101" pitchFamily="2" charset="-122"/>
                <a:cs typeface="Times New Roman" panose="02020603050405020304" pitchFamily="18" charset="0"/>
              </a:rPr>
              <a:t>vi. 打呵欠</a:t>
            </a:r>
          </a:p>
          <a:p>
            <a:pPr>
              <a:lnSpc>
                <a:spcPts val="3400"/>
              </a:lnSpc>
            </a:pPr>
            <a:r>
              <a:rPr lang="en-US" altLang="zh-CN" sz="2800" dirty="0">
                <a:latin typeface="Times New Roman" panose="02020603050405020304" pitchFamily="18" charset="0"/>
                <a:ea typeface="宋体" panose="02010600030101010101" pitchFamily="2" charset="-122"/>
                <a:cs typeface="Times New Roman" panose="02020603050405020304" pitchFamily="18" charset="0"/>
              </a:rPr>
              <a:t>22.________   	</a:t>
            </a:r>
            <a:r>
              <a:rPr sz="2800" dirty="0">
                <a:latin typeface="Times New Roman" panose="02020603050405020304" pitchFamily="18" charset="0"/>
                <a:ea typeface="宋体" panose="02010600030101010101" pitchFamily="2" charset="-122"/>
                <a:cs typeface="Times New Roman" panose="02020603050405020304" pitchFamily="18" charset="0"/>
              </a:rPr>
              <a:t>adj. 主观的</a:t>
            </a:r>
          </a:p>
          <a:p>
            <a:pPr>
              <a:lnSpc>
                <a:spcPts val="3400"/>
              </a:lnSpc>
            </a:pPr>
            <a:r>
              <a:rPr lang="en-US" altLang="zh-CN" sz="2800" dirty="0">
                <a:latin typeface="Times New Roman" panose="02020603050405020304" pitchFamily="18" charset="0"/>
                <a:ea typeface="宋体" panose="02010600030101010101" pitchFamily="2" charset="-122"/>
                <a:cs typeface="Times New Roman" panose="02020603050405020304" pitchFamily="18" charset="0"/>
              </a:rPr>
              <a:t>23. ________      	</a:t>
            </a:r>
            <a:r>
              <a:rPr sz="2800">
                <a:latin typeface="Times New Roman" panose="02020603050405020304" pitchFamily="18" charset="0"/>
                <a:ea typeface="宋体" panose="02010600030101010101" pitchFamily="2" charset="-122"/>
                <a:cs typeface="Times New Roman" panose="02020603050405020304" pitchFamily="18" charset="0"/>
              </a:rPr>
              <a:t>vi. &amp; vt. 拥抱</a:t>
            </a:r>
          </a:p>
          <a:p>
            <a:pPr>
              <a:lnSpc>
                <a:spcPts val="3400"/>
              </a:lnSpc>
            </a:pPr>
            <a:r>
              <a:rPr lang="en-US" altLang="zh-CN" sz="2800" dirty="0">
                <a:latin typeface="Times New Roman" panose="02020603050405020304" pitchFamily="18" charset="0"/>
                <a:ea typeface="宋体" panose="02010600030101010101" pitchFamily="2" charset="-122"/>
                <a:cs typeface="Times New Roman" panose="02020603050405020304" pitchFamily="18" charset="0"/>
              </a:rPr>
              <a:t>24.________   	</a:t>
            </a:r>
            <a:r>
              <a:rPr sz="2800" dirty="0">
                <a:latin typeface="Times New Roman" panose="02020603050405020304" pitchFamily="18" charset="0"/>
                <a:ea typeface="宋体" panose="02010600030101010101" pitchFamily="2" charset="-122"/>
                <a:cs typeface="Times New Roman" panose="02020603050405020304" pitchFamily="18" charset="0"/>
              </a:rPr>
              <a:t>n. 等级；军衔</a:t>
            </a:r>
          </a:p>
        </p:txBody>
      </p:sp>
      <p:sp>
        <p:nvSpPr>
          <p:cNvPr id="17" name="TextBox 16"/>
          <p:cNvSpPr txBox="1"/>
          <p:nvPr/>
        </p:nvSpPr>
        <p:spPr>
          <a:xfrm>
            <a:off x="2866390" y="1492250"/>
            <a:ext cx="2131695" cy="521970"/>
          </a:xfrm>
          <a:prstGeom prst="rect">
            <a:avLst/>
          </a:prstGeom>
          <a:noFill/>
        </p:spPr>
        <p:txBody>
          <a:bodyPr wrap="square" rtlCol="0">
            <a:spAutoFit/>
          </a:bodyPr>
          <a:lstStyle/>
          <a:p>
            <a:r>
              <a:rPr lang="en-US" sz="2800" dirty="0">
                <a:solidFill>
                  <a:srgbClr val="FF0000"/>
                </a:solidFill>
                <a:latin typeface="Calibri" panose="020F0502020204030204" pitchFamily="34" charset="0"/>
                <a:cs typeface="Times New Roman" panose="02020603050405020304" pitchFamily="18" charset="0"/>
              </a:rPr>
              <a:t>dash</a:t>
            </a:r>
          </a:p>
        </p:txBody>
      </p:sp>
      <p:sp>
        <p:nvSpPr>
          <p:cNvPr id="4" name="TextBox 16"/>
          <p:cNvSpPr txBox="1"/>
          <p:nvPr/>
        </p:nvSpPr>
        <p:spPr>
          <a:xfrm>
            <a:off x="2866390" y="1910080"/>
            <a:ext cx="1949450" cy="521970"/>
          </a:xfrm>
          <a:prstGeom prst="rect">
            <a:avLst/>
          </a:prstGeom>
          <a:noFill/>
        </p:spPr>
        <p:txBody>
          <a:bodyPr wrap="square" rtlCol="0">
            <a:spAutoFit/>
          </a:bodyPr>
          <a:lstStyle/>
          <a:p>
            <a:r>
              <a:rPr lang="en-US" sz="2800" dirty="0">
                <a:solidFill>
                  <a:srgbClr val="FF0000"/>
                </a:solidFill>
                <a:latin typeface="Calibri" panose="020F0502020204030204" pitchFamily="34" charset="0"/>
                <a:cs typeface="Times New Roman" panose="02020603050405020304" pitchFamily="18" charset="0"/>
              </a:rPr>
              <a:t>adult</a:t>
            </a:r>
          </a:p>
        </p:txBody>
      </p:sp>
      <p:sp>
        <p:nvSpPr>
          <p:cNvPr id="5" name="TextBox 16"/>
          <p:cNvSpPr txBox="1"/>
          <p:nvPr/>
        </p:nvSpPr>
        <p:spPr>
          <a:xfrm>
            <a:off x="2866390" y="2342515"/>
            <a:ext cx="2331085" cy="521970"/>
          </a:xfrm>
          <a:prstGeom prst="rect">
            <a:avLst/>
          </a:prstGeom>
          <a:noFill/>
        </p:spPr>
        <p:txBody>
          <a:bodyPr wrap="square" rtlCol="0">
            <a:spAutoFit/>
          </a:bodyPr>
          <a:lstStyle/>
          <a:p>
            <a:r>
              <a:rPr lang="en-US" sz="2800" dirty="0">
                <a:solidFill>
                  <a:srgbClr val="FF0000"/>
                </a:solidFill>
                <a:latin typeface="Calibri" panose="020F0502020204030204" pitchFamily="34" charset="0"/>
                <a:cs typeface="Times New Roman" panose="02020603050405020304" pitchFamily="18" charset="0"/>
              </a:rPr>
              <a:t>spoken</a:t>
            </a:r>
          </a:p>
        </p:txBody>
      </p:sp>
      <p:sp>
        <p:nvSpPr>
          <p:cNvPr id="18" name="TextBox 16"/>
          <p:cNvSpPr txBox="1"/>
          <p:nvPr/>
        </p:nvSpPr>
        <p:spPr>
          <a:xfrm>
            <a:off x="2866390" y="2797810"/>
            <a:ext cx="1948815" cy="521970"/>
          </a:xfrm>
          <a:prstGeom prst="rect">
            <a:avLst/>
          </a:prstGeom>
          <a:noFill/>
        </p:spPr>
        <p:txBody>
          <a:bodyPr wrap="square" rtlCol="0">
            <a:spAutoFit/>
          </a:bodyPr>
          <a:lstStyle/>
          <a:p>
            <a:r>
              <a:rPr lang="en-US" sz="2800" dirty="0">
                <a:solidFill>
                  <a:srgbClr val="FF0000"/>
                </a:solidFill>
                <a:latin typeface="Calibri" panose="020F0502020204030204" pitchFamily="34" charset="0"/>
                <a:cs typeface="Times New Roman" panose="02020603050405020304" pitchFamily="18" charset="0"/>
              </a:rPr>
              <a:t>facial </a:t>
            </a:r>
          </a:p>
        </p:txBody>
      </p:sp>
      <p:sp>
        <p:nvSpPr>
          <p:cNvPr id="19" name="TextBox 16"/>
          <p:cNvSpPr txBox="1"/>
          <p:nvPr/>
        </p:nvSpPr>
        <p:spPr>
          <a:xfrm>
            <a:off x="2866390" y="3168015"/>
            <a:ext cx="2145030" cy="521970"/>
          </a:xfrm>
          <a:prstGeom prst="rect">
            <a:avLst/>
          </a:prstGeom>
          <a:noFill/>
        </p:spPr>
        <p:txBody>
          <a:bodyPr wrap="square" rtlCol="0">
            <a:spAutoFit/>
          </a:bodyPr>
          <a:lstStyle/>
          <a:p>
            <a:r>
              <a:rPr lang="en-US" sz="2800" dirty="0">
                <a:solidFill>
                  <a:srgbClr val="FF0000"/>
                </a:solidFill>
                <a:latin typeface="Calibri" panose="020F0502020204030204" pitchFamily="34" charset="0"/>
                <a:cs typeface="Times New Roman" panose="02020603050405020304" pitchFamily="18" charset="0"/>
              </a:rPr>
              <a:t>function</a:t>
            </a:r>
          </a:p>
        </p:txBody>
      </p:sp>
      <p:sp>
        <p:nvSpPr>
          <p:cNvPr id="20" name="TextBox 16"/>
          <p:cNvSpPr txBox="1"/>
          <p:nvPr/>
        </p:nvSpPr>
        <p:spPr>
          <a:xfrm>
            <a:off x="2866390" y="3665855"/>
            <a:ext cx="1948815" cy="521970"/>
          </a:xfrm>
          <a:prstGeom prst="rect">
            <a:avLst/>
          </a:prstGeom>
          <a:noFill/>
        </p:spPr>
        <p:txBody>
          <a:bodyPr wrap="square" rtlCol="0">
            <a:spAutoFit/>
          </a:bodyPr>
          <a:lstStyle/>
          <a:p>
            <a:r>
              <a:rPr lang="en-US" sz="2800" dirty="0">
                <a:solidFill>
                  <a:srgbClr val="FF0000"/>
                </a:solidFill>
                <a:latin typeface="Calibri" panose="020F0502020204030204" pitchFamily="34" charset="0"/>
                <a:cs typeface="Times New Roman" panose="02020603050405020304" pitchFamily="18" charset="0"/>
              </a:rPr>
              <a:t>truly</a:t>
            </a:r>
          </a:p>
        </p:txBody>
      </p:sp>
      <p:sp>
        <p:nvSpPr>
          <p:cNvPr id="24" name="TextBox 16"/>
          <p:cNvSpPr txBox="1"/>
          <p:nvPr/>
        </p:nvSpPr>
        <p:spPr>
          <a:xfrm>
            <a:off x="2866390" y="4105275"/>
            <a:ext cx="1948815" cy="521970"/>
          </a:xfrm>
          <a:prstGeom prst="rect">
            <a:avLst/>
          </a:prstGeom>
          <a:noFill/>
        </p:spPr>
        <p:txBody>
          <a:bodyPr wrap="square" rtlCol="0">
            <a:spAutoFit/>
          </a:bodyPr>
          <a:lstStyle/>
          <a:p>
            <a:r>
              <a:rPr lang="en-US" sz="2800" dirty="0">
                <a:solidFill>
                  <a:srgbClr val="FF0000"/>
                </a:solidFill>
                <a:latin typeface="Calibri" panose="020F0502020204030204" pitchFamily="34" charset="0"/>
                <a:cs typeface="Times New Roman" panose="02020603050405020304" pitchFamily="18" charset="0"/>
              </a:rPr>
              <a:t>false</a:t>
            </a:r>
          </a:p>
        </p:txBody>
      </p:sp>
      <p:sp>
        <p:nvSpPr>
          <p:cNvPr id="25" name="TextBox 16"/>
          <p:cNvSpPr txBox="1"/>
          <p:nvPr/>
        </p:nvSpPr>
        <p:spPr>
          <a:xfrm>
            <a:off x="2866390" y="4490085"/>
            <a:ext cx="1948815" cy="521970"/>
          </a:xfrm>
          <a:prstGeom prst="rect">
            <a:avLst/>
          </a:prstGeom>
          <a:noFill/>
        </p:spPr>
        <p:txBody>
          <a:bodyPr wrap="square" rtlCol="0">
            <a:spAutoFit/>
          </a:bodyPr>
          <a:lstStyle/>
          <a:p>
            <a:r>
              <a:rPr lang="en-US" sz="2800" dirty="0">
                <a:solidFill>
                  <a:srgbClr val="FF0000"/>
                </a:solidFill>
                <a:latin typeface="Calibri" panose="020F0502020204030204" pitchFamily="34" charset="0"/>
                <a:cs typeface="Times New Roman" panose="02020603050405020304" pitchFamily="18" charset="0"/>
              </a:rPr>
              <a:t>fist</a:t>
            </a:r>
          </a:p>
        </p:txBody>
      </p:sp>
      <p:sp>
        <p:nvSpPr>
          <p:cNvPr id="26" name="TextBox 16"/>
          <p:cNvSpPr txBox="1"/>
          <p:nvPr/>
        </p:nvSpPr>
        <p:spPr>
          <a:xfrm>
            <a:off x="2866390" y="4968240"/>
            <a:ext cx="2508250" cy="521970"/>
          </a:xfrm>
          <a:prstGeom prst="rect">
            <a:avLst/>
          </a:prstGeom>
          <a:noFill/>
        </p:spPr>
        <p:txBody>
          <a:bodyPr wrap="square" rtlCol="0">
            <a:spAutoFit/>
          </a:bodyPr>
          <a:lstStyle/>
          <a:p>
            <a:r>
              <a:rPr lang="en-US" sz="2800" dirty="0">
                <a:solidFill>
                  <a:srgbClr val="FF0000"/>
                </a:solidFill>
                <a:latin typeface="Calibri" panose="020F0502020204030204" pitchFamily="34" charset="0"/>
                <a:cs typeface="Times New Roman" panose="02020603050405020304" pitchFamily="18" charset="0"/>
              </a:rPr>
              <a:t>yawn</a:t>
            </a:r>
          </a:p>
        </p:txBody>
      </p:sp>
      <p:sp>
        <p:nvSpPr>
          <p:cNvPr id="27" name="TextBox 16"/>
          <p:cNvSpPr txBox="1"/>
          <p:nvPr/>
        </p:nvSpPr>
        <p:spPr>
          <a:xfrm>
            <a:off x="2866390" y="5375910"/>
            <a:ext cx="1948815" cy="521970"/>
          </a:xfrm>
          <a:prstGeom prst="rect">
            <a:avLst/>
          </a:prstGeom>
          <a:noFill/>
        </p:spPr>
        <p:txBody>
          <a:bodyPr wrap="square" rtlCol="0">
            <a:spAutoFit/>
          </a:bodyPr>
          <a:lstStyle/>
          <a:p>
            <a:r>
              <a:rPr lang="en-US" sz="2800" dirty="0">
                <a:solidFill>
                  <a:srgbClr val="FF0000"/>
                </a:solidFill>
                <a:latin typeface="Calibri" panose="020F0502020204030204" pitchFamily="34" charset="0"/>
                <a:cs typeface="Times New Roman" panose="02020603050405020304" pitchFamily="18" charset="0"/>
              </a:rPr>
              <a:t>subjective</a:t>
            </a:r>
          </a:p>
        </p:txBody>
      </p:sp>
      <p:sp>
        <p:nvSpPr>
          <p:cNvPr id="28" name="TextBox 16"/>
          <p:cNvSpPr txBox="1"/>
          <p:nvPr/>
        </p:nvSpPr>
        <p:spPr>
          <a:xfrm>
            <a:off x="2866390" y="5760720"/>
            <a:ext cx="1948815" cy="521970"/>
          </a:xfrm>
          <a:prstGeom prst="rect">
            <a:avLst/>
          </a:prstGeom>
          <a:noFill/>
        </p:spPr>
        <p:txBody>
          <a:bodyPr wrap="square" rtlCol="0">
            <a:spAutoFit/>
          </a:bodyPr>
          <a:lstStyle/>
          <a:p>
            <a:r>
              <a:rPr lang="en-US" sz="2800" dirty="0">
                <a:solidFill>
                  <a:srgbClr val="FF0000"/>
                </a:solidFill>
                <a:latin typeface="Calibri" panose="020F0502020204030204" pitchFamily="34" charset="0"/>
                <a:cs typeface="Times New Roman" panose="02020603050405020304" pitchFamily="18" charset="0"/>
              </a:rPr>
              <a:t>hug</a:t>
            </a:r>
          </a:p>
        </p:txBody>
      </p:sp>
      <p:sp>
        <p:nvSpPr>
          <p:cNvPr id="30" name="TextBox 16"/>
          <p:cNvSpPr txBox="1"/>
          <p:nvPr/>
        </p:nvSpPr>
        <p:spPr>
          <a:xfrm>
            <a:off x="2866390" y="6229350"/>
            <a:ext cx="1948815" cy="521970"/>
          </a:xfrm>
          <a:prstGeom prst="rect">
            <a:avLst/>
          </a:prstGeom>
          <a:noFill/>
        </p:spPr>
        <p:txBody>
          <a:bodyPr wrap="square" rtlCol="0">
            <a:spAutoFit/>
          </a:bodyPr>
          <a:lstStyle/>
          <a:p>
            <a:r>
              <a:rPr lang="en-US" sz="2800" dirty="0">
                <a:solidFill>
                  <a:srgbClr val="FF0000"/>
                </a:solidFill>
                <a:latin typeface="Calibri" panose="020F0502020204030204" pitchFamily="34" charset="0"/>
                <a:cs typeface="Times New Roman" panose="02020603050405020304" pitchFamily="18" charset="0"/>
              </a:rPr>
              <a:t>rank</a:t>
            </a:r>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med" p14:dur="700" advClick="0" advTm="49328">
        <p:fade/>
      </p:transition>
    </mc:Choice>
    <mc:Fallback xmlns="">
      <p:transition spd="med" advClick="0" advTm="49328">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3" presetClass="entr" presetSubtype="1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blinds(horizontal)">
                                      <p:cBhvr>
                                        <p:cTn id="11" dur="500"/>
                                        <p:tgtEl>
                                          <p:spTgt spid="4"/>
                                        </p:tgtEl>
                                      </p:cBhvr>
                                    </p:animEffect>
                                  </p:childTnLst>
                                </p:cTn>
                              </p:par>
                            </p:childTnLst>
                          </p:cTn>
                        </p:par>
                      </p:childTnLst>
                    </p:cTn>
                  </p:par>
                  <p:par>
                    <p:cTn id="12" fill="hold">
                      <p:stCondLst>
                        <p:cond delay="indefinite"/>
                      </p:stCondLst>
                      <p:childTnLst>
                        <p:par>
                          <p:cTn id="13" fill="hold">
                            <p:stCondLst>
                              <p:cond delay="0"/>
                            </p:stCondLst>
                            <p:childTnLst>
                              <p:par>
                                <p:cTn id="14" presetID="3" presetClass="entr" presetSubtype="10" fill="hold" grpId="0" nodeType="clickEffect">
                                  <p:stCondLst>
                                    <p:cond delay="0"/>
                                  </p:stCondLst>
                                  <p:childTnLst>
                                    <p:set>
                                      <p:cBhvr>
                                        <p:cTn id="15" dur="1" fill="hold">
                                          <p:stCondLst>
                                            <p:cond delay="0"/>
                                          </p:stCondLst>
                                        </p:cTn>
                                        <p:tgtEl>
                                          <p:spTgt spid="5"/>
                                        </p:tgtEl>
                                        <p:attrNameLst>
                                          <p:attrName>style.visibility</p:attrName>
                                        </p:attrNameLst>
                                      </p:cBhvr>
                                      <p:to>
                                        <p:strVal val="visible"/>
                                      </p:to>
                                    </p:set>
                                    <p:animEffect transition="in" filter="blinds(horizontal)">
                                      <p:cBhvr>
                                        <p:cTn id="16" dur="500"/>
                                        <p:tgtEl>
                                          <p:spTgt spid="5"/>
                                        </p:tgtEl>
                                      </p:cBhvr>
                                    </p:animEffect>
                                  </p:childTnLst>
                                </p:cTn>
                              </p:par>
                            </p:childTnLst>
                          </p:cTn>
                        </p:par>
                      </p:childTnLst>
                    </p:cTn>
                  </p:par>
                  <p:par>
                    <p:cTn id="17" fill="hold">
                      <p:stCondLst>
                        <p:cond delay="indefinite"/>
                      </p:stCondLst>
                      <p:childTnLst>
                        <p:par>
                          <p:cTn id="18" fill="hold">
                            <p:stCondLst>
                              <p:cond delay="0"/>
                            </p:stCondLst>
                            <p:childTnLst>
                              <p:par>
                                <p:cTn id="19" presetID="3" presetClass="entr" presetSubtype="10" fill="hold" grpId="0" nodeType="clickEffect">
                                  <p:stCondLst>
                                    <p:cond delay="0"/>
                                  </p:stCondLst>
                                  <p:childTnLst>
                                    <p:set>
                                      <p:cBhvr>
                                        <p:cTn id="20" dur="1" fill="hold">
                                          <p:stCondLst>
                                            <p:cond delay="0"/>
                                          </p:stCondLst>
                                        </p:cTn>
                                        <p:tgtEl>
                                          <p:spTgt spid="18"/>
                                        </p:tgtEl>
                                        <p:attrNameLst>
                                          <p:attrName>style.visibility</p:attrName>
                                        </p:attrNameLst>
                                      </p:cBhvr>
                                      <p:to>
                                        <p:strVal val="visible"/>
                                      </p:to>
                                    </p:set>
                                    <p:animEffect transition="in" filter="blinds(horizontal)">
                                      <p:cBhvr>
                                        <p:cTn id="21" dur="500"/>
                                        <p:tgtEl>
                                          <p:spTgt spid="18"/>
                                        </p:tgtEl>
                                      </p:cBhvr>
                                    </p:animEffect>
                                  </p:childTnLst>
                                </p:cTn>
                              </p:par>
                            </p:childTnLst>
                          </p:cTn>
                        </p:par>
                      </p:childTnLst>
                    </p:cTn>
                  </p:par>
                  <p:par>
                    <p:cTn id="22" fill="hold">
                      <p:stCondLst>
                        <p:cond delay="indefinite"/>
                      </p:stCondLst>
                      <p:childTnLst>
                        <p:par>
                          <p:cTn id="23" fill="hold">
                            <p:stCondLst>
                              <p:cond delay="0"/>
                            </p:stCondLst>
                            <p:childTnLst>
                              <p:par>
                                <p:cTn id="24" presetID="3" presetClass="entr" presetSubtype="10" fill="hold" grpId="0" nodeType="clickEffect">
                                  <p:stCondLst>
                                    <p:cond delay="0"/>
                                  </p:stCondLst>
                                  <p:childTnLst>
                                    <p:set>
                                      <p:cBhvr>
                                        <p:cTn id="25" dur="1" fill="hold">
                                          <p:stCondLst>
                                            <p:cond delay="0"/>
                                          </p:stCondLst>
                                        </p:cTn>
                                        <p:tgtEl>
                                          <p:spTgt spid="19"/>
                                        </p:tgtEl>
                                        <p:attrNameLst>
                                          <p:attrName>style.visibility</p:attrName>
                                        </p:attrNameLst>
                                      </p:cBhvr>
                                      <p:to>
                                        <p:strVal val="visible"/>
                                      </p:to>
                                    </p:set>
                                    <p:animEffect transition="in" filter="blinds(horizontal)">
                                      <p:cBhvr>
                                        <p:cTn id="26" dur="500"/>
                                        <p:tgtEl>
                                          <p:spTgt spid="19"/>
                                        </p:tgtEl>
                                      </p:cBhvr>
                                    </p:animEffect>
                                  </p:childTnLst>
                                </p:cTn>
                              </p:par>
                            </p:childTnLst>
                          </p:cTn>
                        </p:par>
                      </p:childTnLst>
                    </p:cTn>
                  </p:par>
                  <p:par>
                    <p:cTn id="27" fill="hold">
                      <p:stCondLst>
                        <p:cond delay="indefinite"/>
                      </p:stCondLst>
                      <p:childTnLst>
                        <p:par>
                          <p:cTn id="28" fill="hold">
                            <p:stCondLst>
                              <p:cond delay="0"/>
                            </p:stCondLst>
                            <p:childTnLst>
                              <p:par>
                                <p:cTn id="29" presetID="3" presetClass="entr" presetSubtype="10" fill="hold" grpId="0" nodeType="clickEffect">
                                  <p:stCondLst>
                                    <p:cond delay="0"/>
                                  </p:stCondLst>
                                  <p:childTnLst>
                                    <p:set>
                                      <p:cBhvr>
                                        <p:cTn id="30" dur="1" fill="hold">
                                          <p:stCondLst>
                                            <p:cond delay="0"/>
                                          </p:stCondLst>
                                        </p:cTn>
                                        <p:tgtEl>
                                          <p:spTgt spid="20"/>
                                        </p:tgtEl>
                                        <p:attrNameLst>
                                          <p:attrName>style.visibility</p:attrName>
                                        </p:attrNameLst>
                                      </p:cBhvr>
                                      <p:to>
                                        <p:strVal val="visible"/>
                                      </p:to>
                                    </p:set>
                                    <p:animEffect transition="in" filter="blinds(horizontal)">
                                      <p:cBhvr>
                                        <p:cTn id="31" dur="500"/>
                                        <p:tgtEl>
                                          <p:spTgt spid="20"/>
                                        </p:tgtEl>
                                      </p:cBhvr>
                                    </p:animEffect>
                                  </p:childTnLst>
                                </p:cTn>
                              </p:par>
                            </p:childTnLst>
                          </p:cTn>
                        </p:par>
                      </p:childTnLst>
                    </p:cTn>
                  </p:par>
                  <p:par>
                    <p:cTn id="32" fill="hold">
                      <p:stCondLst>
                        <p:cond delay="indefinite"/>
                      </p:stCondLst>
                      <p:childTnLst>
                        <p:par>
                          <p:cTn id="33" fill="hold">
                            <p:stCondLst>
                              <p:cond delay="0"/>
                            </p:stCondLst>
                            <p:childTnLst>
                              <p:par>
                                <p:cTn id="34" presetID="3" presetClass="entr" presetSubtype="10" fill="hold" grpId="0" nodeType="clickEffect">
                                  <p:stCondLst>
                                    <p:cond delay="0"/>
                                  </p:stCondLst>
                                  <p:childTnLst>
                                    <p:set>
                                      <p:cBhvr>
                                        <p:cTn id="35" dur="1" fill="hold">
                                          <p:stCondLst>
                                            <p:cond delay="0"/>
                                          </p:stCondLst>
                                        </p:cTn>
                                        <p:tgtEl>
                                          <p:spTgt spid="24"/>
                                        </p:tgtEl>
                                        <p:attrNameLst>
                                          <p:attrName>style.visibility</p:attrName>
                                        </p:attrNameLst>
                                      </p:cBhvr>
                                      <p:to>
                                        <p:strVal val="visible"/>
                                      </p:to>
                                    </p:set>
                                    <p:animEffect transition="in" filter="blinds(horizontal)">
                                      <p:cBhvr>
                                        <p:cTn id="36" dur="500"/>
                                        <p:tgtEl>
                                          <p:spTgt spid="24"/>
                                        </p:tgtEl>
                                      </p:cBhvr>
                                    </p:animEffect>
                                  </p:childTnLst>
                                </p:cTn>
                              </p:par>
                            </p:childTnLst>
                          </p:cTn>
                        </p:par>
                      </p:childTnLst>
                    </p:cTn>
                  </p:par>
                  <p:par>
                    <p:cTn id="37" fill="hold">
                      <p:stCondLst>
                        <p:cond delay="indefinite"/>
                      </p:stCondLst>
                      <p:childTnLst>
                        <p:par>
                          <p:cTn id="38" fill="hold">
                            <p:stCondLst>
                              <p:cond delay="0"/>
                            </p:stCondLst>
                            <p:childTnLst>
                              <p:par>
                                <p:cTn id="39" presetID="3" presetClass="entr" presetSubtype="10" fill="hold" grpId="0" nodeType="clickEffect">
                                  <p:stCondLst>
                                    <p:cond delay="0"/>
                                  </p:stCondLst>
                                  <p:childTnLst>
                                    <p:set>
                                      <p:cBhvr>
                                        <p:cTn id="40" dur="1" fill="hold">
                                          <p:stCondLst>
                                            <p:cond delay="0"/>
                                          </p:stCondLst>
                                        </p:cTn>
                                        <p:tgtEl>
                                          <p:spTgt spid="25"/>
                                        </p:tgtEl>
                                        <p:attrNameLst>
                                          <p:attrName>style.visibility</p:attrName>
                                        </p:attrNameLst>
                                      </p:cBhvr>
                                      <p:to>
                                        <p:strVal val="visible"/>
                                      </p:to>
                                    </p:set>
                                    <p:animEffect transition="in" filter="blinds(horizontal)">
                                      <p:cBhvr>
                                        <p:cTn id="41" dur="500"/>
                                        <p:tgtEl>
                                          <p:spTgt spid="25"/>
                                        </p:tgtEl>
                                      </p:cBhvr>
                                    </p:animEffect>
                                  </p:childTnLst>
                                </p:cTn>
                              </p:par>
                            </p:childTnLst>
                          </p:cTn>
                        </p:par>
                      </p:childTnLst>
                    </p:cTn>
                  </p:par>
                  <p:par>
                    <p:cTn id="42" fill="hold">
                      <p:stCondLst>
                        <p:cond delay="indefinite"/>
                      </p:stCondLst>
                      <p:childTnLst>
                        <p:par>
                          <p:cTn id="43" fill="hold">
                            <p:stCondLst>
                              <p:cond delay="0"/>
                            </p:stCondLst>
                            <p:childTnLst>
                              <p:par>
                                <p:cTn id="44" presetID="3" presetClass="entr" presetSubtype="10" fill="hold" grpId="0" nodeType="clickEffect">
                                  <p:stCondLst>
                                    <p:cond delay="0"/>
                                  </p:stCondLst>
                                  <p:childTnLst>
                                    <p:set>
                                      <p:cBhvr>
                                        <p:cTn id="45" dur="1" fill="hold">
                                          <p:stCondLst>
                                            <p:cond delay="0"/>
                                          </p:stCondLst>
                                        </p:cTn>
                                        <p:tgtEl>
                                          <p:spTgt spid="26"/>
                                        </p:tgtEl>
                                        <p:attrNameLst>
                                          <p:attrName>style.visibility</p:attrName>
                                        </p:attrNameLst>
                                      </p:cBhvr>
                                      <p:to>
                                        <p:strVal val="visible"/>
                                      </p:to>
                                    </p:set>
                                    <p:animEffect transition="in" filter="blinds(horizontal)">
                                      <p:cBhvr>
                                        <p:cTn id="46" dur="500"/>
                                        <p:tgtEl>
                                          <p:spTgt spid="26"/>
                                        </p:tgtEl>
                                      </p:cBhvr>
                                    </p:animEffect>
                                  </p:childTnLst>
                                </p:cTn>
                              </p:par>
                            </p:childTnLst>
                          </p:cTn>
                        </p:par>
                      </p:childTnLst>
                    </p:cTn>
                  </p:par>
                  <p:par>
                    <p:cTn id="47" fill="hold">
                      <p:stCondLst>
                        <p:cond delay="indefinite"/>
                      </p:stCondLst>
                      <p:childTnLst>
                        <p:par>
                          <p:cTn id="48" fill="hold">
                            <p:stCondLst>
                              <p:cond delay="0"/>
                            </p:stCondLst>
                            <p:childTnLst>
                              <p:par>
                                <p:cTn id="49" presetID="3" presetClass="entr" presetSubtype="10" fill="hold" grpId="0" nodeType="clickEffect">
                                  <p:stCondLst>
                                    <p:cond delay="0"/>
                                  </p:stCondLst>
                                  <p:childTnLst>
                                    <p:set>
                                      <p:cBhvr>
                                        <p:cTn id="50" dur="1" fill="hold">
                                          <p:stCondLst>
                                            <p:cond delay="0"/>
                                          </p:stCondLst>
                                        </p:cTn>
                                        <p:tgtEl>
                                          <p:spTgt spid="27"/>
                                        </p:tgtEl>
                                        <p:attrNameLst>
                                          <p:attrName>style.visibility</p:attrName>
                                        </p:attrNameLst>
                                      </p:cBhvr>
                                      <p:to>
                                        <p:strVal val="visible"/>
                                      </p:to>
                                    </p:set>
                                    <p:animEffect transition="in" filter="blinds(horizontal)">
                                      <p:cBhvr>
                                        <p:cTn id="51" dur="500"/>
                                        <p:tgtEl>
                                          <p:spTgt spid="27"/>
                                        </p:tgtEl>
                                      </p:cBhvr>
                                    </p:animEffect>
                                  </p:childTnLst>
                                </p:cTn>
                              </p:par>
                            </p:childTnLst>
                          </p:cTn>
                        </p:par>
                      </p:childTnLst>
                    </p:cTn>
                  </p:par>
                  <p:par>
                    <p:cTn id="52" fill="hold">
                      <p:stCondLst>
                        <p:cond delay="indefinite"/>
                      </p:stCondLst>
                      <p:childTnLst>
                        <p:par>
                          <p:cTn id="53" fill="hold">
                            <p:stCondLst>
                              <p:cond delay="0"/>
                            </p:stCondLst>
                            <p:childTnLst>
                              <p:par>
                                <p:cTn id="54" presetID="3" presetClass="entr" presetSubtype="10" fill="hold" grpId="0" nodeType="clickEffect">
                                  <p:stCondLst>
                                    <p:cond delay="0"/>
                                  </p:stCondLst>
                                  <p:childTnLst>
                                    <p:set>
                                      <p:cBhvr>
                                        <p:cTn id="55" dur="1" fill="hold">
                                          <p:stCondLst>
                                            <p:cond delay="0"/>
                                          </p:stCondLst>
                                        </p:cTn>
                                        <p:tgtEl>
                                          <p:spTgt spid="28"/>
                                        </p:tgtEl>
                                        <p:attrNameLst>
                                          <p:attrName>style.visibility</p:attrName>
                                        </p:attrNameLst>
                                      </p:cBhvr>
                                      <p:to>
                                        <p:strVal val="visible"/>
                                      </p:to>
                                    </p:set>
                                    <p:animEffect transition="in" filter="blinds(horizontal)">
                                      <p:cBhvr>
                                        <p:cTn id="56" dur="500"/>
                                        <p:tgtEl>
                                          <p:spTgt spid="28"/>
                                        </p:tgtEl>
                                      </p:cBhvr>
                                    </p:animEffect>
                                  </p:childTnLst>
                                </p:cTn>
                              </p:par>
                            </p:childTnLst>
                          </p:cTn>
                        </p:par>
                      </p:childTnLst>
                    </p:cTn>
                  </p:par>
                  <p:par>
                    <p:cTn id="57" fill="hold">
                      <p:stCondLst>
                        <p:cond delay="indefinite"/>
                      </p:stCondLst>
                      <p:childTnLst>
                        <p:par>
                          <p:cTn id="58" fill="hold">
                            <p:stCondLst>
                              <p:cond delay="0"/>
                            </p:stCondLst>
                            <p:childTnLst>
                              <p:par>
                                <p:cTn id="59" presetID="3" presetClass="entr" presetSubtype="10" fill="hold" grpId="0" nodeType="clickEffect">
                                  <p:stCondLst>
                                    <p:cond delay="0"/>
                                  </p:stCondLst>
                                  <p:childTnLst>
                                    <p:set>
                                      <p:cBhvr>
                                        <p:cTn id="60" dur="1" fill="hold">
                                          <p:stCondLst>
                                            <p:cond delay="0"/>
                                          </p:stCondLst>
                                        </p:cTn>
                                        <p:tgtEl>
                                          <p:spTgt spid="30"/>
                                        </p:tgtEl>
                                        <p:attrNameLst>
                                          <p:attrName>style.visibility</p:attrName>
                                        </p:attrNameLst>
                                      </p:cBhvr>
                                      <p:to>
                                        <p:strVal val="visible"/>
                                      </p:to>
                                    </p:set>
                                    <p:animEffect transition="in" filter="blinds(horizontal)">
                                      <p:cBhvr>
                                        <p:cTn id="61" dur="500"/>
                                        <p:tgtEl>
                                          <p:spTgt spid="30"/>
                                        </p:tgtEl>
                                      </p:cBhvr>
                                    </p:animEffect>
                                  </p:childTnLst>
                                </p:cTn>
                              </p:par>
                            </p:childTnLst>
                          </p:cTn>
                        </p:par>
                      </p:childTnLst>
                    </p:cTn>
                  </p:par>
                  <p:par>
                    <p:cTn id="62" fill="hold">
                      <p:stCondLst>
                        <p:cond delay="indefinite"/>
                      </p:stCondLst>
                      <p:childTnLst>
                        <p:par>
                          <p:cTn id="63" fill="hold">
                            <p:stCondLst>
                              <p:cond delay="0"/>
                            </p:stCondLst>
                            <p:childTnLst>
                              <p:par>
                                <p:cTn id="64" presetID="26" presetClass="emph" presetSubtype="0" fill="hold" grpId="0" nodeType="clickEffect">
                                  <p:stCondLst>
                                    <p:cond delay="0"/>
                                  </p:stCondLst>
                                  <p:childTnLst>
                                    <p:animEffect transition="out" filter="fade">
                                      <p:cBhvr>
                                        <p:cTn id="65" dur="500" tmFilter="0, 0; .2, .5; .8, .5; 1, 0"/>
                                        <p:tgtEl>
                                          <p:spTgt spid="21"/>
                                        </p:tgtEl>
                                      </p:cBhvr>
                                    </p:animEffect>
                                    <p:animScale>
                                      <p:cBhvr>
                                        <p:cTn id="66" dur="250" autoRev="1" fill="hold"/>
                                        <p:tgtEl>
                                          <p:spTgt spid="21"/>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P spid="17" grpId="0"/>
      <p:bldP spid="4" grpId="0"/>
      <p:bldP spid="5" grpId="0"/>
      <p:bldP spid="18" grpId="0"/>
      <p:bldP spid="19" grpId="0"/>
      <p:bldP spid="20" grpId="0"/>
      <p:bldP spid="24" grpId="0"/>
      <p:bldP spid="25" grpId="0"/>
      <p:bldP spid="26" grpId="0"/>
      <p:bldP spid="27" grpId="0"/>
      <p:bldP spid="28" grpId="0"/>
      <p:bldP spid="30"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平行四边形 20"/>
          <p:cNvSpPr/>
          <p:nvPr/>
        </p:nvSpPr>
        <p:spPr>
          <a:xfrm>
            <a:off x="1160311" y="872062"/>
            <a:ext cx="2700670" cy="699576"/>
          </a:xfrm>
          <a:prstGeom prst="parallelogram">
            <a:avLst/>
          </a:prstGeom>
          <a:solidFill>
            <a:srgbClr val="22ACE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a:ea typeface="微软雅黑" panose="020B0503020204020204" charset="-122"/>
              <a:sym typeface="Arial" panose="020B0604020202020204"/>
            </a:endParaRPr>
          </a:p>
        </p:txBody>
      </p:sp>
      <p:sp>
        <p:nvSpPr>
          <p:cNvPr id="22" name="Rectangle 18"/>
          <p:cNvSpPr>
            <a:spLocks noChangeArrowheads="1"/>
          </p:cNvSpPr>
          <p:nvPr/>
        </p:nvSpPr>
        <p:spPr bwMode="auto">
          <a:xfrm>
            <a:off x="1728086" y="988485"/>
            <a:ext cx="1422400" cy="4305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ctr" fontAlgn="base">
              <a:spcBef>
                <a:spcPct val="0"/>
              </a:spcBef>
              <a:spcAft>
                <a:spcPct val="0"/>
              </a:spcAft>
            </a:pPr>
            <a:r>
              <a:rPr lang="zh-CN" altLang="en-US" sz="2800" dirty="0">
                <a:solidFill>
                  <a:schemeClr val="bg1"/>
                </a:solidFill>
                <a:latin typeface="Arial" panose="020B0604020202020204"/>
                <a:ea typeface="微软雅黑" panose="020B0503020204020204" charset="-122"/>
                <a:cs typeface="宋体" panose="02010600030101010101" pitchFamily="2" charset="-122"/>
                <a:sym typeface="Arial" panose="020B0604020202020204"/>
              </a:rPr>
              <a:t>派生单词</a:t>
            </a:r>
          </a:p>
        </p:txBody>
      </p:sp>
      <p:sp>
        <p:nvSpPr>
          <p:cNvPr id="23" name="平行四边形 22"/>
          <p:cNvSpPr/>
          <p:nvPr/>
        </p:nvSpPr>
        <p:spPr>
          <a:xfrm>
            <a:off x="3750119" y="872063"/>
            <a:ext cx="745738" cy="699576"/>
          </a:xfrm>
          <a:prstGeom prst="parallelogram">
            <a:avLst/>
          </a:prstGeom>
          <a:solidFill>
            <a:srgbClr val="7ED9F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a:ea typeface="微软雅黑" panose="020B0503020204020204" charset="-122"/>
              <a:sym typeface="Arial" panose="020B0604020202020204"/>
            </a:endParaRPr>
          </a:p>
        </p:txBody>
      </p:sp>
      <p:cxnSp>
        <p:nvCxnSpPr>
          <p:cNvPr id="6" name="直接连接符 5"/>
          <p:cNvCxnSpPr/>
          <p:nvPr/>
        </p:nvCxnSpPr>
        <p:spPr>
          <a:xfrm>
            <a:off x="1970951" y="2864435"/>
            <a:ext cx="0" cy="1323382"/>
          </a:xfrm>
          <a:prstGeom prst="line">
            <a:avLst/>
          </a:prstGeom>
          <a:noFill/>
          <a:ln w="19050" cap="flat" cmpd="sng" algn="ctr">
            <a:solidFill>
              <a:srgbClr val="7D7D7D">
                <a:lumMod val="20000"/>
                <a:lumOff val="80000"/>
              </a:srgbClr>
            </a:solidFill>
            <a:prstDash val="solid"/>
            <a:miter lim="800000"/>
          </a:ln>
          <a:effectLst/>
        </p:spPr>
      </p:cxnSp>
      <p:sp>
        <p:nvSpPr>
          <p:cNvPr id="7" name="椭圆 6"/>
          <p:cNvSpPr/>
          <p:nvPr/>
        </p:nvSpPr>
        <p:spPr>
          <a:xfrm>
            <a:off x="1283949" y="2432000"/>
            <a:ext cx="257564" cy="247650"/>
          </a:xfrm>
          <a:prstGeom prst="ellipse">
            <a:avLst/>
          </a:prstGeom>
          <a:solidFill>
            <a:srgbClr val="22ACEC"/>
          </a:solidFill>
          <a:ln w="19050" cap="flat" cmpd="sng" algn="ctr">
            <a:solidFill>
              <a:srgbClr val="7D7D7D">
                <a:lumMod val="20000"/>
                <a:lumOff val="8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Arial" panose="020B0604020202020204"/>
              <a:ea typeface="微软雅黑" panose="020B0503020204020204" charset="-122"/>
              <a:sym typeface="Arial" panose="020B0604020202020204"/>
            </a:endParaRPr>
          </a:p>
        </p:txBody>
      </p:sp>
      <p:sp>
        <p:nvSpPr>
          <p:cNvPr id="10" name="椭圆 9"/>
          <p:cNvSpPr/>
          <p:nvPr/>
        </p:nvSpPr>
        <p:spPr>
          <a:xfrm>
            <a:off x="1283949" y="3940167"/>
            <a:ext cx="257564" cy="247650"/>
          </a:xfrm>
          <a:prstGeom prst="ellipse">
            <a:avLst/>
          </a:prstGeom>
          <a:solidFill>
            <a:srgbClr val="22ACEC"/>
          </a:solidFill>
          <a:ln w="19050" cap="flat" cmpd="sng" algn="ctr">
            <a:solidFill>
              <a:srgbClr val="7D7D7D">
                <a:lumMod val="20000"/>
                <a:lumOff val="8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Arial" panose="020B0604020202020204"/>
              <a:ea typeface="微软雅黑" panose="020B0503020204020204" charset="-122"/>
              <a:sym typeface="Arial" panose="020B0604020202020204"/>
            </a:endParaRPr>
          </a:p>
        </p:txBody>
      </p:sp>
      <p:cxnSp>
        <p:nvCxnSpPr>
          <p:cNvPr id="13" name="直接连接符 12"/>
          <p:cNvCxnSpPr/>
          <p:nvPr/>
        </p:nvCxnSpPr>
        <p:spPr>
          <a:xfrm>
            <a:off x="1970951" y="4437425"/>
            <a:ext cx="0" cy="1323382"/>
          </a:xfrm>
          <a:prstGeom prst="line">
            <a:avLst/>
          </a:prstGeom>
          <a:noFill/>
          <a:ln w="19050" cap="flat" cmpd="sng" algn="ctr">
            <a:solidFill>
              <a:srgbClr val="7D7D7D">
                <a:lumMod val="20000"/>
                <a:lumOff val="80000"/>
              </a:srgbClr>
            </a:solidFill>
            <a:prstDash val="solid"/>
            <a:miter lim="800000"/>
          </a:ln>
          <a:effectLst/>
        </p:spPr>
      </p:cxnSp>
      <p:sp>
        <p:nvSpPr>
          <p:cNvPr id="14" name="椭圆 13"/>
          <p:cNvSpPr/>
          <p:nvPr/>
        </p:nvSpPr>
        <p:spPr>
          <a:xfrm>
            <a:off x="1283857" y="5897967"/>
            <a:ext cx="257564" cy="247650"/>
          </a:xfrm>
          <a:prstGeom prst="ellipse">
            <a:avLst/>
          </a:prstGeom>
          <a:solidFill>
            <a:srgbClr val="22ACEC"/>
          </a:solidFill>
          <a:ln w="19050" cap="flat" cmpd="sng" algn="ctr">
            <a:solidFill>
              <a:srgbClr val="7D7D7D">
                <a:lumMod val="20000"/>
                <a:lumOff val="8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Arial" panose="020B0604020202020204"/>
              <a:ea typeface="微软雅黑" panose="020B0503020204020204" charset="-122"/>
              <a:sym typeface="Arial" panose="020B0604020202020204"/>
            </a:endParaRPr>
          </a:p>
        </p:txBody>
      </p:sp>
      <p:pic>
        <p:nvPicPr>
          <p:cNvPr id="2" name="图片 1" descr="66"/>
          <p:cNvPicPr>
            <a:picLocks noChangeAspect="1"/>
          </p:cNvPicPr>
          <p:nvPr/>
        </p:nvPicPr>
        <p:blipFill>
          <a:blip r:embed="rId4"/>
          <a:stretch>
            <a:fillRect/>
          </a:stretch>
        </p:blipFill>
        <p:spPr>
          <a:xfrm>
            <a:off x="327660" y="824865"/>
            <a:ext cx="762000" cy="746760"/>
          </a:xfrm>
          <a:prstGeom prst="rect">
            <a:avLst/>
          </a:prstGeom>
        </p:spPr>
      </p:pic>
      <p:sp>
        <p:nvSpPr>
          <p:cNvPr id="8" name="矩形 7"/>
          <p:cNvSpPr/>
          <p:nvPr/>
        </p:nvSpPr>
        <p:spPr>
          <a:xfrm>
            <a:off x="1541780" y="1776730"/>
            <a:ext cx="11148695" cy="5028565"/>
          </a:xfrm>
          <a:prstGeom prst="rect">
            <a:avLst/>
          </a:prstGeom>
          <a:noFill/>
        </p:spPr>
        <p:txBody>
          <a:bodyPr wrap="square">
            <a:spAutoFit/>
          </a:bodyPr>
          <a:lstStyle/>
          <a:p>
            <a:pPr>
              <a:lnSpc>
                <a:spcPts val="3500"/>
              </a:lnSpc>
            </a:pPr>
            <a:r>
              <a:rPr lang="en-US" altLang="zh-CN" sz="2400" dirty="0">
                <a:latin typeface="Times New Roman" panose="02020603050405020304" pitchFamily="18" charset="0"/>
                <a:ea typeface="宋体" panose="02010600030101010101" pitchFamily="2" charset="-122"/>
                <a:cs typeface="Times New Roman" panose="02020603050405020304" pitchFamily="18" charset="0"/>
              </a:rPr>
              <a:t>1.__________  </a:t>
            </a:r>
            <a:r>
              <a:rPr sz="2400" dirty="0">
                <a:latin typeface="Times New Roman" panose="02020603050405020304" pitchFamily="18" charset="0"/>
                <a:ea typeface="宋体" panose="02010600030101010101" pitchFamily="2" charset="-122"/>
                <a:cs typeface="Times New Roman" panose="02020603050405020304" pitchFamily="18" charset="0"/>
              </a:rPr>
              <a:t>n. 陈述；说明</a:t>
            </a:r>
            <a:r>
              <a:rPr lang="en-US" altLang="zh-CN" sz="2400" dirty="0">
                <a:latin typeface="Times New Roman" panose="02020603050405020304" pitchFamily="18" charset="0"/>
                <a:ea typeface="宋体" panose="02010600030101010101" pitchFamily="2" charset="-122"/>
                <a:cs typeface="Times New Roman" panose="02020603050405020304" pitchFamily="18" charset="0"/>
              </a:rPr>
              <a:t>                           _______    </a:t>
            </a:r>
            <a:r>
              <a:rPr sz="2400" dirty="0">
                <a:latin typeface="Times New Roman" panose="02020603050405020304" pitchFamily="18" charset="0"/>
                <a:ea typeface="宋体" panose="02010600030101010101" pitchFamily="2" charset="-122"/>
                <a:cs typeface="Times New Roman" panose="02020603050405020304" pitchFamily="18" charset="0"/>
              </a:rPr>
              <a:t>v. 说明；陈述</a:t>
            </a:r>
          </a:p>
          <a:p>
            <a:pPr>
              <a:lnSpc>
                <a:spcPts val="3500"/>
              </a:lnSpc>
            </a:pPr>
            <a:r>
              <a:rPr lang="en-US" altLang="zh-CN" sz="2400" dirty="0">
                <a:latin typeface="Times New Roman" panose="02020603050405020304" pitchFamily="18" charset="0"/>
                <a:ea typeface="宋体" panose="02010600030101010101" pitchFamily="2" charset="-122"/>
                <a:cs typeface="Times New Roman" panose="02020603050405020304" pitchFamily="18" charset="0"/>
              </a:rPr>
              <a:t>2.__________ </a:t>
            </a:r>
            <a:r>
              <a:rPr sz="2400" dirty="0">
                <a:latin typeface="Times New Roman" panose="02020603050405020304" pitchFamily="18" charset="0"/>
                <a:ea typeface="宋体" panose="02010600030101010101" pitchFamily="2" charset="-122"/>
                <a:cs typeface="Times New Roman" panose="02020603050405020304" pitchFamily="18" charset="0"/>
              </a:rPr>
              <a:t>vt. 代表；象征</a:t>
            </a:r>
            <a:r>
              <a:rPr lang="zh-CN" altLang="en-US" sz="2400" dirty="0">
                <a:latin typeface="Times New Roman" panose="02020603050405020304" pitchFamily="18" charset="0"/>
                <a:ea typeface="宋体" panose="02010600030101010101" pitchFamily="2" charset="-122"/>
                <a:cs typeface="Times New Roman" panose="02020603050405020304" pitchFamily="18" charset="0"/>
              </a:rPr>
              <a:t> </a:t>
            </a:r>
            <a:r>
              <a:rPr lang="en-US" altLang="zh-CN" sz="2400" dirty="0">
                <a:latin typeface="Times New Roman" panose="02020603050405020304" pitchFamily="18" charset="0"/>
                <a:ea typeface="宋体" panose="02010600030101010101" pitchFamily="2" charset="-122"/>
                <a:cs typeface="Times New Roman" panose="02020603050405020304" pitchFamily="18" charset="0"/>
              </a:rPr>
              <a:t>                          _____________    </a:t>
            </a:r>
            <a:r>
              <a:rPr lang="en-US" sz="2400" dirty="0">
                <a:latin typeface="Times New Roman" panose="02020603050405020304" pitchFamily="18" charset="0"/>
                <a:ea typeface="宋体" panose="02010600030101010101" pitchFamily="2" charset="-122"/>
                <a:cs typeface="Times New Roman" panose="02020603050405020304" pitchFamily="18" charset="0"/>
              </a:rPr>
              <a:t>n. 代表；销售代表</a:t>
            </a:r>
          </a:p>
          <a:p>
            <a:pPr>
              <a:lnSpc>
                <a:spcPts val="3500"/>
              </a:lnSpc>
            </a:pPr>
            <a:r>
              <a:rPr lang="en-US" altLang="zh-CN" sz="2400" dirty="0">
                <a:latin typeface="Times New Roman" panose="02020603050405020304" pitchFamily="18" charset="0"/>
                <a:ea typeface="宋体" panose="02010600030101010101" pitchFamily="2" charset="-122"/>
                <a:cs typeface="Times New Roman" panose="02020603050405020304" pitchFamily="18" charset="0"/>
              </a:rPr>
              <a:t>3. ________  </a:t>
            </a:r>
            <a:r>
              <a:rPr sz="2400" dirty="0">
                <a:latin typeface="Times New Roman" panose="02020603050405020304" pitchFamily="18" charset="0"/>
                <a:ea typeface="宋体" panose="02010600030101010101" pitchFamily="2" charset="-122"/>
                <a:cs typeface="Times New Roman" panose="02020603050405020304" pitchFamily="18" charset="0"/>
              </a:rPr>
              <a:t> n. 社团；联系；联想               </a:t>
            </a:r>
            <a:r>
              <a:rPr lang="en-US" altLang="zh-CN" sz="2400" dirty="0">
                <a:latin typeface="Times New Roman" panose="02020603050405020304" pitchFamily="18" charset="0"/>
                <a:ea typeface="宋体" panose="02010600030101010101" pitchFamily="2" charset="-122"/>
                <a:cs typeface="Times New Roman" panose="02020603050405020304" pitchFamily="18" charset="0"/>
              </a:rPr>
              <a:t>  _________   </a:t>
            </a:r>
            <a:r>
              <a:rPr lang="en-US" sz="2400" dirty="0">
                <a:latin typeface="Times New Roman" panose="02020603050405020304" pitchFamily="18" charset="0"/>
                <a:ea typeface="宋体" panose="02010600030101010101" pitchFamily="2" charset="-122"/>
                <a:cs typeface="Times New Roman" panose="02020603050405020304" pitchFamily="18" charset="0"/>
              </a:rPr>
              <a:t>v. 交往；联想</a:t>
            </a:r>
          </a:p>
          <a:p>
            <a:pPr>
              <a:lnSpc>
                <a:spcPts val="3500"/>
              </a:lnSpc>
            </a:pPr>
            <a:r>
              <a:rPr lang="en-US" altLang="zh-CN" sz="2400" dirty="0">
                <a:latin typeface="Times New Roman" panose="02020603050405020304" pitchFamily="18" charset="0"/>
                <a:ea typeface="宋体" panose="02010600030101010101" pitchFamily="2" charset="-122"/>
                <a:cs typeface="Times New Roman" panose="02020603050405020304" pitchFamily="18" charset="0"/>
              </a:rPr>
              <a:t>4.________  </a:t>
            </a:r>
            <a:r>
              <a:rPr sz="2400" dirty="0">
                <a:latin typeface="Times New Roman" panose="02020603050405020304" pitchFamily="18" charset="0"/>
                <a:ea typeface="宋体" panose="02010600030101010101" pitchFamily="2" charset="-122"/>
                <a:cs typeface="Times New Roman" panose="02020603050405020304" pitchFamily="18" charset="0"/>
              </a:rPr>
              <a:t>adj. 好奇的                                  </a:t>
            </a:r>
            <a:r>
              <a:rPr lang="en-US" altLang="zh-CN" sz="2400" dirty="0">
                <a:latin typeface="Times New Roman" panose="02020603050405020304" pitchFamily="18" charset="0"/>
                <a:ea typeface="宋体" panose="02010600030101010101" pitchFamily="2" charset="-122"/>
                <a:cs typeface="Times New Roman" panose="02020603050405020304" pitchFamily="18" charset="0"/>
              </a:rPr>
              <a:t>  _________   </a:t>
            </a:r>
            <a:r>
              <a:rPr sz="2400" dirty="0">
                <a:latin typeface="Times New Roman" panose="02020603050405020304" pitchFamily="18" charset="0"/>
                <a:ea typeface="宋体" panose="02010600030101010101" pitchFamily="2" charset="-122"/>
                <a:cs typeface="Times New Roman" panose="02020603050405020304" pitchFamily="18" charset="0"/>
              </a:rPr>
              <a:t>n. 好奇心；求知欲</a:t>
            </a:r>
          </a:p>
          <a:p>
            <a:pPr>
              <a:lnSpc>
                <a:spcPts val="3500"/>
              </a:lnSpc>
            </a:pPr>
            <a:r>
              <a:rPr lang="en-US" altLang="zh-CN" sz="2400" dirty="0">
                <a:latin typeface="Times New Roman" panose="02020603050405020304" pitchFamily="18" charset="0"/>
                <a:ea typeface="宋体" panose="02010600030101010101" pitchFamily="2" charset="-122"/>
                <a:cs typeface="Times New Roman" panose="02020603050405020304" pitchFamily="18" charset="0"/>
              </a:rPr>
              <a:t>5._______  </a:t>
            </a:r>
            <a:r>
              <a:rPr sz="2400" dirty="0">
                <a:latin typeface="Times New Roman" panose="02020603050405020304" pitchFamily="18" charset="0"/>
                <a:ea typeface="宋体" panose="02010600030101010101" pitchFamily="2" charset="-122"/>
                <a:cs typeface="Times New Roman" panose="02020603050405020304" pitchFamily="18" charset="0"/>
              </a:rPr>
              <a:t>vt. 保护；保卫           </a:t>
            </a:r>
            <a:r>
              <a:rPr lang="en-US" altLang="zh-CN" sz="2400" dirty="0">
                <a:latin typeface="Times New Roman" panose="02020603050405020304" pitchFamily="18" charset="0"/>
                <a:ea typeface="宋体" panose="02010600030101010101" pitchFamily="2" charset="-122"/>
                <a:cs typeface="Times New Roman" panose="02020603050405020304" pitchFamily="18" charset="0"/>
              </a:rPr>
              <a:t>	                ________  </a:t>
            </a:r>
            <a:r>
              <a:rPr lang="en-US" sz="2400" dirty="0">
                <a:latin typeface="Times New Roman" panose="02020603050405020304" pitchFamily="18" charset="0"/>
                <a:ea typeface="宋体" panose="02010600030101010101" pitchFamily="2" charset="-122"/>
                <a:cs typeface="Times New Roman" panose="02020603050405020304" pitchFamily="18" charset="0"/>
              </a:rPr>
              <a:t>n. 防御；保卫</a:t>
            </a:r>
          </a:p>
          <a:p>
            <a:pPr>
              <a:lnSpc>
                <a:spcPts val="3500"/>
              </a:lnSpc>
            </a:pPr>
            <a:r>
              <a:rPr lang="en-US" altLang="zh-CN" sz="2400" dirty="0">
                <a:latin typeface="Times New Roman" panose="02020603050405020304" pitchFamily="18" charset="0"/>
                <a:ea typeface="宋体" panose="02010600030101010101" pitchFamily="2" charset="-122"/>
                <a:cs typeface="Times New Roman" panose="02020603050405020304" pitchFamily="18" charset="0"/>
              </a:rPr>
              <a:t>6.</a:t>
            </a:r>
            <a:r>
              <a:rPr lang="zh-CN" altLang="en-US" sz="2400" dirty="0">
                <a:latin typeface="Times New Roman" panose="02020603050405020304" pitchFamily="18" charset="0"/>
                <a:ea typeface="宋体" panose="02010600030101010101" pitchFamily="2" charset="-122"/>
                <a:cs typeface="Times New Roman" panose="02020603050405020304" pitchFamily="18" charset="0"/>
              </a:rPr>
              <a:t> </a:t>
            </a:r>
            <a:r>
              <a:rPr lang="en-US" altLang="zh-CN" sz="2400" dirty="0">
                <a:latin typeface="Times New Roman" panose="02020603050405020304" pitchFamily="18" charset="0"/>
                <a:ea typeface="宋体" panose="02010600030101010101" pitchFamily="2" charset="-122"/>
                <a:cs typeface="Times New Roman" panose="02020603050405020304" pitchFamily="18" charset="0"/>
              </a:rPr>
              <a:t>______   </a:t>
            </a:r>
            <a:r>
              <a:rPr sz="2400" dirty="0">
                <a:latin typeface="Times New Roman" panose="02020603050405020304" pitchFamily="18" charset="0"/>
                <a:ea typeface="宋体" panose="02010600030101010101" pitchFamily="2" charset="-122"/>
                <a:cs typeface="Times New Roman" panose="02020603050405020304" pitchFamily="18" charset="0"/>
              </a:rPr>
              <a:t>adj. </a:t>
            </a:r>
            <a:r>
              <a:rPr sz="2400" dirty="0" err="1">
                <a:latin typeface="Times New Roman" panose="02020603050405020304" pitchFamily="18" charset="0"/>
                <a:ea typeface="宋体" panose="02010600030101010101" pitchFamily="2" charset="-122"/>
                <a:cs typeface="Times New Roman" panose="02020603050405020304" pitchFamily="18" charset="0"/>
              </a:rPr>
              <a:t>主要的</a:t>
            </a:r>
            <a:r>
              <a:rPr sz="2400" dirty="0">
                <a:latin typeface="Times New Roman" panose="02020603050405020304" pitchFamily="18" charset="0"/>
                <a:ea typeface="宋体" panose="02010600030101010101" pitchFamily="2" charset="-122"/>
                <a:cs typeface="Times New Roman" panose="02020603050405020304" pitchFamily="18" charset="0"/>
              </a:rPr>
              <a:t>  </a:t>
            </a:r>
            <a:r>
              <a:rPr lang="zh-CN" altLang="en-US" sz="2400" dirty="0">
                <a:latin typeface="Times New Roman" panose="02020603050405020304" pitchFamily="18" charset="0"/>
                <a:ea typeface="宋体" panose="02010600030101010101" pitchFamily="2" charset="-122"/>
                <a:cs typeface="Times New Roman" panose="02020603050405020304" pitchFamily="18" charset="0"/>
              </a:rPr>
              <a:t>                                    </a:t>
            </a:r>
            <a:r>
              <a:rPr lang="en-US" altLang="zh-CN" sz="2400" dirty="0">
                <a:latin typeface="Times New Roman" panose="02020603050405020304" pitchFamily="18" charset="0"/>
                <a:ea typeface="宋体" panose="02010600030101010101" pitchFamily="2" charset="-122"/>
                <a:cs typeface="Times New Roman" panose="02020603050405020304" pitchFamily="18" charset="0"/>
              </a:rPr>
              <a:t>_________   </a:t>
            </a:r>
            <a:r>
              <a:rPr lang="en-US" sz="2400" dirty="0">
                <a:latin typeface="Times New Roman" panose="02020603050405020304" pitchFamily="18" charset="0"/>
                <a:ea typeface="宋体" panose="02010600030101010101" pitchFamily="2" charset="-122"/>
                <a:cs typeface="Times New Roman" panose="02020603050405020304" pitchFamily="18" charset="0"/>
              </a:rPr>
              <a:t>n. 大多数；大部分</a:t>
            </a:r>
          </a:p>
          <a:p>
            <a:pPr>
              <a:lnSpc>
                <a:spcPts val="3500"/>
              </a:lnSpc>
            </a:pPr>
            <a:r>
              <a:rPr lang="en-US" altLang="zh-CN" sz="2400" dirty="0">
                <a:latin typeface="Times New Roman" panose="02020603050405020304" pitchFamily="18" charset="0"/>
                <a:ea typeface="宋体" panose="02010600030101010101" pitchFamily="2" charset="-122"/>
                <a:cs typeface="Times New Roman" panose="02020603050405020304" pitchFamily="18" charset="0"/>
              </a:rPr>
              <a:t>7.______  </a:t>
            </a:r>
            <a:r>
              <a:rPr sz="2400" dirty="0">
                <a:latin typeface="Times New Roman" panose="02020603050405020304" pitchFamily="18" charset="0"/>
                <a:ea typeface="宋体" panose="02010600030101010101" pitchFamily="2" charset="-122"/>
                <a:cs typeface="Times New Roman" panose="02020603050405020304" pitchFamily="18" charset="0"/>
              </a:rPr>
              <a:t>adv. </a:t>
            </a:r>
            <a:r>
              <a:rPr sz="2400" dirty="0" err="1">
                <a:latin typeface="Times New Roman" panose="02020603050405020304" pitchFamily="18" charset="0"/>
                <a:ea typeface="宋体" panose="02010600030101010101" pitchFamily="2" charset="-122"/>
                <a:cs typeface="Times New Roman" panose="02020603050405020304" pitchFamily="18" charset="0"/>
              </a:rPr>
              <a:t>真实地；真诚</a:t>
            </a:r>
            <a:r>
              <a:rPr lang="zh-CN" sz="2400" dirty="0">
                <a:latin typeface="Times New Roman" panose="02020603050405020304" pitchFamily="18" charset="0"/>
                <a:ea typeface="宋体" panose="02010600030101010101" pitchFamily="2" charset="-122"/>
                <a:cs typeface="Times New Roman" panose="02020603050405020304" pitchFamily="18" charset="0"/>
              </a:rPr>
              <a:t>地</a:t>
            </a:r>
            <a:r>
              <a:rPr sz="2400" dirty="0">
                <a:latin typeface="Times New Roman" panose="02020603050405020304" pitchFamily="18" charset="0"/>
                <a:ea typeface="宋体" panose="02010600030101010101" pitchFamily="2" charset="-122"/>
                <a:cs typeface="Times New Roman" panose="02020603050405020304" pitchFamily="18" charset="0"/>
              </a:rPr>
              <a:t>                  </a:t>
            </a:r>
            <a:r>
              <a:rPr lang="zh-CN" altLang="en-US" sz="2400" dirty="0">
                <a:latin typeface="Times New Roman" panose="02020603050405020304" pitchFamily="18" charset="0"/>
                <a:ea typeface="宋体" panose="02010600030101010101" pitchFamily="2" charset="-122"/>
                <a:cs typeface="Times New Roman" panose="02020603050405020304" pitchFamily="18" charset="0"/>
              </a:rPr>
              <a:t>     </a:t>
            </a:r>
            <a:r>
              <a:rPr lang="en-US" altLang="zh-CN" sz="2400" dirty="0">
                <a:latin typeface="Times New Roman" panose="02020603050405020304" pitchFamily="18" charset="0"/>
                <a:ea typeface="宋体" panose="02010600030101010101" pitchFamily="2" charset="-122"/>
                <a:cs typeface="Times New Roman" panose="02020603050405020304" pitchFamily="18" charset="0"/>
              </a:rPr>
              <a:t> ______  </a:t>
            </a:r>
            <a:r>
              <a:rPr lang="en-US" sz="2400" dirty="0">
                <a:latin typeface="Times New Roman" panose="02020603050405020304" pitchFamily="18" charset="0"/>
                <a:ea typeface="宋体" panose="02010600030101010101" pitchFamily="2" charset="-122"/>
                <a:cs typeface="Times New Roman" panose="02020603050405020304" pitchFamily="18" charset="0"/>
              </a:rPr>
              <a:t>adj. 符合事实的；确实的</a:t>
            </a:r>
          </a:p>
          <a:p>
            <a:pPr>
              <a:lnSpc>
                <a:spcPts val="3500"/>
              </a:lnSpc>
            </a:pPr>
            <a:r>
              <a:rPr lang="en-US" altLang="zh-CN" sz="2400" dirty="0">
                <a:latin typeface="Times New Roman" panose="02020603050405020304" pitchFamily="18" charset="0"/>
                <a:ea typeface="宋体" panose="02010600030101010101" pitchFamily="2" charset="-122"/>
                <a:cs typeface="Times New Roman" panose="02020603050405020304" pitchFamily="18" charset="0"/>
              </a:rPr>
              <a:t>8._________  </a:t>
            </a:r>
            <a:r>
              <a:rPr sz="2400" dirty="0">
                <a:latin typeface="Times New Roman" panose="02020603050405020304" pitchFamily="18" charset="0"/>
                <a:ea typeface="宋体" panose="02010600030101010101" pitchFamily="2" charset="-122"/>
                <a:cs typeface="Times New Roman" panose="02020603050405020304" pitchFamily="18" charset="0"/>
              </a:rPr>
              <a:t>n. 功能 vi. 起作用；运转  </a:t>
            </a:r>
            <a:r>
              <a:rPr lang="en-US" altLang="zh-CN" sz="2400" dirty="0">
                <a:latin typeface="Times New Roman" panose="02020603050405020304" pitchFamily="18" charset="0"/>
                <a:ea typeface="宋体" panose="02010600030101010101" pitchFamily="2" charset="-122"/>
                <a:cs typeface="Times New Roman" panose="02020603050405020304" pitchFamily="18" charset="0"/>
              </a:rPr>
              <a:t>         __________   </a:t>
            </a:r>
            <a:r>
              <a:rPr lang="en-US" sz="2400" dirty="0">
                <a:latin typeface="Times New Roman" panose="02020603050405020304" pitchFamily="18" charset="0"/>
                <a:ea typeface="宋体" panose="02010600030101010101" pitchFamily="2" charset="-122"/>
                <a:cs typeface="Times New Roman" panose="02020603050405020304" pitchFamily="18" charset="0"/>
              </a:rPr>
              <a:t>adj. </a:t>
            </a:r>
            <a:r>
              <a:rPr lang="en-US" sz="2400" dirty="0" err="1">
                <a:latin typeface="Times New Roman" panose="02020603050405020304" pitchFamily="18" charset="0"/>
                <a:ea typeface="宋体" panose="02010600030101010101" pitchFamily="2" charset="-122"/>
                <a:cs typeface="Times New Roman" panose="02020603050405020304" pitchFamily="18" charset="0"/>
              </a:rPr>
              <a:t>实用的；作用的</a:t>
            </a:r>
            <a:endParaRPr lang="en-US" sz="2400" dirty="0">
              <a:latin typeface="Times New Roman" panose="02020603050405020304" pitchFamily="18" charset="0"/>
              <a:ea typeface="宋体" panose="02010600030101010101" pitchFamily="2" charset="-122"/>
              <a:cs typeface="Times New Roman" panose="02020603050405020304" pitchFamily="18" charset="0"/>
            </a:endParaRPr>
          </a:p>
          <a:p>
            <a:pPr>
              <a:lnSpc>
                <a:spcPts val="3500"/>
              </a:lnSpc>
            </a:pPr>
            <a:r>
              <a:rPr lang="en-US" altLang="zh-CN" sz="2400" dirty="0">
                <a:latin typeface="Times New Roman" panose="02020603050405020304" pitchFamily="18" charset="0"/>
                <a:ea typeface="宋体" panose="02010600030101010101" pitchFamily="2" charset="-122"/>
                <a:cs typeface="Times New Roman" panose="02020603050405020304" pitchFamily="18" charset="0"/>
              </a:rPr>
              <a:t>9.______   </a:t>
            </a:r>
            <a:r>
              <a:rPr sz="2400" dirty="0">
                <a:latin typeface="Times New Roman" panose="02020603050405020304" pitchFamily="18" charset="0"/>
                <a:ea typeface="宋体" panose="02010600030101010101" pitchFamily="2" charset="-122"/>
                <a:cs typeface="Times New Roman" panose="02020603050405020304" pitchFamily="18" charset="0"/>
              </a:rPr>
              <a:t>adj. 面部的</a:t>
            </a:r>
            <a:r>
              <a:rPr lang="en-US" altLang="zh-CN" sz="2400" dirty="0">
                <a:latin typeface="Times New Roman" panose="02020603050405020304" pitchFamily="18" charset="0"/>
                <a:ea typeface="宋体" panose="02010600030101010101" pitchFamily="2" charset="-122"/>
                <a:cs typeface="Times New Roman" panose="02020603050405020304" pitchFamily="18" charset="0"/>
              </a:rPr>
              <a:t>                                       ______    </a:t>
            </a:r>
            <a:r>
              <a:rPr sz="2400" dirty="0">
                <a:latin typeface="Times New Roman" panose="02020603050405020304" pitchFamily="18" charset="0"/>
                <a:ea typeface="宋体" panose="02010600030101010101" pitchFamily="2" charset="-122"/>
                <a:cs typeface="Times New Roman" panose="02020603050405020304" pitchFamily="18" charset="0"/>
              </a:rPr>
              <a:t>n. 脸；面孔</a:t>
            </a:r>
          </a:p>
          <a:p>
            <a:pPr>
              <a:lnSpc>
                <a:spcPts val="3500"/>
              </a:lnSpc>
            </a:pPr>
            <a:r>
              <a:rPr lang="en-US" sz="2400" dirty="0">
                <a:latin typeface="Times New Roman" panose="02020603050405020304" pitchFamily="18" charset="0"/>
                <a:ea typeface="宋体" panose="02010600030101010101" pitchFamily="2" charset="-122"/>
                <a:cs typeface="Times New Roman" panose="02020603050405020304" pitchFamily="18" charset="0"/>
              </a:rPr>
              <a:t>10. ______  </a:t>
            </a:r>
            <a:r>
              <a:rPr sz="2400" dirty="0">
                <a:latin typeface="Times New Roman" panose="02020603050405020304" pitchFamily="18" charset="0"/>
                <a:ea typeface="宋体" panose="02010600030101010101" pitchFamily="2" charset="-122"/>
                <a:cs typeface="Times New Roman" panose="02020603050405020304" pitchFamily="18" charset="0"/>
                <a:sym typeface="+mn-ea"/>
              </a:rPr>
              <a:t> </a:t>
            </a:r>
            <a:r>
              <a:rPr sz="2400" dirty="0">
                <a:latin typeface="Times New Roman" panose="02020603050405020304" pitchFamily="18" charset="0"/>
                <a:ea typeface="宋体" panose="02010600030101010101" pitchFamily="2" charset="-122"/>
                <a:cs typeface="Times New Roman" panose="02020603050405020304" pitchFamily="18" charset="0"/>
              </a:rPr>
              <a:t>adj. </a:t>
            </a:r>
            <a:r>
              <a:rPr sz="2400" dirty="0" err="1">
                <a:latin typeface="Times New Roman" panose="02020603050405020304" pitchFamily="18" charset="0"/>
                <a:ea typeface="宋体" panose="02010600030101010101" pitchFamily="2" charset="-122"/>
                <a:cs typeface="Times New Roman" panose="02020603050405020304" pitchFamily="18" charset="0"/>
              </a:rPr>
              <a:t>可能的</a:t>
            </a:r>
            <a:r>
              <a:rPr lang="en-US" sz="2400" dirty="0">
                <a:latin typeface="Times New Roman" panose="02020603050405020304" pitchFamily="18" charset="0"/>
                <a:ea typeface="宋体" panose="02010600030101010101" pitchFamily="2" charset="-122"/>
                <a:cs typeface="Times New Roman" panose="02020603050405020304" pitchFamily="18" charset="0"/>
              </a:rPr>
              <a:t>                                     _________   </a:t>
            </a:r>
            <a:r>
              <a:rPr sz="2400" dirty="0">
                <a:latin typeface="Times New Roman" panose="02020603050405020304" pitchFamily="18" charset="0"/>
                <a:ea typeface="宋体" panose="02010600030101010101" pitchFamily="2" charset="-122"/>
                <a:cs typeface="Times New Roman" panose="02020603050405020304" pitchFamily="18" charset="0"/>
              </a:rPr>
              <a:t>n. 可能性</a:t>
            </a:r>
          </a:p>
          <a:p>
            <a:pPr>
              <a:lnSpc>
                <a:spcPts val="3500"/>
              </a:lnSpc>
            </a:pPr>
            <a:endParaRPr lang="en-US" sz="2400" dirty="0">
              <a:latin typeface="Times New Roman" panose="02020603050405020304" pitchFamily="18" charset="0"/>
              <a:ea typeface="宋体" panose="02010600030101010101" pitchFamily="2" charset="-122"/>
              <a:cs typeface="Times New Roman" panose="02020603050405020304" pitchFamily="18" charset="0"/>
            </a:endParaRPr>
          </a:p>
        </p:txBody>
      </p:sp>
      <p:sp>
        <p:nvSpPr>
          <p:cNvPr id="39" name="TextBox 38"/>
          <p:cNvSpPr txBox="1"/>
          <p:nvPr/>
        </p:nvSpPr>
        <p:spPr>
          <a:xfrm>
            <a:off x="1970951" y="1774190"/>
            <a:ext cx="1862455" cy="460375"/>
          </a:xfrm>
          <a:prstGeom prst="rect">
            <a:avLst/>
          </a:prstGeom>
          <a:noFill/>
        </p:spPr>
        <p:txBody>
          <a:bodyPr wrap="square" rtlCol="0">
            <a:spAutoFit/>
          </a:bodyPr>
          <a:lstStyle>
            <a:defPPr>
              <a:defRPr lang="zh-CN"/>
            </a:defPPr>
            <a:lvl1pPr>
              <a:defRPr sz="2000" b="1">
                <a:solidFill>
                  <a:srgbClr val="FF0000"/>
                </a:solidFill>
                <a:latin typeface="Calibri" panose="020F0502020204030204" pitchFamily="34" charset="0"/>
                <a:cs typeface="Times New Roman" panose="02020603050405020304" pitchFamily="18" charset="0"/>
              </a:defRPr>
            </a:lvl1pPr>
          </a:lstStyle>
          <a:p>
            <a:r>
              <a:rPr lang="en-US" altLang="zh-CN" sz="2400" b="0" dirty="0"/>
              <a:t>statement</a:t>
            </a:r>
          </a:p>
        </p:txBody>
      </p:sp>
      <p:sp>
        <p:nvSpPr>
          <p:cNvPr id="9" name="TextBox 38"/>
          <p:cNvSpPr txBox="1"/>
          <p:nvPr/>
        </p:nvSpPr>
        <p:spPr>
          <a:xfrm>
            <a:off x="7412809" y="1774190"/>
            <a:ext cx="2022475" cy="460375"/>
          </a:xfrm>
          <a:prstGeom prst="rect">
            <a:avLst/>
          </a:prstGeom>
          <a:noFill/>
        </p:spPr>
        <p:txBody>
          <a:bodyPr wrap="square" rtlCol="0">
            <a:spAutoFit/>
          </a:bodyPr>
          <a:lstStyle>
            <a:defPPr>
              <a:defRPr lang="zh-CN"/>
            </a:defPPr>
            <a:lvl1pPr>
              <a:defRPr sz="2000" b="1">
                <a:solidFill>
                  <a:srgbClr val="FF0000"/>
                </a:solidFill>
                <a:latin typeface="Calibri" panose="020F0502020204030204" pitchFamily="34" charset="0"/>
                <a:cs typeface="Times New Roman" panose="02020603050405020304" pitchFamily="18" charset="0"/>
              </a:defRPr>
            </a:lvl1pPr>
          </a:lstStyle>
          <a:p>
            <a:r>
              <a:rPr lang="en-US" altLang="zh-CN" sz="2400" b="0" dirty="0"/>
              <a:t>state</a:t>
            </a:r>
          </a:p>
        </p:txBody>
      </p:sp>
      <p:sp>
        <p:nvSpPr>
          <p:cNvPr id="11" name="TextBox 38"/>
          <p:cNvSpPr txBox="1"/>
          <p:nvPr/>
        </p:nvSpPr>
        <p:spPr>
          <a:xfrm>
            <a:off x="1970951" y="2272744"/>
            <a:ext cx="1619261" cy="460375"/>
          </a:xfrm>
          <a:prstGeom prst="rect">
            <a:avLst/>
          </a:prstGeom>
          <a:noFill/>
        </p:spPr>
        <p:txBody>
          <a:bodyPr wrap="square" rtlCol="0">
            <a:spAutoFit/>
          </a:bodyPr>
          <a:lstStyle>
            <a:defPPr>
              <a:defRPr lang="zh-CN"/>
            </a:defPPr>
            <a:lvl1pPr>
              <a:defRPr sz="2000" b="1">
                <a:solidFill>
                  <a:srgbClr val="FF0000"/>
                </a:solidFill>
                <a:latin typeface="Calibri" panose="020F0502020204030204" pitchFamily="34" charset="0"/>
                <a:cs typeface="Times New Roman" panose="02020603050405020304" pitchFamily="18" charset="0"/>
              </a:defRPr>
            </a:lvl1pPr>
          </a:lstStyle>
          <a:p>
            <a:r>
              <a:rPr lang="en-US" altLang="zh-CN" sz="2400" b="0" dirty="0"/>
              <a:t>represent</a:t>
            </a:r>
          </a:p>
        </p:txBody>
      </p:sp>
      <p:sp>
        <p:nvSpPr>
          <p:cNvPr id="12" name="TextBox 38"/>
          <p:cNvSpPr txBox="1"/>
          <p:nvPr/>
        </p:nvSpPr>
        <p:spPr>
          <a:xfrm>
            <a:off x="7412809" y="2234565"/>
            <a:ext cx="2251710" cy="460375"/>
          </a:xfrm>
          <a:prstGeom prst="rect">
            <a:avLst/>
          </a:prstGeom>
          <a:noFill/>
        </p:spPr>
        <p:txBody>
          <a:bodyPr wrap="square" rtlCol="0">
            <a:spAutoFit/>
          </a:bodyPr>
          <a:lstStyle>
            <a:defPPr>
              <a:defRPr lang="zh-CN"/>
            </a:defPPr>
            <a:lvl1pPr>
              <a:defRPr sz="2000" b="1">
                <a:solidFill>
                  <a:srgbClr val="FF0000"/>
                </a:solidFill>
                <a:latin typeface="Calibri" panose="020F0502020204030204" pitchFamily="34" charset="0"/>
                <a:cs typeface="Times New Roman" panose="02020603050405020304" pitchFamily="18" charset="0"/>
              </a:defRPr>
            </a:lvl1pPr>
          </a:lstStyle>
          <a:p>
            <a:r>
              <a:rPr lang="en-US" altLang="zh-CN" sz="2400" b="0" dirty="0"/>
              <a:t>representative</a:t>
            </a:r>
          </a:p>
        </p:txBody>
      </p:sp>
      <p:sp>
        <p:nvSpPr>
          <p:cNvPr id="15" name="TextBox 38"/>
          <p:cNvSpPr txBox="1"/>
          <p:nvPr/>
        </p:nvSpPr>
        <p:spPr>
          <a:xfrm>
            <a:off x="1970951" y="2679700"/>
            <a:ext cx="1812925" cy="460375"/>
          </a:xfrm>
          <a:prstGeom prst="rect">
            <a:avLst/>
          </a:prstGeom>
          <a:noFill/>
        </p:spPr>
        <p:txBody>
          <a:bodyPr wrap="square" rtlCol="0">
            <a:spAutoFit/>
          </a:bodyPr>
          <a:lstStyle>
            <a:defPPr>
              <a:defRPr lang="zh-CN"/>
            </a:defPPr>
            <a:lvl1pPr>
              <a:defRPr sz="2000" b="1">
                <a:solidFill>
                  <a:srgbClr val="FF0000"/>
                </a:solidFill>
                <a:latin typeface="Calibri" panose="020F0502020204030204" pitchFamily="34" charset="0"/>
                <a:cs typeface="Times New Roman" panose="02020603050405020304" pitchFamily="18" charset="0"/>
              </a:defRPr>
            </a:lvl1pPr>
          </a:lstStyle>
          <a:p>
            <a:r>
              <a:rPr lang="en-US" altLang="zh-CN" sz="2400" b="0" dirty="0"/>
              <a:t>association</a:t>
            </a:r>
          </a:p>
        </p:txBody>
      </p:sp>
      <p:sp>
        <p:nvSpPr>
          <p:cNvPr id="16" name="TextBox 38"/>
          <p:cNvSpPr txBox="1"/>
          <p:nvPr/>
        </p:nvSpPr>
        <p:spPr>
          <a:xfrm>
            <a:off x="7412809" y="2695019"/>
            <a:ext cx="1619261" cy="460375"/>
          </a:xfrm>
          <a:prstGeom prst="rect">
            <a:avLst/>
          </a:prstGeom>
          <a:noFill/>
        </p:spPr>
        <p:txBody>
          <a:bodyPr wrap="square" rtlCol="0">
            <a:spAutoFit/>
          </a:bodyPr>
          <a:lstStyle>
            <a:defPPr>
              <a:defRPr lang="zh-CN"/>
            </a:defPPr>
            <a:lvl1pPr>
              <a:defRPr sz="2000" b="1">
                <a:solidFill>
                  <a:srgbClr val="FF0000"/>
                </a:solidFill>
                <a:latin typeface="Calibri" panose="020F0502020204030204" pitchFamily="34" charset="0"/>
                <a:cs typeface="Times New Roman" panose="02020603050405020304" pitchFamily="18" charset="0"/>
              </a:defRPr>
            </a:lvl1pPr>
          </a:lstStyle>
          <a:p>
            <a:r>
              <a:rPr lang="en-US" altLang="zh-CN" sz="2400" b="0" dirty="0"/>
              <a:t>associate</a:t>
            </a:r>
          </a:p>
        </p:txBody>
      </p:sp>
      <p:sp>
        <p:nvSpPr>
          <p:cNvPr id="29" name="TextBox 38"/>
          <p:cNvSpPr txBox="1"/>
          <p:nvPr/>
        </p:nvSpPr>
        <p:spPr>
          <a:xfrm>
            <a:off x="1970951" y="3193415"/>
            <a:ext cx="2022475" cy="460375"/>
          </a:xfrm>
          <a:prstGeom prst="rect">
            <a:avLst/>
          </a:prstGeom>
          <a:noFill/>
        </p:spPr>
        <p:txBody>
          <a:bodyPr wrap="square" rtlCol="0">
            <a:spAutoFit/>
          </a:bodyPr>
          <a:lstStyle>
            <a:defPPr>
              <a:defRPr lang="zh-CN"/>
            </a:defPPr>
            <a:lvl1pPr>
              <a:defRPr sz="2000" b="1">
                <a:solidFill>
                  <a:srgbClr val="FF0000"/>
                </a:solidFill>
                <a:latin typeface="Calibri" panose="020F0502020204030204" pitchFamily="34" charset="0"/>
                <a:cs typeface="Times New Roman" panose="02020603050405020304" pitchFamily="18" charset="0"/>
              </a:defRPr>
            </a:lvl1pPr>
          </a:lstStyle>
          <a:p>
            <a:r>
              <a:rPr lang="en-US" altLang="zh-CN" sz="2400" b="0" dirty="0"/>
              <a:t>curious</a:t>
            </a:r>
          </a:p>
        </p:txBody>
      </p:sp>
      <p:sp>
        <p:nvSpPr>
          <p:cNvPr id="31" name="TextBox 38"/>
          <p:cNvSpPr txBox="1"/>
          <p:nvPr/>
        </p:nvSpPr>
        <p:spPr>
          <a:xfrm>
            <a:off x="7412809" y="3155315"/>
            <a:ext cx="2022475" cy="460375"/>
          </a:xfrm>
          <a:prstGeom prst="rect">
            <a:avLst/>
          </a:prstGeom>
          <a:noFill/>
        </p:spPr>
        <p:txBody>
          <a:bodyPr wrap="square" rtlCol="0">
            <a:spAutoFit/>
          </a:bodyPr>
          <a:lstStyle>
            <a:defPPr>
              <a:defRPr lang="zh-CN"/>
            </a:defPPr>
            <a:lvl1pPr>
              <a:defRPr sz="2000" b="1">
                <a:solidFill>
                  <a:srgbClr val="FF0000"/>
                </a:solidFill>
                <a:latin typeface="Calibri" panose="020F0502020204030204" pitchFamily="34" charset="0"/>
                <a:cs typeface="Times New Roman" panose="02020603050405020304" pitchFamily="18" charset="0"/>
              </a:defRPr>
            </a:lvl1pPr>
          </a:lstStyle>
          <a:p>
            <a:r>
              <a:rPr lang="en-US" altLang="zh-CN" sz="2400" b="0" dirty="0"/>
              <a:t>curiosity</a:t>
            </a:r>
          </a:p>
        </p:txBody>
      </p:sp>
      <p:sp>
        <p:nvSpPr>
          <p:cNvPr id="32" name="TextBox 38"/>
          <p:cNvSpPr txBox="1"/>
          <p:nvPr/>
        </p:nvSpPr>
        <p:spPr>
          <a:xfrm>
            <a:off x="1970951" y="3600450"/>
            <a:ext cx="2022475" cy="460375"/>
          </a:xfrm>
          <a:prstGeom prst="rect">
            <a:avLst/>
          </a:prstGeom>
          <a:noFill/>
        </p:spPr>
        <p:txBody>
          <a:bodyPr wrap="square" rtlCol="0">
            <a:spAutoFit/>
          </a:bodyPr>
          <a:lstStyle>
            <a:defPPr>
              <a:defRPr lang="zh-CN"/>
            </a:defPPr>
            <a:lvl1pPr>
              <a:defRPr sz="2000" b="1">
                <a:solidFill>
                  <a:srgbClr val="FF0000"/>
                </a:solidFill>
                <a:latin typeface="Calibri" panose="020F0502020204030204" pitchFamily="34" charset="0"/>
                <a:cs typeface="Times New Roman" panose="02020603050405020304" pitchFamily="18" charset="0"/>
              </a:defRPr>
            </a:lvl1pPr>
          </a:lstStyle>
          <a:p>
            <a:r>
              <a:rPr lang="en-US" altLang="zh-CN" sz="2400" b="0" dirty="0"/>
              <a:t>defend</a:t>
            </a:r>
          </a:p>
        </p:txBody>
      </p:sp>
      <p:sp>
        <p:nvSpPr>
          <p:cNvPr id="33" name="TextBox 38"/>
          <p:cNvSpPr txBox="1"/>
          <p:nvPr/>
        </p:nvSpPr>
        <p:spPr>
          <a:xfrm>
            <a:off x="7412809" y="3600450"/>
            <a:ext cx="2022475" cy="460375"/>
          </a:xfrm>
          <a:prstGeom prst="rect">
            <a:avLst/>
          </a:prstGeom>
          <a:noFill/>
        </p:spPr>
        <p:txBody>
          <a:bodyPr wrap="square" rtlCol="0">
            <a:spAutoFit/>
          </a:bodyPr>
          <a:lstStyle>
            <a:defPPr>
              <a:defRPr lang="zh-CN"/>
            </a:defPPr>
            <a:lvl1pPr>
              <a:defRPr sz="2000" b="1">
                <a:solidFill>
                  <a:srgbClr val="FF0000"/>
                </a:solidFill>
                <a:latin typeface="Calibri" panose="020F0502020204030204" pitchFamily="34" charset="0"/>
                <a:cs typeface="Times New Roman" panose="02020603050405020304" pitchFamily="18" charset="0"/>
              </a:defRPr>
            </a:lvl1pPr>
          </a:lstStyle>
          <a:p>
            <a:r>
              <a:rPr lang="en-US" altLang="zh-CN" sz="2400" b="0" dirty="0"/>
              <a:t>defence</a:t>
            </a:r>
          </a:p>
        </p:txBody>
      </p:sp>
      <p:sp>
        <p:nvSpPr>
          <p:cNvPr id="34" name="TextBox 38"/>
          <p:cNvSpPr txBox="1"/>
          <p:nvPr/>
        </p:nvSpPr>
        <p:spPr>
          <a:xfrm>
            <a:off x="1970951" y="4060825"/>
            <a:ext cx="2022475" cy="460375"/>
          </a:xfrm>
          <a:prstGeom prst="rect">
            <a:avLst/>
          </a:prstGeom>
          <a:noFill/>
        </p:spPr>
        <p:txBody>
          <a:bodyPr wrap="square" rtlCol="0">
            <a:spAutoFit/>
          </a:bodyPr>
          <a:lstStyle>
            <a:defPPr>
              <a:defRPr lang="zh-CN"/>
            </a:defPPr>
            <a:lvl1pPr>
              <a:defRPr sz="2000" b="1">
                <a:solidFill>
                  <a:srgbClr val="FF0000"/>
                </a:solidFill>
                <a:latin typeface="Calibri" panose="020F0502020204030204" pitchFamily="34" charset="0"/>
                <a:cs typeface="Times New Roman" panose="02020603050405020304" pitchFamily="18" charset="0"/>
              </a:defRPr>
            </a:lvl1pPr>
          </a:lstStyle>
          <a:p>
            <a:r>
              <a:rPr lang="en-US" altLang="zh-CN" sz="2400" b="0" dirty="0"/>
              <a:t>major</a:t>
            </a:r>
          </a:p>
        </p:txBody>
      </p:sp>
      <p:sp>
        <p:nvSpPr>
          <p:cNvPr id="35" name="TextBox 38"/>
          <p:cNvSpPr txBox="1"/>
          <p:nvPr/>
        </p:nvSpPr>
        <p:spPr>
          <a:xfrm>
            <a:off x="7412809" y="4060825"/>
            <a:ext cx="2022475" cy="460375"/>
          </a:xfrm>
          <a:prstGeom prst="rect">
            <a:avLst/>
          </a:prstGeom>
          <a:noFill/>
        </p:spPr>
        <p:txBody>
          <a:bodyPr wrap="square" rtlCol="0">
            <a:spAutoFit/>
          </a:bodyPr>
          <a:lstStyle>
            <a:defPPr>
              <a:defRPr lang="zh-CN"/>
            </a:defPPr>
            <a:lvl1pPr>
              <a:defRPr sz="2000" b="1">
                <a:solidFill>
                  <a:srgbClr val="FF0000"/>
                </a:solidFill>
                <a:latin typeface="Calibri" panose="020F0502020204030204" pitchFamily="34" charset="0"/>
                <a:cs typeface="Times New Roman" panose="02020603050405020304" pitchFamily="18" charset="0"/>
              </a:defRPr>
            </a:lvl1pPr>
          </a:lstStyle>
          <a:p>
            <a:r>
              <a:rPr lang="en-US" altLang="zh-CN" sz="2400" b="0" dirty="0"/>
              <a:t>majority</a:t>
            </a:r>
          </a:p>
        </p:txBody>
      </p:sp>
      <p:sp>
        <p:nvSpPr>
          <p:cNvPr id="36" name="TextBox 38"/>
          <p:cNvSpPr txBox="1"/>
          <p:nvPr/>
        </p:nvSpPr>
        <p:spPr>
          <a:xfrm>
            <a:off x="1970951" y="4521200"/>
            <a:ext cx="2022475" cy="460375"/>
          </a:xfrm>
          <a:prstGeom prst="rect">
            <a:avLst/>
          </a:prstGeom>
          <a:noFill/>
        </p:spPr>
        <p:txBody>
          <a:bodyPr wrap="square" rtlCol="0">
            <a:spAutoFit/>
          </a:bodyPr>
          <a:lstStyle>
            <a:defPPr>
              <a:defRPr lang="zh-CN"/>
            </a:defPPr>
            <a:lvl1pPr>
              <a:defRPr sz="2000" b="1">
                <a:solidFill>
                  <a:srgbClr val="FF0000"/>
                </a:solidFill>
                <a:latin typeface="Calibri" panose="020F0502020204030204" pitchFamily="34" charset="0"/>
                <a:cs typeface="Times New Roman" panose="02020603050405020304" pitchFamily="18" charset="0"/>
              </a:defRPr>
            </a:lvl1pPr>
          </a:lstStyle>
          <a:p>
            <a:r>
              <a:rPr lang="en-US" altLang="zh-CN" sz="2400" b="0" dirty="0"/>
              <a:t>truly</a:t>
            </a:r>
          </a:p>
        </p:txBody>
      </p:sp>
      <p:sp>
        <p:nvSpPr>
          <p:cNvPr id="37" name="TextBox 38"/>
          <p:cNvSpPr txBox="1"/>
          <p:nvPr/>
        </p:nvSpPr>
        <p:spPr>
          <a:xfrm>
            <a:off x="7412809" y="4521200"/>
            <a:ext cx="2022475" cy="460375"/>
          </a:xfrm>
          <a:prstGeom prst="rect">
            <a:avLst/>
          </a:prstGeom>
          <a:noFill/>
        </p:spPr>
        <p:txBody>
          <a:bodyPr wrap="square" rtlCol="0">
            <a:spAutoFit/>
          </a:bodyPr>
          <a:lstStyle>
            <a:defPPr>
              <a:defRPr lang="zh-CN"/>
            </a:defPPr>
            <a:lvl1pPr>
              <a:defRPr sz="2000" b="1">
                <a:solidFill>
                  <a:srgbClr val="FF0000"/>
                </a:solidFill>
                <a:latin typeface="Calibri" panose="020F0502020204030204" pitchFamily="34" charset="0"/>
                <a:cs typeface="Times New Roman" panose="02020603050405020304" pitchFamily="18" charset="0"/>
              </a:defRPr>
            </a:lvl1pPr>
          </a:lstStyle>
          <a:p>
            <a:r>
              <a:rPr lang="en-US" altLang="zh-CN" sz="2400" b="0" dirty="0"/>
              <a:t>true</a:t>
            </a:r>
          </a:p>
        </p:txBody>
      </p:sp>
      <p:sp>
        <p:nvSpPr>
          <p:cNvPr id="38" name="TextBox 38"/>
          <p:cNvSpPr txBox="1"/>
          <p:nvPr/>
        </p:nvSpPr>
        <p:spPr>
          <a:xfrm>
            <a:off x="1970951" y="4981575"/>
            <a:ext cx="2022475" cy="460375"/>
          </a:xfrm>
          <a:prstGeom prst="rect">
            <a:avLst/>
          </a:prstGeom>
          <a:noFill/>
        </p:spPr>
        <p:txBody>
          <a:bodyPr wrap="square" rtlCol="0">
            <a:spAutoFit/>
          </a:bodyPr>
          <a:lstStyle>
            <a:defPPr>
              <a:defRPr lang="zh-CN"/>
            </a:defPPr>
            <a:lvl1pPr>
              <a:defRPr sz="2000" b="1">
                <a:solidFill>
                  <a:srgbClr val="FF0000"/>
                </a:solidFill>
                <a:latin typeface="Calibri" panose="020F0502020204030204" pitchFamily="34" charset="0"/>
                <a:cs typeface="Times New Roman" panose="02020603050405020304" pitchFamily="18" charset="0"/>
              </a:defRPr>
            </a:lvl1pPr>
          </a:lstStyle>
          <a:p>
            <a:r>
              <a:rPr lang="en-US" altLang="zh-CN" sz="2400" b="0" dirty="0"/>
              <a:t>function</a:t>
            </a:r>
          </a:p>
        </p:txBody>
      </p:sp>
      <p:sp>
        <p:nvSpPr>
          <p:cNvPr id="40" name="TextBox 38"/>
          <p:cNvSpPr txBox="1"/>
          <p:nvPr/>
        </p:nvSpPr>
        <p:spPr>
          <a:xfrm>
            <a:off x="7412809" y="4897755"/>
            <a:ext cx="2022475" cy="460375"/>
          </a:xfrm>
          <a:prstGeom prst="rect">
            <a:avLst/>
          </a:prstGeom>
          <a:noFill/>
        </p:spPr>
        <p:txBody>
          <a:bodyPr wrap="square" rtlCol="0">
            <a:spAutoFit/>
          </a:bodyPr>
          <a:lstStyle>
            <a:defPPr>
              <a:defRPr lang="zh-CN"/>
            </a:defPPr>
            <a:lvl1pPr>
              <a:defRPr sz="2000" b="1">
                <a:solidFill>
                  <a:srgbClr val="FF0000"/>
                </a:solidFill>
                <a:latin typeface="Calibri" panose="020F0502020204030204" pitchFamily="34" charset="0"/>
                <a:cs typeface="Times New Roman" panose="02020603050405020304" pitchFamily="18" charset="0"/>
              </a:defRPr>
            </a:lvl1pPr>
          </a:lstStyle>
          <a:p>
            <a:r>
              <a:rPr lang="en-US" altLang="zh-CN" sz="2400" b="0" dirty="0"/>
              <a:t>functional</a:t>
            </a:r>
          </a:p>
        </p:txBody>
      </p:sp>
      <p:sp>
        <p:nvSpPr>
          <p:cNvPr id="41" name="TextBox 38"/>
          <p:cNvSpPr txBox="1"/>
          <p:nvPr/>
        </p:nvSpPr>
        <p:spPr>
          <a:xfrm>
            <a:off x="1970951" y="5387340"/>
            <a:ext cx="2022475" cy="460375"/>
          </a:xfrm>
          <a:prstGeom prst="rect">
            <a:avLst/>
          </a:prstGeom>
          <a:noFill/>
        </p:spPr>
        <p:txBody>
          <a:bodyPr wrap="square" rtlCol="0">
            <a:spAutoFit/>
          </a:bodyPr>
          <a:lstStyle>
            <a:defPPr>
              <a:defRPr lang="zh-CN"/>
            </a:defPPr>
            <a:lvl1pPr>
              <a:defRPr sz="2000" b="1">
                <a:solidFill>
                  <a:srgbClr val="FF0000"/>
                </a:solidFill>
                <a:latin typeface="Calibri" panose="020F0502020204030204" pitchFamily="34" charset="0"/>
                <a:cs typeface="Times New Roman" panose="02020603050405020304" pitchFamily="18" charset="0"/>
              </a:defRPr>
            </a:lvl1pPr>
          </a:lstStyle>
          <a:p>
            <a:r>
              <a:rPr lang="en-US" altLang="zh-CN" sz="2400" b="0" dirty="0"/>
              <a:t>facial</a:t>
            </a:r>
          </a:p>
        </p:txBody>
      </p:sp>
      <p:sp>
        <p:nvSpPr>
          <p:cNvPr id="42" name="TextBox 38"/>
          <p:cNvSpPr txBox="1"/>
          <p:nvPr/>
        </p:nvSpPr>
        <p:spPr>
          <a:xfrm>
            <a:off x="7412809" y="5358130"/>
            <a:ext cx="2022475" cy="460375"/>
          </a:xfrm>
          <a:prstGeom prst="rect">
            <a:avLst/>
          </a:prstGeom>
          <a:noFill/>
        </p:spPr>
        <p:txBody>
          <a:bodyPr wrap="square" rtlCol="0">
            <a:spAutoFit/>
          </a:bodyPr>
          <a:lstStyle>
            <a:defPPr>
              <a:defRPr lang="zh-CN"/>
            </a:defPPr>
            <a:lvl1pPr>
              <a:defRPr sz="2000" b="1">
                <a:solidFill>
                  <a:srgbClr val="FF0000"/>
                </a:solidFill>
                <a:latin typeface="Calibri" panose="020F0502020204030204" pitchFamily="34" charset="0"/>
                <a:cs typeface="Times New Roman" panose="02020603050405020304" pitchFamily="18" charset="0"/>
              </a:defRPr>
            </a:lvl1pPr>
          </a:lstStyle>
          <a:p>
            <a:r>
              <a:rPr lang="en-US" altLang="zh-CN" sz="2400" b="0" dirty="0"/>
              <a:t>face</a:t>
            </a:r>
          </a:p>
        </p:txBody>
      </p:sp>
      <p:sp>
        <p:nvSpPr>
          <p:cNvPr id="43" name="TextBox 38"/>
          <p:cNvSpPr txBox="1"/>
          <p:nvPr/>
        </p:nvSpPr>
        <p:spPr>
          <a:xfrm>
            <a:off x="1970951" y="5847715"/>
            <a:ext cx="2022475" cy="460375"/>
          </a:xfrm>
          <a:prstGeom prst="rect">
            <a:avLst/>
          </a:prstGeom>
          <a:noFill/>
        </p:spPr>
        <p:txBody>
          <a:bodyPr wrap="square" rtlCol="0">
            <a:spAutoFit/>
          </a:bodyPr>
          <a:lstStyle>
            <a:defPPr>
              <a:defRPr lang="zh-CN"/>
            </a:defPPr>
            <a:lvl1pPr>
              <a:defRPr sz="2000" b="1">
                <a:solidFill>
                  <a:srgbClr val="FF0000"/>
                </a:solidFill>
                <a:latin typeface="Calibri" panose="020F0502020204030204" pitchFamily="34" charset="0"/>
                <a:cs typeface="Times New Roman" panose="02020603050405020304" pitchFamily="18" charset="0"/>
              </a:defRPr>
            </a:lvl1pPr>
          </a:lstStyle>
          <a:p>
            <a:r>
              <a:rPr lang="en-US" altLang="zh-CN" sz="2400" b="0" dirty="0"/>
              <a:t>likely</a:t>
            </a:r>
          </a:p>
        </p:txBody>
      </p:sp>
      <p:sp>
        <p:nvSpPr>
          <p:cNvPr id="44" name="TextBox 38"/>
          <p:cNvSpPr txBox="1"/>
          <p:nvPr/>
        </p:nvSpPr>
        <p:spPr>
          <a:xfrm>
            <a:off x="7412809" y="5818505"/>
            <a:ext cx="2022475" cy="460375"/>
          </a:xfrm>
          <a:prstGeom prst="rect">
            <a:avLst/>
          </a:prstGeom>
          <a:noFill/>
        </p:spPr>
        <p:txBody>
          <a:bodyPr wrap="square" rtlCol="0">
            <a:spAutoFit/>
          </a:bodyPr>
          <a:lstStyle>
            <a:defPPr>
              <a:defRPr lang="zh-CN"/>
            </a:defPPr>
            <a:lvl1pPr>
              <a:defRPr sz="2000" b="1">
                <a:solidFill>
                  <a:srgbClr val="FF0000"/>
                </a:solidFill>
                <a:latin typeface="Calibri" panose="020F0502020204030204" pitchFamily="34" charset="0"/>
                <a:cs typeface="Times New Roman" panose="02020603050405020304" pitchFamily="18" charset="0"/>
              </a:defRPr>
            </a:lvl1pPr>
          </a:lstStyle>
          <a:p>
            <a:r>
              <a:rPr lang="en-US" altLang="zh-CN" sz="2400" b="0" dirty="0"/>
              <a:t>likelihood</a:t>
            </a:r>
          </a:p>
        </p:txBody>
      </p:sp>
      <p:cxnSp>
        <p:nvCxnSpPr>
          <p:cNvPr id="46" name="直接箭头连接符 45"/>
          <p:cNvCxnSpPr/>
          <p:nvPr/>
        </p:nvCxnSpPr>
        <p:spPr>
          <a:xfrm>
            <a:off x="6992321" y="2115236"/>
            <a:ext cx="381003"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7" name="直接箭头连接符 46"/>
          <p:cNvCxnSpPr/>
          <p:nvPr/>
        </p:nvCxnSpPr>
        <p:spPr>
          <a:xfrm>
            <a:off x="6992321" y="2501951"/>
            <a:ext cx="381003"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8" name="直接箭头连接符 47"/>
          <p:cNvCxnSpPr/>
          <p:nvPr/>
        </p:nvCxnSpPr>
        <p:spPr>
          <a:xfrm>
            <a:off x="6992321" y="2962326"/>
            <a:ext cx="381003"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9" name="直接箭头连接符 48"/>
          <p:cNvCxnSpPr/>
          <p:nvPr/>
        </p:nvCxnSpPr>
        <p:spPr>
          <a:xfrm>
            <a:off x="6992321" y="3428416"/>
            <a:ext cx="381003"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0" name="直接箭头连接符 49"/>
          <p:cNvCxnSpPr/>
          <p:nvPr/>
        </p:nvCxnSpPr>
        <p:spPr>
          <a:xfrm>
            <a:off x="6992321" y="3938321"/>
            <a:ext cx="381003"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1" name="直接箭头连接符 50"/>
          <p:cNvCxnSpPr/>
          <p:nvPr/>
        </p:nvCxnSpPr>
        <p:spPr>
          <a:xfrm>
            <a:off x="6992321" y="4290111"/>
            <a:ext cx="381003"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2" name="直接箭头连接符 51"/>
          <p:cNvCxnSpPr/>
          <p:nvPr/>
        </p:nvCxnSpPr>
        <p:spPr>
          <a:xfrm>
            <a:off x="6992321" y="4750486"/>
            <a:ext cx="381003"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3" name="直接箭头连接符 52"/>
          <p:cNvCxnSpPr/>
          <p:nvPr/>
        </p:nvCxnSpPr>
        <p:spPr>
          <a:xfrm>
            <a:off x="6992321" y="5210861"/>
            <a:ext cx="381003"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4" name="直接箭头连接符 53"/>
          <p:cNvCxnSpPr/>
          <p:nvPr/>
        </p:nvCxnSpPr>
        <p:spPr>
          <a:xfrm>
            <a:off x="6992321" y="5560746"/>
            <a:ext cx="381003"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5" name="直接箭头连接符 54"/>
          <p:cNvCxnSpPr/>
          <p:nvPr/>
        </p:nvCxnSpPr>
        <p:spPr>
          <a:xfrm>
            <a:off x="6992321" y="6047791"/>
            <a:ext cx="381003"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custDataLst>
      <p:tags r:id="rId1"/>
    </p:custDataLst>
  </p:cSld>
  <p:clrMapOvr>
    <a:masterClrMapping/>
  </p:clrMapOvr>
  <mc:AlternateContent xmlns:mc="http://schemas.openxmlformats.org/markup-compatibility/2006" xmlns:p14="http://schemas.microsoft.com/office/powerpoint/2010/main">
    <mc:Choice Requires="p14">
      <p:transition spd="med" p14:dur="700" advClick="0" advTm="51523">
        <p:fade/>
      </p:transition>
    </mc:Choice>
    <mc:Fallback xmlns="">
      <p:transition spd="med" advClick="0" advTm="51523">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3" presetClass="entr" presetSubtype="1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animEffect transition="in" filter="blinds(horizontal)">
                                      <p:cBhvr>
                                        <p:cTn id="11" dur="500"/>
                                        <p:tgtEl>
                                          <p:spTgt spid="9"/>
                                        </p:tgtEl>
                                      </p:cBhvr>
                                    </p:animEffect>
                                  </p:childTnLst>
                                </p:cTn>
                              </p:par>
                            </p:childTnLst>
                          </p:cTn>
                        </p:par>
                      </p:childTnLst>
                    </p:cTn>
                  </p:par>
                  <p:par>
                    <p:cTn id="12" fill="hold">
                      <p:stCondLst>
                        <p:cond delay="indefinite"/>
                      </p:stCondLst>
                      <p:childTnLst>
                        <p:par>
                          <p:cTn id="13" fill="hold">
                            <p:stCondLst>
                              <p:cond delay="0"/>
                            </p:stCondLst>
                            <p:childTnLst>
                              <p:par>
                                <p:cTn id="14" presetID="3" presetClass="entr" presetSubtype="10" fill="hold" grpId="0" nodeType="clickEffect">
                                  <p:stCondLst>
                                    <p:cond delay="0"/>
                                  </p:stCondLst>
                                  <p:childTnLst>
                                    <p:set>
                                      <p:cBhvr>
                                        <p:cTn id="15" dur="1" fill="hold">
                                          <p:stCondLst>
                                            <p:cond delay="0"/>
                                          </p:stCondLst>
                                        </p:cTn>
                                        <p:tgtEl>
                                          <p:spTgt spid="11"/>
                                        </p:tgtEl>
                                        <p:attrNameLst>
                                          <p:attrName>style.visibility</p:attrName>
                                        </p:attrNameLst>
                                      </p:cBhvr>
                                      <p:to>
                                        <p:strVal val="visible"/>
                                      </p:to>
                                    </p:set>
                                    <p:animEffect transition="in" filter="blinds(horizontal)">
                                      <p:cBhvr>
                                        <p:cTn id="16" dur="500"/>
                                        <p:tgtEl>
                                          <p:spTgt spid="11"/>
                                        </p:tgtEl>
                                      </p:cBhvr>
                                    </p:animEffect>
                                  </p:childTnLst>
                                </p:cTn>
                              </p:par>
                            </p:childTnLst>
                          </p:cTn>
                        </p:par>
                      </p:childTnLst>
                    </p:cTn>
                  </p:par>
                  <p:par>
                    <p:cTn id="17" fill="hold">
                      <p:stCondLst>
                        <p:cond delay="indefinite"/>
                      </p:stCondLst>
                      <p:childTnLst>
                        <p:par>
                          <p:cTn id="18" fill="hold">
                            <p:stCondLst>
                              <p:cond delay="0"/>
                            </p:stCondLst>
                            <p:childTnLst>
                              <p:par>
                                <p:cTn id="19" presetID="3" presetClass="entr" presetSubtype="10" fill="hold" grpId="0" nodeType="clickEffect">
                                  <p:stCondLst>
                                    <p:cond delay="0"/>
                                  </p:stCondLst>
                                  <p:childTnLst>
                                    <p:set>
                                      <p:cBhvr>
                                        <p:cTn id="20" dur="1" fill="hold">
                                          <p:stCondLst>
                                            <p:cond delay="0"/>
                                          </p:stCondLst>
                                        </p:cTn>
                                        <p:tgtEl>
                                          <p:spTgt spid="12"/>
                                        </p:tgtEl>
                                        <p:attrNameLst>
                                          <p:attrName>style.visibility</p:attrName>
                                        </p:attrNameLst>
                                      </p:cBhvr>
                                      <p:to>
                                        <p:strVal val="visible"/>
                                      </p:to>
                                    </p:set>
                                    <p:animEffect transition="in" filter="blinds(horizontal)">
                                      <p:cBhvr>
                                        <p:cTn id="21" dur="500"/>
                                        <p:tgtEl>
                                          <p:spTgt spid="12"/>
                                        </p:tgtEl>
                                      </p:cBhvr>
                                    </p:animEffect>
                                  </p:childTnLst>
                                </p:cTn>
                              </p:par>
                            </p:childTnLst>
                          </p:cTn>
                        </p:par>
                      </p:childTnLst>
                    </p:cTn>
                  </p:par>
                  <p:par>
                    <p:cTn id="22" fill="hold">
                      <p:stCondLst>
                        <p:cond delay="indefinite"/>
                      </p:stCondLst>
                      <p:childTnLst>
                        <p:par>
                          <p:cTn id="23" fill="hold">
                            <p:stCondLst>
                              <p:cond delay="0"/>
                            </p:stCondLst>
                            <p:childTnLst>
                              <p:par>
                                <p:cTn id="24" presetID="3" presetClass="entr" presetSubtype="10" fill="hold" grpId="0" nodeType="clickEffect">
                                  <p:stCondLst>
                                    <p:cond delay="0"/>
                                  </p:stCondLst>
                                  <p:childTnLst>
                                    <p:set>
                                      <p:cBhvr>
                                        <p:cTn id="25" dur="1" fill="hold">
                                          <p:stCondLst>
                                            <p:cond delay="0"/>
                                          </p:stCondLst>
                                        </p:cTn>
                                        <p:tgtEl>
                                          <p:spTgt spid="15"/>
                                        </p:tgtEl>
                                        <p:attrNameLst>
                                          <p:attrName>style.visibility</p:attrName>
                                        </p:attrNameLst>
                                      </p:cBhvr>
                                      <p:to>
                                        <p:strVal val="visible"/>
                                      </p:to>
                                    </p:set>
                                    <p:animEffect transition="in" filter="blinds(horizontal)">
                                      <p:cBhvr>
                                        <p:cTn id="26" dur="500"/>
                                        <p:tgtEl>
                                          <p:spTgt spid="15"/>
                                        </p:tgtEl>
                                      </p:cBhvr>
                                    </p:animEffect>
                                  </p:childTnLst>
                                </p:cTn>
                              </p:par>
                            </p:childTnLst>
                          </p:cTn>
                        </p:par>
                      </p:childTnLst>
                    </p:cTn>
                  </p:par>
                  <p:par>
                    <p:cTn id="27" fill="hold">
                      <p:stCondLst>
                        <p:cond delay="indefinite"/>
                      </p:stCondLst>
                      <p:childTnLst>
                        <p:par>
                          <p:cTn id="28" fill="hold">
                            <p:stCondLst>
                              <p:cond delay="0"/>
                            </p:stCondLst>
                            <p:childTnLst>
                              <p:par>
                                <p:cTn id="29" presetID="3" presetClass="entr" presetSubtype="10" fill="hold" grpId="0" nodeType="clickEffect">
                                  <p:stCondLst>
                                    <p:cond delay="0"/>
                                  </p:stCondLst>
                                  <p:childTnLst>
                                    <p:set>
                                      <p:cBhvr>
                                        <p:cTn id="30" dur="1" fill="hold">
                                          <p:stCondLst>
                                            <p:cond delay="0"/>
                                          </p:stCondLst>
                                        </p:cTn>
                                        <p:tgtEl>
                                          <p:spTgt spid="16"/>
                                        </p:tgtEl>
                                        <p:attrNameLst>
                                          <p:attrName>style.visibility</p:attrName>
                                        </p:attrNameLst>
                                      </p:cBhvr>
                                      <p:to>
                                        <p:strVal val="visible"/>
                                      </p:to>
                                    </p:set>
                                    <p:animEffect transition="in" filter="blinds(horizontal)">
                                      <p:cBhvr>
                                        <p:cTn id="31" dur="500"/>
                                        <p:tgtEl>
                                          <p:spTgt spid="16"/>
                                        </p:tgtEl>
                                      </p:cBhvr>
                                    </p:animEffect>
                                  </p:childTnLst>
                                </p:cTn>
                              </p:par>
                            </p:childTnLst>
                          </p:cTn>
                        </p:par>
                      </p:childTnLst>
                    </p:cTn>
                  </p:par>
                  <p:par>
                    <p:cTn id="32" fill="hold">
                      <p:stCondLst>
                        <p:cond delay="indefinite"/>
                      </p:stCondLst>
                      <p:childTnLst>
                        <p:par>
                          <p:cTn id="33" fill="hold">
                            <p:stCondLst>
                              <p:cond delay="0"/>
                            </p:stCondLst>
                            <p:childTnLst>
                              <p:par>
                                <p:cTn id="34" presetID="3" presetClass="entr" presetSubtype="10" fill="hold" grpId="0" nodeType="clickEffect">
                                  <p:stCondLst>
                                    <p:cond delay="0"/>
                                  </p:stCondLst>
                                  <p:childTnLst>
                                    <p:set>
                                      <p:cBhvr>
                                        <p:cTn id="35" dur="1" fill="hold">
                                          <p:stCondLst>
                                            <p:cond delay="0"/>
                                          </p:stCondLst>
                                        </p:cTn>
                                        <p:tgtEl>
                                          <p:spTgt spid="29"/>
                                        </p:tgtEl>
                                        <p:attrNameLst>
                                          <p:attrName>style.visibility</p:attrName>
                                        </p:attrNameLst>
                                      </p:cBhvr>
                                      <p:to>
                                        <p:strVal val="visible"/>
                                      </p:to>
                                    </p:set>
                                    <p:animEffect transition="in" filter="blinds(horizontal)">
                                      <p:cBhvr>
                                        <p:cTn id="36" dur="500"/>
                                        <p:tgtEl>
                                          <p:spTgt spid="29"/>
                                        </p:tgtEl>
                                      </p:cBhvr>
                                    </p:animEffect>
                                  </p:childTnLst>
                                </p:cTn>
                              </p:par>
                            </p:childTnLst>
                          </p:cTn>
                        </p:par>
                      </p:childTnLst>
                    </p:cTn>
                  </p:par>
                  <p:par>
                    <p:cTn id="37" fill="hold">
                      <p:stCondLst>
                        <p:cond delay="indefinite"/>
                      </p:stCondLst>
                      <p:childTnLst>
                        <p:par>
                          <p:cTn id="38" fill="hold">
                            <p:stCondLst>
                              <p:cond delay="0"/>
                            </p:stCondLst>
                            <p:childTnLst>
                              <p:par>
                                <p:cTn id="39" presetID="3" presetClass="entr" presetSubtype="10" fill="hold" grpId="0" nodeType="clickEffect">
                                  <p:stCondLst>
                                    <p:cond delay="0"/>
                                  </p:stCondLst>
                                  <p:childTnLst>
                                    <p:set>
                                      <p:cBhvr>
                                        <p:cTn id="40" dur="1" fill="hold">
                                          <p:stCondLst>
                                            <p:cond delay="0"/>
                                          </p:stCondLst>
                                        </p:cTn>
                                        <p:tgtEl>
                                          <p:spTgt spid="31"/>
                                        </p:tgtEl>
                                        <p:attrNameLst>
                                          <p:attrName>style.visibility</p:attrName>
                                        </p:attrNameLst>
                                      </p:cBhvr>
                                      <p:to>
                                        <p:strVal val="visible"/>
                                      </p:to>
                                    </p:set>
                                    <p:animEffect transition="in" filter="blinds(horizontal)">
                                      <p:cBhvr>
                                        <p:cTn id="41" dur="500"/>
                                        <p:tgtEl>
                                          <p:spTgt spid="31"/>
                                        </p:tgtEl>
                                      </p:cBhvr>
                                    </p:animEffect>
                                  </p:childTnLst>
                                </p:cTn>
                              </p:par>
                            </p:childTnLst>
                          </p:cTn>
                        </p:par>
                      </p:childTnLst>
                    </p:cTn>
                  </p:par>
                  <p:par>
                    <p:cTn id="42" fill="hold">
                      <p:stCondLst>
                        <p:cond delay="indefinite"/>
                      </p:stCondLst>
                      <p:childTnLst>
                        <p:par>
                          <p:cTn id="43" fill="hold">
                            <p:stCondLst>
                              <p:cond delay="0"/>
                            </p:stCondLst>
                            <p:childTnLst>
                              <p:par>
                                <p:cTn id="44" presetID="3" presetClass="entr" presetSubtype="10" fill="hold" grpId="0" nodeType="clickEffect">
                                  <p:stCondLst>
                                    <p:cond delay="0"/>
                                  </p:stCondLst>
                                  <p:childTnLst>
                                    <p:set>
                                      <p:cBhvr>
                                        <p:cTn id="45" dur="1" fill="hold">
                                          <p:stCondLst>
                                            <p:cond delay="0"/>
                                          </p:stCondLst>
                                        </p:cTn>
                                        <p:tgtEl>
                                          <p:spTgt spid="32"/>
                                        </p:tgtEl>
                                        <p:attrNameLst>
                                          <p:attrName>style.visibility</p:attrName>
                                        </p:attrNameLst>
                                      </p:cBhvr>
                                      <p:to>
                                        <p:strVal val="visible"/>
                                      </p:to>
                                    </p:set>
                                    <p:animEffect transition="in" filter="blinds(horizontal)">
                                      <p:cBhvr>
                                        <p:cTn id="46" dur="500"/>
                                        <p:tgtEl>
                                          <p:spTgt spid="32"/>
                                        </p:tgtEl>
                                      </p:cBhvr>
                                    </p:animEffect>
                                  </p:childTnLst>
                                </p:cTn>
                              </p:par>
                            </p:childTnLst>
                          </p:cTn>
                        </p:par>
                      </p:childTnLst>
                    </p:cTn>
                  </p:par>
                  <p:par>
                    <p:cTn id="47" fill="hold">
                      <p:stCondLst>
                        <p:cond delay="indefinite"/>
                      </p:stCondLst>
                      <p:childTnLst>
                        <p:par>
                          <p:cTn id="48" fill="hold">
                            <p:stCondLst>
                              <p:cond delay="0"/>
                            </p:stCondLst>
                            <p:childTnLst>
                              <p:par>
                                <p:cTn id="49" presetID="3" presetClass="entr" presetSubtype="10" fill="hold" grpId="0" nodeType="clickEffect">
                                  <p:stCondLst>
                                    <p:cond delay="0"/>
                                  </p:stCondLst>
                                  <p:childTnLst>
                                    <p:set>
                                      <p:cBhvr>
                                        <p:cTn id="50" dur="1" fill="hold">
                                          <p:stCondLst>
                                            <p:cond delay="0"/>
                                          </p:stCondLst>
                                        </p:cTn>
                                        <p:tgtEl>
                                          <p:spTgt spid="33"/>
                                        </p:tgtEl>
                                        <p:attrNameLst>
                                          <p:attrName>style.visibility</p:attrName>
                                        </p:attrNameLst>
                                      </p:cBhvr>
                                      <p:to>
                                        <p:strVal val="visible"/>
                                      </p:to>
                                    </p:set>
                                    <p:animEffect transition="in" filter="blinds(horizontal)">
                                      <p:cBhvr>
                                        <p:cTn id="51" dur="500"/>
                                        <p:tgtEl>
                                          <p:spTgt spid="33"/>
                                        </p:tgtEl>
                                      </p:cBhvr>
                                    </p:animEffect>
                                  </p:childTnLst>
                                </p:cTn>
                              </p:par>
                            </p:childTnLst>
                          </p:cTn>
                        </p:par>
                      </p:childTnLst>
                    </p:cTn>
                  </p:par>
                  <p:par>
                    <p:cTn id="52" fill="hold">
                      <p:stCondLst>
                        <p:cond delay="indefinite"/>
                      </p:stCondLst>
                      <p:childTnLst>
                        <p:par>
                          <p:cTn id="53" fill="hold">
                            <p:stCondLst>
                              <p:cond delay="0"/>
                            </p:stCondLst>
                            <p:childTnLst>
                              <p:par>
                                <p:cTn id="54" presetID="3" presetClass="entr" presetSubtype="10" fill="hold" grpId="0" nodeType="clickEffect">
                                  <p:stCondLst>
                                    <p:cond delay="0"/>
                                  </p:stCondLst>
                                  <p:childTnLst>
                                    <p:set>
                                      <p:cBhvr>
                                        <p:cTn id="55" dur="1" fill="hold">
                                          <p:stCondLst>
                                            <p:cond delay="0"/>
                                          </p:stCondLst>
                                        </p:cTn>
                                        <p:tgtEl>
                                          <p:spTgt spid="34"/>
                                        </p:tgtEl>
                                        <p:attrNameLst>
                                          <p:attrName>style.visibility</p:attrName>
                                        </p:attrNameLst>
                                      </p:cBhvr>
                                      <p:to>
                                        <p:strVal val="visible"/>
                                      </p:to>
                                    </p:set>
                                    <p:animEffect transition="in" filter="blinds(horizontal)">
                                      <p:cBhvr>
                                        <p:cTn id="56" dur="500"/>
                                        <p:tgtEl>
                                          <p:spTgt spid="34"/>
                                        </p:tgtEl>
                                      </p:cBhvr>
                                    </p:animEffect>
                                  </p:childTnLst>
                                </p:cTn>
                              </p:par>
                            </p:childTnLst>
                          </p:cTn>
                        </p:par>
                      </p:childTnLst>
                    </p:cTn>
                  </p:par>
                  <p:par>
                    <p:cTn id="57" fill="hold">
                      <p:stCondLst>
                        <p:cond delay="indefinite"/>
                      </p:stCondLst>
                      <p:childTnLst>
                        <p:par>
                          <p:cTn id="58" fill="hold">
                            <p:stCondLst>
                              <p:cond delay="0"/>
                            </p:stCondLst>
                            <p:childTnLst>
                              <p:par>
                                <p:cTn id="59" presetID="3" presetClass="entr" presetSubtype="10" fill="hold" grpId="0" nodeType="clickEffect">
                                  <p:stCondLst>
                                    <p:cond delay="0"/>
                                  </p:stCondLst>
                                  <p:childTnLst>
                                    <p:set>
                                      <p:cBhvr>
                                        <p:cTn id="60" dur="1" fill="hold">
                                          <p:stCondLst>
                                            <p:cond delay="0"/>
                                          </p:stCondLst>
                                        </p:cTn>
                                        <p:tgtEl>
                                          <p:spTgt spid="35"/>
                                        </p:tgtEl>
                                        <p:attrNameLst>
                                          <p:attrName>style.visibility</p:attrName>
                                        </p:attrNameLst>
                                      </p:cBhvr>
                                      <p:to>
                                        <p:strVal val="visible"/>
                                      </p:to>
                                    </p:set>
                                    <p:animEffect transition="in" filter="blinds(horizontal)">
                                      <p:cBhvr>
                                        <p:cTn id="61" dur="500"/>
                                        <p:tgtEl>
                                          <p:spTgt spid="35"/>
                                        </p:tgtEl>
                                      </p:cBhvr>
                                    </p:animEffect>
                                  </p:childTnLst>
                                </p:cTn>
                              </p:par>
                            </p:childTnLst>
                          </p:cTn>
                        </p:par>
                      </p:childTnLst>
                    </p:cTn>
                  </p:par>
                  <p:par>
                    <p:cTn id="62" fill="hold">
                      <p:stCondLst>
                        <p:cond delay="indefinite"/>
                      </p:stCondLst>
                      <p:childTnLst>
                        <p:par>
                          <p:cTn id="63" fill="hold">
                            <p:stCondLst>
                              <p:cond delay="0"/>
                            </p:stCondLst>
                            <p:childTnLst>
                              <p:par>
                                <p:cTn id="64" presetID="3" presetClass="entr" presetSubtype="10" fill="hold" grpId="0" nodeType="clickEffect">
                                  <p:stCondLst>
                                    <p:cond delay="0"/>
                                  </p:stCondLst>
                                  <p:childTnLst>
                                    <p:set>
                                      <p:cBhvr>
                                        <p:cTn id="65" dur="1" fill="hold">
                                          <p:stCondLst>
                                            <p:cond delay="0"/>
                                          </p:stCondLst>
                                        </p:cTn>
                                        <p:tgtEl>
                                          <p:spTgt spid="36"/>
                                        </p:tgtEl>
                                        <p:attrNameLst>
                                          <p:attrName>style.visibility</p:attrName>
                                        </p:attrNameLst>
                                      </p:cBhvr>
                                      <p:to>
                                        <p:strVal val="visible"/>
                                      </p:to>
                                    </p:set>
                                    <p:animEffect transition="in" filter="blinds(horizontal)">
                                      <p:cBhvr>
                                        <p:cTn id="66" dur="500"/>
                                        <p:tgtEl>
                                          <p:spTgt spid="36"/>
                                        </p:tgtEl>
                                      </p:cBhvr>
                                    </p:animEffect>
                                  </p:childTnLst>
                                </p:cTn>
                              </p:par>
                            </p:childTnLst>
                          </p:cTn>
                        </p:par>
                      </p:childTnLst>
                    </p:cTn>
                  </p:par>
                  <p:par>
                    <p:cTn id="67" fill="hold">
                      <p:stCondLst>
                        <p:cond delay="indefinite"/>
                      </p:stCondLst>
                      <p:childTnLst>
                        <p:par>
                          <p:cTn id="68" fill="hold">
                            <p:stCondLst>
                              <p:cond delay="0"/>
                            </p:stCondLst>
                            <p:childTnLst>
                              <p:par>
                                <p:cTn id="69" presetID="3" presetClass="entr" presetSubtype="10" fill="hold" grpId="0" nodeType="clickEffect">
                                  <p:stCondLst>
                                    <p:cond delay="0"/>
                                  </p:stCondLst>
                                  <p:childTnLst>
                                    <p:set>
                                      <p:cBhvr>
                                        <p:cTn id="70" dur="1" fill="hold">
                                          <p:stCondLst>
                                            <p:cond delay="0"/>
                                          </p:stCondLst>
                                        </p:cTn>
                                        <p:tgtEl>
                                          <p:spTgt spid="37"/>
                                        </p:tgtEl>
                                        <p:attrNameLst>
                                          <p:attrName>style.visibility</p:attrName>
                                        </p:attrNameLst>
                                      </p:cBhvr>
                                      <p:to>
                                        <p:strVal val="visible"/>
                                      </p:to>
                                    </p:set>
                                    <p:animEffect transition="in" filter="blinds(horizontal)">
                                      <p:cBhvr>
                                        <p:cTn id="71" dur="500"/>
                                        <p:tgtEl>
                                          <p:spTgt spid="37"/>
                                        </p:tgtEl>
                                      </p:cBhvr>
                                    </p:animEffect>
                                  </p:childTnLst>
                                </p:cTn>
                              </p:par>
                            </p:childTnLst>
                          </p:cTn>
                        </p:par>
                      </p:childTnLst>
                    </p:cTn>
                  </p:par>
                  <p:par>
                    <p:cTn id="72" fill="hold">
                      <p:stCondLst>
                        <p:cond delay="indefinite"/>
                      </p:stCondLst>
                      <p:childTnLst>
                        <p:par>
                          <p:cTn id="73" fill="hold">
                            <p:stCondLst>
                              <p:cond delay="0"/>
                            </p:stCondLst>
                            <p:childTnLst>
                              <p:par>
                                <p:cTn id="74" presetID="3" presetClass="entr" presetSubtype="10" fill="hold" grpId="0" nodeType="clickEffect">
                                  <p:stCondLst>
                                    <p:cond delay="0"/>
                                  </p:stCondLst>
                                  <p:childTnLst>
                                    <p:set>
                                      <p:cBhvr>
                                        <p:cTn id="75" dur="1" fill="hold">
                                          <p:stCondLst>
                                            <p:cond delay="0"/>
                                          </p:stCondLst>
                                        </p:cTn>
                                        <p:tgtEl>
                                          <p:spTgt spid="38"/>
                                        </p:tgtEl>
                                        <p:attrNameLst>
                                          <p:attrName>style.visibility</p:attrName>
                                        </p:attrNameLst>
                                      </p:cBhvr>
                                      <p:to>
                                        <p:strVal val="visible"/>
                                      </p:to>
                                    </p:set>
                                    <p:animEffect transition="in" filter="blinds(horizontal)">
                                      <p:cBhvr>
                                        <p:cTn id="76" dur="500"/>
                                        <p:tgtEl>
                                          <p:spTgt spid="38"/>
                                        </p:tgtEl>
                                      </p:cBhvr>
                                    </p:animEffect>
                                  </p:childTnLst>
                                </p:cTn>
                              </p:par>
                            </p:childTnLst>
                          </p:cTn>
                        </p:par>
                      </p:childTnLst>
                    </p:cTn>
                  </p:par>
                  <p:par>
                    <p:cTn id="77" fill="hold">
                      <p:stCondLst>
                        <p:cond delay="indefinite"/>
                      </p:stCondLst>
                      <p:childTnLst>
                        <p:par>
                          <p:cTn id="78" fill="hold">
                            <p:stCondLst>
                              <p:cond delay="0"/>
                            </p:stCondLst>
                            <p:childTnLst>
                              <p:par>
                                <p:cTn id="79" presetID="3" presetClass="entr" presetSubtype="10" fill="hold" grpId="0" nodeType="clickEffect">
                                  <p:stCondLst>
                                    <p:cond delay="0"/>
                                  </p:stCondLst>
                                  <p:childTnLst>
                                    <p:set>
                                      <p:cBhvr>
                                        <p:cTn id="80" dur="1" fill="hold">
                                          <p:stCondLst>
                                            <p:cond delay="0"/>
                                          </p:stCondLst>
                                        </p:cTn>
                                        <p:tgtEl>
                                          <p:spTgt spid="40"/>
                                        </p:tgtEl>
                                        <p:attrNameLst>
                                          <p:attrName>style.visibility</p:attrName>
                                        </p:attrNameLst>
                                      </p:cBhvr>
                                      <p:to>
                                        <p:strVal val="visible"/>
                                      </p:to>
                                    </p:set>
                                    <p:animEffect transition="in" filter="blinds(horizontal)">
                                      <p:cBhvr>
                                        <p:cTn id="81" dur="500"/>
                                        <p:tgtEl>
                                          <p:spTgt spid="40"/>
                                        </p:tgtEl>
                                      </p:cBhvr>
                                    </p:animEffect>
                                  </p:childTnLst>
                                </p:cTn>
                              </p:par>
                            </p:childTnLst>
                          </p:cTn>
                        </p:par>
                      </p:childTnLst>
                    </p:cTn>
                  </p:par>
                  <p:par>
                    <p:cTn id="82" fill="hold">
                      <p:stCondLst>
                        <p:cond delay="indefinite"/>
                      </p:stCondLst>
                      <p:childTnLst>
                        <p:par>
                          <p:cTn id="83" fill="hold">
                            <p:stCondLst>
                              <p:cond delay="0"/>
                            </p:stCondLst>
                            <p:childTnLst>
                              <p:par>
                                <p:cTn id="84" presetID="3" presetClass="entr" presetSubtype="10" fill="hold" grpId="0" nodeType="clickEffect">
                                  <p:stCondLst>
                                    <p:cond delay="0"/>
                                  </p:stCondLst>
                                  <p:childTnLst>
                                    <p:set>
                                      <p:cBhvr>
                                        <p:cTn id="85" dur="1" fill="hold">
                                          <p:stCondLst>
                                            <p:cond delay="0"/>
                                          </p:stCondLst>
                                        </p:cTn>
                                        <p:tgtEl>
                                          <p:spTgt spid="41"/>
                                        </p:tgtEl>
                                        <p:attrNameLst>
                                          <p:attrName>style.visibility</p:attrName>
                                        </p:attrNameLst>
                                      </p:cBhvr>
                                      <p:to>
                                        <p:strVal val="visible"/>
                                      </p:to>
                                    </p:set>
                                    <p:animEffect transition="in" filter="blinds(horizontal)">
                                      <p:cBhvr>
                                        <p:cTn id="86" dur="500"/>
                                        <p:tgtEl>
                                          <p:spTgt spid="41"/>
                                        </p:tgtEl>
                                      </p:cBhvr>
                                    </p:animEffect>
                                  </p:childTnLst>
                                </p:cTn>
                              </p:par>
                            </p:childTnLst>
                          </p:cTn>
                        </p:par>
                      </p:childTnLst>
                    </p:cTn>
                  </p:par>
                  <p:par>
                    <p:cTn id="87" fill="hold">
                      <p:stCondLst>
                        <p:cond delay="indefinite"/>
                      </p:stCondLst>
                      <p:childTnLst>
                        <p:par>
                          <p:cTn id="88" fill="hold">
                            <p:stCondLst>
                              <p:cond delay="0"/>
                            </p:stCondLst>
                            <p:childTnLst>
                              <p:par>
                                <p:cTn id="89" presetID="3" presetClass="entr" presetSubtype="10" fill="hold" grpId="0" nodeType="clickEffect">
                                  <p:stCondLst>
                                    <p:cond delay="0"/>
                                  </p:stCondLst>
                                  <p:childTnLst>
                                    <p:set>
                                      <p:cBhvr>
                                        <p:cTn id="90" dur="1" fill="hold">
                                          <p:stCondLst>
                                            <p:cond delay="0"/>
                                          </p:stCondLst>
                                        </p:cTn>
                                        <p:tgtEl>
                                          <p:spTgt spid="42"/>
                                        </p:tgtEl>
                                        <p:attrNameLst>
                                          <p:attrName>style.visibility</p:attrName>
                                        </p:attrNameLst>
                                      </p:cBhvr>
                                      <p:to>
                                        <p:strVal val="visible"/>
                                      </p:to>
                                    </p:set>
                                    <p:animEffect transition="in" filter="blinds(horizontal)">
                                      <p:cBhvr>
                                        <p:cTn id="91" dur="500"/>
                                        <p:tgtEl>
                                          <p:spTgt spid="42"/>
                                        </p:tgtEl>
                                      </p:cBhvr>
                                    </p:animEffect>
                                  </p:childTnLst>
                                </p:cTn>
                              </p:par>
                            </p:childTnLst>
                          </p:cTn>
                        </p:par>
                      </p:childTnLst>
                    </p:cTn>
                  </p:par>
                  <p:par>
                    <p:cTn id="92" fill="hold">
                      <p:stCondLst>
                        <p:cond delay="indefinite"/>
                      </p:stCondLst>
                      <p:childTnLst>
                        <p:par>
                          <p:cTn id="93" fill="hold">
                            <p:stCondLst>
                              <p:cond delay="0"/>
                            </p:stCondLst>
                            <p:childTnLst>
                              <p:par>
                                <p:cTn id="94" presetID="3" presetClass="entr" presetSubtype="10" fill="hold" grpId="0" nodeType="clickEffect">
                                  <p:stCondLst>
                                    <p:cond delay="0"/>
                                  </p:stCondLst>
                                  <p:childTnLst>
                                    <p:set>
                                      <p:cBhvr>
                                        <p:cTn id="95" dur="1" fill="hold">
                                          <p:stCondLst>
                                            <p:cond delay="0"/>
                                          </p:stCondLst>
                                        </p:cTn>
                                        <p:tgtEl>
                                          <p:spTgt spid="43"/>
                                        </p:tgtEl>
                                        <p:attrNameLst>
                                          <p:attrName>style.visibility</p:attrName>
                                        </p:attrNameLst>
                                      </p:cBhvr>
                                      <p:to>
                                        <p:strVal val="visible"/>
                                      </p:to>
                                    </p:set>
                                    <p:animEffect transition="in" filter="blinds(horizontal)">
                                      <p:cBhvr>
                                        <p:cTn id="96" dur="500"/>
                                        <p:tgtEl>
                                          <p:spTgt spid="43"/>
                                        </p:tgtEl>
                                      </p:cBhvr>
                                    </p:animEffect>
                                  </p:childTnLst>
                                </p:cTn>
                              </p:par>
                            </p:childTnLst>
                          </p:cTn>
                        </p:par>
                      </p:childTnLst>
                    </p:cTn>
                  </p:par>
                  <p:par>
                    <p:cTn id="97" fill="hold">
                      <p:stCondLst>
                        <p:cond delay="indefinite"/>
                      </p:stCondLst>
                      <p:childTnLst>
                        <p:par>
                          <p:cTn id="98" fill="hold">
                            <p:stCondLst>
                              <p:cond delay="0"/>
                            </p:stCondLst>
                            <p:childTnLst>
                              <p:par>
                                <p:cTn id="99" presetID="3" presetClass="entr" presetSubtype="10" fill="hold" grpId="0" nodeType="clickEffect">
                                  <p:stCondLst>
                                    <p:cond delay="0"/>
                                  </p:stCondLst>
                                  <p:childTnLst>
                                    <p:set>
                                      <p:cBhvr>
                                        <p:cTn id="100" dur="1" fill="hold">
                                          <p:stCondLst>
                                            <p:cond delay="0"/>
                                          </p:stCondLst>
                                        </p:cTn>
                                        <p:tgtEl>
                                          <p:spTgt spid="44"/>
                                        </p:tgtEl>
                                        <p:attrNameLst>
                                          <p:attrName>style.visibility</p:attrName>
                                        </p:attrNameLst>
                                      </p:cBhvr>
                                      <p:to>
                                        <p:strVal val="visible"/>
                                      </p:to>
                                    </p:set>
                                    <p:animEffect transition="in" filter="blinds(horizontal)">
                                      <p:cBhvr>
                                        <p:cTn id="101" dur="500"/>
                                        <p:tgtEl>
                                          <p:spTgt spid="44"/>
                                        </p:tgtEl>
                                      </p:cBhvr>
                                    </p:animEffect>
                                  </p:childTnLst>
                                </p:cTn>
                              </p:par>
                            </p:childTnLst>
                          </p:cTn>
                        </p:par>
                      </p:childTnLst>
                    </p:cTn>
                  </p:par>
                  <p:par>
                    <p:cTn id="102" fill="hold">
                      <p:stCondLst>
                        <p:cond delay="indefinite"/>
                      </p:stCondLst>
                      <p:childTnLst>
                        <p:par>
                          <p:cTn id="103" fill="hold">
                            <p:stCondLst>
                              <p:cond delay="0"/>
                            </p:stCondLst>
                            <p:childTnLst>
                              <p:par>
                                <p:cTn id="104" presetID="26" presetClass="emph" presetSubtype="0" fill="hold" grpId="0" nodeType="clickEffect">
                                  <p:stCondLst>
                                    <p:cond delay="0"/>
                                  </p:stCondLst>
                                  <p:childTnLst>
                                    <p:animEffect transition="out" filter="fade">
                                      <p:cBhvr>
                                        <p:cTn id="105" dur="500" tmFilter="0, 0; .2, .5; .8, .5; 1, 0"/>
                                        <p:tgtEl>
                                          <p:spTgt spid="21"/>
                                        </p:tgtEl>
                                      </p:cBhvr>
                                    </p:animEffect>
                                    <p:animScale>
                                      <p:cBhvr>
                                        <p:cTn id="106" dur="250" autoRev="1" fill="hold"/>
                                        <p:tgtEl>
                                          <p:spTgt spid="21"/>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P spid="39" grpId="0"/>
      <p:bldP spid="9" grpId="0"/>
      <p:bldP spid="11" grpId="0"/>
      <p:bldP spid="12" grpId="0"/>
      <p:bldP spid="15" grpId="0"/>
      <p:bldP spid="16" grpId="0"/>
      <p:bldP spid="29" grpId="0"/>
      <p:bldP spid="31" grpId="0"/>
      <p:bldP spid="32" grpId="0"/>
      <p:bldP spid="33" grpId="0"/>
      <p:bldP spid="34" grpId="0"/>
      <p:bldP spid="35" grpId="0"/>
      <p:bldP spid="36" grpId="0"/>
      <p:bldP spid="37" grpId="0"/>
      <p:bldP spid="38" grpId="0"/>
      <p:bldP spid="40" grpId="0"/>
      <p:bldP spid="41" grpId="0"/>
      <p:bldP spid="42" grpId="0"/>
      <p:bldP spid="43" grpId="0"/>
      <p:bldP spid="4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平行四边形 20"/>
          <p:cNvSpPr/>
          <p:nvPr/>
        </p:nvSpPr>
        <p:spPr>
          <a:xfrm>
            <a:off x="1160311" y="872062"/>
            <a:ext cx="2700670" cy="699576"/>
          </a:xfrm>
          <a:prstGeom prst="parallelogram">
            <a:avLst/>
          </a:prstGeom>
          <a:solidFill>
            <a:srgbClr val="22ACE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a:ea typeface="微软雅黑" panose="020B0503020204020204" charset="-122"/>
              <a:sym typeface="Arial" panose="020B0604020202020204"/>
            </a:endParaRPr>
          </a:p>
        </p:txBody>
      </p:sp>
      <p:sp>
        <p:nvSpPr>
          <p:cNvPr id="22" name="Rectangle 18"/>
          <p:cNvSpPr>
            <a:spLocks noChangeArrowheads="1"/>
          </p:cNvSpPr>
          <p:nvPr/>
        </p:nvSpPr>
        <p:spPr bwMode="auto">
          <a:xfrm>
            <a:off x="1728086" y="988485"/>
            <a:ext cx="1422400" cy="4305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ctr" fontAlgn="base">
              <a:spcBef>
                <a:spcPct val="0"/>
              </a:spcBef>
              <a:spcAft>
                <a:spcPct val="0"/>
              </a:spcAft>
            </a:pPr>
            <a:r>
              <a:rPr lang="zh-CN" altLang="en-US" sz="2800" dirty="0">
                <a:solidFill>
                  <a:schemeClr val="bg1"/>
                </a:solidFill>
                <a:latin typeface="Arial" panose="020B0604020202020204"/>
                <a:ea typeface="微软雅黑" panose="020B0503020204020204" charset="-122"/>
                <a:cs typeface="宋体" panose="02010600030101010101" pitchFamily="2" charset="-122"/>
                <a:sym typeface="Arial" panose="020B0604020202020204"/>
              </a:rPr>
              <a:t>重点短语</a:t>
            </a:r>
            <a:endParaRPr lang="en-US" altLang="zh-CN" sz="2800" dirty="0">
              <a:solidFill>
                <a:schemeClr val="bg1"/>
              </a:solidFill>
              <a:latin typeface="Arial" panose="020B0604020202020204"/>
              <a:ea typeface="微软雅黑" panose="020B0503020204020204" charset="-122"/>
              <a:cs typeface="宋体" panose="02010600030101010101" pitchFamily="2" charset="-122"/>
              <a:sym typeface="Arial" panose="020B0604020202020204"/>
            </a:endParaRPr>
          </a:p>
        </p:txBody>
      </p:sp>
      <p:sp>
        <p:nvSpPr>
          <p:cNvPr id="23" name="平行四边形 22"/>
          <p:cNvSpPr/>
          <p:nvPr/>
        </p:nvSpPr>
        <p:spPr>
          <a:xfrm>
            <a:off x="3750119" y="872063"/>
            <a:ext cx="745738" cy="699576"/>
          </a:xfrm>
          <a:prstGeom prst="parallelogram">
            <a:avLst/>
          </a:prstGeom>
          <a:solidFill>
            <a:srgbClr val="7ED9F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a:ea typeface="微软雅黑" panose="020B0503020204020204" charset="-122"/>
              <a:sym typeface="Arial" panose="020B0604020202020204"/>
            </a:endParaRPr>
          </a:p>
        </p:txBody>
      </p:sp>
      <p:cxnSp>
        <p:nvCxnSpPr>
          <p:cNvPr id="6" name="直接连接符 5"/>
          <p:cNvCxnSpPr/>
          <p:nvPr/>
        </p:nvCxnSpPr>
        <p:spPr>
          <a:xfrm>
            <a:off x="2139315" y="2864435"/>
            <a:ext cx="0" cy="1323382"/>
          </a:xfrm>
          <a:prstGeom prst="line">
            <a:avLst/>
          </a:prstGeom>
          <a:noFill/>
          <a:ln w="19050" cap="flat" cmpd="sng" algn="ctr">
            <a:solidFill>
              <a:srgbClr val="7D7D7D">
                <a:lumMod val="20000"/>
                <a:lumOff val="80000"/>
              </a:srgbClr>
            </a:solidFill>
            <a:prstDash val="solid"/>
            <a:miter lim="800000"/>
          </a:ln>
          <a:effectLst/>
        </p:spPr>
      </p:cxnSp>
      <p:sp>
        <p:nvSpPr>
          <p:cNvPr id="7" name="椭圆 6"/>
          <p:cNvSpPr/>
          <p:nvPr/>
        </p:nvSpPr>
        <p:spPr>
          <a:xfrm>
            <a:off x="1283949" y="2432000"/>
            <a:ext cx="257564" cy="247650"/>
          </a:xfrm>
          <a:prstGeom prst="ellipse">
            <a:avLst/>
          </a:prstGeom>
          <a:solidFill>
            <a:srgbClr val="22ACEC"/>
          </a:solidFill>
          <a:ln w="19050" cap="flat" cmpd="sng" algn="ctr">
            <a:solidFill>
              <a:srgbClr val="7D7D7D">
                <a:lumMod val="20000"/>
                <a:lumOff val="8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Arial" panose="020B0604020202020204"/>
              <a:ea typeface="微软雅黑" panose="020B0503020204020204" charset="-122"/>
              <a:sym typeface="Arial" panose="020B0604020202020204"/>
            </a:endParaRPr>
          </a:p>
        </p:txBody>
      </p:sp>
      <p:sp>
        <p:nvSpPr>
          <p:cNvPr id="10" name="椭圆 9"/>
          <p:cNvSpPr/>
          <p:nvPr/>
        </p:nvSpPr>
        <p:spPr>
          <a:xfrm>
            <a:off x="1283949" y="3940167"/>
            <a:ext cx="257564" cy="247650"/>
          </a:xfrm>
          <a:prstGeom prst="ellipse">
            <a:avLst/>
          </a:prstGeom>
          <a:solidFill>
            <a:srgbClr val="22ACEC"/>
          </a:solidFill>
          <a:ln w="19050" cap="flat" cmpd="sng" algn="ctr">
            <a:solidFill>
              <a:srgbClr val="7D7D7D">
                <a:lumMod val="20000"/>
                <a:lumOff val="8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Arial" panose="020B0604020202020204"/>
              <a:ea typeface="微软雅黑" panose="020B0503020204020204" charset="-122"/>
              <a:sym typeface="Arial" panose="020B0604020202020204"/>
            </a:endParaRPr>
          </a:p>
        </p:txBody>
      </p:sp>
      <p:cxnSp>
        <p:nvCxnSpPr>
          <p:cNvPr id="13" name="直接连接符 12"/>
          <p:cNvCxnSpPr/>
          <p:nvPr/>
        </p:nvCxnSpPr>
        <p:spPr>
          <a:xfrm>
            <a:off x="2139315" y="4437425"/>
            <a:ext cx="0" cy="1323382"/>
          </a:xfrm>
          <a:prstGeom prst="line">
            <a:avLst/>
          </a:prstGeom>
          <a:noFill/>
          <a:ln w="19050" cap="flat" cmpd="sng" algn="ctr">
            <a:solidFill>
              <a:srgbClr val="7D7D7D">
                <a:lumMod val="20000"/>
                <a:lumOff val="80000"/>
              </a:srgbClr>
            </a:solidFill>
            <a:prstDash val="solid"/>
            <a:miter lim="800000"/>
          </a:ln>
          <a:effectLst/>
        </p:spPr>
      </p:cxnSp>
      <p:sp>
        <p:nvSpPr>
          <p:cNvPr id="14" name="椭圆 13"/>
          <p:cNvSpPr/>
          <p:nvPr/>
        </p:nvSpPr>
        <p:spPr>
          <a:xfrm>
            <a:off x="1283857" y="5897967"/>
            <a:ext cx="257564" cy="247650"/>
          </a:xfrm>
          <a:prstGeom prst="ellipse">
            <a:avLst/>
          </a:prstGeom>
          <a:solidFill>
            <a:srgbClr val="22ACEC"/>
          </a:solidFill>
          <a:ln w="19050" cap="flat" cmpd="sng" algn="ctr">
            <a:solidFill>
              <a:srgbClr val="7D7D7D">
                <a:lumMod val="20000"/>
                <a:lumOff val="8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Arial" panose="020B0604020202020204"/>
              <a:ea typeface="微软雅黑" panose="020B0503020204020204" charset="-122"/>
              <a:sym typeface="Arial" panose="020B0604020202020204"/>
            </a:endParaRPr>
          </a:p>
        </p:txBody>
      </p:sp>
      <p:pic>
        <p:nvPicPr>
          <p:cNvPr id="2" name="图片 1" descr="66"/>
          <p:cNvPicPr>
            <a:picLocks noChangeAspect="1"/>
          </p:cNvPicPr>
          <p:nvPr/>
        </p:nvPicPr>
        <p:blipFill>
          <a:blip r:embed="rId4"/>
          <a:stretch>
            <a:fillRect/>
          </a:stretch>
        </p:blipFill>
        <p:spPr>
          <a:xfrm>
            <a:off x="327660" y="824865"/>
            <a:ext cx="762000" cy="746760"/>
          </a:xfrm>
          <a:prstGeom prst="rect">
            <a:avLst/>
          </a:prstGeom>
        </p:spPr>
      </p:pic>
      <p:sp>
        <p:nvSpPr>
          <p:cNvPr id="8" name="矩形 7"/>
          <p:cNvSpPr/>
          <p:nvPr/>
        </p:nvSpPr>
        <p:spPr>
          <a:xfrm>
            <a:off x="1727747" y="2534124"/>
            <a:ext cx="10058400" cy="3271520"/>
          </a:xfrm>
          <a:prstGeom prst="rect">
            <a:avLst/>
          </a:prstGeom>
          <a:noFill/>
        </p:spPr>
        <p:txBody>
          <a:bodyPr wrap="square">
            <a:spAutoFit/>
          </a:bodyPr>
          <a:lstStyle/>
          <a:p>
            <a:pPr>
              <a:lnSpc>
                <a:spcPts val="3100"/>
              </a:lnSpc>
            </a:pPr>
            <a:r>
              <a:rPr lang="en-US" altLang="zh-CN" sz="2800" dirty="0">
                <a:latin typeface="宋体" panose="02010600030101010101" pitchFamily="2" charset="-122"/>
                <a:ea typeface="宋体" panose="02010600030101010101" pitchFamily="2" charset="-122"/>
                <a:cs typeface="Times New Roman" panose="02020603050405020304" pitchFamily="18" charset="0"/>
              </a:rPr>
              <a:t>1.________________   </a:t>
            </a:r>
            <a:r>
              <a:rPr lang="zh-CN" altLang="en-US" sz="2800" dirty="0">
                <a:latin typeface="宋体" panose="02010600030101010101" pitchFamily="2" charset="-122"/>
                <a:ea typeface="宋体" panose="02010600030101010101" pitchFamily="2" charset="-122"/>
                <a:cs typeface="Times New Roman" panose="02020603050405020304" pitchFamily="18" charset="0"/>
              </a:rPr>
              <a:t>    </a:t>
            </a:r>
            <a:r>
              <a:rPr sz="2800" dirty="0">
                <a:latin typeface="宋体" panose="02010600030101010101" pitchFamily="2" charset="-122"/>
                <a:ea typeface="宋体" panose="02010600030101010101" pitchFamily="2" charset="-122"/>
                <a:cs typeface="Times New Roman" panose="02020603050405020304" pitchFamily="18" charset="0"/>
              </a:rPr>
              <a:t>保卫……以免受</a:t>
            </a:r>
            <a:r>
              <a:rPr lang="zh-CN" altLang="en-US" sz="2800" dirty="0">
                <a:latin typeface="宋体" panose="02010600030101010101" pitchFamily="2" charset="-122"/>
                <a:ea typeface="宋体" panose="02010600030101010101" pitchFamily="2" charset="-122"/>
                <a:cs typeface="Times New Roman" panose="02020603050405020304" pitchFamily="18" charset="0"/>
              </a:rPr>
              <a:t> </a:t>
            </a:r>
            <a:endParaRPr lang="en-US" altLang="zh-CN" sz="2800" dirty="0">
              <a:latin typeface="宋体" panose="02010600030101010101" pitchFamily="2" charset="-122"/>
              <a:ea typeface="宋体" panose="02010600030101010101" pitchFamily="2" charset="-122"/>
              <a:cs typeface="Times New Roman" panose="02020603050405020304" pitchFamily="18" charset="0"/>
            </a:endParaRPr>
          </a:p>
          <a:p>
            <a:pPr>
              <a:lnSpc>
                <a:spcPts val="3100"/>
              </a:lnSpc>
            </a:pPr>
            <a:r>
              <a:rPr lang="en-US" altLang="zh-CN" sz="2800" dirty="0">
                <a:latin typeface="宋体" panose="02010600030101010101" pitchFamily="2" charset="-122"/>
                <a:ea typeface="宋体" panose="02010600030101010101" pitchFamily="2" charset="-122"/>
                <a:cs typeface="Times New Roman" panose="02020603050405020304" pitchFamily="18" charset="0"/>
              </a:rPr>
              <a:t>2.________________       </a:t>
            </a:r>
            <a:r>
              <a:rPr lang="zh-CN" altLang="en-US" sz="2800" dirty="0">
                <a:latin typeface="宋体" panose="02010600030101010101" pitchFamily="2" charset="-122"/>
                <a:ea typeface="宋体" panose="02010600030101010101" pitchFamily="2" charset="-122"/>
                <a:cs typeface="Times New Roman" panose="02020603050405020304" pitchFamily="18" charset="0"/>
              </a:rPr>
              <a:t>很可能……；有希望……</a:t>
            </a:r>
          </a:p>
          <a:p>
            <a:pPr>
              <a:lnSpc>
                <a:spcPts val="3100"/>
              </a:lnSpc>
            </a:pPr>
            <a:r>
              <a:rPr lang="en-US" altLang="zh-CN" sz="2800" dirty="0">
                <a:latin typeface="宋体" panose="02010600030101010101" pitchFamily="2" charset="-122"/>
                <a:ea typeface="宋体" panose="02010600030101010101" pitchFamily="2" charset="-122"/>
                <a:cs typeface="Times New Roman" panose="02020603050405020304" pitchFamily="18" charset="0"/>
              </a:rPr>
              <a:t>3.________________       </a:t>
            </a:r>
            <a:r>
              <a:rPr sz="2800" dirty="0">
                <a:latin typeface="宋体" panose="02010600030101010101" pitchFamily="2" charset="-122"/>
                <a:ea typeface="宋体" panose="02010600030101010101" pitchFamily="2" charset="-122"/>
                <a:cs typeface="Times New Roman" panose="02020603050405020304" pitchFamily="18" charset="0"/>
              </a:rPr>
              <a:t>总的来说；通常</a:t>
            </a:r>
          </a:p>
          <a:p>
            <a:pPr>
              <a:lnSpc>
                <a:spcPts val="3100"/>
              </a:lnSpc>
            </a:pPr>
            <a:r>
              <a:rPr lang="en-US" altLang="zh-CN" sz="2800" dirty="0">
                <a:latin typeface="宋体" panose="02010600030101010101" pitchFamily="2" charset="-122"/>
                <a:ea typeface="宋体" panose="02010600030101010101" pitchFamily="2" charset="-122"/>
                <a:cs typeface="Times New Roman" panose="02020603050405020304" pitchFamily="18" charset="0"/>
              </a:rPr>
              <a:t>4.________________       </a:t>
            </a:r>
            <a:r>
              <a:rPr lang="zh-CN" altLang="en-US" sz="2800" dirty="0">
                <a:latin typeface="宋体" panose="02010600030101010101" pitchFamily="2" charset="-122"/>
                <a:ea typeface="宋体" panose="02010600030101010101" pitchFamily="2" charset="-122"/>
                <a:cs typeface="Times New Roman" panose="02020603050405020304" pitchFamily="18" charset="0"/>
              </a:rPr>
              <a:t>舒适；快活；自由自在</a:t>
            </a:r>
          </a:p>
          <a:p>
            <a:pPr>
              <a:lnSpc>
                <a:spcPts val="3100"/>
              </a:lnSpc>
            </a:pPr>
            <a:r>
              <a:rPr lang="en-US" altLang="zh-CN" sz="2800" dirty="0">
                <a:latin typeface="宋体" panose="02010600030101010101" pitchFamily="2" charset="-122"/>
                <a:ea typeface="宋体" panose="02010600030101010101" pitchFamily="2" charset="-122"/>
                <a:cs typeface="Times New Roman" panose="02020603050405020304" pitchFamily="18" charset="0"/>
              </a:rPr>
              <a:t>5.________________       </a:t>
            </a:r>
            <a:r>
              <a:rPr sz="2800" dirty="0">
                <a:latin typeface="宋体" panose="02010600030101010101" pitchFamily="2" charset="-122"/>
                <a:ea typeface="宋体" panose="02010600030101010101" pitchFamily="2" charset="-122"/>
                <a:cs typeface="Times New Roman" panose="02020603050405020304" pitchFamily="18" charset="0"/>
              </a:rPr>
              <a:t>丢脸</a:t>
            </a:r>
            <a:r>
              <a:rPr lang="en-US" altLang="zh-CN" sz="2800" dirty="0">
                <a:latin typeface="宋体" panose="02010600030101010101" pitchFamily="2" charset="-122"/>
                <a:ea typeface="宋体" panose="02010600030101010101" pitchFamily="2" charset="-122"/>
                <a:cs typeface="Times New Roman" panose="02020603050405020304" pitchFamily="18" charset="0"/>
              </a:rPr>
              <a:t>   </a:t>
            </a:r>
          </a:p>
          <a:p>
            <a:pPr>
              <a:lnSpc>
                <a:spcPts val="3100"/>
              </a:lnSpc>
            </a:pPr>
            <a:r>
              <a:rPr lang="en-US" altLang="zh-CN" sz="2800" dirty="0">
                <a:latin typeface="宋体" panose="02010600030101010101" pitchFamily="2" charset="-122"/>
                <a:ea typeface="宋体" panose="02010600030101010101" pitchFamily="2" charset="-122"/>
                <a:cs typeface="Times New Roman" panose="02020603050405020304" pitchFamily="18" charset="0"/>
              </a:rPr>
              <a:t>6.________________       </a:t>
            </a:r>
            <a:r>
              <a:rPr lang="zh-CN" altLang="en-US" sz="2800" dirty="0">
                <a:latin typeface="宋体" panose="02010600030101010101" pitchFamily="2" charset="-122"/>
                <a:ea typeface="宋体" panose="02010600030101010101" pitchFamily="2" charset="-122"/>
                <a:cs typeface="Times New Roman" panose="02020603050405020304" pitchFamily="18" charset="0"/>
              </a:rPr>
              <a:t>背对；背弃</a:t>
            </a:r>
            <a:r>
              <a:rPr lang="en-US" altLang="zh-CN" sz="2800" dirty="0">
                <a:latin typeface="宋体" panose="02010600030101010101" pitchFamily="2" charset="-122"/>
                <a:ea typeface="宋体" panose="02010600030101010101" pitchFamily="2" charset="-122"/>
                <a:cs typeface="Times New Roman" panose="02020603050405020304" pitchFamily="18" charset="0"/>
              </a:rPr>
              <a:t>    </a:t>
            </a:r>
          </a:p>
          <a:p>
            <a:pPr>
              <a:lnSpc>
                <a:spcPts val="3100"/>
              </a:lnSpc>
            </a:pPr>
            <a:endParaRPr lang="zh-CN" altLang="en-US" sz="2800" dirty="0">
              <a:latin typeface="宋体" panose="02010600030101010101" pitchFamily="2" charset="-122"/>
              <a:ea typeface="宋体" panose="02010600030101010101" pitchFamily="2" charset="-122"/>
              <a:cs typeface="Times New Roman" panose="02020603050405020304" pitchFamily="18" charset="0"/>
            </a:endParaRPr>
          </a:p>
          <a:p>
            <a:pPr>
              <a:lnSpc>
                <a:spcPts val="3100"/>
              </a:lnSpc>
            </a:pPr>
            <a:endParaRPr lang="en-US" altLang="zh-CN" sz="2800" dirty="0">
              <a:latin typeface="Times New Roman" panose="02020603050405020304" pitchFamily="18" charset="0"/>
              <a:ea typeface="宋体" panose="02010600030101010101" pitchFamily="2" charset="-122"/>
              <a:cs typeface="Times New Roman" panose="02020603050405020304" pitchFamily="18" charset="0"/>
            </a:endParaRPr>
          </a:p>
        </p:txBody>
      </p:sp>
      <p:sp>
        <p:nvSpPr>
          <p:cNvPr id="15" name="TextBox 14"/>
          <p:cNvSpPr txBox="1"/>
          <p:nvPr/>
        </p:nvSpPr>
        <p:spPr>
          <a:xfrm>
            <a:off x="2139315" y="2432050"/>
            <a:ext cx="2873375" cy="521970"/>
          </a:xfrm>
          <a:prstGeom prst="rect">
            <a:avLst/>
          </a:prstGeom>
          <a:noFill/>
        </p:spPr>
        <p:txBody>
          <a:bodyPr wrap="square" rtlCol="0">
            <a:spAutoFit/>
          </a:bodyPr>
          <a:lstStyle>
            <a:defPPr>
              <a:defRPr lang="zh-CN"/>
            </a:defPPr>
            <a:lvl1pPr>
              <a:defRPr sz="2000" b="1">
                <a:solidFill>
                  <a:srgbClr val="FF0000"/>
                </a:solidFill>
                <a:latin typeface="Calibri" panose="020F0502020204030204" pitchFamily="34" charset="0"/>
                <a:cs typeface="Times New Roman" panose="02020603050405020304" pitchFamily="18" charset="0"/>
              </a:defRPr>
            </a:lvl1pPr>
          </a:lstStyle>
          <a:p>
            <a:r>
              <a:rPr lang="en-US" altLang="zh-CN" sz="2800" b="0" dirty="0"/>
              <a:t>defend against</a:t>
            </a:r>
          </a:p>
        </p:txBody>
      </p:sp>
      <p:sp>
        <p:nvSpPr>
          <p:cNvPr id="16" name="TextBox 15"/>
          <p:cNvSpPr txBox="1"/>
          <p:nvPr/>
        </p:nvSpPr>
        <p:spPr>
          <a:xfrm>
            <a:off x="2139315" y="2864485"/>
            <a:ext cx="3608070" cy="521970"/>
          </a:xfrm>
          <a:prstGeom prst="rect">
            <a:avLst/>
          </a:prstGeom>
          <a:noFill/>
        </p:spPr>
        <p:txBody>
          <a:bodyPr wrap="square" rtlCol="0">
            <a:spAutoFit/>
          </a:bodyPr>
          <a:lstStyle>
            <a:defPPr>
              <a:defRPr lang="zh-CN"/>
            </a:defPPr>
            <a:lvl1pPr>
              <a:defRPr sz="2400" b="0">
                <a:solidFill>
                  <a:srgbClr val="FF0000"/>
                </a:solidFill>
                <a:latin typeface="Calibri" panose="020F0502020204030204" pitchFamily="34" charset="0"/>
                <a:cs typeface="Times New Roman" panose="02020603050405020304" pitchFamily="18" charset="0"/>
              </a:defRPr>
            </a:lvl1pPr>
          </a:lstStyle>
          <a:p>
            <a:r>
              <a:rPr lang="en-US" sz="2800" dirty="0"/>
              <a:t>be likely to</a:t>
            </a:r>
          </a:p>
        </p:txBody>
      </p:sp>
      <p:sp>
        <p:nvSpPr>
          <p:cNvPr id="9" name="TextBox 16"/>
          <p:cNvSpPr txBox="1"/>
          <p:nvPr/>
        </p:nvSpPr>
        <p:spPr>
          <a:xfrm>
            <a:off x="2139315" y="3266950"/>
            <a:ext cx="3429024" cy="521970"/>
          </a:xfrm>
          <a:prstGeom prst="rect">
            <a:avLst/>
          </a:prstGeom>
          <a:noFill/>
        </p:spPr>
        <p:txBody>
          <a:bodyPr wrap="square" rtlCol="0">
            <a:spAutoFit/>
          </a:bodyPr>
          <a:lstStyle>
            <a:defPPr>
              <a:defRPr lang="zh-CN"/>
            </a:defPPr>
            <a:lvl1pPr>
              <a:defRPr sz="2400" b="0">
                <a:solidFill>
                  <a:srgbClr val="FF0000"/>
                </a:solidFill>
                <a:latin typeface="Calibri" panose="020F0502020204030204" pitchFamily="34" charset="0"/>
                <a:cs typeface="Times New Roman" panose="02020603050405020304" pitchFamily="18" charset="0"/>
              </a:defRPr>
            </a:lvl1pPr>
          </a:lstStyle>
          <a:p>
            <a:r>
              <a:rPr lang="en-US" altLang="zh-CN" sz="2800" dirty="0"/>
              <a:t>in general</a:t>
            </a:r>
          </a:p>
        </p:txBody>
      </p:sp>
      <p:sp>
        <p:nvSpPr>
          <p:cNvPr id="11" name="TextBox 17"/>
          <p:cNvSpPr txBox="1"/>
          <p:nvPr/>
        </p:nvSpPr>
        <p:spPr>
          <a:xfrm>
            <a:off x="2139315" y="3683635"/>
            <a:ext cx="3468370" cy="521970"/>
          </a:xfrm>
          <a:prstGeom prst="rect">
            <a:avLst/>
          </a:prstGeom>
          <a:noFill/>
        </p:spPr>
        <p:txBody>
          <a:bodyPr wrap="square" rtlCol="0">
            <a:spAutoFit/>
          </a:bodyPr>
          <a:lstStyle>
            <a:defPPr>
              <a:defRPr lang="zh-CN"/>
            </a:defPPr>
            <a:lvl1pPr>
              <a:defRPr sz="2400" b="0">
                <a:solidFill>
                  <a:srgbClr val="FF0000"/>
                </a:solidFill>
                <a:latin typeface="Calibri" panose="020F0502020204030204" pitchFamily="34" charset="0"/>
                <a:cs typeface="Times New Roman" panose="02020603050405020304" pitchFamily="18" charset="0"/>
              </a:defRPr>
            </a:lvl1pPr>
          </a:lstStyle>
          <a:p>
            <a:r>
              <a:rPr lang="en-US" altLang="zh-CN" sz="2800" dirty="0"/>
              <a:t>at ease</a:t>
            </a:r>
          </a:p>
        </p:txBody>
      </p:sp>
      <p:sp>
        <p:nvSpPr>
          <p:cNvPr id="12" name="TextBox 18"/>
          <p:cNvSpPr txBox="1"/>
          <p:nvPr/>
        </p:nvSpPr>
        <p:spPr>
          <a:xfrm>
            <a:off x="2139315" y="4097369"/>
            <a:ext cx="2952771" cy="521970"/>
          </a:xfrm>
          <a:prstGeom prst="rect">
            <a:avLst/>
          </a:prstGeom>
          <a:noFill/>
        </p:spPr>
        <p:txBody>
          <a:bodyPr wrap="square" rtlCol="0">
            <a:spAutoFit/>
          </a:bodyPr>
          <a:lstStyle>
            <a:defPPr>
              <a:defRPr lang="zh-CN"/>
            </a:defPPr>
            <a:lvl1pPr>
              <a:defRPr sz="2400" b="0">
                <a:solidFill>
                  <a:srgbClr val="FF0000"/>
                </a:solidFill>
                <a:latin typeface="Calibri" panose="020F0502020204030204" pitchFamily="34" charset="0"/>
                <a:cs typeface="Times New Roman" panose="02020603050405020304" pitchFamily="18" charset="0"/>
              </a:defRPr>
            </a:lvl1pPr>
          </a:lstStyle>
          <a:p>
            <a:r>
              <a:rPr lang="en-US" altLang="zh-CN" sz="2800" dirty="0"/>
              <a:t>lose face</a:t>
            </a:r>
          </a:p>
        </p:txBody>
      </p:sp>
      <p:sp>
        <p:nvSpPr>
          <p:cNvPr id="29" name="TextBox 18"/>
          <p:cNvSpPr txBox="1"/>
          <p:nvPr/>
        </p:nvSpPr>
        <p:spPr>
          <a:xfrm>
            <a:off x="2139315" y="4437094"/>
            <a:ext cx="2952771" cy="521970"/>
          </a:xfrm>
          <a:prstGeom prst="rect">
            <a:avLst/>
          </a:prstGeom>
          <a:noFill/>
        </p:spPr>
        <p:txBody>
          <a:bodyPr wrap="square" rtlCol="0">
            <a:spAutoFit/>
          </a:bodyPr>
          <a:lstStyle>
            <a:defPPr>
              <a:defRPr lang="zh-CN"/>
            </a:defPPr>
            <a:lvl1pPr>
              <a:defRPr sz="2400" b="0">
                <a:solidFill>
                  <a:srgbClr val="FF0000"/>
                </a:solidFill>
                <a:latin typeface="Calibri" panose="020F0502020204030204" pitchFamily="34" charset="0"/>
                <a:cs typeface="Times New Roman" panose="02020603050405020304" pitchFamily="18" charset="0"/>
              </a:defRPr>
            </a:lvl1pPr>
          </a:lstStyle>
          <a:p>
            <a:r>
              <a:rPr lang="en-US" altLang="zh-CN" sz="2800" dirty="0"/>
              <a:t>turn one’s back to</a:t>
            </a:r>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med" p14:dur="700" advClick="0" advTm="25893">
        <p:fade/>
      </p:transition>
    </mc:Choice>
    <mc:Fallback xmlns="">
      <p:transition spd="med" advClick="0" advTm="25893">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2"/>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26" presetClass="emph" presetSubtype="0" fill="hold" grpId="0" nodeType="clickEffect">
                                  <p:stCondLst>
                                    <p:cond delay="0"/>
                                  </p:stCondLst>
                                  <p:childTnLst>
                                    <p:animEffect transition="out" filter="fade">
                                      <p:cBhvr>
                                        <p:cTn id="30" dur="500" tmFilter="0, 0; .2, .5; .8, .5; 1, 0"/>
                                        <p:tgtEl>
                                          <p:spTgt spid="21"/>
                                        </p:tgtEl>
                                      </p:cBhvr>
                                    </p:animEffect>
                                    <p:animScale>
                                      <p:cBhvr>
                                        <p:cTn id="31" dur="250" autoRev="1" fill="hold"/>
                                        <p:tgtEl>
                                          <p:spTgt spid="21"/>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P spid="15" grpId="0"/>
      <p:bldP spid="16" grpId="0"/>
      <p:bldP spid="9" grpId="0"/>
      <p:bldP spid="11" grpId="0"/>
      <p:bldP spid="12" grpId="0"/>
      <p:bldP spid="29"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平行四边形 20"/>
          <p:cNvSpPr/>
          <p:nvPr/>
        </p:nvSpPr>
        <p:spPr>
          <a:xfrm>
            <a:off x="1160311" y="872062"/>
            <a:ext cx="2700670" cy="699576"/>
          </a:xfrm>
          <a:prstGeom prst="parallelogram">
            <a:avLst/>
          </a:prstGeom>
          <a:solidFill>
            <a:srgbClr val="22ACE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a:ea typeface="微软雅黑" panose="020B0503020204020204" charset="-122"/>
              <a:sym typeface="Arial" panose="020B0604020202020204"/>
            </a:endParaRPr>
          </a:p>
        </p:txBody>
      </p:sp>
      <p:sp>
        <p:nvSpPr>
          <p:cNvPr id="22" name="Rectangle 18"/>
          <p:cNvSpPr>
            <a:spLocks noChangeArrowheads="1"/>
          </p:cNvSpPr>
          <p:nvPr/>
        </p:nvSpPr>
        <p:spPr bwMode="auto">
          <a:xfrm>
            <a:off x="1728086" y="988485"/>
            <a:ext cx="1422400" cy="4305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ctr" fontAlgn="base">
              <a:spcBef>
                <a:spcPct val="0"/>
              </a:spcBef>
              <a:spcAft>
                <a:spcPct val="0"/>
              </a:spcAft>
            </a:pPr>
            <a:r>
              <a:rPr lang="zh-CN" altLang="en-US" sz="2800" dirty="0">
                <a:solidFill>
                  <a:schemeClr val="bg1"/>
                </a:solidFill>
                <a:latin typeface="Arial" panose="020B0604020202020204"/>
                <a:ea typeface="微软雅黑" panose="020B0503020204020204" charset="-122"/>
                <a:cs typeface="宋体" panose="02010600030101010101" pitchFamily="2" charset="-122"/>
                <a:sym typeface="Arial" panose="020B0604020202020204"/>
              </a:rPr>
              <a:t>词义释义</a:t>
            </a:r>
          </a:p>
        </p:txBody>
      </p:sp>
      <p:sp>
        <p:nvSpPr>
          <p:cNvPr id="23" name="平行四边形 22"/>
          <p:cNvSpPr/>
          <p:nvPr/>
        </p:nvSpPr>
        <p:spPr>
          <a:xfrm>
            <a:off x="3750119" y="872063"/>
            <a:ext cx="745738" cy="699576"/>
          </a:xfrm>
          <a:prstGeom prst="parallelogram">
            <a:avLst/>
          </a:prstGeom>
          <a:solidFill>
            <a:srgbClr val="7ED9F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a:ea typeface="微软雅黑" panose="020B0503020204020204" charset="-122"/>
              <a:sym typeface="Arial" panose="020B0604020202020204"/>
            </a:endParaRPr>
          </a:p>
        </p:txBody>
      </p:sp>
      <p:cxnSp>
        <p:nvCxnSpPr>
          <p:cNvPr id="6" name="直接连接符 5"/>
          <p:cNvCxnSpPr/>
          <p:nvPr/>
        </p:nvCxnSpPr>
        <p:spPr>
          <a:xfrm>
            <a:off x="3627099" y="2864435"/>
            <a:ext cx="0" cy="1323382"/>
          </a:xfrm>
          <a:prstGeom prst="line">
            <a:avLst/>
          </a:prstGeom>
          <a:noFill/>
          <a:ln w="19050" cap="flat" cmpd="sng" algn="ctr">
            <a:solidFill>
              <a:srgbClr val="7D7D7D">
                <a:lumMod val="20000"/>
                <a:lumOff val="80000"/>
              </a:srgbClr>
            </a:solidFill>
            <a:prstDash val="solid"/>
            <a:miter lim="800000"/>
          </a:ln>
          <a:effectLst/>
        </p:spPr>
      </p:cxnSp>
      <p:sp>
        <p:nvSpPr>
          <p:cNvPr id="7" name="椭圆 6"/>
          <p:cNvSpPr/>
          <p:nvPr/>
        </p:nvSpPr>
        <p:spPr>
          <a:xfrm>
            <a:off x="1283949" y="2432000"/>
            <a:ext cx="257564" cy="247650"/>
          </a:xfrm>
          <a:prstGeom prst="ellipse">
            <a:avLst/>
          </a:prstGeom>
          <a:solidFill>
            <a:srgbClr val="22ACEC"/>
          </a:solidFill>
          <a:ln w="19050" cap="flat" cmpd="sng" algn="ctr">
            <a:solidFill>
              <a:srgbClr val="7D7D7D">
                <a:lumMod val="20000"/>
                <a:lumOff val="8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Arial" panose="020B0604020202020204"/>
              <a:ea typeface="微软雅黑" panose="020B0503020204020204" charset="-122"/>
              <a:sym typeface="Arial" panose="020B0604020202020204"/>
            </a:endParaRPr>
          </a:p>
        </p:txBody>
      </p:sp>
      <p:sp>
        <p:nvSpPr>
          <p:cNvPr id="10" name="椭圆 9"/>
          <p:cNvSpPr/>
          <p:nvPr/>
        </p:nvSpPr>
        <p:spPr>
          <a:xfrm>
            <a:off x="1283949" y="3940167"/>
            <a:ext cx="257564" cy="247650"/>
          </a:xfrm>
          <a:prstGeom prst="ellipse">
            <a:avLst/>
          </a:prstGeom>
          <a:solidFill>
            <a:srgbClr val="22ACEC"/>
          </a:solidFill>
          <a:ln w="19050" cap="flat" cmpd="sng" algn="ctr">
            <a:solidFill>
              <a:srgbClr val="7D7D7D">
                <a:lumMod val="20000"/>
                <a:lumOff val="8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Arial" panose="020B0604020202020204"/>
              <a:ea typeface="微软雅黑" panose="020B0503020204020204" charset="-122"/>
              <a:sym typeface="Arial" panose="020B0604020202020204"/>
            </a:endParaRPr>
          </a:p>
        </p:txBody>
      </p:sp>
      <p:cxnSp>
        <p:nvCxnSpPr>
          <p:cNvPr id="13" name="直接连接符 12"/>
          <p:cNvCxnSpPr/>
          <p:nvPr/>
        </p:nvCxnSpPr>
        <p:spPr>
          <a:xfrm>
            <a:off x="3616212" y="4437425"/>
            <a:ext cx="0" cy="1323382"/>
          </a:xfrm>
          <a:prstGeom prst="line">
            <a:avLst/>
          </a:prstGeom>
          <a:noFill/>
          <a:ln w="19050" cap="flat" cmpd="sng" algn="ctr">
            <a:solidFill>
              <a:srgbClr val="7D7D7D">
                <a:lumMod val="20000"/>
                <a:lumOff val="80000"/>
              </a:srgbClr>
            </a:solidFill>
            <a:prstDash val="solid"/>
            <a:miter lim="800000"/>
          </a:ln>
          <a:effectLst/>
        </p:spPr>
      </p:cxnSp>
      <p:sp>
        <p:nvSpPr>
          <p:cNvPr id="14" name="椭圆 13"/>
          <p:cNvSpPr/>
          <p:nvPr/>
        </p:nvSpPr>
        <p:spPr>
          <a:xfrm>
            <a:off x="1283857" y="5897967"/>
            <a:ext cx="257564" cy="247650"/>
          </a:xfrm>
          <a:prstGeom prst="ellipse">
            <a:avLst/>
          </a:prstGeom>
          <a:solidFill>
            <a:srgbClr val="22ACEC"/>
          </a:solidFill>
          <a:ln w="19050" cap="flat" cmpd="sng" algn="ctr">
            <a:solidFill>
              <a:srgbClr val="7D7D7D">
                <a:lumMod val="20000"/>
                <a:lumOff val="8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Arial" panose="020B0604020202020204"/>
              <a:ea typeface="微软雅黑" panose="020B0503020204020204" charset="-122"/>
              <a:sym typeface="Arial" panose="020B0604020202020204"/>
            </a:endParaRPr>
          </a:p>
        </p:txBody>
      </p:sp>
      <p:pic>
        <p:nvPicPr>
          <p:cNvPr id="2" name="图片 1" descr="66"/>
          <p:cNvPicPr>
            <a:picLocks noChangeAspect="1"/>
          </p:cNvPicPr>
          <p:nvPr/>
        </p:nvPicPr>
        <p:blipFill>
          <a:blip r:embed="rId4"/>
          <a:stretch>
            <a:fillRect/>
          </a:stretch>
        </p:blipFill>
        <p:spPr>
          <a:xfrm>
            <a:off x="327660" y="824865"/>
            <a:ext cx="762000" cy="746760"/>
          </a:xfrm>
          <a:prstGeom prst="rect">
            <a:avLst/>
          </a:prstGeom>
        </p:spPr>
      </p:pic>
      <p:sp>
        <p:nvSpPr>
          <p:cNvPr id="5" name="TextBox 4"/>
          <p:cNvSpPr txBox="1"/>
          <p:nvPr/>
        </p:nvSpPr>
        <p:spPr>
          <a:xfrm>
            <a:off x="1541780" y="1571625"/>
            <a:ext cx="10451465" cy="5262245"/>
          </a:xfrm>
          <a:prstGeom prst="rect">
            <a:avLst/>
          </a:prstGeom>
          <a:solidFill>
            <a:schemeClr val="bg1">
              <a:alpha val="77000"/>
            </a:schemeClr>
          </a:solidFill>
        </p:spPr>
        <p:txBody>
          <a:bodyPr wrap="square" rtlCol="0">
            <a:spAutoFit/>
          </a:bodyPr>
          <a:lstStyle>
            <a:defPPr>
              <a:defRPr lang="zh-CN"/>
            </a:defPPr>
            <a:lvl1pPr marL="342900" indent="-342900">
              <a:lnSpc>
                <a:spcPts val="3500"/>
              </a:lnSpc>
              <a:buAutoNum type="arabicPeriod"/>
              <a:defRPr sz="2800">
                <a:latin typeface="Calibri" panose="020F0502020204030204" pitchFamily="34" charset="0"/>
                <a:cs typeface="Times New Roman" panose="02020603050405020304" pitchFamily="18" charset="0"/>
              </a:defRPr>
            </a:lvl1pPr>
          </a:lstStyle>
          <a:p>
            <a:pPr fontAlgn="auto">
              <a:lnSpc>
                <a:spcPct val="100000"/>
              </a:lnSpc>
            </a:pPr>
            <a:r>
              <a:rPr lang="en-US" altLang="zh-CN" sz="2400" dirty="0"/>
              <a:t>________________  situation in which a comment, an instruction, etc. is not understood correctly</a:t>
            </a:r>
          </a:p>
          <a:p>
            <a:pPr fontAlgn="auto">
              <a:lnSpc>
                <a:spcPct val="100000"/>
              </a:lnSpc>
            </a:pPr>
            <a:r>
              <a:rPr lang="en-US" altLang="zh-CN" sz="2400" dirty="0"/>
              <a:t>____________ either side of the face below the eyes</a:t>
            </a:r>
          </a:p>
          <a:p>
            <a:pPr fontAlgn="auto">
              <a:lnSpc>
                <a:spcPct val="100000"/>
              </a:lnSpc>
            </a:pPr>
            <a:r>
              <a:rPr lang="en-US" altLang="zh-CN" sz="2400" dirty="0"/>
              <a:t>____________  </a:t>
            </a:r>
            <a:r>
              <a:rPr lang="en-US" altLang="zh-CN" sz="2400"/>
              <a:t>to open your mouth wide and breathe in deeply through it, usually because you are tired or bored</a:t>
            </a:r>
          </a:p>
          <a:p>
            <a:pPr fontAlgn="auto">
              <a:lnSpc>
                <a:spcPct val="100000"/>
              </a:lnSpc>
            </a:pPr>
            <a:r>
              <a:rPr lang="en-US" altLang="zh-CN" sz="2400" dirty="0"/>
              <a:t>____________  a room for several people to sleep in, especially in a school or other institution</a:t>
            </a:r>
          </a:p>
          <a:p>
            <a:pPr fontAlgn="auto">
              <a:lnSpc>
                <a:spcPct val="100000"/>
              </a:lnSpc>
            </a:pPr>
            <a:r>
              <a:rPr lang="en-US" altLang="zh-CN" sz="2400" dirty="0"/>
              <a:t>____________  a hand when it is tightly closed with the fingers bent into the palm</a:t>
            </a:r>
          </a:p>
          <a:p>
            <a:pPr fontAlgn="auto">
              <a:lnSpc>
                <a:spcPct val="100000"/>
              </a:lnSpc>
            </a:pPr>
            <a:r>
              <a:rPr lang="en-US" altLang="zh-CN" sz="2400" dirty="0"/>
              <a:t>____________  a place where two roads meet and cross each other</a:t>
            </a:r>
          </a:p>
          <a:p>
            <a:pPr fontAlgn="auto">
              <a:lnSpc>
                <a:spcPct val="100000"/>
              </a:lnSpc>
            </a:pPr>
            <a:r>
              <a:rPr lang="en-US" altLang="zh-CN" sz="2400" dirty="0"/>
              <a:t>____________  </a:t>
            </a:r>
            <a:r>
              <a:rPr lang="en-US" altLang="zh-CN" sz="2400"/>
              <a:t>something that you say or write that gives information or an opinion</a:t>
            </a:r>
          </a:p>
          <a:p>
            <a:pPr fontAlgn="auto">
              <a:lnSpc>
                <a:spcPct val="100000"/>
              </a:lnSpc>
            </a:pPr>
            <a:r>
              <a:rPr lang="en-US" altLang="zh-CN" sz="2400"/>
              <a:t>____________   a place where food and drink are served in a factory, a school, etc.</a:t>
            </a:r>
          </a:p>
        </p:txBody>
      </p:sp>
      <p:sp>
        <p:nvSpPr>
          <p:cNvPr id="9" name="TextBox 14"/>
          <p:cNvSpPr txBox="1"/>
          <p:nvPr/>
        </p:nvSpPr>
        <p:spPr>
          <a:xfrm>
            <a:off x="1978025" y="5190490"/>
            <a:ext cx="1989455" cy="460375"/>
          </a:xfrm>
          <a:prstGeom prst="rect">
            <a:avLst/>
          </a:prstGeom>
          <a:noFill/>
        </p:spPr>
        <p:txBody>
          <a:bodyPr wrap="square" rtlCol="0">
            <a:spAutoFit/>
          </a:bodyPr>
          <a:lstStyle>
            <a:defPPr>
              <a:defRPr lang="zh-CN"/>
            </a:defPPr>
            <a:lvl1pPr>
              <a:defRPr sz="2000" b="1">
                <a:solidFill>
                  <a:srgbClr val="FF0000"/>
                </a:solidFill>
                <a:latin typeface="Calibri" panose="020F0502020204030204" pitchFamily="34" charset="0"/>
                <a:cs typeface="Times New Roman" panose="02020603050405020304" pitchFamily="18" charset="0"/>
              </a:defRPr>
            </a:lvl1pPr>
          </a:lstStyle>
          <a:p>
            <a:r>
              <a:rPr lang="en-US" sz="2400" b="0" dirty="0">
                <a:sym typeface="+mn-ea"/>
              </a:rPr>
              <a:t>statement</a:t>
            </a:r>
          </a:p>
        </p:txBody>
      </p:sp>
      <p:sp>
        <p:nvSpPr>
          <p:cNvPr id="3" name="TextBox 14"/>
          <p:cNvSpPr txBox="1"/>
          <p:nvPr/>
        </p:nvSpPr>
        <p:spPr>
          <a:xfrm>
            <a:off x="1945005" y="3369310"/>
            <a:ext cx="1989455" cy="460375"/>
          </a:xfrm>
          <a:prstGeom prst="rect">
            <a:avLst/>
          </a:prstGeom>
          <a:noFill/>
        </p:spPr>
        <p:txBody>
          <a:bodyPr wrap="square" rtlCol="0">
            <a:spAutoFit/>
          </a:bodyPr>
          <a:lstStyle>
            <a:defPPr>
              <a:defRPr lang="zh-CN"/>
            </a:defPPr>
            <a:lvl1pPr>
              <a:defRPr sz="2000" b="1">
                <a:solidFill>
                  <a:srgbClr val="FF0000"/>
                </a:solidFill>
                <a:latin typeface="Calibri" panose="020F0502020204030204" pitchFamily="34" charset="0"/>
                <a:cs typeface="Times New Roman" panose="02020603050405020304" pitchFamily="18" charset="0"/>
              </a:defRPr>
            </a:lvl1pPr>
          </a:lstStyle>
          <a:p>
            <a:r>
              <a:rPr lang="en-US" sz="2400" b="0" dirty="0">
                <a:sym typeface="+mn-ea"/>
              </a:rPr>
              <a:t>dormitory</a:t>
            </a:r>
          </a:p>
        </p:txBody>
      </p:sp>
      <p:sp>
        <p:nvSpPr>
          <p:cNvPr id="17" name="TextBox 14"/>
          <p:cNvSpPr txBox="1"/>
          <p:nvPr/>
        </p:nvSpPr>
        <p:spPr>
          <a:xfrm>
            <a:off x="1978025" y="5948680"/>
            <a:ext cx="1989455" cy="460375"/>
          </a:xfrm>
          <a:prstGeom prst="rect">
            <a:avLst/>
          </a:prstGeom>
          <a:noFill/>
        </p:spPr>
        <p:txBody>
          <a:bodyPr wrap="square" rtlCol="0">
            <a:spAutoFit/>
          </a:bodyPr>
          <a:lstStyle>
            <a:defPPr>
              <a:defRPr lang="zh-CN"/>
            </a:defPPr>
            <a:lvl1pPr>
              <a:defRPr sz="2000" b="1">
                <a:solidFill>
                  <a:srgbClr val="FF0000"/>
                </a:solidFill>
                <a:latin typeface="Calibri" panose="020F0502020204030204" pitchFamily="34" charset="0"/>
                <a:cs typeface="Times New Roman" panose="02020603050405020304" pitchFamily="18" charset="0"/>
              </a:defRPr>
            </a:lvl1pPr>
          </a:lstStyle>
          <a:p>
            <a:r>
              <a:rPr lang="en-US" sz="2400" b="0" dirty="0">
                <a:sym typeface="+mn-ea"/>
              </a:rPr>
              <a:t>canteen</a:t>
            </a:r>
          </a:p>
        </p:txBody>
      </p:sp>
      <p:sp>
        <p:nvSpPr>
          <p:cNvPr id="18" name="TextBox 14"/>
          <p:cNvSpPr txBox="1"/>
          <p:nvPr/>
        </p:nvSpPr>
        <p:spPr>
          <a:xfrm>
            <a:off x="1974215" y="2325370"/>
            <a:ext cx="1989455" cy="460375"/>
          </a:xfrm>
          <a:prstGeom prst="rect">
            <a:avLst/>
          </a:prstGeom>
          <a:noFill/>
        </p:spPr>
        <p:txBody>
          <a:bodyPr wrap="square" rtlCol="0">
            <a:spAutoFit/>
          </a:bodyPr>
          <a:lstStyle>
            <a:defPPr>
              <a:defRPr lang="zh-CN"/>
            </a:defPPr>
            <a:lvl1pPr>
              <a:defRPr sz="2000" b="1">
                <a:solidFill>
                  <a:srgbClr val="FF0000"/>
                </a:solidFill>
                <a:latin typeface="Calibri" panose="020F0502020204030204" pitchFamily="34" charset="0"/>
                <a:cs typeface="Times New Roman" panose="02020603050405020304" pitchFamily="18" charset="0"/>
              </a:defRPr>
            </a:lvl1pPr>
          </a:lstStyle>
          <a:p>
            <a:r>
              <a:rPr lang="en-US" sz="2400" b="0" dirty="0">
                <a:sym typeface="+mn-ea"/>
              </a:rPr>
              <a:t>cheek</a:t>
            </a:r>
          </a:p>
        </p:txBody>
      </p:sp>
      <p:sp>
        <p:nvSpPr>
          <p:cNvPr id="19" name="TextBox 14"/>
          <p:cNvSpPr txBox="1"/>
          <p:nvPr/>
        </p:nvSpPr>
        <p:spPr>
          <a:xfrm>
            <a:off x="1974215" y="1571625"/>
            <a:ext cx="2652395" cy="460375"/>
          </a:xfrm>
          <a:prstGeom prst="rect">
            <a:avLst/>
          </a:prstGeom>
          <a:noFill/>
        </p:spPr>
        <p:txBody>
          <a:bodyPr wrap="square" rtlCol="0">
            <a:spAutoFit/>
          </a:bodyPr>
          <a:lstStyle>
            <a:defPPr>
              <a:defRPr lang="zh-CN"/>
            </a:defPPr>
            <a:lvl1pPr>
              <a:defRPr sz="2000" b="1">
                <a:solidFill>
                  <a:srgbClr val="FF0000"/>
                </a:solidFill>
                <a:latin typeface="Calibri" panose="020F0502020204030204" pitchFamily="34" charset="0"/>
                <a:cs typeface="Times New Roman" panose="02020603050405020304" pitchFamily="18" charset="0"/>
              </a:defRPr>
            </a:lvl1pPr>
          </a:lstStyle>
          <a:p>
            <a:r>
              <a:rPr lang="en-US" sz="2400" b="0" dirty="0">
                <a:sym typeface="+mn-ea"/>
              </a:rPr>
              <a:t>misunderstanding</a:t>
            </a:r>
          </a:p>
        </p:txBody>
      </p:sp>
      <p:sp>
        <p:nvSpPr>
          <p:cNvPr id="20" name="TextBox 14"/>
          <p:cNvSpPr txBox="1"/>
          <p:nvPr/>
        </p:nvSpPr>
        <p:spPr>
          <a:xfrm>
            <a:off x="1974215" y="4802505"/>
            <a:ext cx="1989455" cy="460375"/>
          </a:xfrm>
          <a:prstGeom prst="rect">
            <a:avLst/>
          </a:prstGeom>
          <a:noFill/>
        </p:spPr>
        <p:txBody>
          <a:bodyPr wrap="square" rtlCol="0">
            <a:spAutoFit/>
          </a:bodyPr>
          <a:lstStyle>
            <a:defPPr>
              <a:defRPr lang="zh-CN"/>
            </a:defPPr>
            <a:lvl1pPr>
              <a:defRPr sz="2000" b="1">
                <a:solidFill>
                  <a:srgbClr val="FF0000"/>
                </a:solidFill>
                <a:latin typeface="Calibri" panose="020F0502020204030204" pitchFamily="34" charset="0"/>
                <a:cs typeface="Times New Roman" panose="02020603050405020304" pitchFamily="18" charset="0"/>
              </a:defRPr>
            </a:lvl1pPr>
          </a:lstStyle>
          <a:p>
            <a:r>
              <a:rPr lang="en-US" sz="2400" b="0" dirty="0">
                <a:sym typeface="+mn-ea"/>
              </a:rPr>
              <a:t>crossroads </a:t>
            </a:r>
          </a:p>
        </p:txBody>
      </p:sp>
      <p:sp>
        <p:nvSpPr>
          <p:cNvPr id="24" name="TextBox 14"/>
          <p:cNvSpPr txBox="1"/>
          <p:nvPr/>
        </p:nvSpPr>
        <p:spPr>
          <a:xfrm>
            <a:off x="2002790" y="4121785"/>
            <a:ext cx="1989455" cy="460375"/>
          </a:xfrm>
          <a:prstGeom prst="rect">
            <a:avLst/>
          </a:prstGeom>
          <a:noFill/>
        </p:spPr>
        <p:txBody>
          <a:bodyPr wrap="square" rtlCol="0">
            <a:spAutoFit/>
          </a:bodyPr>
          <a:lstStyle>
            <a:defPPr>
              <a:defRPr lang="zh-CN"/>
            </a:defPPr>
            <a:lvl1pPr>
              <a:defRPr sz="2000" b="1">
                <a:solidFill>
                  <a:srgbClr val="FF0000"/>
                </a:solidFill>
                <a:latin typeface="Calibri" panose="020F0502020204030204" pitchFamily="34" charset="0"/>
                <a:cs typeface="Times New Roman" panose="02020603050405020304" pitchFamily="18" charset="0"/>
              </a:defRPr>
            </a:lvl1pPr>
          </a:lstStyle>
          <a:p>
            <a:r>
              <a:rPr lang="en-US" sz="2400" b="0" dirty="0">
                <a:sym typeface="+mn-ea"/>
              </a:rPr>
              <a:t>fist</a:t>
            </a:r>
          </a:p>
        </p:txBody>
      </p:sp>
      <p:sp>
        <p:nvSpPr>
          <p:cNvPr id="25" name="TextBox 14"/>
          <p:cNvSpPr txBox="1"/>
          <p:nvPr/>
        </p:nvSpPr>
        <p:spPr>
          <a:xfrm>
            <a:off x="1974215" y="2679700"/>
            <a:ext cx="1989455" cy="460375"/>
          </a:xfrm>
          <a:prstGeom prst="rect">
            <a:avLst/>
          </a:prstGeom>
          <a:noFill/>
        </p:spPr>
        <p:txBody>
          <a:bodyPr wrap="square" rtlCol="0">
            <a:spAutoFit/>
          </a:bodyPr>
          <a:lstStyle>
            <a:defPPr>
              <a:defRPr lang="zh-CN"/>
            </a:defPPr>
            <a:lvl1pPr>
              <a:defRPr sz="2000" b="1">
                <a:solidFill>
                  <a:srgbClr val="FF0000"/>
                </a:solidFill>
                <a:latin typeface="Calibri" panose="020F0502020204030204" pitchFamily="34" charset="0"/>
                <a:cs typeface="Times New Roman" panose="02020603050405020304" pitchFamily="18" charset="0"/>
              </a:defRPr>
            </a:lvl1pPr>
          </a:lstStyle>
          <a:p>
            <a:r>
              <a:rPr lang="en-US" sz="2400" b="0" dirty="0">
                <a:sym typeface="+mn-ea"/>
              </a:rPr>
              <a:t>yawn</a:t>
            </a:r>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med" p14:dur="700" advClick="0" advTm="63970">
        <p:fade/>
      </p:transition>
    </mc:Choice>
    <mc:Fallback xmlns="">
      <p:transition spd="med" advClick="0" advTm="6397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blinds(horizontal)">
                                      <p:cBhvr>
                                        <p:cTn id="7" dur="500"/>
                                        <p:tgtEl>
                                          <p:spTgt spid="19"/>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8"/>
                                        </p:tgtEl>
                                        <p:attrNameLst>
                                          <p:attrName>style.visibility</p:attrName>
                                        </p:attrNameLst>
                                      </p:cBhvr>
                                      <p:to>
                                        <p:strVal val="visible"/>
                                      </p:to>
                                    </p:set>
                                    <p:animEffect transition="in" filter="blinds(horizontal)">
                                      <p:cBhvr>
                                        <p:cTn id="12" dur="500"/>
                                        <p:tgtEl>
                                          <p:spTgt spid="18"/>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25"/>
                                        </p:tgtEl>
                                        <p:attrNameLst>
                                          <p:attrName>style.visibility</p:attrName>
                                        </p:attrNameLst>
                                      </p:cBhvr>
                                      <p:to>
                                        <p:strVal val="visible"/>
                                      </p:to>
                                    </p:set>
                                    <p:animEffect transition="in" filter="blinds(horizontal)">
                                      <p:cBhvr>
                                        <p:cTn id="17" dur="500"/>
                                        <p:tgtEl>
                                          <p:spTgt spid="25"/>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gtEl>
                                        <p:attrNameLst>
                                          <p:attrName>style.visibility</p:attrName>
                                        </p:attrNameLst>
                                      </p:cBhvr>
                                      <p:to>
                                        <p:strVal val="visible"/>
                                      </p:to>
                                    </p:set>
                                    <p:animEffect transition="in" filter="blinds(horizontal)">
                                      <p:cBhvr>
                                        <p:cTn id="22" dur="500"/>
                                        <p:tgtEl>
                                          <p:spTgt spid="3"/>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24"/>
                                        </p:tgtEl>
                                        <p:attrNameLst>
                                          <p:attrName>style.visibility</p:attrName>
                                        </p:attrNameLst>
                                      </p:cBhvr>
                                      <p:to>
                                        <p:strVal val="visible"/>
                                      </p:to>
                                    </p:set>
                                    <p:animEffect transition="in" filter="blinds(horizontal)">
                                      <p:cBhvr>
                                        <p:cTn id="27" dur="500"/>
                                        <p:tgtEl>
                                          <p:spTgt spid="24"/>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20"/>
                                        </p:tgtEl>
                                        <p:attrNameLst>
                                          <p:attrName>style.visibility</p:attrName>
                                        </p:attrNameLst>
                                      </p:cBhvr>
                                      <p:to>
                                        <p:strVal val="visible"/>
                                      </p:to>
                                    </p:set>
                                    <p:animEffect transition="in" filter="blinds(horizontal)">
                                      <p:cBhvr>
                                        <p:cTn id="32" dur="500"/>
                                        <p:tgtEl>
                                          <p:spTgt spid="20"/>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9"/>
                                        </p:tgtEl>
                                        <p:attrNameLst>
                                          <p:attrName>style.visibility</p:attrName>
                                        </p:attrNameLst>
                                      </p:cBhvr>
                                      <p:to>
                                        <p:strVal val="visible"/>
                                      </p:to>
                                    </p:set>
                                    <p:animEffect transition="in" filter="blinds(horizontal)">
                                      <p:cBhvr>
                                        <p:cTn id="37" dur="500"/>
                                        <p:tgtEl>
                                          <p:spTgt spid="9"/>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17"/>
                                        </p:tgtEl>
                                        <p:attrNameLst>
                                          <p:attrName>style.visibility</p:attrName>
                                        </p:attrNameLst>
                                      </p:cBhvr>
                                      <p:to>
                                        <p:strVal val="visible"/>
                                      </p:to>
                                    </p:set>
                                    <p:animEffect transition="in" filter="blinds(horizontal)">
                                      <p:cBhvr>
                                        <p:cTn id="42" dur="500"/>
                                        <p:tgtEl>
                                          <p:spTgt spid="17"/>
                                        </p:tgtEl>
                                      </p:cBhvr>
                                    </p:animEffect>
                                  </p:childTnLst>
                                </p:cTn>
                              </p:par>
                            </p:childTnLst>
                          </p:cTn>
                        </p:par>
                      </p:childTnLst>
                    </p:cTn>
                  </p:par>
                  <p:par>
                    <p:cTn id="43" fill="hold">
                      <p:stCondLst>
                        <p:cond delay="indefinite"/>
                      </p:stCondLst>
                      <p:childTnLst>
                        <p:par>
                          <p:cTn id="44" fill="hold">
                            <p:stCondLst>
                              <p:cond delay="0"/>
                            </p:stCondLst>
                            <p:childTnLst>
                              <p:par>
                                <p:cTn id="45" presetID="26" presetClass="emph" presetSubtype="0" fill="hold" grpId="0" nodeType="clickEffect">
                                  <p:stCondLst>
                                    <p:cond delay="0"/>
                                  </p:stCondLst>
                                  <p:childTnLst>
                                    <p:animEffect transition="out" filter="fade">
                                      <p:cBhvr>
                                        <p:cTn id="46" dur="500" tmFilter="0, 0; .2, .5; .8, .5; 1, 0"/>
                                        <p:tgtEl>
                                          <p:spTgt spid="21"/>
                                        </p:tgtEl>
                                      </p:cBhvr>
                                    </p:animEffect>
                                    <p:animScale>
                                      <p:cBhvr>
                                        <p:cTn id="47" dur="250" autoRev="1" fill="hold"/>
                                        <p:tgtEl>
                                          <p:spTgt spid="21"/>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P spid="9" grpId="0"/>
      <p:bldP spid="3" grpId="0"/>
      <p:bldP spid="17" grpId="0"/>
      <p:bldP spid="18" grpId="0"/>
      <p:bldP spid="19" grpId="0"/>
      <p:bldP spid="20" grpId="0"/>
      <p:bldP spid="24" grpId="0"/>
      <p:bldP spid="2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平行四边形 20"/>
          <p:cNvSpPr/>
          <p:nvPr/>
        </p:nvSpPr>
        <p:spPr>
          <a:xfrm>
            <a:off x="1160311" y="872062"/>
            <a:ext cx="2700670" cy="699576"/>
          </a:xfrm>
          <a:prstGeom prst="parallelogram">
            <a:avLst/>
          </a:prstGeom>
          <a:solidFill>
            <a:srgbClr val="22ACE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a:ea typeface="微软雅黑" panose="020B0503020204020204" charset="-122"/>
              <a:sym typeface="Arial" panose="020B0604020202020204"/>
            </a:endParaRPr>
          </a:p>
        </p:txBody>
      </p:sp>
      <p:sp>
        <p:nvSpPr>
          <p:cNvPr id="22" name="Rectangle 18"/>
          <p:cNvSpPr>
            <a:spLocks noChangeArrowheads="1"/>
          </p:cNvSpPr>
          <p:nvPr/>
        </p:nvSpPr>
        <p:spPr bwMode="auto">
          <a:xfrm>
            <a:off x="1728086" y="988485"/>
            <a:ext cx="1422400" cy="4305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ctr" fontAlgn="base">
              <a:spcBef>
                <a:spcPct val="0"/>
              </a:spcBef>
              <a:spcAft>
                <a:spcPct val="0"/>
              </a:spcAft>
            </a:pPr>
            <a:r>
              <a:rPr lang="zh-CN" altLang="en-US" sz="2800" dirty="0">
                <a:solidFill>
                  <a:schemeClr val="bg1"/>
                </a:solidFill>
                <a:latin typeface="Arial" panose="020B0604020202020204"/>
                <a:ea typeface="微软雅黑" panose="020B0503020204020204" charset="-122"/>
                <a:cs typeface="宋体" panose="02010600030101010101" pitchFamily="2" charset="-122"/>
                <a:sym typeface="Arial" panose="020B0604020202020204"/>
              </a:rPr>
              <a:t>话题词汇</a:t>
            </a:r>
          </a:p>
        </p:txBody>
      </p:sp>
      <p:sp>
        <p:nvSpPr>
          <p:cNvPr id="23" name="平行四边形 22"/>
          <p:cNvSpPr/>
          <p:nvPr/>
        </p:nvSpPr>
        <p:spPr>
          <a:xfrm>
            <a:off x="3750119" y="872063"/>
            <a:ext cx="745738" cy="699576"/>
          </a:xfrm>
          <a:prstGeom prst="parallelogram">
            <a:avLst/>
          </a:prstGeom>
          <a:solidFill>
            <a:srgbClr val="7ED9F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a:ea typeface="微软雅黑" panose="020B0503020204020204" charset="-122"/>
              <a:sym typeface="Arial" panose="020B0604020202020204"/>
            </a:endParaRPr>
          </a:p>
        </p:txBody>
      </p:sp>
      <p:cxnSp>
        <p:nvCxnSpPr>
          <p:cNvPr id="6" name="直接连接符 5"/>
          <p:cNvCxnSpPr/>
          <p:nvPr/>
        </p:nvCxnSpPr>
        <p:spPr>
          <a:xfrm>
            <a:off x="3627099" y="2864435"/>
            <a:ext cx="0" cy="1323382"/>
          </a:xfrm>
          <a:prstGeom prst="line">
            <a:avLst/>
          </a:prstGeom>
          <a:noFill/>
          <a:ln w="19050" cap="flat" cmpd="sng" algn="ctr">
            <a:solidFill>
              <a:srgbClr val="7D7D7D">
                <a:lumMod val="20000"/>
                <a:lumOff val="80000"/>
              </a:srgbClr>
            </a:solidFill>
            <a:prstDash val="solid"/>
            <a:miter lim="800000"/>
          </a:ln>
          <a:effectLst/>
        </p:spPr>
      </p:cxnSp>
      <p:cxnSp>
        <p:nvCxnSpPr>
          <p:cNvPr id="13" name="直接连接符 12"/>
          <p:cNvCxnSpPr/>
          <p:nvPr/>
        </p:nvCxnSpPr>
        <p:spPr>
          <a:xfrm>
            <a:off x="3616212" y="4437425"/>
            <a:ext cx="0" cy="1323382"/>
          </a:xfrm>
          <a:prstGeom prst="line">
            <a:avLst/>
          </a:prstGeom>
          <a:noFill/>
          <a:ln w="19050" cap="flat" cmpd="sng" algn="ctr">
            <a:solidFill>
              <a:srgbClr val="7D7D7D">
                <a:lumMod val="20000"/>
                <a:lumOff val="80000"/>
              </a:srgbClr>
            </a:solidFill>
            <a:prstDash val="solid"/>
            <a:miter lim="800000"/>
          </a:ln>
          <a:effectLst/>
        </p:spPr>
      </p:cxnSp>
      <p:pic>
        <p:nvPicPr>
          <p:cNvPr id="2" name="图片 1" descr="66"/>
          <p:cNvPicPr>
            <a:picLocks noChangeAspect="1"/>
          </p:cNvPicPr>
          <p:nvPr/>
        </p:nvPicPr>
        <p:blipFill>
          <a:blip r:embed="rId4"/>
          <a:stretch>
            <a:fillRect/>
          </a:stretch>
        </p:blipFill>
        <p:spPr>
          <a:xfrm>
            <a:off x="327660" y="824865"/>
            <a:ext cx="762000" cy="746760"/>
          </a:xfrm>
          <a:prstGeom prst="rect">
            <a:avLst/>
          </a:prstGeom>
        </p:spPr>
      </p:pic>
      <p:sp>
        <p:nvSpPr>
          <p:cNvPr id="8" name="矩形 7"/>
          <p:cNvSpPr/>
          <p:nvPr/>
        </p:nvSpPr>
        <p:spPr>
          <a:xfrm>
            <a:off x="639445" y="2121535"/>
            <a:ext cx="3110865" cy="50736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latin typeface="Calibri" panose="020F0502020204030204" pitchFamily="34" charset="0"/>
                <a:cs typeface="Times New Roman" panose="02020603050405020304" pitchFamily="18" charset="0"/>
              </a:rPr>
              <a:t>Countries</a:t>
            </a:r>
          </a:p>
        </p:txBody>
      </p:sp>
      <p:sp>
        <p:nvSpPr>
          <p:cNvPr id="9" name="矩形 8"/>
          <p:cNvSpPr/>
          <p:nvPr/>
        </p:nvSpPr>
        <p:spPr>
          <a:xfrm>
            <a:off x="4208780" y="2121535"/>
            <a:ext cx="6933565" cy="460375"/>
          </a:xfrm>
          <a:prstGeom prst="rect">
            <a:avLst/>
          </a:prstGeom>
          <a:solidFill>
            <a:schemeClr val="accent6">
              <a:lumMod val="20000"/>
              <a:lumOff val="80000"/>
            </a:schemeClr>
          </a:solidFill>
          <a:ln>
            <a:solidFill>
              <a:schemeClr val="tx1"/>
            </a:solidFill>
            <a:prstDash val="sysDash"/>
          </a:ln>
        </p:spPr>
        <p:txBody>
          <a:bodyPr wrap="square" rtlCol="0">
            <a:spAutoFit/>
          </a:bodyPr>
          <a:lstStyle/>
          <a:p>
            <a:pPr lvl="1"/>
            <a:r>
              <a:rPr lang="en-US" altLang="zh-CN" sz="2400" dirty="0">
                <a:solidFill>
                  <a:schemeClr val="tx1">
                    <a:lumMod val="50000"/>
                    <a:lumOff val="50000"/>
                  </a:schemeClr>
                </a:solidFill>
                <a:latin typeface="Cambria" panose="02040503050406030204" pitchFamily="18" charset="0"/>
              </a:rPr>
              <a:t>Colombia, Jordan, Spain, Italy</a:t>
            </a:r>
          </a:p>
        </p:txBody>
      </p:sp>
      <p:sp>
        <p:nvSpPr>
          <p:cNvPr id="11" name="矩形 10"/>
          <p:cNvSpPr/>
          <p:nvPr/>
        </p:nvSpPr>
        <p:spPr>
          <a:xfrm>
            <a:off x="639445" y="3898265"/>
            <a:ext cx="3110865" cy="53911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latin typeface="Calibri" panose="020F0502020204030204" pitchFamily="34" charset="0"/>
                <a:cs typeface="Times New Roman" panose="02020603050405020304" pitchFamily="18" charset="0"/>
              </a:rPr>
              <a:t>Body language</a:t>
            </a:r>
          </a:p>
        </p:txBody>
      </p:sp>
      <p:sp>
        <p:nvSpPr>
          <p:cNvPr id="12" name="矩形 11"/>
          <p:cNvSpPr/>
          <p:nvPr/>
        </p:nvSpPr>
        <p:spPr>
          <a:xfrm>
            <a:off x="4164965" y="3607435"/>
            <a:ext cx="6977380" cy="1198880"/>
          </a:xfrm>
          <a:prstGeom prst="rect">
            <a:avLst/>
          </a:prstGeom>
          <a:solidFill>
            <a:schemeClr val="accent6">
              <a:lumMod val="20000"/>
              <a:lumOff val="80000"/>
            </a:schemeClr>
          </a:solidFill>
          <a:ln>
            <a:solidFill>
              <a:schemeClr val="tx1"/>
            </a:solidFill>
            <a:prstDash val="sysDash"/>
          </a:ln>
        </p:spPr>
        <p:txBody>
          <a:bodyPr wrap="square" rtlCol="0">
            <a:spAutoFit/>
          </a:bodyPr>
          <a:lstStyle/>
          <a:p>
            <a:pPr lvl="1"/>
            <a:r>
              <a:rPr lang="en-US" altLang="zh-CN" sz="2400" dirty="0">
                <a:solidFill>
                  <a:schemeClr val="tx1">
                    <a:lumMod val="50000"/>
                    <a:lumOff val="50000"/>
                  </a:schemeClr>
                </a:solidFill>
                <a:latin typeface="Cambria" panose="02040503050406030204" pitchFamily="18" charset="0"/>
              </a:rPr>
              <a:t>approach, dash, frown, facial, anger, turn one’s back to, fist, yawn, hug, at ease, posture, unspoken, cheek </a:t>
            </a:r>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med" p14:dur="700" advClick="0" advTm="24824">
        <p:fade/>
      </p:transition>
    </mc:Choice>
    <mc:Fallback xmlns="">
      <p:transition spd="med" advClick="0" advTm="24824">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26" presetClass="emph" presetSubtype="0" fill="hold" grpId="0" nodeType="clickEffect">
                                  <p:stCondLst>
                                    <p:cond delay="0"/>
                                  </p:stCondLst>
                                  <p:childTnLst>
                                    <p:animEffect transition="out" filter="fade">
                                      <p:cBhvr>
                                        <p:cTn id="14" dur="500" tmFilter="0, 0; .2, .5; .8, .5; 1, 0"/>
                                        <p:tgtEl>
                                          <p:spTgt spid="21"/>
                                        </p:tgtEl>
                                      </p:cBhvr>
                                    </p:animEffect>
                                    <p:animScale>
                                      <p:cBhvr>
                                        <p:cTn id="15" dur="250" autoRev="1" fill="hold"/>
                                        <p:tgtEl>
                                          <p:spTgt spid="21"/>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P spid="9" grpId="0" bldLvl="0" animBg="1"/>
      <p:bldP spid="12" grpId="0" bldLvl="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平行四边形 20"/>
          <p:cNvSpPr/>
          <p:nvPr/>
        </p:nvSpPr>
        <p:spPr>
          <a:xfrm>
            <a:off x="1160311" y="872062"/>
            <a:ext cx="2700670" cy="699576"/>
          </a:xfrm>
          <a:prstGeom prst="parallelogram">
            <a:avLst/>
          </a:prstGeom>
          <a:solidFill>
            <a:srgbClr val="22ACE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a:ea typeface="微软雅黑" panose="020B0503020204020204" charset="-122"/>
              <a:sym typeface="Arial" panose="020B0604020202020204"/>
            </a:endParaRPr>
          </a:p>
        </p:txBody>
      </p:sp>
      <p:sp>
        <p:nvSpPr>
          <p:cNvPr id="22" name="Rectangle 18"/>
          <p:cNvSpPr>
            <a:spLocks noChangeArrowheads="1"/>
          </p:cNvSpPr>
          <p:nvPr/>
        </p:nvSpPr>
        <p:spPr bwMode="auto">
          <a:xfrm>
            <a:off x="1728086" y="988485"/>
            <a:ext cx="1422400" cy="4305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ctr" fontAlgn="base">
              <a:spcBef>
                <a:spcPct val="0"/>
              </a:spcBef>
              <a:spcAft>
                <a:spcPct val="0"/>
              </a:spcAft>
            </a:pPr>
            <a:r>
              <a:rPr lang="zh-CN" altLang="en-US" sz="2800" dirty="0">
                <a:solidFill>
                  <a:schemeClr val="bg1"/>
                </a:solidFill>
                <a:latin typeface="Arial" panose="020B0604020202020204"/>
                <a:ea typeface="微软雅黑" panose="020B0503020204020204" charset="-122"/>
                <a:cs typeface="宋体" panose="02010600030101010101" pitchFamily="2" charset="-122"/>
                <a:sym typeface="Arial" panose="020B0604020202020204"/>
              </a:rPr>
              <a:t>美句赏析</a:t>
            </a:r>
          </a:p>
        </p:txBody>
      </p:sp>
      <p:sp>
        <p:nvSpPr>
          <p:cNvPr id="23" name="平行四边形 22"/>
          <p:cNvSpPr/>
          <p:nvPr/>
        </p:nvSpPr>
        <p:spPr>
          <a:xfrm>
            <a:off x="3750119" y="872063"/>
            <a:ext cx="745738" cy="699576"/>
          </a:xfrm>
          <a:prstGeom prst="parallelogram">
            <a:avLst/>
          </a:prstGeom>
          <a:solidFill>
            <a:srgbClr val="7ED9F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a:ea typeface="微软雅黑" panose="020B0503020204020204" charset="-122"/>
              <a:sym typeface="Arial" panose="020B0604020202020204"/>
            </a:endParaRPr>
          </a:p>
        </p:txBody>
      </p:sp>
      <p:cxnSp>
        <p:nvCxnSpPr>
          <p:cNvPr id="6" name="直接连接符 5"/>
          <p:cNvCxnSpPr/>
          <p:nvPr/>
        </p:nvCxnSpPr>
        <p:spPr>
          <a:xfrm>
            <a:off x="3627099" y="2864435"/>
            <a:ext cx="0" cy="1323382"/>
          </a:xfrm>
          <a:prstGeom prst="line">
            <a:avLst/>
          </a:prstGeom>
          <a:noFill/>
          <a:ln w="19050" cap="flat" cmpd="sng" algn="ctr">
            <a:solidFill>
              <a:srgbClr val="7D7D7D">
                <a:lumMod val="20000"/>
                <a:lumOff val="80000"/>
              </a:srgbClr>
            </a:solidFill>
            <a:prstDash val="solid"/>
            <a:miter lim="800000"/>
          </a:ln>
          <a:effectLst/>
        </p:spPr>
      </p:cxnSp>
      <p:cxnSp>
        <p:nvCxnSpPr>
          <p:cNvPr id="13" name="直接连接符 12"/>
          <p:cNvCxnSpPr/>
          <p:nvPr/>
        </p:nvCxnSpPr>
        <p:spPr>
          <a:xfrm>
            <a:off x="3616212" y="4437425"/>
            <a:ext cx="0" cy="1323382"/>
          </a:xfrm>
          <a:prstGeom prst="line">
            <a:avLst/>
          </a:prstGeom>
          <a:noFill/>
          <a:ln w="19050" cap="flat" cmpd="sng" algn="ctr">
            <a:solidFill>
              <a:srgbClr val="7D7D7D">
                <a:lumMod val="20000"/>
                <a:lumOff val="80000"/>
              </a:srgbClr>
            </a:solidFill>
            <a:prstDash val="solid"/>
            <a:miter lim="800000"/>
          </a:ln>
          <a:effectLst/>
        </p:spPr>
      </p:cxnSp>
      <p:pic>
        <p:nvPicPr>
          <p:cNvPr id="2" name="图片 1" descr="66"/>
          <p:cNvPicPr>
            <a:picLocks noChangeAspect="1"/>
          </p:cNvPicPr>
          <p:nvPr/>
        </p:nvPicPr>
        <p:blipFill>
          <a:blip r:embed="rId4"/>
          <a:stretch>
            <a:fillRect/>
          </a:stretch>
        </p:blipFill>
        <p:spPr>
          <a:xfrm>
            <a:off x="327660" y="824865"/>
            <a:ext cx="762000" cy="746760"/>
          </a:xfrm>
          <a:prstGeom prst="rect">
            <a:avLst/>
          </a:prstGeom>
        </p:spPr>
      </p:pic>
      <p:sp>
        <p:nvSpPr>
          <p:cNvPr id="3" name="文本框 2"/>
          <p:cNvSpPr txBox="1"/>
          <p:nvPr/>
        </p:nvSpPr>
        <p:spPr>
          <a:xfrm>
            <a:off x="4826000" y="2136775"/>
            <a:ext cx="2540000" cy="645160"/>
          </a:xfrm>
          <a:prstGeom prst="rect">
            <a:avLst/>
          </a:prstGeom>
          <a:noFill/>
        </p:spPr>
        <p:txBody>
          <a:bodyPr wrap="square" rtlCol="0" anchor="t">
            <a:spAutoFit/>
          </a:bodyPr>
          <a:lstStyle/>
          <a:p>
            <a:endParaRPr lang="zh-CN" altLang="en-US"/>
          </a:p>
          <a:p>
            <a:endParaRPr lang="zh-CN" altLang="en-US"/>
          </a:p>
        </p:txBody>
      </p:sp>
      <p:sp>
        <p:nvSpPr>
          <p:cNvPr id="4" name="矩形 3"/>
          <p:cNvSpPr/>
          <p:nvPr/>
        </p:nvSpPr>
        <p:spPr>
          <a:xfrm>
            <a:off x="735331" y="2034840"/>
            <a:ext cx="10721340" cy="4892675"/>
          </a:xfrm>
          <a:prstGeom prst="rect">
            <a:avLst/>
          </a:prstGeom>
        </p:spPr>
        <p:txBody>
          <a:bodyPr wrap="square">
            <a:spAutoFit/>
          </a:bodyPr>
          <a:lstStyle/>
          <a:p>
            <a:r>
              <a:rPr lang="en-US" altLang="zh-CN" sz="2400" dirty="0">
                <a:latin typeface="Calibri" panose="020F0502020204030204" pitchFamily="34" charset="0"/>
              </a:rPr>
              <a:t>We keep moving forward, opening new doors, and doing new things, because we're _______ and curiosity keeps leading us down new paths.                         ---Walt Disney</a:t>
            </a:r>
          </a:p>
          <a:p>
            <a:endParaRPr lang="en-US" altLang="zh-CN" sz="2400" dirty="0">
              <a:latin typeface="Calibri" panose="020F0502020204030204" pitchFamily="34" charset="0"/>
            </a:endParaRPr>
          </a:p>
          <a:p>
            <a:r>
              <a:rPr lang="en-US" altLang="zh-CN" sz="2400" dirty="0">
                <a:latin typeface="Calibri" panose="020F0502020204030204" pitchFamily="34" charset="0"/>
              </a:rPr>
              <a:t>Sadness is also a kind of _______.                                                                      ---Ivo Andric</a:t>
            </a:r>
          </a:p>
          <a:p>
            <a:endParaRPr lang="en-US" altLang="zh-CN" sz="2400" dirty="0">
              <a:latin typeface="Calibri" panose="020F0502020204030204" pitchFamily="34" charset="0"/>
            </a:endParaRPr>
          </a:p>
          <a:p>
            <a:r>
              <a:rPr lang="en-US" altLang="zh-CN" sz="2400" dirty="0">
                <a:latin typeface="Calibri" panose="020F0502020204030204" pitchFamily="34" charset="0"/>
              </a:rPr>
              <a:t>You always risk people _______________ you when you say anything.        ---Phil Lord</a:t>
            </a:r>
          </a:p>
          <a:p>
            <a:endParaRPr lang="en-US" altLang="zh-CN" sz="2400" dirty="0">
              <a:latin typeface="Calibri" panose="020F0502020204030204" pitchFamily="34" charset="0"/>
            </a:endParaRPr>
          </a:p>
          <a:p>
            <a:r>
              <a:rPr lang="en-US" altLang="zh-CN" sz="2400" dirty="0">
                <a:latin typeface="Calibri" panose="020F0502020204030204" pitchFamily="34" charset="0"/>
              </a:rPr>
              <a:t>The ________ word never does harm.                                                        ---Lajos Kossuth</a:t>
            </a:r>
          </a:p>
          <a:p>
            <a:endParaRPr lang="en-US" altLang="zh-CN" sz="2400" dirty="0">
              <a:latin typeface="Calibri" panose="020F0502020204030204" pitchFamily="34" charset="0"/>
            </a:endParaRPr>
          </a:p>
          <a:p>
            <a:r>
              <a:rPr lang="en-US" altLang="zh-CN" sz="2400" dirty="0">
                <a:latin typeface="Calibri" panose="020F0502020204030204" pitchFamily="34" charset="0"/>
              </a:rPr>
              <a:t>Our world is at the __________. We have a choice, right and wrong.            ---LL Cool J</a:t>
            </a:r>
          </a:p>
          <a:p>
            <a:endParaRPr lang="en-US" altLang="zh-CN" sz="2400" dirty="0">
              <a:latin typeface="Calibri" panose="020F0502020204030204" pitchFamily="34" charset="0"/>
            </a:endParaRPr>
          </a:p>
          <a:p>
            <a:r>
              <a:rPr lang="en-US" altLang="zh-CN" sz="2400" dirty="0">
                <a:latin typeface="Calibri" panose="020F0502020204030204" pitchFamily="34" charset="0"/>
              </a:rPr>
              <a:t>History is so __________. The teller of it determines it.              ---Lin-Manuel Miranda</a:t>
            </a:r>
          </a:p>
          <a:p>
            <a:endParaRPr lang="en-US" altLang="zh-CN" sz="2400" dirty="0">
              <a:latin typeface="Calibri" panose="020F0502020204030204" pitchFamily="34" charset="0"/>
            </a:endParaRPr>
          </a:p>
        </p:txBody>
      </p:sp>
      <p:sp>
        <p:nvSpPr>
          <p:cNvPr id="5" name="文本框 4"/>
          <p:cNvSpPr txBox="1"/>
          <p:nvPr/>
        </p:nvSpPr>
        <p:spPr>
          <a:xfrm>
            <a:off x="864235" y="2404110"/>
            <a:ext cx="1087755" cy="460375"/>
          </a:xfrm>
          <a:prstGeom prst="rect">
            <a:avLst/>
          </a:prstGeom>
          <a:noFill/>
        </p:spPr>
        <p:txBody>
          <a:bodyPr wrap="none" rtlCol="0" anchor="t">
            <a:spAutoFit/>
          </a:bodyPr>
          <a:lstStyle/>
          <a:p>
            <a:pPr algn="l"/>
            <a:r>
              <a:rPr lang="en-US" altLang="zh-CN" sz="2400" dirty="0">
                <a:solidFill>
                  <a:srgbClr val="FF0000"/>
                </a:solidFill>
                <a:latin typeface="Calibri" panose="020F0502020204030204" pitchFamily="34" charset="0"/>
                <a:sym typeface="+mn-ea"/>
              </a:rPr>
              <a:t>curious</a:t>
            </a:r>
          </a:p>
        </p:txBody>
      </p:sp>
      <p:sp>
        <p:nvSpPr>
          <p:cNvPr id="9" name="文本框 8"/>
          <p:cNvSpPr txBox="1"/>
          <p:nvPr/>
        </p:nvSpPr>
        <p:spPr>
          <a:xfrm>
            <a:off x="3750310" y="3154680"/>
            <a:ext cx="1169035" cy="460375"/>
          </a:xfrm>
          <a:prstGeom prst="rect">
            <a:avLst/>
          </a:prstGeom>
          <a:noFill/>
        </p:spPr>
        <p:txBody>
          <a:bodyPr wrap="none" rtlCol="0" anchor="t">
            <a:spAutoFit/>
          </a:bodyPr>
          <a:lstStyle/>
          <a:p>
            <a:pPr algn="l"/>
            <a:r>
              <a:rPr lang="en-US" altLang="zh-CN" sz="2400" dirty="0">
                <a:solidFill>
                  <a:srgbClr val="FF0000"/>
                </a:solidFill>
                <a:latin typeface="Calibri" panose="020F0502020204030204" pitchFamily="34" charset="0"/>
                <a:sym typeface="+mn-ea"/>
              </a:rPr>
              <a:t>defence</a:t>
            </a:r>
          </a:p>
        </p:txBody>
      </p:sp>
      <p:sp>
        <p:nvSpPr>
          <p:cNvPr id="11" name="文本框 10"/>
          <p:cNvSpPr txBox="1"/>
          <p:nvPr/>
        </p:nvSpPr>
        <p:spPr>
          <a:xfrm>
            <a:off x="3616325" y="3839845"/>
            <a:ext cx="2400935" cy="460375"/>
          </a:xfrm>
          <a:prstGeom prst="rect">
            <a:avLst/>
          </a:prstGeom>
          <a:noFill/>
        </p:spPr>
        <p:txBody>
          <a:bodyPr wrap="none" rtlCol="0" anchor="t">
            <a:spAutoFit/>
          </a:bodyPr>
          <a:lstStyle/>
          <a:p>
            <a:pPr algn="l"/>
            <a:r>
              <a:rPr lang="en-US" altLang="zh-CN" sz="2400" dirty="0">
                <a:solidFill>
                  <a:srgbClr val="FF0000"/>
                </a:solidFill>
                <a:latin typeface="Calibri" panose="020F0502020204030204" pitchFamily="34" charset="0"/>
                <a:sym typeface="+mn-ea"/>
              </a:rPr>
              <a:t>misunderstanding</a:t>
            </a:r>
          </a:p>
        </p:txBody>
      </p:sp>
      <p:sp>
        <p:nvSpPr>
          <p:cNvPr id="16" name="文本框 15"/>
          <p:cNvSpPr txBox="1"/>
          <p:nvPr/>
        </p:nvSpPr>
        <p:spPr>
          <a:xfrm>
            <a:off x="1282065" y="4572635"/>
            <a:ext cx="1383030" cy="460375"/>
          </a:xfrm>
          <a:prstGeom prst="rect">
            <a:avLst/>
          </a:prstGeom>
          <a:noFill/>
        </p:spPr>
        <p:txBody>
          <a:bodyPr wrap="none" rtlCol="0" anchor="t">
            <a:spAutoFit/>
          </a:bodyPr>
          <a:lstStyle/>
          <a:p>
            <a:r>
              <a:rPr lang="en-US" altLang="zh-CN" sz="2400" dirty="0">
                <a:solidFill>
                  <a:srgbClr val="FF0000"/>
                </a:solidFill>
                <a:latin typeface="Calibri" panose="020F0502020204030204" pitchFamily="34" charset="0"/>
                <a:sym typeface="+mn-ea"/>
              </a:rPr>
              <a:t>unspoken</a:t>
            </a:r>
          </a:p>
        </p:txBody>
      </p:sp>
      <p:sp>
        <p:nvSpPr>
          <p:cNvPr id="7" name="文本框 6"/>
          <p:cNvSpPr txBox="1"/>
          <p:nvPr/>
        </p:nvSpPr>
        <p:spPr>
          <a:xfrm>
            <a:off x="3150235" y="5300345"/>
            <a:ext cx="1499235" cy="460375"/>
          </a:xfrm>
          <a:prstGeom prst="rect">
            <a:avLst/>
          </a:prstGeom>
          <a:noFill/>
        </p:spPr>
        <p:txBody>
          <a:bodyPr wrap="none" rtlCol="0" anchor="t">
            <a:spAutoFit/>
          </a:bodyPr>
          <a:lstStyle/>
          <a:p>
            <a:r>
              <a:rPr lang="en-US" altLang="zh-CN" sz="2400" dirty="0">
                <a:solidFill>
                  <a:srgbClr val="FF0000"/>
                </a:solidFill>
                <a:latin typeface="Calibri" panose="020F0502020204030204" pitchFamily="34" charset="0"/>
                <a:sym typeface="+mn-ea"/>
              </a:rPr>
              <a:t>crossroads</a:t>
            </a:r>
          </a:p>
        </p:txBody>
      </p:sp>
      <p:sp>
        <p:nvSpPr>
          <p:cNvPr id="10" name="文本框 9"/>
          <p:cNvSpPr txBox="1"/>
          <p:nvPr/>
        </p:nvSpPr>
        <p:spPr>
          <a:xfrm>
            <a:off x="2426335" y="6069330"/>
            <a:ext cx="1434465" cy="460375"/>
          </a:xfrm>
          <a:prstGeom prst="rect">
            <a:avLst/>
          </a:prstGeom>
          <a:noFill/>
        </p:spPr>
        <p:txBody>
          <a:bodyPr wrap="none" rtlCol="0" anchor="t">
            <a:spAutoFit/>
          </a:bodyPr>
          <a:lstStyle/>
          <a:p>
            <a:r>
              <a:rPr lang="en-US" altLang="zh-CN" sz="2400" dirty="0">
                <a:solidFill>
                  <a:srgbClr val="FF0000"/>
                </a:solidFill>
                <a:latin typeface="Calibri" panose="020F0502020204030204" pitchFamily="34" charset="0"/>
                <a:sym typeface="+mn-ea"/>
              </a:rPr>
              <a:t>subjective</a:t>
            </a:r>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med" p14:dur="700" advClick="0" advTm="50871">
        <p:fade/>
      </p:transition>
    </mc:Choice>
    <mc:Fallback xmlns="">
      <p:transition spd="med" advClick="0" advTm="50871">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blinds(horizontal)">
                                      <p:cBhvr>
                                        <p:cTn id="12" dur="5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blinds(horizontal)">
                                      <p:cBhvr>
                                        <p:cTn id="17" dur="500"/>
                                        <p:tgtEl>
                                          <p:spTgt spid="11"/>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16"/>
                                        </p:tgtEl>
                                        <p:attrNameLst>
                                          <p:attrName>style.visibility</p:attrName>
                                        </p:attrNameLst>
                                      </p:cBhvr>
                                      <p:to>
                                        <p:strVal val="visible"/>
                                      </p:to>
                                    </p:set>
                                    <p:animEffect transition="in" filter="blinds(horizontal)">
                                      <p:cBhvr>
                                        <p:cTn id="22" dur="500"/>
                                        <p:tgtEl>
                                          <p:spTgt spid="16"/>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blinds(horizontal)">
                                      <p:cBhvr>
                                        <p:cTn id="27" dur="500"/>
                                        <p:tgtEl>
                                          <p:spTgt spid="7"/>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10"/>
                                        </p:tgtEl>
                                        <p:attrNameLst>
                                          <p:attrName>style.visibility</p:attrName>
                                        </p:attrNameLst>
                                      </p:cBhvr>
                                      <p:to>
                                        <p:strVal val="visible"/>
                                      </p:to>
                                    </p:set>
                                    <p:animEffect transition="in" filter="blinds(horizontal)">
                                      <p:cBhvr>
                                        <p:cTn id="32" dur="500"/>
                                        <p:tgtEl>
                                          <p:spTgt spid="10"/>
                                        </p:tgtEl>
                                      </p:cBhvr>
                                    </p:animEffect>
                                  </p:childTnLst>
                                </p:cTn>
                              </p:par>
                            </p:childTnLst>
                          </p:cTn>
                        </p:par>
                      </p:childTnLst>
                    </p:cTn>
                  </p:par>
                  <p:par>
                    <p:cTn id="33" fill="hold">
                      <p:stCondLst>
                        <p:cond delay="indefinite"/>
                      </p:stCondLst>
                      <p:childTnLst>
                        <p:par>
                          <p:cTn id="34" fill="hold">
                            <p:stCondLst>
                              <p:cond delay="0"/>
                            </p:stCondLst>
                            <p:childTnLst>
                              <p:par>
                                <p:cTn id="35" presetID="26" presetClass="emph" presetSubtype="0" fill="hold" grpId="0" nodeType="clickEffect">
                                  <p:stCondLst>
                                    <p:cond delay="0"/>
                                  </p:stCondLst>
                                  <p:childTnLst>
                                    <p:animEffect transition="out" filter="fade">
                                      <p:cBhvr>
                                        <p:cTn id="36" dur="500" tmFilter="0, 0; .2, .5; .8, .5; 1, 0"/>
                                        <p:tgtEl>
                                          <p:spTgt spid="21"/>
                                        </p:tgtEl>
                                      </p:cBhvr>
                                    </p:animEffect>
                                    <p:animScale>
                                      <p:cBhvr>
                                        <p:cTn id="37" dur="250" autoRev="1" fill="hold"/>
                                        <p:tgtEl>
                                          <p:spTgt spid="21"/>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P spid="5" grpId="0"/>
      <p:bldP spid="9" grpId="0"/>
      <p:bldP spid="11" grpId="0"/>
      <p:bldP spid="16" grpId="0"/>
      <p:bldP spid="7" grpId="0"/>
      <p:bldP spid="10" grpId="0"/>
    </p:bldLst>
  </p:timing>
</p:sld>
</file>

<file path=ppt/tags/tag1.xml><?xml version="1.0" encoding="utf-8"?>
<p:tagLst xmlns:a="http://schemas.openxmlformats.org/drawingml/2006/main" xmlns:r="http://schemas.openxmlformats.org/officeDocument/2006/relationships" xmlns:p="http://schemas.openxmlformats.org/presentationml/2006/main">
  <p:tag name="TIMING" val="|2.8|4.2|4.7|2.4|5|3.4|3.7|5.7|4.2|2.8|2.6|2.6|1.4|1.2|3.1"/>
</p:tagLst>
</file>

<file path=ppt/tags/tag10.xml><?xml version="1.0" encoding="utf-8"?>
<p:tagLst xmlns:a="http://schemas.openxmlformats.org/drawingml/2006/main" xmlns:r="http://schemas.openxmlformats.org/officeDocument/2006/relationships" xmlns:p="http://schemas.openxmlformats.org/presentationml/2006/main">
  <p:tag name="TIMING" val="|9.7|1.2|1.3"/>
</p:tagLst>
</file>

<file path=ppt/tags/tag11.xml><?xml version="1.0" encoding="utf-8"?>
<p:tagLst xmlns:a="http://schemas.openxmlformats.org/drawingml/2006/main" xmlns:r="http://schemas.openxmlformats.org/officeDocument/2006/relationships" xmlns:p="http://schemas.openxmlformats.org/presentationml/2006/main">
  <p:tag name="TIMING" val="|12.8|4.8|7.7|6.7|8.1|4.9"/>
</p:tagLst>
</file>

<file path=ppt/tags/tag12.xml><?xml version="1.0" encoding="utf-8"?>
<p:tagLst xmlns:a="http://schemas.openxmlformats.org/drawingml/2006/main" xmlns:r="http://schemas.openxmlformats.org/officeDocument/2006/relationships" xmlns:p="http://schemas.openxmlformats.org/presentationml/2006/main">
  <p:tag name="TIMING" val="|4.4|10.2|11.3"/>
</p:tagLst>
</file>

<file path=ppt/tags/tag13.xml><?xml version="1.0" encoding="utf-8"?>
<p:tagLst xmlns:a="http://schemas.openxmlformats.org/drawingml/2006/main" xmlns:r="http://schemas.openxmlformats.org/officeDocument/2006/relationships" xmlns:p="http://schemas.openxmlformats.org/presentationml/2006/main">
  <p:tag name="TIMING" val="|23.2|1.7|2|2.6|1.6|3.6"/>
</p:tagLst>
</file>

<file path=ppt/tags/tag14.xml><?xml version="1.0" encoding="utf-8"?>
<p:tagLst xmlns:a="http://schemas.openxmlformats.org/drawingml/2006/main" xmlns:r="http://schemas.openxmlformats.org/officeDocument/2006/relationships" xmlns:p="http://schemas.openxmlformats.org/presentationml/2006/main">
  <p:tag name="TIMING" val="|7.9|7.5|4.8"/>
</p:tagLst>
</file>

<file path=ppt/tags/tag15.xml><?xml version="1.0" encoding="utf-8"?>
<p:tagLst xmlns:a="http://schemas.openxmlformats.org/drawingml/2006/main" xmlns:r="http://schemas.openxmlformats.org/officeDocument/2006/relationships" xmlns:p="http://schemas.openxmlformats.org/presentationml/2006/main">
  <p:tag name="TIMING" val="|16.8|1.9|3.1|4|3.1"/>
</p:tagLst>
</file>

<file path=ppt/tags/tag16.xml><?xml version="1.0" encoding="utf-8"?>
<p:tagLst xmlns:a="http://schemas.openxmlformats.org/drawingml/2006/main" xmlns:r="http://schemas.openxmlformats.org/officeDocument/2006/relationships" xmlns:p="http://schemas.openxmlformats.org/presentationml/2006/main">
  <p:tag name="TIMING" val="|4.6|4.8|4.8|3.9"/>
</p:tagLst>
</file>

<file path=ppt/tags/tag17.xml><?xml version="1.0" encoding="utf-8"?>
<p:tagLst xmlns:a="http://schemas.openxmlformats.org/drawingml/2006/main" xmlns:r="http://schemas.openxmlformats.org/officeDocument/2006/relationships" xmlns:p="http://schemas.openxmlformats.org/presentationml/2006/main">
  <p:tag name="TIMING" val="|7.6|5.1|11.7|9.8|2.6|5.6"/>
</p:tagLst>
</file>

<file path=ppt/tags/tag18.xml><?xml version="1.0" encoding="utf-8"?>
<p:tagLst xmlns:a="http://schemas.openxmlformats.org/drawingml/2006/main" xmlns:r="http://schemas.openxmlformats.org/officeDocument/2006/relationships" xmlns:p="http://schemas.openxmlformats.org/presentationml/2006/main">
  <p:tag name="TIMING" val="|12.4|11.6"/>
</p:tagLst>
</file>

<file path=ppt/tags/tag19.xml><?xml version="1.0" encoding="utf-8"?>
<p:tagLst xmlns:a="http://schemas.openxmlformats.org/drawingml/2006/main" xmlns:r="http://schemas.openxmlformats.org/officeDocument/2006/relationships" xmlns:p="http://schemas.openxmlformats.org/presentationml/2006/main">
  <p:tag name="TIMING" val="|5.2|8.6|6.5|14|7.5|13.2|14.5|4.1"/>
</p:tagLst>
</file>

<file path=ppt/tags/tag2.xml><?xml version="1.0" encoding="utf-8"?>
<p:tagLst xmlns:a="http://schemas.openxmlformats.org/drawingml/2006/main" xmlns:r="http://schemas.openxmlformats.org/officeDocument/2006/relationships" xmlns:p="http://schemas.openxmlformats.org/presentationml/2006/main">
  <p:tag name="TIMING" val="|2.7|4.2|2.9|3.7|6|2.6|2.8|4.2|2.9|4.5|4.8|2.8|2.9"/>
</p:tagLst>
</file>

<file path=ppt/tags/tag3.xml><?xml version="1.0" encoding="utf-8"?>
<p:tagLst xmlns:a="http://schemas.openxmlformats.org/drawingml/2006/main" xmlns:r="http://schemas.openxmlformats.org/officeDocument/2006/relationships" xmlns:p="http://schemas.openxmlformats.org/presentationml/2006/main">
  <p:tag name="TIMING" val="|1.3|1.6|2.2|2.3|4.6|3.2|1.8|2.1|2.4|1.7|2.4|2|3.8|2|3|2.1|2.4|1.4|2.5|1.5|2.9"/>
</p:tagLst>
</file>

<file path=ppt/tags/tag4.xml><?xml version="1.0" encoding="utf-8"?>
<p:tagLst xmlns:a="http://schemas.openxmlformats.org/drawingml/2006/main" xmlns:r="http://schemas.openxmlformats.org/officeDocument/2006/relationships" xmlns:p="http://schemas.openxmlformats.org/presentationml/2006/main">
  <p:tag name="TIMING" val="|1.1|3.3|3.8|5.2|3.1|4.3|3.2"/>
</p:tagLst>
</file>

<file path=ppt/tags/tag5.xml><?xml version="1.0" encoding="utf-8"?>
<p:tagLst xmlns:a="http://schemas.openxmlformats.org/drawingml/2006/main" xmlns:r="http://schemas.openxmlformats.org/officeDocument/2006/relationships" xmlns:p="http://schemas.openxmlformats.org/presentationml/2006/main">
  <p:tag name="TIMING" val="|8.2|6.1|8.8|6.4|8.4|7.3|7.7|7|2.3"/>
</p:tagLst>
</file>

<file path=ppt/tags/tag6.xml><?xml version="1.0" encoding="utf-8"?>
<p:tagLst xmlns:a="http://schemas.openxmlformats.org/drawingml/2006/main" xmlns:r="http://schemas.openxmlformats.org/officeDocument/2006/relationships" xmlns:p="http://schemas.openxmlformats.org/presentationml/2006/main">
  <p:tag name="TIMING" val="|2.6|5.5|15.3"/>
</p:tagLst>
</file>

<file path=ppt/tags/tag7.xml><?xml version="1.0" encoding="utf-8"?>
<p:tagLst xmlns:a="http://schemas.openxmlformats.org/drawingml/2006/main" xmlns:r="http://schemas.openxmlformats.org/officeDocument/2006/relationships" xmlns:p="http://schemas.openxmlformats.org/presentationml/2006/main">
  <p:tag name="TIMING" val="|11.2|5.8|8.3|5.6|7.8|8.5|2.3"/>
</p:tagLst>
</file>

<file path=ppt/tags/tag8.xml><?xml version="1.0" encoding="utf-8"?>
<p:tagLst xmlns:a="http://schemas.openxmlformats.org/drawingml/2006/main" xmlns:r="http://schemas.openxmlformats.org/officeDocument/2006/relationships" xmlns:p="http://schemas.openxmlformats.org/presentationml/2006/main">
  <p:tag name="TIMING" val="|3.5|10.9|9.3|9.1|13.7|4.5"/>
</p:tagLst>
</file>

<file path=ppt/tags/tag9.xml><?xml version="1.0" encoding="utf-8"?>
<p:tagLst xmlns:a="http://schemas.openxmlformats.org/drawingml/2006/main" xmlns:r="http://schemas.openxmlformats.org/officeDocument/2006/relationships" xmlns:p="http://schemas.openxmlformats.org/presentationml/2006/main">
  <p:tag name="TIMING" val="|10.7|8|5.8|6.7|2.2"/>
</p:tagLst>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172</TotalTime>
  <Words>1492</Words>
  <Application>Microsoft Office PowerPoint</Application>
  <PresentationFormat>宽屏</PresentationFormat>
  <Paragraphs>291</Paragraphs>
  <Slides>21</Slides>
  <Notes>20</Notes>
  <HiddenSlides>0</HiddenSlides>
  <MMClips>0</MMClips>
  <ScaleCrop>false</ScaleCrop>
  <HeadingPairs>
    <vt:vector size="6" baseType="variant">
      <vt:variant>
        <vt:lpstr>已用的字体</vt:lpstr>
      </vt:variant>
      <vt:variant>
        <vt:i4>9</vt:i4>
      </vt:variant>
      <vt:variant>
        <vt:lpstr>主题</vt:lpstr>
      </vt:variant>
      <vt:variant>
        <vt:i4>1</vt:i4>
      </vt:variant>
      <vt:variant>
        <vt:lpstr>幻灯片标题</vt:lpstr>
      </vt:variant>
      <vt:variant>
        <vt:i4>21</vt:i4>
      </vt:variant>
    </vt:vector>
  </HeadingPairs>
  <TitlesOfParts>
    <vt:vector size="31" baseType="lpstr">
      <vt:lpstr>HelveticaNeue</vt:lpstr>
      <vt:lpstr>等线</vt:lpstr>
      <vt:lpstr>等线 Light</vt:lpstr>
      <vt:lpstr>华文新魏</vt:lpstr>
      <vt:lpstr>宋体</vt:lpstr>
      <vt:lpstr>Arial</vt:lpstr>
      <vt:lpstr>Calibri</vt:lpstr>
      <vt:lpstr>Cambria</vt:lpstr>
      <vt:lpstr>Times New Roman</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棕色阅读分享推荐学习通用PPT模板</dc:title>
  <dc:creator>Dell</dc:creator>
  <cp:lastModifiedBy>Windows 用户</cp:lastModifiedBy>
  <cp:revision>185</cp:revision>
  <dcterms:created xsi:type="dcterms:W3CDTF">2017-08-09T01:43:00Z</dcterms:created>
  <dcterms:modified xsi:type="dcterms:W3CDTF">2019-07-09T02:41:28Z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2052-11.1.0.8214</vt:lpwstr>
  </property>
</Properties>
</file>