
<file path=[Content_Types].xml><?xml version="1.0" encoding="utf-8"?>
<Types xmlns="http://schemas.openxmlformats.org/package/2006/content-types">
  <Default Extension="png" ContentType="image/png"/>
  <Default Extension="jpeg" ContentType="image/jpe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handoutMasterIdLst>
    <p:handoutMasterId r:id="rId16"/>
  </p:handoutMasterIdLst>
  <p:sldIdLst>
    <p:sldId id="597" r:id="rId3"/>
    <p:sldId id="259" r:id="rId4"/>
    <p:sldId id="587" r:id="rId6"/>
    <p:sldId id="285" r:id="rId7"/>
    <p:sldId id="287" r:id="rId8"/>
    <p:sldId id="590" r:id="rId9"/>
    <p:sldId id="290" r:id="rId10"/>
    <p:sldId id="288" r:id="rId11"/>
    <p:sldId id="593" r:id="rId12"/>
    <p:sldId id="292" r:id="rId13"/>
    <p:sldId id="591" r:id="rId14"/>
    <p:sldId id="589" r:id="rId15"/>
  </p:sldIdLst>
  <p:sldSz cx="12192000" cy="6858000"/>
  <p:notesSz cx="6858000" cy="9144000"/>
  <p:defaultTextStyle>
    <a:defPPr rtl="0">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7EAB0"/>
    <a:srgbClr val="1D161A"/>
    <a:srgbClr val="4C2F29"/>
    <a:srgbClr val="625161"/>
    <a:srgbClr val="EBF5D7"/>
    <a:srgbClr val="E4D4BA"/>
    <a:srgbClr val="4B576D"/>
    <a:srgbClr val="616C82"/>
    <a:srgbClr val="EFE4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9012ECD-51FC-41F1-AA8D-1B2483CD663E}"/>
</file>

<file path=ppt/viewProps.xml><?xml version="1.0" encoding="utf-8"?>
<p:viewPr xmlns:a="http://schemas.openxmlformats.org/drawingml/2006/main" xmlns:r="http://schemas.openxmlformats.org/officeDocument/2006/relationships" xmlns:p="http://schemas.openxmlformats.org/presentationml/2006/main">
  <p:normalViewPr>
    <p:restoredLeft sz="17699" autoAdjust="0"/>
    <p:restoredTop sz="94607" autoAdjust="0"/>
  </p:normalViewPr>
  <p:slideViewPr>
    <p:cSldViewPr snapToGrid="0">
      <p:cViewPr varScale="1">
        <p:scale>
          <a:sx n="85" d="100"/>
          <a:sy n="85" d="100"/>
        </p:scale>
        <p:origin x="60" y="123"/>
      </p:cViewPr>
      <p:guideLst/>
    </p:cSldViewPr>
  </p:slideViewPr>
  <p:outlineViewPr>
    <p:cViewPr>
      <p:scale>
        <a:sx n="33" d="100"/>
        <a:sy n="33" d="100"/>
      </p:scale>
      <p:origin x="0" y="-1739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9" d="100"/>
          <a:sy n="89" d="100"/>
        </p:scale>
        <p:origin x="3768" y="6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zh-CN" altLang="en-US">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1F366FB-E116-4170-9B48-E5144833674C}" type="datetime1">
              <a:rPr lang="zh-CN" altLang="en-US"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zh-CN" altLang="en-US">
              <a:latin typeface="Microsoft YaHei UI" panose="020B0503020204020204" pitchFamily="34" charset="-122"/>
              <a:ea typeface="Microsoft YaHei UI"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en-US" altLang="zh-CN" smtClean="0">
                <a:latin typeface="Microsoft YaHei UI" panose="020B0503020204020204" pitchFamily="34" charset="-122"/>
                <a:ea typeface="Microsoft YaHei UI" panose="020B0503020204020204" pitchFamily="34" charset="-122"/>
              </a:rPr>
            </a:fld>
            <a:endParaRPr lang="zh-CN" altLang="en-US">
              <a:latin typeface="Microsoft YaHei UI" panose="020B0503020204020204" pitchFamily="34" charset="-122"/>
              <a:ea typeface="Microsoft YaHei UI"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YaHei UI" panose="020B0503020204020204" pitchFamily="34" charset="-122"/>
                <a:ea typeface="Microsoft YaHei UI" panose="020B0503020204020204" pitchFamily="34" charset="-122"/>
              </a:defRPr>
            </a:lvl1pPr>
          </a:lstStyle>
          <a:p>
            <a:fld id="{6521F4E1-81D2-43A0-8FF9-4B8F6C147428}" type="datetime1">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YaHei UI" panose="020B0503020204020204" pitchFamily="34" charset="-122"/>
                <a:ea typeface="Microsoft YaHei UI" panose="020B0503020204020204" pitchFamily="34" charset="-122"/>
              </a:defRPr>
            </a:lvl1pPr>
          </a:lstStyle>
          <a:p>
            <a:fld id="{B8649DAF-093F-4482-AA38-346E9A2DEE94}" type="slidenum">
              <a:rPr lang="en-US" altLang="zh-CN" noProof="0" smtClean="0"/>
            </a:fld>
            <a:endParaRPr lang="zh-CN" altLang="en-US" noProof="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1pPr>
    <a:lvl2pPr marL="4572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2pPr>
    <a:lvl3pPr marL="9144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3pPr>
    <a:lvl4pPr marL="13716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4pPr>
    <a:lvl5pPr marL="18288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649DAF-093F-4482-AA38-346E9A2DEE94}" type="slidenum">
              <a:rPr lang="en-US" altLang="zh-CN"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第一句话后面少个名词。</a:t>
            </a:r>
            <a:r>
              <a:rPr lang="en-US" altLang="zh-CN" dirty="0"/>
              <a:t>2.</a:t>
            </a:r>
            <a:r>
              <a:rPr lang="zh-CN" altLang="en-US" dirty="0"/>
              <a:t>这三处的衔接关系可以再考虑一下。</a:t>
            </a:r>
            <a:endParaRPr lang="zh-CN" altLang="en-US" dirty="0"/>
          </a:p>
        </p:txBody>
      </p:sp>
      <p:sp>
        <p:nvSpPr>
          <p:cNvPr id="4" name="灯片编号占位符 3"/>
          <p:cNvSpPr>
            <a:spLocks noGrp="1"/>
          </p:cNvSpPr>
          <p:nvPr>
            <p:ph type="sldNum" sz="quarter" idx="5"/>
          </p:nvPr>
        </p:nvSpPr>
        <p:spPr/>
        <p:txBody>
          <a:bodyPr/>
          <a:lstStyle/>
          <a:p>
            <a:fld id="{B8649DAF-093F-4482-AA38-346E9A2DEE94}" type="slidenum">
              <a:rPr lang="en-US" altLang="zh-CN" noProof="0" smtClean="0"/>
            </a:fld>
            <a:endParaRPr lang="zh-CN" altLang="en-US" noProof="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bg>
      <p:bgPr>
        <a:solidFill>
          <a:schemeClr val="bg1"/>
        </a:solidFill>
        <a:effectLst/>
      </p:bgPr>
    </p:bg>
    <p:spTree>
      <p:nvGrpSpPr>
        <p:cNvPr id="1" name=""/>
        <p:cNvGrpSpPr/>
        <p:nvPr/>
      </p:nvGrpSpPr>
      <p:grpSpPr>
        <a:xfrm>
          <a:off x="0" y="0"/>
          <a:ext cx="0" cy="0"/>
          <a:chOff x="0" y="0"/>
          <a:chExt cx="0" cy="0"/>
        </a:xfrm>
      </p:grpSpPr>
      <p:sp>
        <p:nvSpPr>
          <p:cNvPr id="32" name="图片占位符 31"/>
          <p:cNvSpPr>
            <a:spLocks noGrp="1"/>
          </p:cNvSpPr>
          <p:nvPr>
            <p:ph type="pic" sz="quarter" idx="12" hasCustomPrompt="1"/>
          </p:nvPr>
        </p:nvSpPr>
        <p:spPr>
          <a:xfrm>
            <a:off x="86715" y="86714"/>
            <a:ext cx="12018572" cy="6684572"/>
          </a:xfrm>
          <a:solidFill>
            <a:schemeClr val="bg1">
              <a:lumMod val="85000"/>
            </a:schemeClr>
          </a:solidFill>
        </p:spPr>
        <p:txBody>
          <a:bodyPr lIns="360000" tIns="360000" rtlCol="0"/>
          <a:lstStyle>
            <a:lvl1pPr marL="0" indent="0">
              <a:buNone/>
              <a:defRPr sz="1100" i="1">
                <a:latin typeface="Microsoft YaHei UI" panose="020B0503020204020204" pitchFamily="34" charset="-122"/>
                <a:cs typeface="Times New Roman" panose="02020603050405020304" pitchFamily="18" charset="0"/>
              </a:defRPr>
            </a:lvl1pPr>
          </a:lstStyle>
          <a:p>
            <a:pPr rtl="0"/>
            <a:r>
              <a:rPr lang="zh-CN" altLang="en-US" noProof="0" dirty="0"/>
              <a:t>在此处插入或拖放图像</a:t>
            </a:r>
            <a:endParaRPr lang="zh-CN" altLang="en-US" noProof="0" dirty="0"/>
          </a:p>
        </p:txBody>
      </p:sp>
      <p:sp>
        <p:nvSpPr>
          <p:cNvPr id="2" name="标题 1"/>
          <p:cNvSpPr>
            <a:spLocks noGrp="1"/>
          </p:cNvSpPr>
          <p:nvPr>
            <p:ph type="ctrTitle"/>
          </p:nvPr>
        </p:nvSpPr>
        <p:spPr>
          <a:xfrm>
            <a:off x="2494607" y="2237328"/>
            <a:ext cx="7202786" cy="1449788"/>
          </a:xfrm>
          <a:solidFill>
            <a:schemeClr val="tx1">
              <a:alpha val="80000"/>
            </a:schemeClr>
          </a:solidFill>
        </p:spPr>
        <p:txBody>
          <a:bodyPr lIns="288000" rIns="2160000" bIns="144000" rtlCol="0" anchor="b"/>
          <a:lstStyle>
            <a:lvl1pPr algn="r">
              <a:defRPr sz="4200" spc="-150">
                <a:solidFill>
                  <a:schemeClr val="bg1"/>
                </a:solidFill>
              </a:defRPr>
            </a:lvl1pPr>
          </a:lstStyle>
          <a:p>
            <a:pPr rtl="0"/>
            <a:r>
              <a:rPr lang="zh-CN" altLang="en-US" noProof="0"/>
              <a:t>单击此处编辑母版标题样式</a:t>
            </a:r>
            <a:endParaRPr lang="zh-CN" altLang="en-US" noProof="0" dirty="0"/>
          </a:p>
        </p:txBody>
      </p:sp>
      <p:sp>
        <p:nvSpPr>
          <p:cNvPr id="3" name="副标题 2"/>
          <p:cNvSpPr>
            <a:spLocks noGrp="1"/>
          </p:cNvSpPr>
          <p:nvPr>
            <p:ph type="subTitle" idx="1"/>
          </p:nvPr>
        </p:nvSpPr>
        <p:spPr>
          <a:xfrm>
            <a:off x="2494607" y="3684672"/>
            <a:ext cx="5282503" cy="936000"/>
          </a:xfrm>
          <a:solidFill>
            <a:schemeClr val="tx1">
              <a:alpha val="90000"/>
            </a:schemeClr>
          </a:solidFill>
        </p:spPr>
        <p:txBody>
          <a:bodyPr lIns="216000" tIns="144000" rIns="216000" rtlCol="0"/>
          <a:lstStyle>
            <a:lvl1pPr marL="0" indent="0" algn="r" rtl="0">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noProof="0"/>
              <a:t>单击此处编辑母版副标题样式</a:t>
            </a:r>
            <a:endParaRPr lang="zh-CN" altLang="en-US" noProof="0" dirty="0"/>
          </a:p>
        </p:txBody>
      </p:sp>
      <p:cxnSp>
        <p:nvCxnSpPr>
          <p:cNvPr id="5" name="直接连接符​​(S) 4" descr="幻灯片标题分隔线&#10;"/>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图片占位符 5"/>
          <p:cNvSpPr>
            <a:spLocks noGrp="1"/>
          </p:cNvSpPr>
          <p:nvPr>
            <p:ph type="pic" sz="quarter" idx="13" hasCustomPrompt="1"/>
          </p:nvPr>
        </p:nvSpPr>
        <p:spPr>
          <a:xfrm>
            <a:off x="8065008" y="2587752"/>
            <a:ext cx="1344168" cy="704088"/>
          </a:xfrm>
        </p:spPr>
        <p:txBody>
          <a:bodyPr rtlCol="0"/>
          <a:lstStyle>
            <a:lvl1pPr marL="0" indent="0">
              <a:buNone/>
              <a:defRPr>
                <a:solidFill>
                  <a:schemeClr val="bg1"/>
                </a:solidFill>
              </a:defRPr>
            </a:lvl1pPr>
          </a:lstStyle>
          <a:p>
            <a:pPr rtl="0"/>
            <a:r>
              <a:rPr lang="zh-CN" altLang="en-US" noProof="0"/>
              <a:t>徽标</a:t>
            </a:r>
            <a:endParaRPr lang="zh-CN" alt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3 倍图像项目符号右对齐">
    <p:spTree>
      <p:nvGrpSpPr>
        <p:cNvPr id="1" name=""/>
        <p:cNvGrpSpPr/>
        <p:nvPr/>
      </p:nvGrpSpPr>
      <p:grpSpPr>
        <a:xfrm>
          <a:off x="0" y="0"/>
          <a:ext cx="0" cy="0"/>
          <a:chOff x="0" y="0"/>
          <a:chExt cx="0" cy="0"/>
        </a:xfrm>
      </p:grpSpPr>
      <p:sp>
        <p:nvSpPr>
          <p:cNvPr id="35" name="椭圆形 34"/>
          <p:cNvSpPr>
            <a:spLocks noChangeAspect="1"/>
          </p:cNvSpPr>
          <p:nvPr userDrawn="1"/>
        </p:nvSpPr>
        <p:spPr>
          <a:xfrm>
            <a:off x="7065918" y="1366589"/>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3" name="椭圆形 32"/>
          <p:cNvSpPr>
            <a:spLocks noChangeAspect="1"/>
          </p:cNvSpPr>
          <p:nvPr userDrawn="1"/>
        </p:nvSpPr>
        <p:spPr>
          <a:xfrm>
            <a:off x="7065918" y="2931225"/>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4" name="椭圆形 33"/>
          <p:cNvSpPr>
            <a:spLocks noChangeAspect="1"/>
          </p:cNvSpPr>
          <p:nvPr userDrawn="1"/>
        </p:nvSpPr>
        <p:spPr>
          <a:xfrm>
            <a:off x="7065918" y="4495861"/>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42" name="长方形 41"/>
          <p:cNvSpPr/>
          <p:nvPr userDrawn="1"/>
        </p:nvSpPr>
        <p:spPr>
          <a:xfrm>
            <a:off x="105351" y="86714"/>
            <a:ext cx="6208363"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0" name="图片占位符 19"/>
          <p:cNvSpPr>
            <a:spLocks noGrp="1"/>
          </p:cNvSpPr>
          <p:nvPr>
            <p:ph type="pic" sz="quarter" idx="27" hasCustomPrompt="1"/>
          </p:nvPr>
        </p:nvSpPr>
        <p:spPr>
          <a:xfrm>
            <a:off x="105351" y="496139"/>
            <a:ext cx="6208364" cy="6275148"/>
          </a:xfrm>
          <a:custGeom>
            <a:avLst/>
            <a:gdLst>
              <a:gd name="connsiteX0" fmla="*/ 0 w 4441248"/>
              <a:gd name="connsiteY0" fmla="*/ 5980106 h 6321393"/>
              <a:gd name="connsiteX1" fmla="*/ 1034410 w 4441248"/>
              <a:gd name="connsiteY1" fmla="*/ 6048613 h 6321393"/>
              <a:gd name="connsiteX2" fmla="*/ 1778431 w 4441248"/>
              <a:gd name="connsiteY2" fmla="*/ 6321393 h 6321393"/>
              <a:gd name="connsiteX3" fmla="*/ 0 w 4441248"/>
              <a:gd name="connsiteY3" fmla="*/ 6321393 h 6321393"/>
              <a:gd name="connsiteX4" fmla="*/ 2269200 w 4441248"/>
              <a:gd name="connsiteY4" fmla="*/ 5443908 h 6321393"/>
              <a:gd name="connsiteX5" fmla="*/ 2395460 w 4441248"/>
              <a:gd name="connsiteY5" fmla="*/ 5885070 h 6321393"/>
              <a:gd name="connsiteX6" fmla="*/ 1997461 w 4441248"/>
              <a:gd name="connsiteY6" fmla="*/ 6195222 h 6321393"/>
              <a:gd name="connsiteX7" fmla="*/ 1526609 w 4441248"/>
              <a:gd name="connsiteY7" fmla="*/ 5931629 h 6321393"/>
              <a:gd name="connsiteX8" fmla="*/ 4441248 w 4441248"/>
              <a:gd name="connsiteY8" fmla="*/ 4283292 h 6321393"/>
              <a:gd name="connsiteX9" fmla="*/ 4441248 w 4441248"/>
              <a:gd name="connsiteY9" fmla="*/ 6321393 h 6321393"/>
              <a:gd name="connsiteX10" fmla="*/ 2296366 w 4441248"/>
              <a:gd name="connsiteY10" fmla="*/ 6321393 h 6321393"/>
              <a:gd name="connsiteX11" fmla="*/ 2056375 w 4441248"/>
              <a:gd name="connsiteY11" fmla="*/ 6224358 h 6321393"/>
              <a:gd name="connsiteX12" fmla="*/ 0 w 4441248"/>
              <a:gd name="connsiteY12" fmla="*/ 2359561 h 6321393"/>
              <a:gd name="connsiteX13" fmla="*/ 828613 w 4441248"/>
              <a:gd name="connsiteY13" fmla="*/ 2588947 h 6321393"/>
              <a:gd name="connsiteX14" fmla="*/ 0 w 4441248"/>
              <a:gd name="connsiteY14" fmla="*/ 3479506 h 6321393"/>
              <a:gd name="connsiteX15" fmla="*/ 3025930 w 4441248"/>
              <a:gd name="connsiteY15" fmla="*/ 144202 h 6321393"/>
              <a:gd name="connsiteX16" fmla="*/ 4441248 w 4441248"/>
              <a:gd name="connsiteY16" fmla="*/ 1340385 h 6321393"/>
              <a:gd name="connsiteX17" fmla="*/ 4441248 w 4441248"/>
              <a:gd name="connsiteY17" fmla="*/ 4098899 h 6321393"/>
              <a:gd name="connsiteX18" fmla="*/ 1417099 w 4441248"/>
              <a:gd name="connsiteY18" fmla="*/ 5846153 h 6321393"/>
              <a:gd name="connsiteX19" fmla="*/ 0 w 4441248"/>
              <a:gd name="connsiteY19" fmla="*/ 5428711 h 6321393"/>
              <a:gd name="connsiteX20" fmla="*/ 0 w 4441248"/>
              <a:gd name="connsiteY20" fmla="*/ 3724470 h 6321393"/>
              <a:gd name="connsiteX21" fmla="*/ 2684090 w 4441248"/>
              <a:gd name="connsiteY21" fmla="*/ 0 h 6321393"/>
              <a:gd name="connsiteX22" fmla="*/ 2784132 w 4441248"/>
              <a:gd name="connsiteY22" fmla="*/ 186781 h 6321393"/>
              <a:gd name="connsiteX23" fmla="*/ 1027256 w 4441248"/>
              <a:gd name="connsiteY23" fmla="*/ 2337985 h 6321393"/>
              <a:gd name="connsiteX24" fmla="*/ 451581 w 4441248"/>
              <a:gd name="connsiteY24" fmla="*/ 2265656 h 63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41248" h="6321393">
                <a:moveTo>
                  <a:pt x="0" y="5980106"/>
                </a:moveTo>
                <a:lnTo>
                  <a:pt x="1034410" y="6048613"/>
                </a:lnTo>
                <a:lnTo>
                  <a:pt x="1778431" y="6321393"/>
                </a:lnTo>
                <a:lnTo>
                  <a:pt x="0" y="6321393"/>
                </a:lnTo>
                <a:close/>
                <a:moveTo>
                  <a:pt x="2269200" y="5443908"/>
                </a:moveTo>
                <a:lnTo>
                  <a:pt x="2395460" y="5885070"/>
                </a:lnTo>
                <a:lnTo>
                  <a:pt x="1997461" y="6195222"/>
                </a:lnTo>
                <a:lnTo>
                  <a:pt x="1526609" y="5931629"/>
                </a:lnTo>
                <a:close/>
                <a:moveTo>
                  <a:pt x="4441248" y="4283292"/>
                </a:moveTo>
                <a:lnTo>
                  <a:pt x="4441248" y="6321393"/>
                </a:lnTo>
                <a:lnTo>
                  <a:pt x="2296366" y="6321393"/>
                </a:lnTo>
                <a:lnTo>
                  <a:pt x="2056375" y="6224358"/>
                </a:lnTo>
                <a:close/>
                <a:moveTo>
                  <a:pt x="0" y="2359561"/>
                </a:moveTo>
                <a:lnTo>
                  <a:pt x="828613" y="2588947"/>
                </a:lnTo>
                <a:lnTo>
                  <a:pt x="0" y="3479506"/>
                </a:lnTo>
                <a:close/>
                <a:moveTo>
                  <a:pt x="3025930" y="144202"/>
                </a:moveTo>
                <a:lnTo>
                  <a:pt x="4441248" y="1340385"/>
                </a:lnTo>
                <a:lnTo>
                  <a:pt x="4441248" y="4098899"/>
                </a:lnTo>
                <a:lnTo>
                  <a:pt x="1417099" y="5846153"/>
                </a:lnTo>
                <a:lnTo>
                  <a:pt x="0" y="5428711"/>
                </a:lnTo>
                <a:lnTo>
                  <a:pt x="0" y="3724470"/>
                </a:lnTo>
                <a:close/>
                <a:moveTo>
                  <a:pt x="2684090" y="0"/>
                </a:moveTo>
                <a:lnTo>
                  <a:pt x="2784132" y="186781"/>
                </a:lnTo>
                <a:lnTo>
                  <a:pt x="1027256" y="2337985"/>
                </a:lnTo>
                <a:lnTo>
                  <a:pt x="451581" y="2265656"/>
                </a:lnTo>
                <a:close/>
              </a:path>
            </a:pathLst>
          </a:custGeom>
          <a:solidFill>
            <a:schemeClr val="bg1">
              <a:lumMod val="95000"/>
            </a:schemeClr>
          </a:solidFill>
        </p:spPr>
        <p:txBody>
          <a:bodyPr wrap="square"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1100" i="1">
                <a:latin typeface="Microsoft YaHei UI" panose="020B0503020204020204" pitchFamily="34" charset="-122"/>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noProof="0"/>
              <a:t>在此处插入或拖放图像</a:t>
            </a:r>
            <a:endParaRPr lang="zh-CN" altLang="en-US" noProof="0"/>
          </a:p>
        </p:txBody>
      </p:sp>
      <p:sp>
        <p:nvSpPr>
          <p:cNvPr id="2" name="标题 1"/>
          <p:cNvSpPr>
            <a:spLocks noGrp="1"/>
          </p:cNvSpPr>
          <p:nvPr>
            <p:ph type="title"/>
          </p:nvPr>
        </p:nvSpPr>
        <p:spPr>
          <a:xfrm>
            <a:off x="7068457" y="432000"/>
            <a:ext cx="4703542" cy="432000"/>
          </a:xfrm>
        </p:spPr>
        <p:txBody>
          <a:bodyPr rtlCol="0"/>
          <a:lstStyle>
            <a:lvl1pPr>
              <a:defRPr>
                <a:solidFill>
                  <a:schemeClr val="tx1">
                    <a:lumMod val="75000"/>
                    <a:lumOff val="25000"/>
                  </a:schemeClr>
                </a:solidFill>
              </a:defRPr>
            </a:lvl1pPr>
          </a:lstStyle>
          <a:p>
            <a:pPr rtl="0"/>
            <a:r>
              <a:rPr lang="zh-CN" altLang="en-US" noProof="0"/>
              <a:t>单击此处编辑母版标题样式</a:t>
            </a:r>
            <a:endParaRPr lang="zh-CN" altLang="en-US" noProof="0" dirty="0"/>
          </a:p>
        </p:txBody>
      </p:sp>
      <p:sp>
        <p:nvSpPr>
          <p:cNvPr id="7" name="页脚占位符 6"/>
          <p:cNvSpPr>
            <a:spLocks noGrp="1"/>
          </p:cNvSpPr>
          <p:nvPr>
            <p:ph type="ftr" sz="quarter" idx="10"/>
          </p:nvPr>
        </p:nvSpPr>
        <p:spPr>
          <a:xfrm>
            <a:off x="431999" y="6188628"/>
            <a:ext cx="8784941" cy="365125"/>
          </a:xfrm>
        </p:spPr>
        <p:txBody>
          <a:bodyPr rtlCol="0"/>
          <a:lstStyle>
            <a:lvl1pPr>
              <a:defRPr>
                <a:solidFill>
                  <a:schemeClr val="tx1">
                    <a:lumMod val="75000"/>
                    <a:lumOff val="25000"/>
                  </a:schemeClr>
                </a:solidFill>
              </a:defRPr>
            </a:lvl1pPr>
          </a:lstStyle>
          <a:p>
            <a:pPr rtl="0"/>
            <a:r>
              <a:rPr lang="zh-CN" altLang="en-US" noProof="0"/>
              <a:t>添加页脚</a:t>
            </a:r>
            <a:endParaRPr lang="zh-CN" altLang="en-US" noProof="0"/>
          </a:p>
        </p:txBody>
      </p:sp>
      <p:sp>
        <p:nvSpPr>
          <p:cNvPr id="5" name="文本占位符 4"/>
          <p:cNvSpPr>
            <a:spLocks noGrp="1"/>
          </p:cNvSpPr>
          <p:nvPr>
            <p:ph type="body" sz="quarter" idx="12" hasCustomPrompt="1"/>
          </p:nvPr>
        </p:nvSpPr>
        <p:spPr>
          <a:xfrm>
            <a:off x="8768283" y="3582825"/>
            <a:ext cx="3002400" cy="720000"/>
          </a:xfrm>
        </p:spPr>
        <p:txBody>
          <a:bodyPr rtlCol="0"/>
          <a:lstStyle>
            <a:lvl1pPr marL="0" indent="0" algn="l">
              <a:buNone/>
              <a:defRPr sz="1600"/>
            </a:lvl1pPr>
          </a:lstStyle>
          <a:p>
            <a:pPr lvl="0" rtl="0"/>
            <a:r>
              <a:rPr lang="zh-CN" altLang="en-US" noProof="0"/>
              <a:t>项目符号说明</a:t>
            </a:r>
            <a:endParaRPr lang="zh-CN" altLang="en-US" noProof="0"/>
          </a:p>
        </p:txBody>
      </p:sp>
      <p:sp>
        <p:nvSpPr>
          <p:cNvPr id="13" name="文本占位符 12"/>
          <p:cNvSpPr>
            <a:spLocks noGrp="1"/>
          </p:cNvSpPr>
          <p:nvPr>
            <p:ph type="body" sz="quarter" idx="13" hasCustomPrompt="1"/>
          </p:nvPr>
        </p:nvSpPr>
        <p:spPr>
          <a:xfrm>
            <a:off x="8768283" y="5147461"/>
            <a:ext cx="3002400" cy="720000"/>
          </a:xfrm>
        </p:spPr>
        <p:txBody>
          <a:bodyPr rtlCol="0"/>
          <a:lstStyle>
            <a:lvl1pPr marL="0" indent="0" algn="l">
              <a:buNone/>
              <a:defRPr sz="1600"/>
            </a:lvl1pPr>
          </a:lstStyle>
          <a:p>
            <a:pPr lvl="0" rtl="0"/>
            <a:r>
              <a:rPr lang="zh-CN" altLang="en-US" noProof="0"/>
              <a:t>项目符号说明</a:t>
            </a:r>
            <a:endParaRPr lang="zh-CN" altLang="en-US" noProof="0"/>
          </a:p>
        </p:txBody>
      </p:sp>
      <p:sp>
        <p:nvSpPr>
          <p:cNvPr id="6" name="文本占位符 5"/>
          <p:cNvSpPr>
            <a:spLocks noGrp="1"/>
          </p:cNvSpPr>
          <p:nvPr>
            <p:ph type="body" sz="quarter" idx="16" hasCustomPrompt="1"/>
          </p:nvPr>
        </p:nvSpPr>
        <p:spPr>
          <a:xfrm>
            <a:off x="8768283" y="1369128"/>
            <a:ext cx="3002400" cy="432000"/>
          </a:xfrm>
        </p:spPr>
        <p:txBody>
          <a:bodyPr rtlCol="0"/>
          <a:lstStyle>
            <a:lvl1pPr marL="0" indent="0" algn="l">
              <a:buNone/>
              <a:defRPr b="1">
                <a:latin typeface="Microsoft YaHei UI" panose="020B0503020204020204" pitchFamily="34" charset="-122"/>
                <a:ea typeface="Microsoft YaHei UI" panose="020B0503020204020204" pitchFamily="34" charset="-122"/>
              </a:defRPr>
            </a:lvl1pPr>
          </a:lstStyle>
          <a:p>
            <a:pPr lvl="0" rtl="0"/>
            <a:r>
              <a:rPr lang="zh-CN" altLang="en-US" noProof="0" dirty="0"/>
              <a:t>项目符号 </a:t>
            </a:r>
            <a:r>
              <a:rPr lang="en-US" altLang="zh-CN" noProof="0" dirty="0"/>
              <a:t>1</a:t>
            </a:r>
            <a:endParaRPr lang="zh-CN" altLang="en-US" noProof="0" dirty="0"/>
          </a:p>
        </p:txBody>
      </p:sp>
      <p:sp>
        <p:nvSpPr>
          <p:cNvPr id="10" name="文本占位符 9"/>
          <p:cNvSpPr>
            <a:spLocks noGrp="1"/>
          </p:cNvSpPr>
          <p:nvPr>
            <p:ph type="body" sz="quarter" idx="17" hasCustomPrompt="1"/>
          </p:nvPr>
        </p:nvSpPr>
        <p:spPr>
          <a:xfrm>
            <a:off x="8768283" y="2933764"/>
            <a:ext cx="3002400" cy="432000"/>
          </a:xfrm>
        </p:spPr>
        <p:txBody>
          <a:bodyPr rtlCol="0"/>
          <a:lstStyle>
            <a:lvl1pPr marL="0" indent="0" algn="l">
              <a:buNone/>
              <a:defRPr b="1">
                <a:latin typeface="Microsoft YaHei UI" panose="020B0503020204020204" pitchFamily="34" charset="-122"/>
                <a:ea typeface="Microsoft YaHei UI" panose="020B0503020204020204" pitchFamily="34" charset="-122"/>
              </a:defRPr>
            </a:lvl1pPr>
          </a:lstStyle>
          <a:p>
            <a:pPr lvl="0" rtl="0"/>
            <a:r>
              <a:rPr lang="zh-CN" altLang="en-US" noProof="0"/>
              <a:t>项目符号 </a:t>
            </a:r>
            <a:r>
              <a:rPr lang="en-US" altLang="zh-CN" noProof="0"/>
              <a:t>2</a:t>
            </a:r>
            <a:endParaRPr lang="zh-CN" altLang="en-US" noProof="0"/>
          </a:p>
        </p:txBody>
      </p:sp>
      <p:sp>
        <p:nvSpPr>
          <p:cNvPr id="12" name="文本占位符 11"/>
          <p:cNvSpPr>
            <a:spLocks noGrp="1"/>
          </p:cNvSpPr>
          <p:nvPr>
            <p:ph type="body" sz="quarter" idx="18" hasCustomPrompt="1"/>
          </p:nvPr>
        </p:nvSpPr>
        <p:spPr>
          <a:xfrm>
            <a:off x="8768283" y="4498400"/>
            <a:ext cx="3002400" cy="432000"/>
          </a:xfrm>
        </p:spPr>
        <p:txBody>
          <a:bodyPr rtlCol="0"/>
          <a:lstStyle>
            <a:lvl1pPr marL="0" indent="0" algn="l">
              <a:buNone/>
              <a:defRPr b="1">
                <a:latin typeface="Microsoft YaHei UI" panose="020B0503020204020204" pitchFamily="34" charset="-122"/>
                <a:ea typeface="Microsoft YaHei UI" panose="020B0503020204020204" pitchFamily="34" charset="-122"/>
              </a:defRPr>
            </a:lvl1pPr>
          </a:lstStyle>
          <a:p>
            <a:pPr lvl="0" rtl="0"/>
            <a:r>
              <a:rPr lang="zh-CN" altLang="en-US" noProof="0"/>
              <a:t>项目符号 </a:t>
            </a:r>
            <a:r>
              <a:rPr lang="en-US" altLang="zh-CN" noProof="0"/>
              <a:t>3</a:t>
            </a:r>
            <a:endParaRPr lang="zh-CN" altLang="en-US" noProof="0"/>
          </a:p>
        </p:txBody>
      </p:sp>
      <p:sp>
        <p:nvSpPr>
          <p:cNvPr id="21" name="文本占位符 20"/>
          <p:cNvSpPr>
            <a:spLocks noGrp="1"/>
          </p:cNvSpPr>
          <p:nvPr>
            <p:ph type="body" sz="quarter" idx="21" hasCustomPrompt="1"/>
          </p:nvPr>
        </p:nvSpPr>
        <p:spPr>
          <a:xfrm>
            <a:off x="8768283" y="1975094"/>
            <a:ext cx="3002400" cy="720000"/>
          </a:xfrm>
        </p:spPr>
        <p:txBody>
          <a:bodyPr rtlCol="0"/>
          <a:lstStyle>
            <a:lvl1pPr marL="0" indent="0" algn="l">
              <a:buNone/>
              <a:defRPr sz="1600"/>
            </a:lvl1pPr>
          </a:lstStyle>
          <a:p>
            <a:pPr lvl="0" rtl="0"/>
            <a:r>
              <a:rPr lang="zh-CN" altLang="en-US" noProof="0"/>
              <a:t>项目符号说明</a:t>
            </a:r>
            <a:endParaRPr lang="zh-CN" altLang="en-US" noProof="0"/>
          </a:p>
        </p:txBody>
      </p:sp>
      <p:sp>
        <p:nvSpPr>
          <p:cNvPr id="51" name="八边形 50"/>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52" name="椭圆形 51"/>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solidFill>
                <a:schemeClr val="accent1"/>
              </a:solidFill>
              <a:latin typeface="Microsoft YaHei UI Light" panose="020B0502040204020203" pitchFamily="34" charset="-122"/>
            </a:endParaRPr>
          </a:p>
        </p:txBody>
      </p:sp>
      <p:sp>
        <p:nvSpPr>
          <p:cNvPr id="53" name="椭圆形 52"/>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54" name="椭圆形 53"/>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solidFill>
                <a:schemeClr val="accent1"/>
              </a:solidFill>
              <a:latin typeface="Microsoft YaHei UI Light" panose="020B0502040204020203" pitchFamily="34" charset="-122"/>
            </a:endParaRPr>
          </a:p>
        </p:txBody>
      </p:sp>
      <p:sp>
        <p:nvSpPr>
          <p:cNvPr id="55" name="灯片编号占位符 54"/>
          <p:cNvSpPr>
            <a:spLocks noGrp="1"/>
          </p:cNvSpPr>
          <p:nvPr>
            <p:ph type="sldNum" sz="quarter" idx="26"/>
          </p:nvPr>
        </p:nvSpPr>
        <p:spPr>
          <a:xfrm>
            <a:off x="11496369" y="6155190"/>
            <a:ext cx="432000" cy="432000"/>
          </a:xfrm>
        </p:spPr>
        <p:txBody>
          <a:bodyPr rtlCol="0"/>
          <a:lstStyle/>
          <a:p>
            <a:pPr rtl="0"/>
            <a:fld id="{19B51A1E-902D-48AF-9020-955120F399B6}" type="slidenum">
              <a:rPr lang="en-US" altLang="zh-CN" noProof="0" smtClean="0"/>
            </a:fld>
            <a:endParaRPr lang="zh-CN" altLang="en-US" noProof="0"/>
          </a:p>
        </p:txBody>
      </p:sp>
      <p:grpSp>
        <p:nvGrpSpPr>
          <p:cNvPr id="22" name="组 21"/>
          <p:cNvGrpSpPr/>
          <p:nvPr userDrawn="1"/>
        </p:nvGrpSpPr>
        <p:grpSpPr>
          <a:xfrm>
            <a:off x="1892000" y="2269752"/>
            <a:ext cx="3081180" cy="3011457"/>
            <a:chOff x="1892000" y="2269752"/>
            <a:chExt cx="3081180" cy="3011457"/>
          </a:xfrm>
        </p:grpSpPr>
        <p:sp>
          <p:nvSpPr>
            <p:cNvPr id="26" name="任意多边形：形状 13"/>
            <p:cNvSpPr/>
            <p:nvPr/>
          </p:nvSpPr>
          <p:spPr>
            <a:xfrm rot="4308689">
              <a:off x="2464728" y="2678543"/>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7" name="任意多边形：形状 26"/>
            <p:cNvSpPr/>
            <p:nvPr/>
          </p:nvSpPr>
          <p:spPr>
            <a:xfrm rot="13830869">
              <a:off x="2730967" y="5004791"/>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8" name="任意多边形：形状 17"/>
            <p:cNvSpPr/>
            <p:nvPr/>
          </p:nvSpPr>
          <p:spPr>
            <a:xfrm rot="12431080">
              <a:off x="2802151" y="4740752"/>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9" name="任意多边形：形状 19"/>
            <p:cNvSpPr/>
            <p:nvPr/>
          </p:nvSpPr>
          <p:spPr>
            <a:xfrm rot="4308689">
              <a:off x="2058980" y="2102772"/>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1" fmla="*/ 0 w 1980696"/>
                <a:gd name="connsiteY0-2" fmla="*/ 1680311 h 1680311"/>
                <a:gd name="connsiteX1-3" fmla="*/ 1337031 w 1980696"/>
                <a:gd name="connsiteY1-4" fmla="*/ 0 h 1680311"/>
                <a:gd name="connsiteX2-5" fmla="*/ 1980696 w 1980696"/>
                <a:gd name="connsiteY2-6" fmla="*/ 1143817 h 1680311"/>
                <a:gd name="connsiteX3-7" fmla="*/ 1459417 w 1980696"/>
                <a:gd name="connsiteY3-8" fmla="*/ 1680311 h 1680311"/>
                <a:gd name="connsiteX4" fmla="*/ 0 w 1980696"/>
                <a:gd name="connsiteY4" fmla="*/ 1680311 h 1680311"/>
                <a:gd name="connsiteX0-9" fmla="*/ 0 w 1459417"/>
                <a:gd name="connsiteY0-10" fmla="*/ 1680311 h 1680311"/>
                <a:gd name="connsiteX1-11" fmla="*/ 1337031 w 1459417"/>
                <a:gd name="connsiteY1-12" fmla="*/ 0 h 1680311"/>
                <a:gd name="connsiteX2-13" fmla="*/ 1360698 w 1459417"/>
                <a:gd name="connsiteY2-14" fmla="*/ 208215 h 1680311"/>
                <a:gd name="connsiteX3-15" fmla="*/ 1459417 w 1459417"/>
                <a:gd name="connsiteY3-16" fmla="*/ 1680311 h 1680311"/>
                <a:gd name="connsiteX4-17" fmla="*/ 0 w 1459417"/>
                <a:gd name="connsiteY4-18" fmla="*/ 1680311 h 1680311"/>
                <a:gd name="connsiteX0-19" fmla="*/ 0 w 1360698"/>
                <a:gd name="connsiteY0-20" fmla="*/ 1680311 h 1688402"/>
                <a:gd name="connsiteX1-21" fmla="*/ 1337031 w 1360698"/>
                <a:gd name="connsiteY1-22" fmla="*/ 0 h 1688402"/>
                <a:gd name="connsiteX2-23" fmla="*/ 1360698 w 1360698"/>
                <a:gd name="connsiteY2-24" fmla="*/ 208215 h 1688402"/>
                <a:gd name="connsiteX3-25" fmla="*/ 278710 w 1360698"/>
                <a:gd name="connsiteY3-26" fmla="*/ 1688402 h 1688402"/>
                <a:gd name="connsiteX4-27" fmla="*/ 0 w 1360698"/>
                <a:gd name="connsiteY4-28" fmla="*/ 1680311 h 1688402"/>
                <a:gd name="connsiteX0-29" fmla="*/ 0 w 1360698"/>
                <a:gd name="connsiteY0-30" fmla="*/ 1680311 h 1698354"/>
                <a:gd name="connsiteX1-31" fmla="*/ 1337031 w 1360698"/>
                <a:gd name="connsiteY1-32" fmla="*/ 0 h 1698354"/>
                <a:gd name="connsiteX2-33" fmla="*/ 1360698 w 1360698"/>
                <a:gd name="connsiteY2-34" fmla="*/ 208215 h 1698354"/>
                <a:gd name="connsiteX3-35" fmla="*/ 415804 w 1360698"/>
                <a:gd name="connsiteY3-36" fmla="*/ 1698354 h 1698354"/>
                <a:gd name="connsiteX4-37" fmla="*/ 0 w 1360698"/>
                <a:gd name="connsiteY4-38" fmla="*/ 1680311 h 1698354"/>
                <a:gd name="connsiteX0-39" fmla="*/ 0 w 1360698"/>
                <a:gd name="connsiteY0-40" fmla="*/ 1556337 h 1574380"/>
                <a:gd name="connsiteX1-41" fmla="*/ 1226116 w 1360698"/>
                <a:gd name="connsiteY1-42" fmla="*/ 0 h 1574380"/>
                <a:gd name="connsiteX2-43" fmla="*/ 1360698 w 1360698"/>
                <a:gd name="connsiteY2-44" fmla="*/ 84241 h 1574380"/>
                <a:gd name="connsiteX3-45" fmla="*/ 415804 w 1360698"/>
                <a:gd name="connsiteY3-46" fmla="*/ 1574380 h 1574380"/>
                <a:gd name="connsiteX4-47" fmla="*/ 0 w 1360698"/>
                <a:gd name="connsiteY4-48" fmla="*/ 1556337 h 1574380"/>
                <a:gd name="connsiteX0-49" fmla="*/ 0 w 1303560"/>
                <a:gd name="connsiteY0-50" fmla="*/ 1556337 h 1574380"/>
                <a:gd name="connsiteX1-51" fmla="*/ 1226116 w 1303560"/>
                <a:gd name="connsiteY1-52" fmla="*/ 0 h 1574380"/>
                <a:gd name="connsiteX2-53" fmla="*/ 1303560 w 1303560"/>
                <a:gd name="connsiteY2-54" fmla="*/ 105569 h 1574380"/>
                <a:gd name="connsiteX3-55" fmla="*/ 415804 w 1303560"/>
                <a:gd name="connsiteY3-56" fmla="*/ 1574380 h 1574380"/>
                <a:gd name="connsiteX4-57" fmla="*/ 0 w 1303560"/>
                <a:gd name="connsiteY4-58" fmla="*/ 1556337 h 1574380"/>
                <a:gd name="connsiteX0-59" fmla="*/ 0 w 1246227"/>
                <a:gd name="connsiteY0-60" fmla="*/ 1580187 h 1580187"/>
                <a:gd name="connsiteX1-61" fmla="*/ 1168783 w 1246227"/>
                <a:gd name="connsiteY1-62" fmla="*/ 0 h 1580187"/>
                <a:gd name="connsiteX2-63" fmla="*/ 1246227 w 1246227"/>
                <a:gd name="connsiteY2-64" fmla="*/ 105569 h 1580187"/>
                <a:gd name="connsiteX3-65" fmla="*/ 358471 w 1246227"/>
                <a:gd name="connsiteY3-66" fmla="*/ 1574380 h 1580187"/>
                <a:gd name="connsiteX4-67" fmla="*/ 0 w 1246227"/>
                <a:gd name="connsiteY4-68" fmla="*/ 1580187 h 1580187"/>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0" name="任意多边形：形状 23"/>
            <p:cNvSpPr/>
            <p:nvPr/>
          </p:nvSpPr>
          <p:spPr>
            <a:xfrm rot="17193105">
              <a:off x="4648324" y="3873318"/>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1" name="任意多边形：形状 30"/>
            <p:cNvSpPr/>
            <p:nvPr/>
          </p:nvSpPr>
          <p:spPr>
            <a:xfrm rot="17193105">
              <a:off x="4152588" y="3654247"/>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2" name="任意多边形：形状 28"/>
            <p:cNvSpPr/>
            <p:nvPr/>
          </p:nvSpPr>
          <p:spPr>
            <a:xfrm rot="4308689">
              <a:off x="3831248" y="2441608"/>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grpSp>
      <p:sp>
        <p:nvSpPr>
          <p:cNvPr id="38" name="图片占位符 3"/>
          <p:cNvSpPr>
            <a:spLocks noGrp="1"/>
          </p:cNvSpPr>
          <p:nvPr>
            <p:ph type="pic" sz="quarter" idx="30" hasCustomPrompt="1"/>
          </p:nvPr>
        </p:nvSpPr>
        <p:spPr>
          <a:xfrm>
            <a:off x="7405874" y="4835817"/>
            <a:ext cx="691688" cy="691688"/>
          </a:xfrm>
        </p:spPr>
        <p:txBody>
          <a:bodyPr rtlCol="0"/>
          <a:lstStyle>
            <a:lvl1pPr marL="0" indent="0">
              <a:buNone/>
              <a:defRPr/>
            </a:lvl1pPr>
          </a:lstStyle>
          <a:p>
            <a:pPr rtl="0"/>
            <a:r>
              <a:rPr lang="zh-CN" altLang="en-US" noProof="0" dirty="0"/>
              <a:t>单击图标以添加图片</a:t>
            </a:r>
            <a:endParaRPr lang="zh-CN" altLang="en-US" noProof="0" dirty="0"/>
          </a:p>
        </p:txBody>
      </p:sp>
      <p:sp>
        <p:nvSpPr>
          <p:cNvPr id="39" name="图片占位符 3"/>
          <p:cNvSpPr>
            <a:spLocks noGrp="1"/>
          </p:cNvSpPr>
          <p:nvPr>
            <p:ph type="pic" sz="quarter" idx="31" hasCustomPrompt="1"/>
          </p:nvPr>
        </p:nvSpPr>
        <p:spPr>
          <a:xfrm>
            <a:off x="7405874" y="3271181"/>
            <a:ext cx="691688" cy="691688"/>
          </a:xfrm>
        </p:spPr>
        <p:txBody>
          <a:bodyPr rtlCol="0"/>
          <a:lstStyle>
            <a:lvl1pPr marL="0" indent="0">
              <a:buNone/>
              <a:defRPr/>
            </a:lvl1pPr>
          </a:lstStyle>
          <a:p>
            <a:pPr rtl="0"/>
            <a:r>
              <a:rPr lang="zh-CN" altLang="en-US" noProof="0"/>
              <a:t>单击图标以添加图片</a:t>
            </a:r>
            <a:endParaRPr lang="zh-CN" altLang="en-US" noProof="0"/>
          </a:p>
        </p:txBody>
      </p:sp>
      <p:sp>
        <p:nvSpPr>
          <p:cNvPr id="40" name="图片占位符 3"/>
          <p:cNvSpPr>
            <a:spLocks noGrp="1"/>
          </p:cNvSpPr>
          <p:nvPr>
            <p:ph type="pic" sz="quarter" idx="32" hasCustomPrompt="1"/>
          </p:nvPr>
        </p:nvSpPr>
        <p:spPr>
          <a:xfrm>
            <a:off x="7405874" y="1706545"/>
            <a:ext cx="691688" cy="691688"/>
          </a:xfrm>
        </p:spPr>
        <p:txBody>
          <a:bodyPr rtlCol="0"/>
          <a:lstStyle>
            <a:lvl1pPr marL="0" indent="0">
              <a:buNone/>
              <a:defRPr/>
            </a:lvl1pPr>
          </a:lstStyle>
          <a:p>
            <a:pPr rtl="0"/>
            <a:r>
              <a:rPr lang="zh-CN" altLang="en-US" noProof="0" dirty="0"/>
              <a:t>单击图标以添加图片</a:t>
            </a:r>
            <a:endParaRPr lang="zh-CN" altLang="en-US"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数字产品">
    <p:spTree>
      <p:nvGrpSpPr>
        <p:cNvPr id="1" name=""/>
        <p:cNvGrpSpPr/>
        <p:nvPr/>
      </p:nvGrpSpPr>
      <p:grpSpPr>
        <a:xfrm>
          <a:off x="0" y="0"/>
          <a:ext cx="0" cy="0"/>
          <a:chOff x="0" y="0"/>
          <a:chExt cx="0" cy="0"/>
        </a:xfrm>
      </p:grpSpPr>
      <p:sp>
        <p:nvSpPr>
          <p:cNvPr id="24" name="任意多边形：形状 23"/>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5" name="任意多边形：形状 24"/>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6" name="任意多边形：形状 25"/>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7" name="任意多边形：形状 26"/>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8" name="任意多边形：形状 27"/>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9" name="任意多边形：形状 28"/>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0" name="任意多边形：形状 29"/>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1" name="任意多边形：形状 30"/>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2" name="任意多边形：形状 31"/>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3" name="任意多边形：形状 32"/>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 name="connsiteX0-9" fmla="*/ 487806 w 487806"/>
              <a:gd name="connsiteY0-10" fmla="*/ 171848 h 510610"/>
              <a:gd name="connsiteX1-11" fmla="*/ 308036 w 487806"/>
              <a:gd name="connsiteY1-12" fmla="*/ 510610 h 510610"/>
              <a:gd name="connsiteX2-13" fmla="*/ 0 w 487806"/>
              <a:gd name="connsiteY2-14" fmla="*/ 0 h 510610"/>
              <a:gd name="connsiteX3-15" fmla="*/ 487806 w 487806"/>
              <a:gd name="connsiteY3-16" fmla="*/ 171848 h 510610"/>
            </a:gdLst>
            <a:ahLst/>
            <a:cxnLst>
              <a:cxn ang="0">
                <a:pos x="connsiteX0-1" y="connsiteY0-2"/>
              </a:cxn>
              <a:cxn ang="0">
                <a:pos x="connsiteX1-3" y="connsiteY1-4"/>
              </a:cxn>
              <a:cxn ang="0">
                <a:pos x="connsiteX2-5" y="connsiteY2-6"/>
              </a:cxn>
              <a:cxn ang="0">
                <a:pos x="connsiteX3-7" y="connsiteY3-8"/>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4" name="任意多边形：形状 33"/>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5" name="任意多边形：形状 34"/>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6" name="任意多边形：形状 35"/>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7" name="任意多边形：形状 36"/>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grpSp>
        <p:nvGrpSpPr>
          <p:cNvPr id="43" name="组 42"/>
          <p:cNvGrpSpPr/>
          <p:nvPr userDrawn="1"/>
        </p:nvGrpSpPr>
        <p:grpSpPr>
          <a:xfrm>
            <a:off x="3383603" y="1013721"/>
            <a:ext cx="7749965" cy="5100743"/>
            <a:chOff x="510812" y="938373"/>
            <a:chExt cx="8073393" cy="5313612"/>
          </a:xfrm>
        </p:grpSpPr>
        <p:sp>
          <p:nvSpPr>
            <p:cNvPr id="44" name="圆角矩形 15"/>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zh-CN" altLang="en-US" noProof="0">
                <a:latin typeface="Microsoft YaHei UI Light" panose="020B0502040204020203" pitchFamily="34" charset="-122"/>
              </a:endParaRPr>
            </a:p>
          </p:txBody>
        </p:sp>
        <p:sp>
          <p:nvSpPr>
            <p:cNvPr id="45" name="圆角矩形 15"/>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46" name="矩形​：圆角矩形 45"/>
            <p:cNvSpPr/>
            <p:nvPr/>
          </p:nvSpPr>
          <p:spPr>
            <a:xfrm rot="16200000">
              <a:off x="2264894" y="295974"/>
              <a:ext cx="4565229" cy="6599909"/>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47" name="圆角矩形 15"/>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48" name="圆角矩形 15"/>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zh-CN" altLang="en-US" noProof="0">
                <a:latin typeface="Microsoft YaHei UI Light" panose="020B0502040204020203" pitchFamily="34" charset="-122"/>
              </a:endParaRPr>
            </a:p>
          </p:txBody>
        </p:sp>
        <p:sp>
          <p:nvSpPr>
            <p:cNvPr id="49" name="椭圆形 48"/>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zh-CN" altLang="en-US" noProof="0">
                <a:latin typeface="Microsoft YaHei UI Light" panose="020B0502040204020203" pitchFamily="34" charset="-122"/>
              </a:endParaRPr>
            </a:p>
          </p:txBody>
        </p:sp>
        <p:sp>
          <p:nvSpPr>
            <p:cNvPr id="50" name="椭圆形 49"/>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zh-CN" altLang="en-US" noProof="0">
                <a:latin typeface="Microsoft YaHei UI Light" panose="020B0502040204020203" pitchFamily="34" charset="-122"/>
              </a:endParaRPr>
            </a:p>
          </p:txBody>
        </p:sp>
        <p:sp>
          <p:nvSpPr>
            <p:cNvPr id="51" name="椭圆形 50"/>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zh-CN" altLang="en-US" noProof="0">
                <a:latin typeface="Microsoft YaHei UI Light" panose="020B0502040204020203" pitchFamily="34" charset="-122"/>
              </a:endParaRPr>
            </a:p>
          </p:txBody>
        </p:sp>
      </p:grpSp>
      <p:sp>
        <p:nvSpPr>
          <p:cNvPr id="3" name="内容占位符 2"/>
          <p:cNvSpPr>
            <a:spLocks noGrp="1"/>
          </p:cNvSpPr>
          <p:nvPr>
            <p:ph idx="1" hasCustomPrompt="1"/>
          </p:nvPr>
        </p:nvSpPr>
        <p:spPr>
          <a:xfrm>
            <a:off x="432000" y="1152000"/>
            <a:ext cx="2951603" cy="2196235"/>
          </a:xfrm>
        </p:spPr>
        <p:txBody>
          <a:bodyPr rtlCol="0" anchor="b"/>
          <a:lstStyle>
            <a:lvl1pPr marL="0" indent="0">
              <a:buNone/>
              <a:defRPr sz="2800">
                <a:solidFill>
                  <a:schemeClr val="tx1">
                    <a:lumMod val="75000"/>
                    <a:lumOff val="25000"/>
                  </a:schemeClr>
                </a:solidFill>
              </a:defRPr>
            </a:lvl1pPr>
            <a:lvl2pPr marL="266700" indent="0">
              <a:buNone/>
              <a:defRPr sz="2400">
                <a:solidFill>
                  <a:schemeClr val="tx1">
                    <a:lumMod val="75000"/>
                    <a:lumOff val="25000"/>
                  </a:schemeClr>
                </a:solidFill>
              </a:defRPr>
            </a:lvl2pPr>
            <a:lvl3pPr marL="542925" indent="0">
              <a:buNone/>
              <a:defRPr sz="2000">
                <a:solidFill>
                  <a:schemeClr val="tx1">
                    <a:lumMod val="75000"/>
                    <a:lumOff val="25000"/>
                  </a:schemeClr>
                </a:solidFill>
              </a:defRPr>
            </a:lvl3pPr>
            <a:lvl4pPr marL="809625" indent="0">
              <a:buNone/>
              <a:defRPr sz="2000">
                <a:solidFill>
                  <a:schemeClr val="tx1">
                    <a:lumMod val="75000"/>
                    <a:lumOff val="25000"/>
                  </a:schemeClr>
                </a:solidFill>
              </a:defRPr>
            </a:lvl4pPr>
            <a:lvl5pPr marL="1076325" indent="0">
              <a:buNone/>
              <a:defRPr sz="2000">
                <a:solidFill>
                  <a:schemeClr val="tx1">
                    <a:lumMod val="75000"/>
                    <a:lumOff val="25000"/>
                  </a:schemeClr>
                </a:solidFill>
              </a:defRPr>
            </a:lvl5pPr>
          </a:lstStyle>
          <a:p>
            <a:pPr lvl="0" rtl="0"/>
            <a:r>
              <a:rPr lang="zh-CN" altLang="en-US" noProof="0" dirty="0"/>
              <a:t>在此处显示加粗文本</a:t>
            </a:r>
            <a:endParaRPr lang="zh-CN" altLang="en-US" noProof="0" dirty="0"/>
          </a:p>
        </p:txBody>
      </p:sp>
      <p:sp>
        <p:nvSpPr>
          <p:cNvPr id="2" name="标题 1"/>
          <p:cNvSpPr>
            <a:spLocks noGrp="1"/>
          </p:cNvSpPr>
          <p:nvPr>
            <p:ph type="title"/>
          </p:nvPr>
        </p:nvSpPr>
        <p:spPr/>
        <p:txBody>
          <a:bodyPr rtlCol="0"/>
          <a:lstStyle>
            <a:lvl1pPr>
              <a:defRPr>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zh-CN" altLang="en-US" noProof="0" dirty="0"/>
          </a:p>
        </p:txBody>
      </p:sp>
      <p:sp>
        <p:nvSpPr>
          <p:cNvPr id="7" name="页脚占位符 6"/>
          <p:cNvSpPr>
            <a:spLocks noGrp="1"/>
          </p:cNvSpPr>
          <p:nvPr>
            <p:ph type="ftr" sz="quarter" idx="10"/>
          </p:nvPr>
        </p:nvSpPr>
        <p:spPr/>
        <p:txBody>
          <a:bodyPr rtlCol="0"/>
          <a:lstStyle>
            <a:lvl1pPr>
              <a:defRPr>
                <a:solidFill>
                  <a:schemeClr val="tx1">
                    <a:lumMod val="75000"/>
                    <a:lumOff val="25000"/>
                  </a:schemeClr>
                </a:solidFill>
              </a:defRPr>
            </a:lvl1pPr>
          </a:lstStyle>
          <a:p>
            <a:pPr rtl="0"/>
            <a:r>
              <a:rPr lang="zh-CN" altLang="en-US" noProof="0"/>
              <a:t>添加页脚</a:t>
            </a:r>
            <a:endParaRPr lang="zh-CN" altLang="en-US" noProof="0"/>
          </a:p>
        </p:txBody>
      </p:sp>
      <p:sp>
        <p:nvSpPr>
          <p:cNvPr id="8" name="幻灯片编号占位符 7"/>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zh-CN" noProof="0" smtClean="0"/>
            </a:fld>
            <a:endParaRPr lang="zh-CN" altLang="en-US" noProof="0"/>
          </a:p>
        </p:txBody>
      </p:sp>
      <p:sp>
        <p:nvSpPr>
          <p:cNvPr id="5" name="图片占位符 4"/>
          <p:cNvSpPr>
            <a:spLocks noGrp="1"/>
          </p:cNvSpPr>
          <p:nvPr>
            <p:ph type="pic" sz="quarter" idx="12" hasCustomPrompt="1"/>
          </p:nvPr>
        </p:nvSpPr>
        <p:spPr>
          <a:xfrm>
            <a:off x="4092796" y="1376357"/>
            <a:ext cx="6333545" cy="4379625"/>
          </a:xfrm>
          <a:prstGeom prst="roundRect">
            <a:avLst>
              <a:gd name="adj" fmla="val 1356"/>
            </a:avLst>
          </a:prstGeom>
          <a:solidFill>
            <a:schemeClr val="bg1">
              <a:lumMod val="95000"/>
            </a:schemeClr>
          </a:solidFill>
          <a:ln>
            <a:noFill/>
          </a:ln>
        </p:spPr>
        <p:txBody>
          <a:bodyPr rtlCol="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1100" i="1">
                <a:latin typeface="Microsoft YaHei UI" panose="020B0503020204020204" pitchFamily="34" charset="-122"/>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noProof="0"/>
              <a:t>在此处插入或拖放图像</a:t>
            </a:r>
            <a:endParaRPr lang="zh-CN" altLang="en-US" noProof="0"/>
          </a:p>
        </p:txBody>
      </p:sp>
      <p:sp>
        <p:nvSpPr>
          <p:cNvPr id="9" name="文本占位符 8"/>
          <p:cNvSpPr>
            <a:spLocks noGrp="1"/>
          </p:cNvSpPr>
          <p:nvPr>
            <p:ph type="body" sz="quarter" idx="13"/>
          </p:nvPr>
        </p:nvSpPr>
        <p:spPr>
          <a:xfrm>
            <a:off x="431800" y="3509766"/>
            <a:ext cx="2951163" cy="2322709"/>
          </a:xfrm>
        </p:spPr>
        <p:txBody>
          <a:bodyPr rtlCol="0"/>
          <a:lstStyle>
            <a:lvl1pPr>
              <a:defRPr>
                <a:latin typeface="Microsoft YaHei UI Light" panose="020B0502040204020203" pitchFamily="34" charset="-122"/>
                <a:ea typeface="Microsoft YaHei UI Light" panose="020B0502040204020203" pitchFamily="34" charset="-122"/>
              </a:defRPr>
            </a:lvl1pPr>
            <a:lvl2pPr>
              <a:defRPr>
                <a:latin typeface="Microsoft YaHei UI Light" panose="020B0502040204020203" pitchFamily="34" charset="-122"/>
                <a:ea typeface="Microsoft YaHei UI Light" panose="020B0502040204020203" pitchFamily="34" charset="-122"/>
              </a:defRPr>
            </a:lvl2pPr>
            <a:lvl3pPr>
              <a:defRPr>
                <a:latin typeface="Microsoft YaHei UI Light" panose="020B0502040204020203" pitchFamily="34" charset="-122"/>
                <a:ea typeface="Microsoft YaHei UI Light" panose="020B0502040204020203" pitchFamily="34" charset="-122"/>
              </a:defRPr>
            </a:lvl3pPr>
            <a:lvl4pPr>
              <a:defRPr>
                <a:latin typeface="Microsoft YaHei UI Light" panose="020B0502040204020203" pitchFamily="34" charset="-122"/>
                <a:ea typeface="Microsoft YaHei UI Light" panose="020B0502040204020203" pitchFamily="34" charset="-122"/>
              </a:defRPr>
            </a:lvl4pPr>
            <a:lvl5pPr>
              <a:defRPr>
                <a:latin typeface="Microsoft YaHei UI Light" panose="020B0502040204020203" pitchFamily="34" charset="-122"/>
                <a:ea typeface="Microsoft YaHei UI Light" panose="020B0502040204020203" pitchFamily="34" charset="-122"/>
              </a:defRPr>
            </a:lvl5pPr>
          </a:lstStyle>
          <a:p>
            <a:pPr lvl="0" rtl="0"/>
            <a:r>
              <a:rPr lang="zh-CN" altLang="en-US" noProof="0"/>
              <a:t>单击此处编辑母版文本样式</a:t>
            </a:r>
            <a:endParaRPr lang="zh-CN" altLang="en-US" noProof="0"/>
          </a:p>
          <a:p>
            <a:pPr lvl="1" rtl="0"/>
            <a:r>
              <a:rPr lang="zh-CN" altLang="en-US" noProof="0"/>
              <a:t>二级</a:t>
            </a:r>
            <a:endParaRPr lang="zh-CN" altLang="en-US" noProof="0"/>
          </a:p>
          <a:p>
            <a:pPr lvl="2" rtl="0"/>
            <a:r>
              <a:rPr lang="zh-CN" altLang="en-US" noProof="0"/>
              <a:t>三级</a:t>
            </a:r>
            <a:endParaRPr lang="zh-CN" altLang="en-US" noProof="0"/>
          </a:p>
          <a:p>
            <a:pPr lvl="3" rtl="0"/>
            <a:r>
              <a:rPr lang="zh-CN" altLang="en-US" noProof="0"/>
              <a:t>四级</a:t>
            </a:r>
            <a:endParaRPr lang="zh-CN" altLang="en-US" noProof="0"/>
          </a:p>
          <a:p>
            <a:pPr lvl="4" rtl="0"/>
            <a:r>
              <a:rPr lang="zh-CN" altLang="en-US" noProof="0"/>
              <a:t>五级</a:t>
            </a:r>
            <a:endParaRPr lang="zh-CN" altLang="en-US" noProof="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列图像项目符号">
    <p:spTree>
      <p:nvGrpSpPr>
        <p:cNvPr id="1" name=""/>
        <p:cNvGrpSpPr/>
        <p:nvPr/>
      </p:nvGrpSpPr>
      <p:grpSpPr>
        <a:xfrm>
          <a:off x="0" y="0"/>
          <a:ext cx="0" cy="0"/>
          <a:chOff x="0" y="0"/>
          <a:chExt cx="0" cy="0"/>
        </a:xfrm>
      </p:grpSpPr>
      <p:sp>
        <p:nvSpPr>
          <p:cNvPr id="18" name="椭圆形 17"/>
          <p:cNvSpPr>
            <a:spLocks noChangeAspect="1"/>
          </p:cNvSpPr>
          <p:nvPr userDrawn="1"/>
        </p:nvSpPr>
        <p:spPr>
          <a:xfrm>
            <a:off x="829415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17" name="椭圆形 16"/>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19" name="椭圆形 18"/>
          <p:cNvSpPr>
            <a:spLocks noChangeAspect="1"/>
          </p:cNvSpPr>
          <p:nvPr userDrawn="1"/>
        </p:nvSpPr>
        <p:spPr>
          <a:xfrm>
            <a:off x="2398763"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 name="标题 1"/>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zh-CN" altLang="en-US" noProof="0"/>
              <a:t>单击此处编辑母版标题样式</a:t>
            </a:r>
            <a:endParaRPr lang="zh-CN" altLang="en-US" noProof="0" dirty="0"/>
          </a:p>
        </p:txBody>
      </p:sp>
      <p:sp>
        <p:nvSpPr>
          <p:cNvPr id="7" name="页脚占位符 6"/>
          <p:cNvSpPr>
            <a:spLocks noGrp="1"/>
          </p:cNvSpPr>
          <p:nvPr>
            <p:ph type="ftr" sz="quarter" idx="10"/>
          </p:nvPr>
        </p:nvSpPr>
        <p:spPr/>
        <p:txBody>
          <a:bodyPr rtlCol="0"/>
          <a:lstStyle>
            <a:lvl1pPr>
              <a:defRPr>
                <a:solidFill>
                  <a:schemeClr val="tx1">
                    <a:lumMod val="75000"/>
                    <a:lumOff val="25000"/>
                  </a:schemeClr>
                </a:solidFill>
              </a:defRPr>
            </a:lvl1pPr>
          </a:lstStyle>
          <a:p>
            <a:pPr rtl="0"/>
            <a:r>
              <a:rPr lang="zh-CN" altLang="en-US" noProof="0"/>
              <a:t>添加页脚</a:t>
            </a:r>
            <a:endParaRPr lang="zh-CN" altLang="en-US" noProof="0"/>
          </a:p>
        </p:txBody>
      </p:sp>
      <p:sp>
        <p:nvSpPr>
          <p:cNvPr id="8" name="幻灯片编号占位符 7"/>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zh-CN" noProof="0" smtClean="0"/>
            </a:fld>
            <a:endParaRPr lang="zh-CN" altLang="en-US" noProof="0"/>
          </a:p>
        </p:txBody>
      </p:sp>
      <p:sp>
        <p:nvSpPr>
          <p:cNvPr id="5" name="文本占位符 4"/>
          <p:cNvSpPr>
            <a:spLocks noGrp="1"/>
          </p:cNvSpPr>
          <p:nvPr>
            <p:ph type="body" sz="quarter" idx="12" hasCustomPrompt="1"/>
          </p:nvPr>
        </p:nvSpPr>
        <p:spPr>
          <a:xfrm>
            <a:off x="2071452" y="4688112"/>
            <a:ext cx="2160588" cy="900000"/>
          </a:xfrm>
        </p:spPr>
        <p:txBody>
          <a:bodyPr rtlCol="0"/>
          <a:lstStyle>
            <a:lvl1pPr marL="0" indent="0" algn="ctr">
              <a:buNone/>
              <a:defRPr sz="1600"/>
            </a:lvl1pPr>
          </a:lstStyle>
          <a:p>
            <a:pPr lvl="0" rtl="0"/>
            <a:r>
              <a:rPr lang="zh-CN" altLang="en-US" noProof="0"/>
              <a:t>项目符号说明</a:t>
            </a:r>
            <a:endParaRPr lang="zh-CN" altLang="en-US" noProof="0"/>
          </a:p>
        </p:txBody>
      </p:sp>
      <p:sp>
        <p:nvSpPr>
          <p:cNvPr id="13" name="文本占位符 12"/>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zh-CN" altLang="en-US" noProof="0"/>
              <a:t>项目符号说明</a:t>
            </a:r>
            <a:endParaRPr lang="zh-CN" altLang="en-US" noProof="0"/>
          </a:p>
        </p:txBody>
      </p:sp>
      <p:sp>
        <p:nvSpPr>
          <p:cNvPr id="15" name="文本占位符 14"/>
          <p:cNvSpPr>
            <a:spLocks noGrp="1"/>
          </p:cNvSpPr>
          <p:nvPr>
            <p:ph type="body" sz="quarter" idx="14" hasCustomPrompt="1"/>
          </p:nvPr>
        </p:nvSpPr>
        <p:spPr>
          <a:xfrm>
            <a:off x="7969634" y="4683647"/>
            <a:ext cx="2160588" cy="900000"/>
          </a:xfrm>
        </p:spPr>
        <p:txBody>
          <a:bodyPr rtlCol="0"/>
          <a:lstStyle>
            <a:lvl1pPr marL="0" indent="0" algn="ctr">
              <a:buNone/>
              <a:defRPr sz="1600"/>
            </a:lvl1pPr>
          </a:lstStyle>
          <a:p>
            <a:pPr lvl="0" rtl="0"/>
            <a:r>
              <a:rPr lang="zh-CN" altLang="en-US" noProof="0"/>
              <a:t>项目符号说明</a:t>
            </a:r>
            <a:endParaRPr lang="zh-CN" altLang="en-US" noProof="0"/>
          </a:p>
        </p:txBody>
      </p:sp>
      <p:sp>
        <p:nvSpPr>
          <p:cNvPr id="10" name="文本占位符 9"/>
          <p:cNvSpPr>
            <a:spLocks noGrp="1"/>
          </p:cNvSpPr>
          <p:nvPr>
            <p:ph type="body" sz="quarter" idx="17" hasCustomPrompt="1"/>
          </p:nvPr>
        </p:nvSpPr>
        <p:spPr>
          <a:xfrm>
            <a:off x="2071453" y="3926335"/>
            <a:ext cx="2160587" cy="504000"/>
          </a:xfrm>
        </p:spPr>
        <p:txBody>
          <a:bodyPr rtlCol="0"/>
          <a:lstStyle>
            <a:lvl1pPr marL="0" indent="0" algn="ctr">
              <a:buNone/>
              <a:defRPr b="1">
                <a:latin typeface="Microsoft YaHei UI" panose="020B0503020204020204" pitchFamily="34" charset="-122"/>
                <a:ea typeface="Microsoft YaHei UI" panose="020B0503020204020204" pitchFamily="34" charset="-122"/>
              </a:defRPr>
            </a:lvl1pPr>
          </a:lstStyle>
          <a:p>
            <a:pPr lvl="0" rtl="0"/>
            <a:r>
              <a:rPr lang="zh-CN" altLang="en-US" noProof="0" dirty="0"/>
              <a:t>项目符号 </a:t>
            </a:r>
            <a:r>
              <a:rPr lang="en-US" altLang="zh-CN" noProof="0" dirty="0"/>
              <a:t>2</a:t>
            </a:r>
            <a:endParaRPr lang="zh-CN" altLang="en-US" noProof="0" dirty="0"/>
          </a:p>
        </p:txBody>
      </p:sp>
      <p:sp>
        <p:nvSpPr>
          <p:cNvPr id="12" name="文本占位符 11"/>
          <p:cNvSpPr>
            <a:spLocks noGrp="1"/>
          </p:cNvSpPr>
          <p:nvPr>
            <p:ph type="body" sz="quarter" idx="18" hasCustomPrompt="1"/>
          </p:nvPr>
        </p:nvSpPr>
        <p:spPr>
          <a:xfrm>
            <a:off x="5020543" y="3926335"/>
            <a:ext cx="2160588" cy="504000"/>
          </a:xfrm>
        </p:spPr>
        <p:txBody>
          <a:bodyPr rtlCol="0"/>
          <a:lstStyle>
            <a:lvl1pPr marL="0" indent="0" algn="ctr">
              <a:buNone/>
              <a:defRPr b="1">
                <a:latin typeface="Microsoft YaHei UI" panose="020B0503020204020204" pitchFamily="34" charset="-122"/>
                <a:ea typeface="Microsoft YaHei UI" panose="020B0503020204020204" pitchFamily="34" charset="-122"/>
              </a:defRPr>
            </a:lvl1pPr>
          </a:lstStyle>
          <a:p>
            <a:pPr lvl="0" rtl="0"/>
            <a:r>
              <a:rPr lang="zh-CN" altLang="en-US" noProof="0"/>
              <a:t>项目符号 </a:t>
            </a:r>
            <a:r>
              <a:rPr lang="en-US" altLang="zh-CN" noProof="0"/>
              <a:t>3</a:t>
            </a:r>
            <a:endParaRPr lang="zh-CN" altLang="en-US" noProof="0"/>
          </a:p>
        </p:txBody>
      </p:sp>
      <p:sp>
        <p:nvSpPr>
          <p:cNvPr id="16" name="文本占位符 15"/>
          <p:cNvSpPr>
            <a:spLocks noGrp="1"/>
          </p:cNvSpPr>
          <p:nvPr>
            <p:ph type="body" sz="quarter" idx="19" hasCustomPrompt="1"/>
          </p:nvPr>
        </p:nvSpPr>
        <p:spPr>
          <a:xfrm>
            <a:off x="7969635" y="3926335"/>
            <a:ext cx="2160587" cy="504000"/>
          </a:xfrm>
        </p:spPr>
        <p:txBody>
          <a:bodyPr rtlCol="0"/>
          <a:lstStyle>
            <a:lvl1pPr marL="0" indent="0" algn="ctr">
              <a:buNone/>
              <a:defRPr b="1">
                <a:latin typeface="Microsoft YaHei UI" panose="020B0503020204020204" pitchFamily="34" charset="-122"/>
                <a:ea typeface="Microsoft YaHei UI" panose="020B0503020204020204" pitchFamily="34" charset="-122"/>
              </a:defRPr>
            </a:lvl1pPr>
          </a:lstStyle>
          <a:p>
            <a:pPr lvl="0" rtl="0"/>
            <a:r>
              <a:rPr lang="zh-CN" altLang="en-US" noProof="0"/>
              <a:t>项目符号 </a:t>
            </a:r>
            <a:r>
              <a:rPr lang="en-US" altLang="zh-CN" noProof="0"/>
              <a:t>4</a:t>
            </a:r>
            <a:endParaRPr lang="zh-CN" altLang="en-US" noProof="0"/>
          </a:p>
        </p:txBody>
      </p:sp>
      <p:sp>
        <p:nvSpPr>
          <p:cNvPr id="9" name="文本占位符 8"/>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zh-CN" altLang="en-US" noProof="0" dirty="0"/>
              <a:t>子标题</a:t>
            </a:r>
            <a:endParaRPr lang="zh-CN" altLang="en-US" noProof="0" dirty="0"/>
          </a:p>
        </p:txBody>
      </p:sp>
      <p:sp>
        <p:nvSpPr>
          <p:cNvPr id="20" name="图片占位符 3"/>
          <p:cNvSpPr>
            <a:spLocks noGrp="1"/>
          </p:cNvSpPr>
          <p:nvPr>
            <p:ph type="pic" sz="quarter" idx="27" hasCustomPrompt="1"/>
          </p:nvPr>
        </p:nvSpPr>
        <p:spPr>
          <a:xfrm>
            <a:off x="2724708" y="2358091"/>
            <a:ext cx="854075" cy="854075"/>
          </a:xfrm>
        </p:spPr>
        <p:txBody>
          <a:bodyPr rtlCol="0"/>
          <a:lstStyle>
            <a:lvl1pPr marL="0" indent="0">
              <a:buNone/>
              <a:defRPr/>
            </a:lvl1pPr>
          </a:lstStyle>
          <a:p>
            <a:pPr rtl="0"/>
            <a:r>
              <a:rPr lang="zh-CN" altLang="en-US" noProof="0" dirty="0"/>
              <a:t>单击图标以添加图片</a:t>
            </a:r>
            <a:endParaRPr lang="zh-CN" altLang="en-US" noProof="0" dirty="0"/>
          </a:p>
        </p:txBody>
      </p:sp>
      <p:sp>
        <p:nvSpPr>
          <p:cNvPr id="21" name="图片占位符 3"/>
          <p:cNvSpPr>
            <a:spLocks noGrp="1"/>
          </p:cNvSpPr>
          <p:nvPr>
            <p:ph type="pic" sz="quarter" idx="28" hasCustomPrompt="1"/>
          </p:nvPr>
        </p:nvSpPr>
        <p:spPr>
          <a:xfrm>
            <a:off x="5672402" y="2358091"/>
            <a:ext cx="854075" cy="854075"/>
          </a:xfrm>
        </p:spPr>
        <p:txBody>
          <a:bodyPr rtlCol="0"/>
          <a:lstStyle>
            <a:lvl1pPr marL="0" indent="0">
              <a:buNone/>
              <a:defRPr/>
            </a:lvl1pPr>
          </a:lstStyle>
          <a:p>
            <a:pPr rtl="0"/>
            <a:r>
              <a:rPr lang="zh-CN" altLang="en-US" noProof="0"/>
              <a:t>单击图标以添加图片</a:t>
            </a:r>
            <a:endParaRPr lang="zh-CN" altLang="en-US" noProof="0"/>
          </a:p>
        </p:txBody>
      </p:sp>
      <p:sp>
        <p:nvSpPr>
          <p:cNvPr id="22" name="图片占位符 3"/>
          <p:cNvSpPr>
            <a:spLocks noGrp="1"/>
          </p:cNvSpPr>
          <p:nvPr>
            <p:ph type="pic" sz="quarter" idx="29" hasCustomPrompt="1"/>
          </p:nvPr>
        </p:nvSpPr>
        <p:spPr>
          <a:xfrm>
            <a:off x="8621493" y="2358090"/>
            <a:ext cx="854075" cy="854075"/>
          </a:xfrm>
        </p:spPr>
        <p:txBody>
          <a:bodyPr rtlCol="0"/>
          <a:lstStyle>
            <a:lvl1pPr marL="0" indent="0">
              <a:buNone/>
              <a:defRPr/>
            </a:lvl1pPr>
          </a:lstStyle>
          <a:p>
            <a:pPr rtl="0"/>
            <a:r>
              <a:rPr lang="zh-CN" altLang="en-US" noProof="0"/>
              <a:t>单击图标以添加图片</a:t>
            </a:r>
            <a:endParaRPr lang="zh-CN" altLang="en-US"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较大数字选项 2">
    <p:spTree>
      <p:nvGrpSpPr>
        <p:cNvPr id="1" name=""/>
        <p:cNvGrpSpPr/>
        <p:nvPr/>
      </p:nvGrpSpPr>
      <p:grpSpPr>
        <a:xfrm>
          <a:off x="0" y="0"/>
          <a:ext cx="0" cy="0"/>
          <a:chOff x="0" y="0"/>
          <a:chExt cx="0" cy="0"/>
        </a:xfrm>
      </p:grpSpPr>
      <p:sp>
        <p:nvSpPr>
          <p:cNvPr id="26" name="文本占位符 3"/>
          <p:cNvSpPr>
            <a:spLocks noGrp="1"/>
          </p:cNvSpPr>
          <p:nvPr>
            <p:ph type="body" sz="quarter" idx="27" hasCustomPrompt="1"/>
          </p:nvPr>
        </p:nvSpPr>
        <p:spPr>
          <a:xfrm>
            <a:off x="890706" y="1579984"/>
            <a:ext cx="4348065" cy="4348065"/>
          </a:xfrm>
          <a:prstGeom prst="ellipse">
            <a:avLst/>
          </a:prstGeom>
          <a:noFill/>
          <a:ln>
            <a:solidFill>
              <a:schemeClr val="accent1"/>
            </a:solidFill>
          </a:ln>
        </p:spPr>
        <p:txBody>
          <a:bodyPr rtlCol="0" anchor="ctr"/>
          <a:lstStyle>
            <a:lvl1pPr marL="0" indent="0" algn="ctr">
              <a:buNone/>
              <a:defRPr sz="2100">
                <a:solidFill>
                  <a:schemeClr val="tx1">
                    <a:lumMod val="75000"/>
                    <a:lumOff val="25000"/>
                  </a:schemeClr>
                </a:solidFill>
                <a:latin typeface="Microsoft YaHei UI Light" panose="020B0502040204020203" pitchFamily="34" charset="-122"/>
              </a:defRPr>
            </a:lvl1pPr>
            <a:lvl2pPr marL="266700" indent="0">
              <a:buNone/>
              <a:defRPr/>
            </a:lvl2pPr>
            <a:lvl3pPr marL="542925" indent="0">
              <a:buNone/>
              <a:defRPr/>
            </a:lvl3pPr>
            <a:lvl4pPr marL="809625" indent="0">
              <a:buNone/>
              <a:defRPr/>
            </a:lvl4pPr>
            <a:lvl5pPr marL="1076325" indent="0">
              <a:buNone/>
              <a:defRPr/>
            </a:lvl5pPr>
          </a:lstStyle>
          <a:p>
            <a:pPr lvl="0" rtl="0"/>
            <a:r>
              <a:rPr lang="zh-CN" altLang="en-US" noProof="0" dirty="0"/>
              <a:t>节标题</a:t>
            </a:r>
            <a:endParaRPr lang="zh-CN" altLang="en-US" noProof="0" dirty="0"/>
          </a:p>
        </p:txBody>
      </p:sp>
      <p:sp>
        <p:nvSpPr>
          <p:cNvPr id="27" name="文本占位符 9"/>
          <p:cNvSpPr>
            <a:spLocks noGrp="1"/>
          </p:cNvSpPr>
          <p:nvPr>
            <p:ph type="body" sz="quarter" idx="28" hasCustomPrompt="1"/>
          </p:nvPr>
        </p:nvSpPr>
        <p:spPr>
          <a:xfrm>
            <a:off x="4739330" y="1754721"/>
            <a:ext cx="3998591" cy="3998591"/>
          </a:xfrm>
          <a:prstGeom prst="ellipse">
            <a:avLst/>
          </a:prstGeom>
          <a:noFill/>
          <a:ln>
            <a:solidFill>
              <a:schemeClr val="accent2"/>
            </a:solidFill>
          </a:ln>
        </p:spPr>
        <p:txBody>
          <a:bodyPr vert="horz" lIns="0" tIns="0" rIns="0" bIns="0" rtlCol="0" anchor="ctr">
            <a:noAutofit/>
          </a:bodyPr>
          <a:lstStyle>
            <a:lvl1pPr marL="0" indent="0" algn="ctr">
              <a:buNone/>
              <a:defRPr lang="en-ZA" sz="2100" dirty="0">
                <a:solidFill>
                  <a:schemeClr val="tx1">
                    <a:lumMod val="75000"/>
                    <a:lumOff val="25000"/>
                  </a:schemeClr>
                </a:solidFill>
              </a:defRPr>
            </a:lvl1pPr>
          </a:lstStyle>
          <a:p>
            <a:pPr marL="266700" lvl="0" indent="-266700" algn="ctr" rtl="0"/>
            <a:r>
              <a:rPr lang="zh-CN" altLang="en-US" noProof="0"/>
              <a:t>节标题</a:t>
            </a:r>
            <a:endParaRPr lang="zh-CN" altLang="en-US" noProof="0"/>
          </a:p>
        </p:txBody>
      </p:sp>
      <p:sp>
        <p:nvSpPr>
          <p:cNvPr id="28" name="文本占位符 9"/>
          <p:cNvSpPr>
            <a:spLocks noGrp="1"/>
          </p:cNvSpPr>
          <p:nvPr>
            <p:ph type="body" sz="quarter" idx="29" hasCustomPrompt="1"/>
          </p:nvPr>
        </p:nvSpPr>
        <p:spPr>
          <a:xfrm>
            <a:off x="8238481" y="2193897"/>
            <a:ext cx="3120238" cy="3120238"/>
          </a:xfrm>
          <a:prstGeom prst="ellipse">
            <a:avLst/>
          </a:prstGeom>
          <a:noFill/>
          <a:ln>
            <a:solidFill>
              <a:schemeClr val="accent3"/>
            </a:solidFill>
          </a:ln>
        </p:spPr>
        <p:txBody>
          <a:bodyPr vert="horz" lIns="0" tIns="0" rIns="0" bIns="0" rtlCol="0" anchor="ctr">
            <a:noAutofit/>
          </a:bodyPr>
          <a:lstStyle>
            <a:lvl1pPr marL="0" indent="0" algn="ctr">
              <a:buNone/>
              <a:defRPr lang="en-ZA" sz="2100" dirty="0">
                <a:solidFill>
                  <a:schemeClr val="tx1">
                    <a:lumMod val="75000"/>
                    <a:lumOff val="25000"/>
                  </a:schemeClr>
                </a:solidFill>
              </a:defRPr>
            </a:lvl1pPr>
          </a:lstStyle>
          <a:p>
            <a:pPr marL="266700" lvl="0" indent="-266700" algn="ctr" rtl="0"/>
            <a:r>
              <a:rPr lang="zh-CN" altLang="en-US" noProof="0"/>
              <a:t>节标题</a:t>
            </a:r>
            <a:endParaRPr lang="zh-CN" altLang="en-US" noProof="0"/>
          </a:p>
        </p:txBody>
      </p:sp>
      <p:sp>
        <p:nvSpPr>
          <p:cNvPr id="48" name="任意多边形：形状 47"/>
          <p:cNvSpPr/>
          <p:nvPr userDrawn="1"/>
        </p:nvSpPr>
        <p:spPr>
          <a:xfrm>
            <a:off x="4740115" y="2772299"/>
            <a:ext cx="494967" cy="1963434"/>
          </a:xfrm>
          <a:custGeom>
            <a:avLst/>
            <a:gdLst>
              <a:gd name="connsiteX0" fmla="*/ 258706 w 494967"/>
              <a:gd name="connsiteY0" fmla="*/ 0 h 1963434"/>
              <a:gd name="connsiteX1" fmla="*/ 324121 w 494967"/>
              <a:gd name="connsiteY1" fmla="*/ 135794 h 1963434"/>
              <a:gd name="connsiteX2" fmla="*/ 494967 w 494967"/>
              <a:gd name="connsiteY2" fmla="*/ 982025 h 1963434"/>
              <a:gd name="connsiteX3" fmla="*/ 324121 w 494967"/>
              <a:gd name="connsiteY3" fmla="*/ 1828257 h 1963434"/>
              <a:gd name="connsiteX4" fmla="*/ 259003 w 494967"/>
              <a:gd name="connsiteY4" fmla="*/ 1963434 h 1963434"/>
              <a:gd name="connsiteX5" fmla="*/ 241238 w 494967"/>
              <a:gd name="connsiteY5" fmla="*/ 1934192 h 1963434"/>
              <a:gd name="connsiteX6" fmla="*/ 0 w 494967"/>
              <a:gd name="connsiteY6" fmla="*/ 981472 h 1963434"/>
              <a:gd name="connsiteX7" fmla="*/ 241238 w 494967"/>
              <a:gd name="connsiteY7" fmla="*/ 28753 h 196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967" h="1963434">
                <a:moveTo>
                  <a:pt x="258706" y="0"/>
                </a:moveTo>
                <a:lnTo>
                  <a:pt x="324121" y="135794"/>
                </a:lnTo>
                <a:cubicBezTo>
                  <a:pt x="434133" y="395891"/>
                  <a:pt x="494967" y="681854"/>
                  <a:pt x="494967" y="982025"/>
                </a:cubicBezTo>
                <a:cubicBezTo>
                  <a:pt x="494967" y="1282196"/>
                  <a:pt x="434133" y="1568159"/>
                  <a:pt x="324121" y="1828257"/>
                </a:cubicBezTo>
                <a:lnTo>
                  <a:pt x="259003" y="1963434"/>
                </a:lnTo>
                <a:lnTo>
                  <a:pt x="241238" y="1934192"/>
                </a:lnTo>
                <a:cubicBezTo>
                  <a:pt x="87390" y="1650983"/>
                  <a:pt x="0" y="1326433"/>
                  <a:pt x="0" y="981472"/>
                </a:cubicBezTo>
                <a:cubicBezTo>
                  <a:pt x="0" y="636511"/>
                  <a:pt x="87390" y="311961"/>
                  <a:pt x="241238" y="28753"/>
                </a:cubicBezTo>
                <a:close/>
              </a:path>
            </a:pathLst>
          </a:cu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47" name="任意多边形：形状 46"/>
          <p:cNvSpPr/>
          <p:nvPr userDrawn="1"/>
        </p:nvSpPr>
        <p:spPr>
          <a:xfrm>
            <a:off x="8245937" y="2863999"/>
            <a:ext cx="491664" cy="1780035"/>
          </a:xfrm>
          <a:custGeom>
            <a:avLst/>
            <a:gdLst>
              <a:gd name="connsiteX0" fmla="*/ 279162 w 491664"/>
              <a:gd name="connsiteY0" fmla="*/ 0 h 1780035"/>
              <a:gd name="connsiteX1" fmla="*/ 334593 w 491664"/>
              <a:gd name="connsiteY1" fmla="*/ 115068 h 1780035"/>
              <a:gd name="connsiteX2" fmla="*/ 491664 w 491664"/>
              <a:gd name="connsiteY2" fmla="*/ 893069 h 1780035"/>
              <a:gd name="connsiteX3" fmla="*/ 334593 w 491664"/>
              <a:gd name="connsiteY3" fmla="*/ 1671070 h 1780035"/>
              <a:gd name="connsiteX4" fmla="*/ 282102 w 491664"/>
              <a:gd name="connsiteY4" fmla="*/ 1780035 h 1780035"/>
              <a:gd name="connsiteX5" fmla="*/ 265807 w 491664"/>
              <a:gd name="connsiteY5" fmla="*/ 1758245 h 1780035"/>
              <a:gd name="connsiteX6" fmla="*/ 0 w 491664"/>
              <a:gd name="connsiteY6" fmla="*/ 888052 h 1780035"/>
              <a:gd name="connsiteX7" fmla="*/ 265807 w 491664"/>
              <a:gd name="connsiteY7" fmla="*/ 17859 h 17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664" h="1780035">
                <a:moveTo>
                  <a:pt x="279162" y="0"/>
                </a:moveTo>
                <a:lnTo>
                  <a:pt x="334593" y="115068"/>
                </a:lnTo>
                <a:cubicBezTo>
                  <a:pt x="435735" y="354195"/>
                  <a:pt x="491664" y="617100"/>
                  <a:pt x="491664" y="893069"/>
                </a:cubicBezTo>
                <a:cubicBezTo>
                  <a:pt x="491664" y="1169038"/>
                  <a:pt x="435735" y="1431944"/>
                  <a:pt x="334593" y="1671070"/>
                </a:cubicBezTo>
                <a:lnTo>
                  <a:pt x="282102" y="1780035"/>
                </a:lnTo>
                <a:lnTo>
                  <a:pt x="265807" y="1758245"/>
                </a:lnTo>
                <a:cubicBezTo>
                  <a:pt x="97991" y="1509844"/>
                  <a:pt x="0" y="1210391"/>
                  <a:pt x="0" y="888052"/>
                </a:cubicBezTo>
                <a:cubicBezTo>
                  <a:pt x="0" y="565713"/>
                  <a:pt x="97991" y="266261"/>
                  <a:pt x="265807" y="17859"/>
                </a:cubicBezTo>
                <a:close/>
              </a:path>
            </a:pathLst>
          </a:custGeom>
          <a:pattFill prst="dk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16" name="任意多边形：形状 15"/>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17" name="任意多边形：形状 16"/>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0" name="任意多边形：形状 19"/>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1" fmla="*/ 0 w 3571215"/>
              <a:gd name="connsiteY0-2" fmla="*/ 2176150 h 2890087"/>
              <a:gd name="connsiteX1-3" fmla="*/ 2472666 w 3571215"/>
              <a:gd name="connsiteY1-4" fmla="*/ 36067 h 2890087"/>
              <a:gd name="connsiteX2-5" fmla="*/ 3571215 w 3571215"/>
              <a:gd name="connsiteY2-6" fmla="*/ 0 h 2890087"/>
              <a:gd name="connsiteX3-7" fmla="*/ 1392370 w 3571215"/>
              <a:gd name="connsiteY3-8" fmla="*/ 2792094 h 2890087"/>
              <a:gd name="connsiteX4-9" fmla="*/ 393183 w 3571215"/>
              <a:gd name="connsiteY4-10" fmla="*/ 2890087 h 2890087"/>
              <a:gd name="connsiteX5-11" fmla="*/ 0 w 3571215"/>
              <a:gd name="connsiteY5-12" fmla="*/ 2176150 h 2890087"/>
              <a:gd name="connsiteX0-13" fmla="*/ 0 w 3571215"/>
              <a:gd name="connsiteY0-14" fmla="*/ 2176150 h 2890087"/>
              <a:gd name="connsiteX1-15" fmla="*/ 2472666 w 3571215"/>
              <a:gd name="connsiteY1-16" fmla="*/ 36067 h 2890087"/>
              <a:gd name="connsiteX2-17" fmla="*/ 3571215 w 3571215"/>
              <a:gd name="connsiteY2-18" fmla="*/ 0 h 2890087"/>
              <a:gd name="connsiteX3-19" fmla="*/ 2626822 w 3571215"/>
              <a:gd name="connsiteY3-20" fmla="*/ 1399810 h 2890087"/>
              <a:gd name="connsiteX4-21" fmla="*/ 393183 w 3571215"/>
              <a:gd name="connsiteY4-22" fmla="*/ 2890087 h 2890087"/>
              <a:gd name="connsiteX5-23" fmla="*/ 0 w 3571215"/>
              <a:gd name="connsiteY5-24" fmla="*/ 2176150 h 2890087"/>
              <a:gd name="connsiteX0-25" fmla="*/ 0 w 3571215"/>
              <a:gd name="connsiteY0-26" fmla="*/ 2176150 h 2176150"/>
              <a:gd name="connsiteX1-27" fmla="*/ 2472666 w 3571215"/>
              <a:gd name="connsiteY1-28" fmla="*/ 36067 h 2176150"/>
              <a:gd name="connsiteX2-29" fmla="*/ 3571215 w 3571215"/>
              <a:gd name="connsiteY2-30" fmla="*/ 0 h 2176150"/>
              <a:gd name="connsiteX3-31" fmla="*/ 2626822 w 3571215"/>
              <a:gd name="connsiteY3-32" fmla="*/ 1399810 h 2176150"/>
              <a:gd name="connsiteX4-33" fmla="*/ 2309686 w 3571215"/>
              <a:gd name="connsiteY4-34" fmla="*/ 820126 h 2176150"/>
              <a:gd name="connsiteX5-35" fmla="*/ 0 w 3571215"/>
              <a:gd name="connsiteY5-36" fmla="*/ 2176150 h 2176150"/>
              <a:gd name="connsiteX0-37" fmla="*/ 0 w 1957093"/>
              <a:gd name="connsiteY0-38" fmla="*/ 318772 h 1399810"/>
              <a:gd name="connsiteX1-39" fmla="*/ 858544 w 1957093"/>
              <a:gd name="connsiteY1-40" fmla="*/ 36067 h 1399810"/>
              <a:gd name="connsiteX2-41" fmla="*/ 1957093 w 1957093"/>
              <a:gd name="connsiteY2-42" fmla="*/ 0 h 1399810"/>
              <a:gd name="connsiteX3-43" fmla="*/ 1012700 w 1957093"/>
              <a:gd name="connsiteY3-44" fmla="*/ 1399810 h 1399810"/>
              <a:gd name="connsiteX4-45" fmla="*/ 695564 w 1957093"/>
              <a:gd name="connsiteY4-46" fmla="*/ 820126 h 1399810"/>
              <a:gd name="connsiteX5-47" fmla="*/ 0 w 1957093"/>
              <a:gd name="connsiteY5-48" fmla="*/ 318772 h 1399810"/>
              <a:gd name="connsiteX0-49" fmla="*/ 0 w 1957093"/>
              <a:gd name="connsiteY0-50" fmla="*/ 318772 h 1399810"/>
              <a:gd name="connsiteX1-51" fmla="*/ 858544 w 1957093"/>
              <a:gd name="connsiteY1-52" fmla="*/ 36067 h 1399810"/>
              <a:gd name="connsiteX2-53" fmla="*/ 1957093 w 1957093"/>
              <a:gd name="connsiteY2-54" fmla="*/ 0 h 1399810"/>
              <a:gd name="connsiteX3-55" fmla="*/ 1012700 w 1957093"/>
              <a:gd name="connsiteY3-56" fmla="*/ 1399810 h 1399810"/>
              <a:gd name="connsiteX4-57" fmla="*/ 172487 w 1957093"/>
              <a:gd name="connsiteY4-58" fmla="*/ 1221089 h 1399810"/>
              <a:gd name="connsiteX5-59" fmla="*/ 0 w 1957093"/>
              <a:gd name="connsiteY5-60" fmla="*/ 318772 h 13998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2" name="任意多边形：形状 21"/>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1" fmla="*/ 0 w 3571215"/>
              <a:gd name="connsiteY0-2" fmla="*/ 2176150 h 2890087"/>
              <a:gd name="connsiteX1-3" fmla="*/ 2472666 w 3571215"/>
              <a:gd name="connsiteY1-4" fmla="*/ 36067 h 2890087"/>
              <a:gd name="connsiteX2-5" fmla="*/ 3571215 w 3571215"/>
              <a:gd name="connsiteY2-6" fmla="*/ 0 h 2890087"/>
              <a:gd name="connsiteX3-7" fmla="*/ 1392370 w 3571215"/>
              <a:gd name="connsiteY3-8" fmla="*/ 2792094 h 2890087"/>
              <a:gd name="connsiteX4-9" fmla="*/ 393183 w 3571215"/>
              <a:gd name="connsiteY4-10" fmla="*/ 2890087 h 2890087"/>
              <a:gd name="connsiteX5-11" fmla="*/ 0 w 3571215"/>
              <a:gd name="connsiteY5-12" fmla="*/ 2176150 h 2890087"/>
              <a:gd name="connsiteX0-13" fmla="*/ 0 w 3571215"/>
              <a:gd name="connsiteY0-14" fmla="*/ 2176150 h 2890087"/>
              <a:gd name="connsiteX1-15" fmla="*/ 2472666 w 3571215"/>
              <a:gd name="connsiteY1-16" fmla="*/ 36067 h 2890087"/>
              <a:gd name="connsiteX2-17" fmla="*/ 3571215 w 3571215"/>
              <a:gd name="connsiteY2-18" fmla="*/ 0 h 2890087"/>
              <a:gd name="connsiteX3-19" fmla="*/ 2626822 w 3571215"/>
              <a:gd name="connsiteY3-20" fmla="*/ 1399810 h 2890087"/>
              <a:gd name="connsiteX4-21" fmla="*/ 393183 w 3571215"/>
              <a:gd name="connsiteY4-22" fmla="*/ 2890087 h 2890087"/>
              <a:gd name="connsiteX5-23" fmla="*/ 0 w 3571215"/>
              <a:gd name="connsiteY5-24" fmla="*/ 2176150 h 2890087"/>
              <a:gd name="connsiteX0-25" fmla="*/ 0 w 3571215"/>
              <a:gd name="connsiteY0-26" fmla="*/ 2176150 h 2176150"/>
              <a:gd name="connsiteX1-27" fmla="*/ 2472666 w 3571215"/>
              <a:gd name="connsiteY1-28" fmla="*/ 36067 h 2176150"/>
              <a:gd name="connsiteX2-29" fmla="*/ 3571215 w 3571215"/>
              <a:gd name="connsiteY2-30" fmla="*/ 0 h 2176150"/>
              <a:gd name="connsiteX3-31" fmla="*/ 2626822 w 3571215"/>
              <a:gd name="connsiteY3-32" fmla="*/ 1399810 h 2176150"/>
              <a:gd name="connsiteX4-33" fmla="*/ 2309686 w 3571215"/>
              <a:gd name="connsiteY4-34" fmla="*/ 820126 h 2176150"/>
              <a:gd name="connsiteX5-35" fmla="*/ 0 w 3571215"/>
              <a:gd name="connsiteY5-36" fmla="*/ 2176150 h 2176150"/>
              <a:gd name="connsiteX0-37" fmla="*/ 0 w 1957093"/>
              <a:gd name="connsiteY0-38" fmla="*/ 318772 h 1399810"/>
              <a:gd name="connsiteX1-39" fmla="*/ 858544 w 1957093"/>
              <a:gd name="connsiteY1-40" fmla="*/ 36067 h 1399810"/>
              <a:gd name="connsiteX2-41" fmla="*/ 1957093 w 1957093"/>
              <a:gd name="connsiteY2-42" fmla="*/ 0 h 1399810"/>
              <a:gd name="connsiteX3-43" fmla="*/ 1012700 w 1957093"/>
              <a:gd name="connsiteY3-44" fmla="*/ 1399810 h 1399810"/>
              <a:gd name="connsiteX4-45" fmla="*/ 695564 w 1957093"/>
              <a:gd name="connsiteY4-46" fmla="*/ 820126 h 1399810"/>
              <a:gd name="connsiteX5-47" fmla="*/ 0 w 1957093"/>
              <a:gd name="connsiteY5-48" fmla="*/ 318772 h 1399810"/>
              <a:gd name="connsiteX0-49" fmla="*/ 0 w 1957093"/>
              <a:gd name="connsiteY0-50" fmla="*/ 318772 h 1399810"/>
              <a:gd name="connsiteX1-51" fmla="*/ 858544 w 1957093"/>
              <a:gd name="connsiteY1-52" fmla="*/ 36067 h 1399810"/>
              <a:gd name="connsiteX2-53" fmla="*/ 1957093 w 1957093"/>
              <a:gd name="connsiteY2-54" fmla="*/ 0 h 1399810"/>
              <a:gd name="connsiteX3-55" fmla="*/ 1012700 w 1957093"/>
              <a:gd name="connsiteY3-56" fmla="*/ 1399810 h 1399810"/>
              <a:gd name="connsiteX4-57" fmla="*/ 172487 w 1957093"/>
              <a:gd name="connsiteY4-58" fmla="*/ 1221089 h 1399810"/>
              <a:gd name="connsiteX5-59" fmla="*/ 0 w 1957093"/>
              <a:gd name="connsiteY5-60" fmla="*/ 318772 h 1399810"/>
              <a:gd name="connsiteX0-61" fmla="*/ 0 w 1449157"/>
              <a:gd name="connsiteY0-62" fmla="*/ 282705 h 1363743"/>
              <a:gd name="connsiteX1-63" fmla="*/ 858544 w 1449157"/>
              <a:gd name="connsiteY1-64" fmla="*/ 0 h 1363743"/>
              <a:gd name="connsiteX2-65" fmla="*/ 1449157 w 1449157"/>
              <a:gd name="connsiteY2-66" fmla="*/ 715834 h 1363743"/>
              <a:gd name="connsiteX3-67" fmla="*/ 1012700 w 1449157"/>
              <a:gd name="connsiteY3-68" fmla="*/ 1363743 h 1363743"/>
              <a:gd name="connsiteX4-69" fmla="*/ 172487 w 1449157"/>
              <a:gd name="connsiteY4-70" fmla="*/ 1185022 h 1363743"/>
              <a:gd name="connsiteX5-71" fmla="*/ 0 w 1449157"/>
              <a:gd name="connsiteY5-72" fmla="*/ 282705 h 1363743"/>
              <a:gd name="connsiteX0-73" fmla="*/ 0 w 1449157"/>
              <a:gd name="connsiteY0-74" fmla="*/ 0 h 1081038"/>
              <a:gd name="connsiteX1-75" fmla="*/ 1449157 w 1449157"/>
              <a:gd name="connsiteY1-76" fmla="*/ 433129 h 1081038"/>
              <a:gd name="connsiteX2-77" fmla="*/ 1012700 w 1449157"/>
              <a:gd name="connsiteY2-78" fmla="*/ 1081038 h 1081038"/>
              <a:gd name="connsiteX3-79" fmla="*/ 172487 w 1449157"/>
              <a:gd name="connsiteY3-80" fmla="*/ 902317 h 1081038"/>
              <a:gd name="connsiteX4-81" fmla="*/ 0 w 1449157"/>
              <a:gd name="connsiteY4-82" fmla="*/ 0 h 1081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3" name="任意多边形：形状 22"/>
          <p:cNvSpPr/>
          <p:nvPr userDrawn="1"/>
        </p:nvSpPr>
        <p:spPr>
          <a:xfrm rot="13336516">
            <a:off x="137666" y="5349121"/>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zh-CN" altLang="en-US" noProof="0">
              <a:latin typeface="Microsoft YaHei UI Light" panose="020B0502040204020203" pitchFamily="34" charset="-122"/>
            </a:endParaRPr>
          </a:p>
        </p:txBody>
      </p:sp>
      <p:sp>
        <p:nvSpPr>
          <p:cNvPr id="24" name="任意多边形：形状 23"/>
          <p:cNvSpPr/>
          <p:nvPr userDrawn="1"/>
        </p:nvSpPr>
        <p:spPr>
          <a:xfrm rot="5738060">
            <a:off x="100722" y="596209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5" name="任意多边形：形状 24"/>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 name="标题 1"/>
          <p:cNvSpPr>
            <a:spLocks noGrp="1"/>
          </p:cNvSpPr>
          <p:nvPr userDrawn="1">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zh-CN" altLang="en-US" noProof="0"/>
              <a:t>单击此处编辑母版标题样式</a:t>
            </a:r>
            <a:endParaRPr lang="zh-CN" altLang="en-US" noProof="0" dirty="0"/>
          </a:p>
        </p:txBody>
      </p:sp>
      <p:sp>
        <p:nvSpPr>
          <p:cNvPr id="8" name="页脚占位符 7"/>
          <p:cNvSpPr>
            <a:spLocks noGrp="1"/>
          </p:cNvSpPr>
          <p:nvPr userDrawn="1">
            <p:ph type="ftr" sz="quarter" idx="10"/>
          </p:nvPr>
        </p:nvSpPr>
        <p:spPr/>
        <p:txBody>
          <a:bodyPr rtlCol="0"/>
          <a:lstStyle>
            <a:lvl1pPr>
              <a:defRPr>
                <a:solidFill>
                  <a:schemeClr val="tx1">
                    <a:lumMod val="75000"/>
                    <a:lumOff val="25000"/>
                  </a:schemeClr>
                </a:solidFill>
              </a:defRPr>
            </a:lvl1pPr>
          </a:lstStyle>
          <a:p>
            <a:pPr rtl="0"/>
            <a:r>
              <a:rPr lang="zh-CN" altLang="en-US" noProof="0"/>
              <a:t>添加页脚</a:t>
            </a:r>
            <a:endParaRPr lang="zh-CN" altLang="en-US" noProof="0"/>
          </a:p>
        </p:txBody>
      </p:sp>
      <p:sp>
        <p:nvSpPr>
          <p:cNvPr id="9" name="灯片编号占位符 8"/>
          <p:cNvSpPr>
            <a:spLocks noGrp="1"/>
          </p:cNvSpPr>
          <p:nvPr userDrawn="1">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zh-CN" noProof="0" smtClean="0"/>
            </a:fld>
            <a:endParaRPr lang="zh-CN" altLang="en-US" noProof="0"/>
          </a:p>
        </p:txBody>
      </p:sp>
      <p:sp>
        <p:nvSpPr>
          <p:cNvPr id="29" name="任意多边形：形状 28"/>
          <p:cNvSpPr/>
          <p:nvPr userDrawn="1"/>
        </p:nvSpPr>
        <p:spPr>
          <a:xfrm rot="3693105">
            <a:off x="270909" y="5041123"/>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1" name="文本占位符 18"/>
          <p:cNvSpPr>
            <a:spLocks noGrp="1"/>
          </p:cNvSpPr>
          <p:nvPr>
            <p:ph type="body" sz="quarter" idx="13" hasCustomPrompt="1"/>
          </p:nvPr>
        </p:nvSpPr>
        <p:spPr>
          <a:xfrm>
            <a:off x="1364343" y="2505766"/>
            <a:ext cx="3374987" cy="885825"/>
          </a:xfrm>
        </p:spPr>
        <p:txBody>
          <a:bodyPr rtlCol="0" anchor="ctr"/>
          <a:lstStyle>
            <a:lvl1pPr marL="0" indent="0" algn="ctr">
              <a:buNone/>
              <a:defRPr sz="8000" b="1">
                <a:latin typeface="Microsoft YaHei UI" panose="020B0503020204020204" pitchFamily="34" charset="-122"/>
              </a:defRPr>
            </a:lvl1pPr>
            <a:lvl2pPr marL="266700" indent="0">
              <a:buNone/>
              <a:defRPr sz="8000">
                <a:latin typeface="+mj-lt"/>
              </a:defRPr>
            </a:lvl2pPr>
            <a:lvl3pPr marL="542925" indent="0">
              <a:buNone/>
              <a:defRPr sz="8000">
                <a:latin typeface="+mj-lt"/>
              </a:defRPr>
            </a:lvl3pPr>
            <a:lvl4pPr marL="809625" indent="0">
              <a:buNone/>
              <a:defRPr sz="8000">
                <a:latin typeface="+mj-lt"/>
              </a:defRPr>
            </a:lvl4pPr>
            <a:lvl5pPr marL="1076325" indent="0">
              <a:buNone/>
              <a:defRPr sz="8000">
                <a:latin typeface="+mj-lt"/>
              </a:defRPr>
            </a:lvl5pPr>
          </a:lstStyle>
          <a:p>
            <a:pPr lvl="0" rtl="0"/>
            <a:r>
              <a:rPr lang="en-US" altLang="zh-CN" noProof="0"/>
              <a:t>1</a:t>
            </a:r>
            <a:endParaRPr lang="zh-CN" altLang="en-US" noProof="0"/>
          </a:p>
        </p:txBody>
      </p:sp>
      <p:sp>
        <p:nvSpPr>
          <p:cNvPr id="32" name="文本占位符 20"/>
          <p:cNvSpPr>
            <a:spLocks noGrp="1"/>
          </p:cNvSpPr>
          <p:nvPr>
            <p:ph type="body" sz="quarter" idx="14" hasCustomPrompt="1"/>
          </p:nvPr>
        </p:nvSpPr>
        <p:spPr>
          <a:xfrm>
            <a:off x="5212968" y="2505766"/>
            <a:ext cx="3025513" cy="885825"/>
          </a:xfrm>
        </p:spPr>
        <p:txBody>
          <a:bodyPr rtlCol="0" anchor="ctr"/>
          <a:lstStyle>
            <a:lvl1pPr marL="0" indent="0" algn="ctr">
              <a:buNone/>
              <a:defRPr sz="8000" b="1" i="0">
                <a:latin typeface="Microsoft YaHei UI" panose="020B0503020204020204" pitchFamily="34" charset="-122"/>
              </a:defRPr>
            </a:lvl1pPr>
          </a:lstStyle>
          <a:p>
            <a:pPr lvl="0" rtl="0"/>
            <a:r>
              <a:rPr lang="en-US" altLang="zh-CN" noProof="0"/>
              <a:t>2</a:t>
            </a:r>
            <a:endParaRPr lang="zh-CN" altLang="en-US" noProof="0"/>
          </a:p>
        </p:txBody>
      </p:sp>
      <p:sp>
        <p:nvSpPr>
          <p:cNvPr id="33" name="文本占位符 32"/>
          <p:cNvSpPr>
            <a:spLocks noGrp="1"/>
          </p:cNvSpPr>
          <p:nvPr>
            <p:ph type="body" sz="quarter" idx="30" hasCustomPrompt="1"/>
          </p:nvPr>
        </p:nvSpPr>
        <p:spPr>
          <a:xfrm>
            <a:off x="8737600" y="2490630"/>
            <a:ext cx="2090738" cy="900962"/>
          </a:xfrm>
        </p:spPr>
        <p:txBody>
          <a:bodyPr vert="horz" lIns="0" tIns="0" rIns="0" bIns="0" rtlCol="0" anchor="ctr">
            <a:noAutofit/>
          </a:bodyPr>
          <a:lstStyle>
            <a:lvl1pPr marL="0" indent="0" algn="ctr">
              <a:buNone/>
              <a:defRPr lang="en-ZA" sz="8000" b="1" i="0" dirty="0">
                <a:latin typeface="Microsoft YaHei UI" panose="020B0503020204020204" pitchFamily="34" charset="-122"/>
              </a:defRPr>
            </a:lvl1pPr>
          </a:lstStyle>
          <a:p>
            <a:pPr marL="266700" lvl="0" indent="-266700" algn="ctr" rtl="0"/>
            <a:r>
              <a:rPr lang="en-US" altLang="zh-CN" noProof="0"/>
              <a:t>3</a:t>
            </a:r>
            <a:endParaRPr lang="zh-CN" altLang="en-US" noProof="0"/>
          </a:p>
        </p:txBody>
      </p:sp>
      <p:sp>
        <p:nvSpPr>
          <p:cNvPr id="35" name="文本占位符 34"/>
          <p:cNvSpPr>
            <a:spLocks noGrp="1"/>
          </p:cNvSpPr>
          <p:nvPr>
            <p:ph type="body" sz="quarter" idx="31" hasCustomPrompt="1"/>
          </p:nvPr>
        </p:nvSpPr>
        <p:spPr>
          <a:xfrm>
            <a:off x="1820138" y="4015478"/>
            <a:ext cx="2489200" cy="1012825"/>
          </a:xfrm>
        </p:spPr>
        <p:txBody>
          <a:bodyPr rtlCol="0"/>
          <a:lstStyle>
            <a:lvl1pPr marL="0" indent="0" algn="ctr">
              <a:buNone/>
              <a:defRPr/>
            </a:lvl1pPr>
            <a:lvl2pPr marL="266700" indent="0">
              <a:buNone/>
              <a:defRPr/>
            </a:lvl2pPr>
            <a:lvl3pPr marL="542925" indent="0">
              <a:buNone/>
              <a:defRPr/>
            </a:lvl3pPr>
            <a:lvl4pPr marL="809625" indent="0">
              <a:buNone/>
              <a:defRPr/>
            </a:lvl4pPr>
            <a:lvl5pPr marL="1076325" indent="0">
              <a:buNone/>
              <a:defRPr/>
            </a:lvl5pPr>
          </a:lstStyle>
          <a:p>
            <a:pPr lvl="0" rtl="0"/>
            <a:r>
              <a:rPr lang="zh-CN" altLang="en-US" noProof="0"/>
              <a:t>节说明</a:t>
            </a:r>
            <a:endParaRPr lang="zh-CN" altLang="en-US" noProof="0"/>
          </a:p>
        </p:txBody>
      </p:sp>
      <p:sp>
        <p:nvSpPr>
          <p:cNvPr id="37" name="文本占位符 36"/>
          <p:cNvSpPr>
            <a:spLocks noGrp="1"/>
          </p:cNvSpPr>
          <p:nvPr>
            <p:ph type="body" sz="quarter" idx="32" hasCustomPrompt="1"/>
          </p:nvPr>
        </p:nvSpPr>
        <p:spPr>
          <a:xfrm>
            <a:off x="5481124" y="4015478"/>
            <a:ext cx="2489200" cy="1011238"/>
          </a:xfrm>
        </p:spPr>
        <p:txBody>
          <a:bodyPr rtlCol="0"/>
          <a:lstStyle>
            <a:lvl1pPr marL="0" indent="0" algn="ctr">
              <a:buNone/>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zh-CN" altLang="en-US" noProof="0"/>
              <a:t>节说明</a:t>
            </a:r>
            <a:endParaRPr lang="zh-CN" altLang="en-US" noProof="0"/>
          </a:p>
        </p:txBody>
      </p:sp>
      <p:sp>
        <p:nvSpPr>
          <p:cNvPr id="39" name="文本占位符 38"/>
          <p:cNvSpPr>
            <a:spLocks noGrp="1"/>
          </p:cNvSpPr>
          <p:nvPr>
            <p:ph type="body" sz="quarter" idx="33" hasCustomPrompt="1"/>
          </p:nvPr>
        </p:nvSpPr>
        <p:spPr>
          <a:xfrm>
            <a:off x="8737600" y="4015478"/>
            <a:ext cx="2090738" cy="1012825"/>
          </a:xfrm>
        </p:spPr>
        <p:txBody>
          <a:bodyPr rtlCol="0"/>
          <a:lstStyle>
            <a:lvl1pPr marL="0" indent="0" algn="ctr">
              <a:buNone/>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zh-CN" altLang="en-US" noProof="0"/>
              <a:t>节说明</a:t>
            </a:r>
            <a:endParaRPr lang="zh-CN" altLang="en-US"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zh-CN" altLang="en-US" noProof="0"/>
              <a:t>单击此处编辑母版标题样式</a:t>
            </a:r>
            <a:endParaRPr lang="zh-CN" altLang="en-US" noProof="0" dirty="0"/>
          </a:p>
        </p:txBody>
      </p:sp>
      <p:sp>
        <p:nvSpPr>
          <p:cNvPr id="3" name="文本占位符 2"/>
          <p:cNvSpPr>
            <a:spLocks noGrp="1"/>
          </p:cNvSpPr>
          <p:nvPr>
            <p:ph type="body" idx="1"/>
          </p:nvPr>
        </p:nvSpPr>
        <p:spPr>
          <a:xfrm>
            <a:off x="432000" y="1152000"/>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单击此处编辑母版文本样式</a:t>
            </a:r>
            <a:endParaRPr lang="zh-CN" altLang="en-US" noProof="0"/>
          </a:p>
        </p:txBody>
      </p:sp>
      <p:sp>
        <p:nvSpPr>
          <p:cNvPr id="4" name="内容占位符 3"/>
          <p:cNvSpPr>
            <a:spLocks noGrp="1"/>
          </p:cNvSpPr>
          <p:nvPr>
            <p:ph sz="half" idx="2"/>
          </p:nvPr>
        </p:nvSpPr>
        <p:spPr>
          <a:xfrm>
            <a:off x="432000" y="1584000"/>
            <a:ext cx="5472000" cy="4608000"/>
          </a:xfrm>
        </p:spPr>
        <p:txBody>
          <a:bodyPr rtlCol="0"/>
          <a:lstStyle>
            <a:lvl1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1pPr>
            <a:lvl2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2pPr>
            <a:lvl3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3pPr>
            <a:lvl4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4pPr>
            <a:lvl5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5pPr>
          </a:lstStyle>
          <a:p>
            <a:pPr lvl="0" rtl="0"/>
            <a:r>
              <a:rPr lang="zh-CN" altLang="en-US" noProof="0"/>
              <a:t>单击此处编辑母版文本样式</a:t>
            </a:r>
            <a:endParaRPr lang="zh-CN" altLang="en-US" noProof="0"/>
          </a:p>
          <a:p>
            <a:pPr lvl="1" rtl="0"/>
            <a:r>
              <a:rPr lang="zh-CN" altLang="en-US" noProof="0"/>
              <a:t>二级</a:t>
            </a:r>
            <a:endParaRPr lang="zh-CN" altLang="en-US" noProof="0"/>
          </a:p>
          <a:p>
            <a:pPr lvl="2" rtl="0"/>
            <a:r>
              <a:rPr lang="zh-CN" altLang="en-US" noProof="0"/>
              <a:t>三级</a:t>
            </a:r>
            <a:endParaRPr lang="zh-CN" altLang="en-US" noProof="0"/>
          </a:p>
          <a:p>
            <a:pPr lvl="3" rtl="0"/>
            <a:r>
              <a:rPr lang="zh-CN" altLang="en-US" noProof="0"/>
              <a:t>四级</a:t>
            </a:r>
            <a:endParaRPr lang="zh-CN" altLang="en-US" noProof="0"/>
          </a:p>
          <a:p>
            <a:pPr lvl="4" rtl="0"/>
            <a:r>
              <a:rPr lang="zh-CN" altLang="en-US" noProof="0"/>
              <a:t>五级</a:t>
            </a:r>
            <a:endParaRPr lang="zh-CN" altLang="en-US" noProof="0" dirty="0"/>
          </a:p>
        </p:txBody>
      </p:sp>
      <p:sp>
        <p:nvSpPr>
          <p:cNvPr id="10" name="页脚占位符 9"/>
          <p:cNvSpPr>
            <a:spLocks noGrp="1"/>
          </p:cNvSpPr>
          <p:nvPr>
            <p:ph type="ftr" sz="quarter" idx="10"/>
          </p:nvPr>
        </p:nvSpPr>
        <p:spPr/>
        <p:txBody>
          <a:bodyPr rtlCol="0"/>
          <a:lstStyle>
            <a:lvl1pPr>
              <a:defRPr>
                <a:solidFill>
                  <a:schemeClr val="tx1">
                    <a:lumMod val="75000"/>
                    <a:lumOff val="25000"/>
                  </a:schemeClr>
                </a:solidFill>
              </a:defRPr>
            </a:lvl1pPr>
          </a:lstStyle>
          <a:p>
            <a:pPr rtl="0"/>
            <a:r>
              <a:rPr lang="zh-CN" altLang="en-US" noProof="0"/>
              <a:t>添加页脚</a:t>
            </a:r>
            <a:endParaRPr lang="zh-CN" altLang="en-US" noProof="0"/>
          </a:p>
        </p:txBody>
      </p:sp>
      <p:sp>
        <p:nvSpPr>
          <p:cNvPr id="11" name="幻灯片编号占位符 10"/>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zh-CN" noProof="0" smtClean="0"/>
            </a:fld>
            <a:endParaRPr lang="zh-CN" altLang="en-US" noProof="0"/>
          </a:p>
        </p:txBody>
      </p:sp>
      <p:sp>
        <p:nvSpPr>
          <p:cNvPr id="8" name="文本占位符 7"/>
          <p:cNvSpPr>
            <a:spLocks noGrp="1"/>
          </p:cNvSpPr>
          <p:nvPr>
            <p:ph type="body" sz="quarter" idx="12"/>
          </p:nvPr>
        </p:nvSpPr>
        <p:spPr>
          <a:xfrm>
            <a:off x="6299887" y="1584325"/>
            <a:ext cx="5472113" cy="4606925"/>
          </a:xfrm>
        </p:spPr>
        <p:txBody>
          <a:bodyPr rtlCol="0"/>
          <a:lstStyle>
            <a:lvl1pPr>
              <a:defRPr>
                <a:latin typeface="Microsoft YaHei UI Light" panose="020B0502040204020203" pitchFamily="34" charset="-122"/>
                <a:ea typeface="Microsoft YaHei UI Light" panose="020B0502040204020203" pitchFamily="34" charset="-122"/>
              </a:defRPr>
            </a:lvl1pPr>
            <a:lvl2pPr>
              <a:defRPr>
                <a:latin typeface="Microsoft YaHei UI Light" panose="020B0502040204020203" pitchFamily="34" charset="-122"/>
                <a:ea typeface="Microsoft YaHei UI Light" panose="020B0502040204020203" pitchFamily="34" charset="-122"/>
              </a:defRPr>
            </a:lvl2pPr>
            <a:lvl3pPr>
              <a:defRPr>
                <a:latin typeface="Microsoft YaHei UI Light" panose="020B0502040204020203" pitchFamily="34" charset="-122"/>
                <a:ea typeface="Microsoft YaHei UI Light" panose="020B0502040204020203" pitchFamily="34" charset="-122"/>
              </a:defRPr>
            </a:lvl3pPr>
            <a:lvl4pPr>
              <a:defRPr>
                <a:latin typeface="Microsoft YaHei UI Light" panose="020B0502040204020203" pitchFamily="34" charset="-122"/>
                <a:ea typeface="Microsoft YaHei UI Light" panose="020B0502040204020203" pitchFamily="34" charset="-122"/>
              </a:defRPr>
            </a:lvl4pPr>
            <a:lvl5pPr>
              <a:defRPr>
                <a:latin typeface="Microsoft YaHei UI Light" panose="020B0502040204020203" pitchFamily="34" charset="-122"/>
                <a:ea typeface="Microsoft YaHei UI Light" panose="020B0502040204020203" pitchFamily="34" charset="-122"/>
              </a:defRPr>
            </a:lvl5pPr>
          </a:lstStyle>
          <a:p>
            <a:pPr lvl="0" rtl="0"/>
            <a:r>
              <a:rPr lang="zh-CN" altLang="en-US" noProof="0"/>
              <a:t>单击此处编辑母版文本样式</a:t>
            </a:r>
            <a:endParaRPr lang="zh-CN" altLang="en-US" noProof="0"/>
          </a:p>
          <a:p>
            <a:pPr lvl="1" rtl="0"/>
            <a:r>
              <a:rPr lang="zh-CN" altLang="en-US" noProof="0"/>
              <a:t>二级</a:t>
            </a:r>
            <a:endParaRPr lang="zh-CN" altLang="en-US" noProof="0"/>
          </a:p>
          <a:p>
            <a:pPr lvl="2" rtl="0"/>
            <a:r>
              <a:rPr lang="zh-CN" altLang="en-US" noProof="0"/>
              <a:t>三级</a:t>
            </a:r>
            <a:endParaRPr lang="zh-CN" altLang="en-US" noProof="0"/>
          </a:p>
          <a:p>
            <a:pPr lvl="3" rtl="0"/>
            <a:r>
              <a:rPr lang="zh-CN" altLang="en-US" noProof="0"/>
              <a:t>四级</a:t>
            </a:r>
            <a:endParaRPr lang="zh-CN" altLang="en-US" noProof="0"/>
          </a:p>
          <a:p>
            <a:pPr lvl="4" rtl="0"/>
            <a:r>
              <a:rPr lang="zh-CN" altLang="en-US" noProof="0"/>
              <a:t>五级</a:t>
            </a:r>
            <a:endParaRPr lang="zh-CN" altLang="en-US" noProof="0"/>
          </a:p>
        </p:txBody>
      </p:sp>
      <p:sp>
        <p:nvSpPr>
          <p:cNvPr id="12" name="文本占位符 11"/>
          <p:cNvSpPr>
            <a:spLocks noGrp="1"/>
          </p:cNvSpPr>
          <p:nvPr>
            <p:ph type="body" sz="quarter" idx="13"/>
          </p:nvPr>
        </p:nvSpPr>
        <p:spPr>
          <a:xfrm>
            <a:off x="6300000" y="1152525"/>
            <a:ext cx="5472000" cy="358775"/>
          </a:xfrm>
        </p:spPr>
        <p:txBody>
          <a:bodyPr rtlCol="0"/>
          <a:lstStyle>
            <a:lvl1pPr marL="0" indent="0">
              <a:buNone/>
              <a:defRPr sz="2400" b="1"/>
            </a:lvl1pPr>
          </a:lstStyle>
          <a:p>
            <a:pPr lvl="0" rtl="0"/>
            <a:r>
              <a:rPr lang="zh-CN" altLang="en-US" noProof="0"/>
              <a:t>单击此处编辑母版文本样式</a:t>
            </a:r>
            <a:endParaRPr lang="zh-CN" altLang="en-US"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市场空间">
    <p:spTree>
      <p:nvGrpSpPr>
        <p:cNvPr id="1" name=""/>
        <p:cNvGrpSpPr/>
        <p:nvPr/>
      </p:nvGrpSpPr>
      <p:grpSpPr>
        <a:xfrm>
          <a:off x="0" y="0"/>
          <a:ext cx="0" cy="0"/>
          <a:chOff x="0" y="0"/>
          <a:chExt cx="0" cy="0"/>
        </a:xfrm>
      </p:grpSpPr>
      <p:sp>
        <p:nvSpPr>
          <p:cNvPr id="13" name="任意多边形：形状 12"/>
          <p:cNvSpPr/>
          <p:nvPr userDrawn="1"/>
        </p:nvSpPr>
        <p:spPr>
          <a:xfrm rot="4308689">
            <a:off x="9605830" y="-345925"/>
            <a:ext cx="2706415" cy="2832124"/>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 name="标题 1"/>
          <p:cNvSpPr>
            <a:spLocks noGrp="1"/>
          </p:cNvSpPr>
          <p:nvPr>
            <p:ph type="title"/>
          </p:nvPr>
        </p:nvSpPr>
        <p:spPr/>
        <p:txBody>
          <a:bodyPr rtlCol="0"/>
          <a:lstStyle>
            <a:lvl1pPr>
              <a:defRPr>
                <a:solidFill>
                  <a:schemeClr val="tx1">
                    <a:lumMod val="75000"/>
                    <a:lumOff val="25000"/>
                  </a:schemeClr>
                </a:solidFill>
              </a:defRPr>
            </a:lvl1pPr>
          </a:lstStyle>
          <a:p>
            <a:pPr rtl="0"/>
            <a:r>
              <a:rPr lang="zh-CN" altLang="en-US" noProof="0"/>
              <a:t>单击此处编辑母版标题样式</a:t>
            </a:r>
            <a:endParaRPr lang="zh-CN" altLang="en-US" noProof="0" dirty="0"/>
          </a:p>
        </p:txBody>
      </p:sp>
      <p:sp>
        <p:nvSpPr>
          <p:cNvPr id="6" name="页脚占位符 5"/>
          <p:cNvSpPr>
            <a:spLocks noGrp="1"/>
          </p:cNvSpPr>
          <p:nvPr>
            <p:ph type="ftr" sz="quarter" idx="10"/>
          </p:nvPr>
        </p:nvSpPr>
        <p:spPr>
          <a:xfrm>
            <a:off x="431999" y="6188628"/>
            <a:ext cx="8784941" cy="365125"/>
          </a:xfrm>
        </p:spPr>
        <p:txBody>
          <a:bodyPr rtlCol="0"/>
          <a:lstStyle>
            <a:lvl1pPr>
              <a:defRPr>
                <a:solidFill>
                  <a:schemeClr val="tx1">
                    <a:lumMod val="75000"/>
                    <a:lumOff val="25000"/>
                  </a:schemeClr>
                </a:solidFill>
              </a:defRPr>
            </a:lvl1pPr>
          </a:lstStyle>
          <a:p>
            <a:pPr rtl="0"/>
            <a:r>
              <a:rPr lang="zh-CN" altLang="en-US" noProof="0"/>
              <a:t>添加页脚</a:t>
            </a:r>
            <a:endParaRPr lang="zh-CN" altLang="en-US" noProof="0"/>
          </a:p>
        </p:txBody>
      </p:sp>
      <p:sp>
        <p:nvSpPr>
          <p:cNvPr id="7" name="幻灯片编号占位符 6"/>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zh-CN" noProof="0" smtClean="0"/>
            </a:fld>
            <a:endParaRPr lang="zh-CN" altLang="en-US" noProof="0"/>
          </a:p>
        </p:txBody>
      </p:sp>
      <p:cxnSp>
        <p:nvCxnSpPr>
          <p:cNvPr id="14" name="直接连接符​​(S) 13"/>
          <p:cNvCxnSpPr/>
          <p:nvPr userDrawn="1"/>
        </p:nvCxnSpPr>
        <p:spPr>
          <a:xfrm>
            <a:off x="6096000" y="1319756"/>
            <a:ext cx="0" cy="4369844"/>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直接连接符​​(S) 14"/>
          <p:cNvCxnSpPr/>
          <p:nvPr userDrawn="1"/>
        </p:nvCxnSpPr>
        <p:spPr>
          <a:xfrm flipH="1">
            <a:off x="432000" y="3504678"/>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文本占位符 5"/>
          <p:cNvSpPr>
            <a:spLocks noGrp="1"/>
          </p:cNvSpPr>
          <p:nvPr>
            <p:ph type="body" sz="quarter" idx="12" hasCustomPrompt="1"/>
          </p:nvPr>
        </p:nvSpPr>
        <p:spPr>
          <a:xfrm>
            <a:off x="5112000" y="951013"/>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zh-CN" altLang="en-US" noProof="0"/>
              <a:t>象限标题</a:t>
            </a:r>
            <a:endParaRPr lang="zh-CN" altLang="en-US" noProof="0"/>
          </a:p>
        </p:txBody>
      </p:sp>
      <p:sp>
        <p:nvSpPr>
          <p:cNvPr id="20" name="文本占位符 5"/>
          <p:cNvSpPr>
            <a:spLocks noGrp="1"/>
          </p:cNvSpPr>
          <p:nvPr>
            <p:ph type="body" sz="quarter" idx="13" hasCustomPrompt="1"/>
          </p:nvPr>
        </p:nvSpPr>
        <p:spPr>
          <a:xfrm>
            <a:off x="5106000" y="5857570"/>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zh-CN" altLang="en-US" noProof="0"/>
              <a:t>象限标题</a:t>
            </a:r>
            <a:endParaRPr lang="zh-CN" altLang="en-US" noProof="0"/>
          </a:p>
        </p:txBody>
      </p:sp>
      <p:sp>
        <p:nvSpPr>
          <p:cNvPr id="21" name="文本占位符 5"/>
          <p:cNvSpPr>
            <a:spLocks noGrp="1"/>
          </p:cNvSpPr>
          <p:nvPr>
            <p:ph type="body" sz="quarter" idx="14" hasCustomPrompt="1"/>
          </p:nvPr>
        </p:nvSpPr>
        <p:spPr>
          <a:xfrm>
            <a:off x="432000" y="3187823"/>
            <a:ext cx="1980000" cy="252000"/>
          </a:xfrm>
        </p:spPr>
        <p:txBody>
          <a:bodyPr rtlCol="0"/>
          <a:lstStyle>
            <a:lvl1pPr marL="0" indent="0" algn="l">
              <a:buFont typeface="Arial" panose="020B0604020202020204" pitchFamily="34" charset="0"/>
              <a:buNone/>
              <a:defRPr sz="1400">
                <a:solidFill>
                  <a:schemeClr val="tx1">
                    <a:lumMod val="75000"/>
                    <a:lumOff val="25000"/>
                  </a:schemeClr>
                </a:solidFill>
              </a:defRPr>
            </a:lvl1pPr>
          </a:lstStyle>
          <a:p>
            <a:pPr lvl="0" rtl="0"/>
            <a:r>
              <a:rPr lang="zh-CN" altLang="en-US" noProof="0"/>
              <a:t>象限标题</a:t>
            </a:r>
            <a:endParaRPr lang="zh-CN" altLang="en-US" noProof="0"/>
          </a:p>
        </p:txBody>
      </p:sp>
      <p:sp>
        <p:nvSpPr>
          <p:cNvPr id="22" name="文本占位符 5"/>
          <p:cNvSpPr>
            <a:spLocks noGrp="1"/>
          </p:cNvSpPr>
          <p:nvPr>
            <p:ph type="body" sz="quarter" idx="15" hasCustomPrompt="1"/>
          </p:nvPr>
        </p:nvSpPr>
        <p:spPr>
          <a:xfrm>
            <a:off x="9792001" y="3187823"/>
            <a:ext cx="1980000" cy="252000"/>
          </a:xfrm>
        </p:spPr>
        <p:txBody>
          <a:bodyPr rtlCol="0"/>
          <a:lstStyle>
            <a:lvl1pPr marL="0" indent="0" algn="r">
              <a:buFont typeface="Arial" panose="020B0604020202020204" pitchFamily="34" charset="0"/>
              <a:buNone/>
              <a:defRPr sz="1400">
                <a:solidFill>
                  <a:schemeClr val="tx1">
                    <a:lumMod val="75000"/>
                    <a:lumOff val="25000"/>
                  </a:schemeClr>
                </a:solidFill>
              </a:defRPr>
            </a:lvl1pPr>
          </a:lstStyle>
          <a:p>
            <a:pPr lvl="0" rtl="0"/>
            <a:r>
              <a:rPr lang="zh-CN" altLang="en-US" noProof="0"/>
              <a:t>象限标题</a:t>
            </a:r>
            <a:endParaRPr lang="zh-CN" altLang="en-US"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已分栏为 3 列">
    <p:spTree>
      <p:nvGrpSpPr>
        <p:cNvPr id="1" name=""/>
        <p:cNvGrpSpPr/>
        <p:nvPr/>
      </p:nvGrpSpPr>
      <p:grpSpPr>
        <a:xfrm>
          <a:off x="0" y="0"/>
          <a:ext cx="0" cy="0"/>
          <a:chOff x="0" y="0"/>
          <a:chExt cx="0" cy="0"/>
        </a:xfrm>
      </p:grpSpPr>
      <p:sp>
        <p:nvSpPr>
          <p:cNvPr id="2" name="标题 1"/>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zh-CN" altLang="en-US" noProof="0"/>
              <a:t>单击此处编辑母版标题样式</a:t>
            </a:r>
            <a:endParaRPr lang="zh-CN" altLang="en-US" noProof="0" dirty="0"/>
          </a:p>
        </p:txBody>
      </p:sp>
      <p:sp>
        <p:nvSpPr>
          <p:cNvPr id="3" name="内容占位符 2"/>
          <p:cNvSpPr>
            <a:spLocks noGrp="1"/>
          </p:cNvSpPr>
          <p:nvPr>
            <p:ph idx="1"/>
          </p:nvPr>
        </p:nvSpPr>
        <p:spPr>
          <a:xfrm>
            <a:off x="744396" y="2463936"/>
            <a:ext cx="3726003" cy="3314545"/>
          </a:xfrm>
          <a:prstGeom prst="rightArrowCallout">
            <a:avLst>
              <a:gd name="adj1" fmla="val 50000"/>
              <a:gd name="adj2" fmla="val 25000"/>
              <a:gd name="adj3" fmla="val 15421"/>
              <a:gd name="adj4" fmla="val 80487"/>
            </a:avLst>
          </a:prstGeom>
          <a:solidFill>
            <a:schemeClr val="bg1">
              <a:lumMod val="95000"/>
            </a:schemeClr>
          </a:solidFill>
        </p:spPr>
        <p:txBody>
          <a:bodyPr lIns="180000" tIns="180000" rIns="180000" rtlCol="0"/>
          <a:lstStyle>
            <a:lvl1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1pPr>
            <a:lvl2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2pPr>
            <a:lvl3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3pPr>
            <a:lvl4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4pPr>
            <a:lvl5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5pPr>
          </a:lstStyle>
          <a:p>
            <a:pPr lvl="0" rtl="0"/>
            <a:r>
              <a:rPr lang="zh-CN" altLang="en-US" noProof="0"/>
              <a:t>单击此处编辑母版文本样式</a:t>
            </a:r>
            <a:endParaRPr lang="zh-CN" altLang="en-US" noProof="0"/>
          </a:p>
          <a:p>
            <a:pPr lvl="1" rtl="0"/>
            <a:r>
              <a:rPr lang="zh-CN" altLang="en-US" noProof="0"/>
              <a:t>二级</a:t>
            </a:r>
            <a:endParaRPr lang="zh-CN" altLang="en-US" noProof="0"/>
          </a:p>
          <a:p>
            <a:pPr lvl="2" rtl="0"/>
            <a:r>
              <a:rPr lang="zh-CN" altLang="en-US" noProof="0"/>
              <a:t>三级</a:t>
            </a:r>
            <a:endParaRPr lang="zh-CN" altLang="en-US" noProof="0"/>
          </a:p>
          <a:p>
            <a:pPr lvl="3" rtl="0"/>
            <a:r>
              <a:rPr lang="zh-CN" altLang="en-US" noProof="0"/>
              <a:t>四级</a:t>
            </a:r>
            <a:endParaRPr lang="zh-CN" altLang="en-US" noProof="0"/>
          </a:p>
          <a:p>
            <a:pPr lvl="4" rtl="0"/>
            <a:r>
              <a:rPr lang="zh-CN" altLang="en-US" noProof="0"/>
              <a:t>五级</a:t>
            </a:r>
            <a:endParaRPr lang="zh-CN" altLang="en-US" noProof="0" dirty="0"/>
          </a:p>
        </p:txBody>
      </p:sp>
      <p:sp>
        <p:nvSpPr>
          <p:cNvPr id="7" name="页脚占位符 6"/>
          <p:cNvSpPr>
            <a:spLocks noGrp="1"/>
          </p:cNvSpPr>
          <p:nvPr>
            <p:ph type="ftr" sz="quarter" idx="10"/>
          </p:nvPr>
        </p:nvSpPr>
        <p:spPr/>
        <p:txBody>
          <a:bodyPr rtlCol="0"/>
          <a:lstStyle>
            <a:lvl1pPr>
              <a:defRPr>
                <a:solidFill>
                  <a:schemeClr val="tx1">
                    <a:lumMod val="75000"/>
                    <a:lumOff val="25000"/>
                  </a:schemeClr>
                </a:solidFill>
              </a:defRPr>
            </a:lvl1pPr>
          </a:lstStyle>
          <a:p>
            <a:pPr rtl="0"/>
            <a:r>
              <a:rPr lang="zh-CN" altLang="en-US" noProof="0"/>
              <a:t>添加页脚</a:t>
            </a:r>
            <a:endParaRPr lang="zh-CN" altLang="en-US" noProof="0"/>
          </a:p>
        </p:txBody>
      </p:sp>
      <p:sp>
        <p:nvSpPr>
          <p:cNvPr id="8" name="幻灯片编号占位符 7"/>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zh-CN" noProof="0" smtClean="0"/>
            </a:fld>
            <a:endParaRPr lang="zh-CN" altLang="en-US" noProof="0"/>
          </a:p>
        </p:txBody>
      </p:sp>
      <p:sp>
        <p:nvSpPr>
          <p:cNvPr id="5" name="文本占位符 4"/>
          <p:cNvSpPr>
            <a:spLocks noGrp="1"/>
          </p:cNvSpPr>
          <p:nvPr>
            <p:ph type="body" sz="quarter" idx="12"/>
          </p:nvPr>
        </p:nvSpPr>
        <p:spPr>
          <a:xfrm>
            <a:off x="4613985" y="2463801"/>
            <a:ext cx="3726469" cy="3314200"/>
          </a:xfrm>
          <a:prstGeom prst="rightArrowCallout">
            <a:avLst>
              <a:gd name="adj1" fmla="val 50000"/>
              <a:gd name="adj2" fmla="val 25000"/>
              <a:gd name="adj3" fmla="val 16186"/>
              <a:gd name="adj4" fmla="val 80493"/>
            </a:avLst>
          </a:prstGeom>
          <a:solidFill>
            <a:schemeClr val="bg1">
              <a:lumMod val="95000"/>
            </a:schemeClr>
          </a:solidFill>
        </p:spPr>
        <p:txBody>
          <a:bodyPr lIns="180000" tIns="180000" rIns="180000" rtlCol="0"/>
          <a:lstStyle>
            <a:lvl1pPr>
              <a:defRPr>
                <a:latin typeface="Microsoft YaHei UI Light" panose="020B0502040204020203" pitchFamily="34" charset="-122"/>
                <a:ea typeface="Microsoft YaHei UI Light" panose="020B0502040204020203" pitchFamily="34" charset="-122"/>
              </a:defRPr>
            </a:lvl1pPr>
            <a:lvl2pPr>
              <a:defRPr>
                <a:latin typeface="Microsoft YaHei UI Light" panose="020B0502040204020203" pitchFamily="34" charset="-122"/>
                <a:ea typeface="Microsoft YaHei UI Light" panose="020B0502040204020203" pitchFamily="34" charset="-122"/>
              </a:defRPr>
            </a:lvl2pPr>
            <a:lvl3pPr>
              <a:defRPr>
                <a:latin typeface="Microsoft YaHei UI Light" panose="020B0502040204020203" pitchFamily="34" charset="-122"/>
                <a:ea typeface="Microsoft YaHei UI Light" panose="020B0502040204020203" pitchFamily="34" charset="-122"/>
              </a:defRPr>
            </a:lvl3pPr>
            <a:lvl4pPr>
              <a:defRPr>
                <a:latin typeface="Microsoft YaHei UI Light" panose="020B0502040204020203" pitchFamily="34" charset="-122"/>
                <a:ea typeface="Microsoft YaHei UI Light" panose="020B0502040204020203" pitchFamily="34" charset="-122"/>
              </a:defRPr>
            </a:lvl4pPr>
            <a:lvl5pPr>
              <a:defRPr>
                <a:latin typeface="Microsoft YaHei UI Light" panose="020B0502040204020203" pitchFamily="34" charset="-122"/>
                <a:ea typeface="Microsoft YaHei UI Light" panose="020B0502040204020203" pitchFamily="34" charset="-122"/>
              </a:defRPr>
            </a:lvl5pPr>
          </a:lstStyle>
          <a:p>
            <a:pPr lvl="0" rtl="0"/>
            <a:r>
              <a:rPr lang="zh-CN" altLang="en-US" noProof="0"/>
              <a:t>单击此处编辑母版文本样式</a:t>
            </a:r>
            <a:endParaRPr lang="zh-CN" altLang="en-US" noProof="0"/>
          </a:p>
          <a:p>
            <a:pPr lvl="1" rtl="0"/>
            <a:r>
              <a:rPr lang="zh-CN" altLang="en-US" noProof="0"/>
              <a:t>二级</a:t>
            </a:r>
            <a:endParaRPr lang="zh-CN" altLang="en-US" noProof="0"/>
          </a:p>
          <a:p>
            <a:pPr lvl="2" rtl="0"/>
            <a:r>
              <a:rPr lang="zh-CN" altLang="en-US" noProof="0"/>
              <a:t>三级</a:t>
            </a:r>
            <a:endParaRPr lang="zh-CN" altLang="en-US" noProof="0"/>
          </a:p>
          <a:p>
            <a:pPr lvl="3" rtl="0"/>
            <a:r>
              <a:rPr lang="zh-CN" altLang="en-US" noProof="0"/>
              <a:t>四级</a:t>
            </a:r>
            <a:endParaRPr lang="zh-CN" altLang="en-US" noProof="0"/>
          </a:p>
          <a:p>
            <a:pPr lvl="4" rtl="0"/>
            <a:r>
              <a:rPr lang="zh-CN" altLang="en-US" noProof="0"/>
              <a:t>五级</a:t>
            </a:r>
            <a:endParaRPr lang="zh-CN" altLang="en-US" noProof="0"/>
          </a:p>
        </p:txBody>
      </p:sp>
      <p:sp>
        <p:nvSpPr>
          <p:cNvPr id="11" name="文本占位符 10"/>
          <p:cNvSpPr>
            <a:spLocks noGrp="1"/>
          </p:cNvSpPr>
          <p:nvPr>
            <p:ph type="body" sz="quarter" idx="13"/>
          </p:nvPr>
        </p:nvSpPr>
        <p:spPr>
          <a:xfrm>
            <a:off x="8483985" y="2463801"/>
            <a:ext cx="2963619" cy="3314200"/>
          </a:xfrm>
          <a:prstGeom prst="rect">
            <a:avLst/>
          </a:prstGeom>
          <a:solidFill>
            <a:schemeClr val="bg1">
              <a:lumMod val="95000"/>
            </a:schemeClr>
          </a:solidFill>
        </p:spPr>
        <p:txBody>
          <a:bodyPr lIns="180000" tIns="180000" rIns="180000" rtlCol="0"/>
          <a:lstStyle>
            <a:lvl1pPr>
              <a:defRPr>
                <a:latin typeface="Microsoft YaHei UI Light" panose="020B0502040204020203" pitchFamily="34" charset="-122"/>
                <a:ea typeface="Microsoft YaHei UI Light" panose="020B0502040204020203" pitchFamily="34" charset="-122"/>
              </a:defRPr>
            </a:lvl1pPr>
            <a:lvl2pPr>
              <a:defRPr>
                <a:latin typeface="Microsoft YaHei UI Light" panose="020B0502040204020203" pitchFamily="34" charset="-122"/>
                <a:ea typeface="Microsoft YaHei UI Light" panose="020B0502040204020203" pitchFamily="34" charset="-122"/>
              </a:defRPr>
            </a:lvl2pPr>
            <a:lvl3pPr>
              <a:defRPr>
                <a:latin typeface="Microsoft YaHei UI Light" panose="020B0502040204020203" pitchFamily="34" charset="-122"/>
                <a:ea typeface="Microsoft YaHei UI Light" panose="020B0502040204020203" pitchFamily="34" charset="-122"/>
              </a:defRPr>
            </a:lvl3pPr>
            <a:lvl4pPr>
              <a:defRPr>
                <a:latin typeface="Microsoft YaHei UI Light" panose="020B0502040204020203" pitchFamily="34" charset="-122"/>
                <a:ea typeface="Microsoft YaHei UI Light" panose="020B0502040204020203" pitchFamily="34" charset="-122"/>
              </a:defRPr>
            </a:lvl4pPr>
            <a:lvl5pPr>
              <a:defRPr>
                <a:latin typeface="Microsoft YaHei UI Light" panose="020B0502040204020203" pitchFamily="34" charset="-122"/>
                <a:ea typeface="Microsoft YaHei UI Light" panose="020B0502040204020203" pitchFamily="34" charset="-122"/>
              </a:defRPr>
            </a:lvl5pPr>
          </a:lstStyle>
          <a:p>
            <a:pPr lvl="0" rtl="0"/>
            <a:r>
              <a:rPr lang="zh-CN" altLang="en-US" noProof="0"/>
              <a:t>单击此处编辑母版文本样式</a:t>
            </a:r>
            <a:endParaRPr lang="zh-CN" altLang="en-US" noProof="0"/>
          </a:p>
          <a:p>
            <a:pPr lvl="1" rtl="0"/>
            <a:r>
              <a:rPr lang="zh-CN" altLang="en-US" noProof="0"/>
              <a:t>二级</a:t>
            </a:r>
            <a:endParaRPr lang="zh-CN" altLang="en-US" noProof="0"/>
          </a:p>
          <a:p>
            <a:pPr lvl="2" rtl="0"/>
            <a:r>
              <a:rPr lang="zh-CN" altLang="en-US" noProof="0"/>
              <a:t>三级</a:t>
            </a:r>
            <a:endParaRPr lang="zh-CN" altLang="en-US" noProof="0"/>
          </a:p>
          <a:p>
            <a:pPr lvl="3" rtl="0"/>
            <a:r>
              <a:rPr lang="zh-CN" altLang="en-US" noProof="0"/>
              <a:t>四级</a:t>
            </a:r>
            <a:endParaRPr lang="zh-CN" altLang="en-US" noProof="0"/>
          </a:p>
          <a:p>
            <a:pPr lvl="4" rtl="0"/>
            <a:r>
              <a:rPr lang="zh-CN" altLang="en-US" noProof="0"/>
              <a:t>五级</a:t>
            </a:r>
            <a:endParaRPr lang="zh-CN" altLang="en-US" noProof="0"/>
          </a:p>
        </p:txBody>
      </p:sp>
      <p:sp>
        <p:nvSpPr>
          <p:cNvPr id="9" name="文本占位符 8"/>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zh-CN" altLang="en-US" noProof="0"/>
              <a:t>子标题</a:t>
            </a:r>
            <a:endParaRPr lang="zh-CN" altLang="en-US" noProof="0"/>
          </a:p>
        </p:txBody>
      </p:sp>
      <p:sp>
        <p:nvSpPr>
          <p:cNvPr id="6" name="文本占位符 5"/>
          <p:cNvSpPr>
            <a:spLocks noGrp="1"/>
          </p:cNvSpPr>
          <p:nvPr>
            <p:ph type="body" sz="quarter" idx="27" hasCustomPrompt="1"/>
          </p:nvPr>
        </p:nvSpPr>
        <p:spPr>
          <a:xfrm>
            <a:off x="744236" y="1647240"/>
            <a:ext cx="2975578" cy="648000"/>
          </a:xfrm>
          <a:ln>
            <a:solidFill>
              <a:schemeClr val="accent1"/>
            </a:solidFill>
          </a:ln>
        </p:spPr>
        <p:txBody>
          <a:bodyPr tIns="108000" rtlCol="0" anchor="t"/>
          <a:lstStyle>
            <a:lvl1pPr marL="0" indent="0" algn="ctr">
              <a:buNone/>
              <a:defRPr>
                <a:latin typeface="Microsoft YaHei UI" panose="020B0503020204020204" pitchFamily="34" charset="-122"/>
                <a:ea typeface="Microsoft YaHei UI" panose="020B0503020204020204" pitchFamily="34" charset="-122"/>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zh-CN" altLang="en-US" noProof="0" dirty="0"/>
              <a:t>第 </a:t>
            </a:r>
            <a:r>
              <a:rPr lang="en-US" altLang="zh-CN" noProof="0" dirty="0"/>
              <a:t>1 </a:t>
            </a:r>
            <a:r>
              <a:rPr lang="zh-CN" altLang="en-US" noProof="0" dirty="0"/>
              <a:t>节标题</a:t>
            </a:r>
            <a:endParaRPr lang="zh-CN" altLang="en-US" noProof="0" dirty="0"/>
          </a:p>
        </p:txBody>
      </p:sp>
      <p:sp>
        <p:nvSpPr>
          <p:cNvPr id="12" name="文本占位符 11"/>
          <p:cNvSpPr>
            <a:spLocks noGrp="1"/>
          </p:cNvSpPr>
          <p:nvPr>
            <p:ph type="body" sz="quarter" idx="28" hasCustomPrompt="1"/>
          </p:nvPr>
        </p:nvSpPr>
        <p:spPr>
          <a:xfrm>
            <a:off x="4608336" y="1647040"/>
            <a:ext cx="2975578" cy="648000"/>
          </a:xfrm>
          <a:ln>
            <a:solidFill>
              <a:schemeClr val="accent2"/>
            </a:solidFill>
          </a:ln>
        </p:spPr>
        <p:txBody>
          <a:bodyPr tIns="108000" rtlCol="0" anchor="t"/>
          <a:lstStyle>
            <a:lvl1pPr marL="0" indent="0" algn="ctr">
              <a:buNone/>
              <a:defRPr>
                <a:latin typeface="Microsoft YaHei UI" panose="020B0503020204020204" pitchFamily="34" charset="-122"/>
                <a:ea typeface="Microsoft YaHei UI" panose="020B0503020204020204" pitchFamily="34" charset="-122"/>
              </a:defRPr>
            </a:lvl1pPr>
          </a:lstStyle>
          <a:p>
            <a:pPr lvl="0" rtl="0"/>
            <a:r>
              <a:rPr lang="zh-CN" altLang="en-US" noProof="0"/>
              <a:t>第 </a:t>
            </a:r>
            <a:r>
              <a:rPr lang="en-US" altLang="zh-CN" noProof="0"/>
              <a:t>2 </a:t>
            </a:r>
            <a:r>
              <a:rPr lang="zh-CN" altLang="en-US" noProof="0"/>
              <a:t>节标题</a:t>
            </a:r>
            <a:endParaRPr lang="zh-CN" altLang="en-US" noProof="0"/>
          </a:p>
        </p:txBody>
      </p:sp>
      <p:sp>
        <p:nvSpPr>
          <p:cNvPr id="14" name="文本占位符 13"/>
          <p:cNvSpPr>
            <a:spLocks noGrp="1"/>
          </p:cNvSpPr>
          <p:nvPr>
            <p:ph type="body" sz="quarter" idx="29" hasCustomPrompt="1"/>
          </p:nvPr>
        </p:nvSpPr>
        <p:spPr>
          <a:xfrm>
            <a:off x="8483986" y="1647240"/>
            <a:ext cx="2975578" cy="648000"/>
          </a:xfrm>
          <a:ln>
            <a:solidFill>
              <a:schemeClr val="accent3"/>
            </a:solidFill>
          </a:ln>
        </p:spPr>
        <p:txBody>
          <a:bodyPr tIns="108000" rtlCol="0" anchor="t"/>
          <a:lstStyle>
            <a:lvl1pPr marL="0" indent="0" algn="ctr">
              <a:buNone/>
              <a:defRPr>
                <a:latin typeface="Microsoft YaHei UI" panose="020B0503020204020204" pitchFamily="34" charset="-122"/>
                <a:ea typeface="Microsoft YaHei UI" panose="020B0503020204020204" pitchFamily="34" charset="-122"/>
              </a:defRPr>
            </a:lvl1pPr>
          </a:lstStyle>
          <a:p>
            <a:pPr lvl="0" rtl="0"/>
            <a:r>
              <a:rPr lang="zh-CN" altLang="en-US" noProof="0"/>
              <a:t>第 </a:t>
            </a:r>
            <a:r>
              <a:rPr lang="en-US" altLang="zh-CN" noProof="0"/>
              <a:t>3 </a:t>
            </a:r>
            <a:r>
              <a:rPr lang="zh-CN" altLang="en-US" noProof="0"/>
              <a:t>节标题</a:t>
            </a:r>
            <a:endParaRPr lang="zh-CN" altLang="en-US" noProof="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日程表">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lvl1pPr>
              <a:defRPr>
                <a:solidFill>
                  <a:schemeClr val="tx1">
                    <a:lumMod val="75000"/>
                    <a:lumOff val="25000"/>
                  </a:schemeClr>
                </a:solidFill>
              </a:defRPr>
            </a:lvl1pPr>
          </a:lstStyle>
          <a:p>
            <a:pPr rtl="0"/>
            <a:r>
              <a:rPr lang="zh-CN" altLang="en-US" noProof="0"/>
              <a:t>单击此处编辑母版标题样式</a:t>
            </a:r>
            <a:endParaRPr lang="zh-CN" altLang="en-US" noProof="0"/>
          </a:p>
        </p:txBody>
      </p:sp>
      <p:sp>
        <p:nvSpPr>
          <p:cNvPr id="6" name="页脚占位符 5"/>
          <p:cNvSpPr>
            <a:spLocks noGrp="1"/>
          </p:cNvSpPr>
          <p:nvPr>
            <p:ph type="ftr" sz="quarter" idx="10"/>
          </p:nvPr>
        </p:nvSpPr>
        <p:spPr/>
        <p:txBody>
          <a:bodyPr rtlCol="0"/>
          <a:lstStyle>
            <a:lvl1pPr>
              <a:defRPr>
                <a:solidFill>
                  <a:schemeClr val="tx1">
                    <a:lumMod val="75000"/>
                    <a:lumOff val="25000"/>
                  </a:schemeClr>
                </a:solidFill>
              </a:defRPr>
            </a:lvl1pPr>
          </a:lstStyle>
          <a:p>
            <a:pPr rtl="0"/>
            <a:r>
              <a:rPr lang="zh-CN" altLang="en-US" noProof="0"/>
              <a:t>添加页脚</a:t>
            </a:r>
            <a:endParaRPr lang="zh-CN" altLang="en-US" noProof="0"/>
          </a:p>
        </p:txBody>
      </p:sp>
      <p:sp>
        <p:nvSpPr>
          <p:cNvPr id="7" name="灯片编号占位符 6"/>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zh-CN" noProof="0" smtClean="0"/>
            </a:fld>
            <a:endParaRPr lang="zh-CN" altLang="en-US" noProof="0"/>
          </a:p>
        </p:txBody>
      </p:sp>
      <p:sp>
        <p:nvSpPr>
          <p:cNvPr id="13" name="文本占位符 8"/>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zh-CN" altLang="en-US" noProof="0"/>
              <a:t>子标题</a:t>
            </a:r>
            <a:endParaRPr lang="zh-CN" altLang="en-US" noProof="0"/>
          </a:p>
        </p:txBody>
      </p:sp>
      <p:cxnSp>
        <p:nvCxnSpPr>
          <p:cNvPr id="15" name="直线型箭头连接符 14"/>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文本占位符 10"/>
          <p:cNvSpPr>
            <a:spLocks noGrp="1"/>
          </p:cNvSpPr>
          <p:nvPr>
            <p:ph type="body" sz="quarter" idx="33" hasCustomPrompt="1"/>
          </p:nvPr>
        </p:nvSpPr>
        <p:spPr>
          <a:xfrm>
            <a:off x="4129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zh-CN" altLang="en-US" noProof="0"/>
              <a:t>年</a:t>
            </a:r>
            <a:endParaRPr lang="zh-CN" altLang="en-US" noProof="0"/>
          </a:p>
        </p:txBody>
      </p:sp>
      <p:sp>
        <p:nvSpPr>
          <p:cNvPr id="17" name="文本占位符 10"/>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a:t>MM</a:t>
            </a:r>
            <a:endParaRPr lang="zh-CN" altLang="en-US" noProof="0"/>
          </a:p>
        </p:txBody>
      </p:sp>
      <p:sp>
        <p:nvSpPr>
          <p:cNvPr id="21" name="文本占位符 10"/>
          <p:cNvSpPr>
            <a:spLocks noGrp="1"/>
          </p:cNvSpPr>
          <p:nvPr>
            <p:ph type="body" sz="quarter" idx="35" hasCustomPrompt="1"/>
          </p:nvPr>
        </p:nvSpPr>
        <p:spPr>
          <a:xfrm>
            <a:off x="903816"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a:t>MM</a:t>
            </a:r>
            <a:endParaRPr lang="zh-CN" altLang="en-US" noProof="0"/>
          </a:p>
        </p:txBody>
      </p:sp>
      <p:sp>
        <p:nvSpPr>
          <p:cNvPr id="22" name="文本占位符 10"/>
          <p:cNvSpPr>
            <a:spLocks noGrp="1"/>
          </p:cNvSpPr>
          <p:nvPr>
            <p:ph type="body" sz="quarter" idx="36" hasCustomPrompt="1"/>
          </p:nvPr>
        </p:nvSpPr>
        <p:spPr>
          <a:xfrm>
            <a:off x="1375833"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a:t>MM</a:t>
            </a:r>
            <a:endParaRPr lang="zh-CN" altLang="en-US" noProof="0"/>
          </a:p>
        </p:txBody>
      </p:sp>
      <p:sp>
        <p:nvSpPr>
          <p:cNvPr id="25" name="文本占位符 10"/>
          <p:cNvSpPr>
            <a:spLocks noGrp="1"/>
          </p:cNvSpPr>
          <p:nvPr>
            <p:ph type="body" sz="quarter" idx="37" hasCustomPrompt="1"/>
          </p:nvPr>
        </p:nvSpPr>
        <p:spPr>
          <a:xfrm>
            <a:off x="1847850"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dirty="0"/>
              <a:t>MM</a:t>
            </a:r>
            <a:endParaRPr lang="zh-CN" altLang="en-US" noProof="0" dirty="0"/>
          </a:p>
        </p:txBody>
      </p:sp>
      <p:sp>
        <p:nvSpPr>
          <p:cNvPr id="26" name="文本占位符 10"/>
          <p:cNvSpPr>
            <a:spLocks noGrp="1"/>
          </p:cNvSpPr>
          <p:nvPr>
            <p:ph type="body" sz="quarter" idx="38" hasCustomPrompt="1"/>
          </p:nvPr>
        </p:nvSpPr>
        <p:spPr>
          <a:xfrm>
            <a:off x="60771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zh-CN" altLang="en-US" noProof="0"/>
              <a:t>年</a:t>
            </a:r>
            <a:endParaRPr lang="zh-CN" altLang="en-US" noProof="0"/>
          </a:p>
        </p:txBody>
      </p:sp>
      <p:sp>
        <p:nvSpPr>
          <p:cNvPr id="28" name="文本占位符 10"/>
          <p:cNvSpPr>
            <a:spLocks noGrp="1"/>
          </p:cNvSpPr>
          <p:nvPr>
            <p:ph type="body" sz="quarter" idx="39" hasCustomPrompt="1"/>
          </p:nvPr>
        </p:nvSpPr>
        <p:spPr>
          <a:xfrm>
            <a:off x="2319867"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a:t>MM</a:t>
            </a:r>
            <a:endParaRPr lang="zh-CN" altLang="en-US" noProof="0"/>
          </a:p>
        </p:txBody>
      </p:sp>
      <p:sp>
        <p:nvSpPr>
          <p:cNvPr id="30" name="文本占位符 10"/>
          <p:cNvSpPr>
            <a:spLocks noGrp="1"/>
          </p:cNvSpPr>
          <p:nvPr>
            <p:ph type="body" sz="quarter" idx="40" hasCustomPrompt="1"/>
          </p:nvPr>
        </p:nvSpPr>
        <p:spPr>
          <a:xfrm>
            <a:off x="2791884"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a:t>MM</a:t>
            </a:r>
            <a:endParaRPr lang="zh-CN" altLang="en-US" noProof="0"/>
          </a:p>
        </p:txBody>
      </p:sp>
      <p:sp>
        <p:nvSpPr>
          <p:cNvPr id="31" name="文本占位符 10"/>
          <p:cNvSpPr>
            <a:spLocks noGrp="1"/>
          </p:cNvSpPr>
          <p:nvPr>
            <p:ph type="body" sz="quarter" idx="41" hasCustomPrompt="1"/>
          </p:nvPr>
        </p:nvSpPr>
        <p:spPr>
          <a:xfrm>
            <a:off x="3263901"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a:t>MM</a:t>
            </a:r>
            <a:endParaRPr lang="zh-CN" altLang="en-US" noProof="0"/>
          </a:p>
        </p:txBody>
      </p:sp>
      <p:sp>
        <p:nvSpPr>
          <p:cNvPr id="32" name="文本占位符 10"/>
          <p:cNvSpPr>
            <a:spLocks noGrp="1"/>
          </p:cNvSpPr>
          <p:nvPr>
            <p:ph type="body" sz="quarter" idx="42" hasCustomPrompt="1"/>
          </p:nvPr>
        </p:nvSpPr>
        <p:spPr>
          <a:xfrm>
            <a:off x="4679952"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a:t>MM</a:t>
            </a:r>
            <a:endParaRPr lang="zh-CN" altLang="en-US" noProof="0"/>
          </a:p>
        </p:txBody>
      </p:sp>
      <p:sp>
        <p:nvSpPr>
          <p:cNvPr id="33" name="文本占位符 10"/>
          <p:cNvSpPr>
            <a:spLocks noGrp="1"/>
          </p:cNvSpPr>
          <p:nvPr>
            <p:ph type="body" sz="quarter" idx="43" hasCustomPrompt="1"/>
          </p:nvPr>
        </p:nvSpPr>
        <p:spPr>
          <a:xfrm>
            <a:off x="3735918"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a:t>MM</a:t>
            </a:r>
            <a:endParaRPr lang="zh-CN" altLang="en-US" noProof="0"/>
          </a:p>
        </p:txBody>
      </p:sp>
      <p:sp>
        <p:nvSpPr>
          <p:cNvPr id="34" name="文本占位符 10"/>
          <p:cNvSpPr>
            <a:spLocks noGrp="1"/>
          </p:cNvSpPr>
          <p:nvPr>
            <p:ph type="body" sz="quarter" idx="44" hasCustomPrompt="1"/>
          </p:nvPr>
        </p:nvSpPr>
        <p:spPr>
          <a:xfrm>
            <a:off x="4207935"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a:t>MM</a:t>
            </a:r>
            <a:endParaRPr lang="zh-CN" altLang="en-US" noProof="0"/>
          </a:p>
        </p:txBody>
      </p:sp>
      <p:sp>
        <p:nvSpPr>
          <p:cNvPr id="35" name="文本占位符 10"/>
          <p:cNvSpPr>
            <a:spLocks noGrp="1"/>
          </p:cNvSpPr>
          <p:nvPr>
            <p:ph type="body" sz="quarter" idx="45" hasCustomPrompt="1"/>
          </p:nvPr>
        </p:nvSpPr>
        <p:spPr>
          <a:xfrm>
            <a:off x="5151969"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a:t>MM</a:t>
            </a:r>
            <a:endParaRPr lang="zh-CN" altLang="en-US" noProof="0"/>
          </a:p>
        </p:txBody>
      </p:sp>
      <p:sp>
        <p:nvSpPr>
          <p:cNvPr id="36" name="文本占位符 10"/>
          <p:cNvSpPr>
            <a:spLocks noGrp="1"/>
          </p:cNvSpPr>
          <p:nvPr>
            <p:ph type="body" sz="quarter" idx="46" hasCustomPrompt="1"/>
          </p:nvPr>
        </p:nvSpPr>
        <p:spPr>
          <a:xfrm>
            <a:off x="5623986"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a:t>MM</a:t>
            </a:r>
            <a:endParaRPr lang="zh-CN" altLang="en-US" noProof="0"/>
          </a:p>
        </p:txBody>
      </p:sp>
      <p:sp>
        <p:nvSpPr>
          <p:cNvPr id="37" name="文本占位符 10"/>
          <p:cNvSpPr>
            <a:spLocks noGrp="1"/>
          </p:cNvSpPr>
          <p:nvPr>
            <p:ph type="body" sz="quarter" idx="47" hasCustomPrompt="1"/>
          </p:nvPr>
        </p:nvSpPr>
        <p:spPr>
          <a:xfrm>
            <a:off x="6095999"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a:t>MM</a:t>
            </a:r>
            <a:endParaRPr lang="zh-CN" altLang="en-US" noProof="0"/>
          </a:p>
        </p:txBody>
      </p:sp>
      <p:sp>
        <p:nvSpPr>
          <p:cNvPr id="38" name="文本占位符 10"/>
          <p:cNvSpPr>
            <a:spLocks noGrp="1"/>
          </p:cNvSpPr>
          <p:nvPr>
            <p:ph type="body" sz="quarter" idx="48" hasCustomPrompt="1"/>
          </p:nvPr>
        </p:nvSpPr>
        <p:spPr>
          <a:xfrm>
            <a:off x="6568012"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a:t>MM</a:t>
            </a:r>
            <a:endParaRPr lang="zh-CN" altLang="en-US" noProof="0"/>
          </a:p>
        </p:txBody>
      </p:sp>
      <p:sp>
        <p:nvSpPr>
          <p:cNvPr id="39" name="文本占位符 10"/>
          <p:cNvSpPr>
            <a:spLocks noGrp="1"/>
          </p:cNvSpPr>
          <p:nvPr>
            <p:ph type="body" sz="quarter" idx="49" hasCustomPrompt="1"/>
          </p:nvPr>
        </p:nvSpPr>
        <p:spPr>
          <a:xfrm>
            <a:off x="7040029"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a:t>MM</a:t>
            </a:r>
            <a:endParaRPr lang="zh-CN" altLang="en-US" noProof="0"/>
          </a:p>
        </p:txBody>
      </p:sp>
      <p:sp>
        <p:nvSpPr>
          <p:cNvPr id="40" name="文本占位符 10"/>
          <p:cNvSpPr>
            <a:spLocks noGrp="1"/>
          </p:cNvSpPr>
          <p:nvPr>
            <p:ph type="body" sz="quarter" idx="50" hasCustomPrompt="1"/>
          </p:nvPr>
        </p:nvSpPr>
        <p:spPr>
          <a:xfrm>
            <a:off x="7512046"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a:t>MM</a:t>
            </a:r>
            <a:endParaRPr lang="zh-CN" altLang="en-US" noProof="0"/>
          </a:p>
        </p:txBody>
      </p:sp>
      <p:sp>
        <p:nvSpPr>
          <p:cNvPr id="41" name="文本占位符 10"/>
          <p:cNvSpPr>
            <a:spLocks noGrp="1"/>
          </p:cNvSpPr>
          <p:nvPr>
            <p:ph type="body" sz="quarter" idx="51" hasCustomPrompt="1"/>
          </p:nvPr>
        </p:nvSpPr>
        <p:spPr>
          <a:xfrm>
            <a:off x="7984063"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a:t>MM</a:t>
            </a:r>
            <a:endParaRPr lang="zh-CN" altLang="en-US" noProof="0"/>
          </a:p>
        </p:txBody>
      </p:sp>
      <p:sp>
        <p:nvSpPr>
          <p:cNvPr id="42" name="文本占位符 10"/>
          <p:cNvSpPr>
            <a:spLocks noGrp="1"/>
          </p:cNvSpPr>
          <p:nvPr>
            <p:ph type="body" sz="quarter" idx="52" hasCustomPrompt="1"/>
          </p:nvPr>
        </p:nvSpPr>
        <p:spPr>
          <a:xfrm>
            <a:off x="8456080"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a:t>MM</a:t>
            </a:r>
            <a:endParaRPr lang="zh-CN" altLang="en-US" noProof="0"/>
          </a:p>
        </p:txBody>
      </p:sp>
      <p:sp>
        <p:nvSpPr>
          <p:cNvPr id="43" name="文本占位符 10"/>
          <p:cNvSpPr>
            <a:spLocks noGrp="1"/>
          </p:cNvSpPr>
          <p:nvPr>
            <p:ph type="body" sz="quarter" idx="53" hasCustomPrompt="1"/>
          </p:nvPr>
        </p:nvSpPr>
        <p:spPr>
          <a:xfrm>
            <a:off x="8928097"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a:t>MM</a:t>
            </a:r>
            <a:endParaRPr lang="zh-CN" altLang="en-US" noProof="0"/>
          </a:p>
        </p:txBody>
      </p:sp>
      <p:sp>
        <p:nvSpPr>
          <p:cNvPr id="44" name="文本占位符 10"/>
          <p:cNvSpPr>
            <a:spLocks noGrp="1"/>
          </p:cNvSpPr>
          <p:nvPr>
            <p:ph type="body" sz="quarter" idx="54" hasCustomPrompt="1"/>
          </p:nvPr>
        </p:nvSpPr>
        <p:spPr>
          <a:xfrm>
            <a:off x="10344148"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a:t>MM</a:t>
            </a:r>
            <a:endParaRPr lang="zh-CN" altLang="en-US" noProof="0"/>
          </a:p>
        </p:txBody>
      </p:sp>
      <p:sp>
        <p:nvSpPr>
          <p:cNvPr id="45" name="文本占位符 10"/>
          <p:cNvSpPr>
            <a:spLocks noGrp="1"/>
          </p:cNvSpPr>
          <p:nvPr>
            <p:ph type="body" sz="quarter" idx="55" hasCustomPrompt="1"/>
          </p:nvPr>
        </p:nvSpPr>
        <p:spPr>
          <a:xfrm>
            <a:off x="9400114"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a:t>MM</a:t>
            </a:r>
            <a:endParaRPr lang="zh-CN" altLang="en-US" noProof="0"/>
          </a:p>
        </p:txBody>
      </p:sp>
      <p:sp>
        <p:nvSpPr>
          <p:cNvPr id="46" name="文本占位符 10"/>
          <p:cNvSpPr>
            <a:spLocks noGrp="1"/>
          </p:cNvSpPr>
          <p:nvPr>
            <p:ph type="body" sz="quarter" idx="56" hasCustomPrompt="1"/>
          </p:nvPr>
        </p:nvSpPr>
        <p:spPr>
          <a:xfrm>
            <a:off x="9872131"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a:t>MM</a:t>
            </a:r>
            <a:endParaRPr lang="zh-CN" altLang="en-US" noProof="0"/>
          </a:p>
        </p:txBody>
      </p:sp>
      <p:sp>
        <p:nvSpPr>
          <p:cNvPr id="47" name="文本占位符 10"/>
          <p:cNvSpPr>
            <a:spLocks noGrp="1"/>
          </p:cNvSpPr>
          <p:nvPr>
            <p:ph type="body" sz="quarter" idx="57" hasCustomPrompt="1"/>
          </p:nvPr>
        </p:nvSpPr>
        <p:spPr>
          <a:xfrm>
            <a:off x="10816165"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a:t>MM</a:t>
            </a:r>
            <a:endParaRPr lang="zh-CN" altLang="en-US" noProof="0"/>
          </a:p>
        </p:txBody>
      </p:sp>
      <p:sp>
        <p:nvSpPr>
          <p:cNvPr id="48" name="文本占位符 10"/>
          <p:cNvSpPr>
            <a:spLocks noGrp="1"/>
          </p:cNvSpPr>
          <p:nvPr>
            <p:ph type="body" sz="quarter" idx="58" hasCustomPrompt="1"/>
          </p:nvPr>
        </p:nvSpPr>
        <p:spPr>
          <a:xfrm>
            <a:off x="11288182" y="3597398"/>
            <a:ext cx="377825" cy="201776"/>
          </a:xfrm>
        </p:spPr>
        <p:txBody>
          <a:bodyPr rtlCol="0"/>
          <a:lstStyle>
            <a:lvl1pPr marL="0" indent="0" algn="ctr">
              <a:buNone/>
              <a:defRPr sz="1200">
                <a:solidFill>
                  <a:schemeClr val="tx1">
                    <a:lumMod val="50000"/>
                    <a:lumOff val="50000"/>
                  </a:schemeClr>
                </a:solidFill>
              </a:defRPr>
            </a:lvl1pPr>
          </a:lstStyle>
          <a:p>
            <a:pPr lvl="0" rtl="0"/>
            <a:r>
              <a:rPr lang="en-US" altLang="zh-CN" noProof="0"/>
              <a:t>MM</a:t>
            </a:r>
            <a:endParaRPr lang="zh-CN" altLang="en-US" noProof="0"/>
          </a:p>
        </p:txBody>
      </p:sp>
      <p:sp>
        <p:nvSpPr>
          <p:cNvPr id="49" name="文本占位符 3"/>
          <p:cNvSpPr>
            <a:spLocks noGrp="1"/>
          </p:cNvSpPr>
          <p:nvPr>
            <p:ph type="body" sz="quarter" idx="59" hasCustomPrompt="1"/>
          </p:nvPr>
        </p:nvSpPr>
        <p:spPr>
          <a:xfrm>
            <a:off x="5360988" y="2190750"/>
            <a:ext cx="1793875" cy="561975"/>
          </a:xfrm>
          <a:noFill/>
          <a:ln>
            <a:noFill/>
          </a:ln>
        </p:spPr>
        <p:txBody>
          <a:bodyPr tIns="36000" rtlCol="0" anchor="t"/>
          <a:lstStyle>
            <a:lvl1pPr marL="0" indent="0" algn="ctr">
              <a:buNone/>
              <a:defRPr sz="1600" b="1">
                <a:solidFill>
                  <a:schemeClr val="tx1">
                    <a:lumMod val="75000"/>
                    <a:lumOff val="25000"/>
                  </a:schemeClr>
                </a:solidFill>
              </a:defRPr>
            </a:lvl1pPr>
          </a:lstStyle>
          <a:p>
            <a:pPr lvl="0" rtl="0"/>
            <a:r>
              <a:rPr lang="zh-CN" altLang="en-US" noProof="0" dirty="0"/>
              <a:t>项目标题</a:t>
            </a:r>
            <a:endParaRPr lang="zh-CN" altLang="en-US" noProof="0" dirty="0"/>
          </a:p>
        </p:txBody>
      </p:sp>
      <p:sp>
        <p:nvSpPr>
          <p:cNvPr id="50" name="文本占位符 36"/>
          <p:cNvSpPr>
            <a:spLocks noGrp="1"/>
          </p:cNvSpPr>
          <p:nvPr>
            <p:ph type="body" sz="quarter" idx="60" hasCustomPrompt="1"/>
          </p:nvPr>
        </p:nvSpPr>
        <p:spPr>
          <a:xfrm>
            <a:off x="5395728" y="2531196"/>
            <a:ext cx="1724394" cy="185808"/>
          </a:xfrm>
          <a:solidFill>
            <a:schemeClr val="bg1">
              <a:lumMod val="95000"/>
            </a:schemeClr>
          </a:solidFill>
        </p:spPr>
        <p:txBody>
          <a:bodyPr rtlCol="0" anchor="ctr"/>
          <a:lstStyle>
            <a:lvl1pPr marL="0" indent="0" algn="ctr">
              <a:buNone/>
              <a:defRPr sz="1200">
                <a:solidFill>
                  <a:schemeClr val="tx1">
                    <a:lumMod val="75000"/>
                    <a:lumOff val="25000"/>
                  </a:schemeClr>
                </a:solidFill>
              </a:defRPr>
            </a:lvl1pPr>
          </a:lstStyle>
          <a:p>
            <a:pPr lvl="0" rtl="0"/>
            <a:r>
              <a:rPr lang="zh-CN" altLang="en-US" noProof="0"/>
              <a:t>年，月</a:t>
            </a:r>
            <a:endParaRPr lang="zh-CN" altLang="en-US" noProof="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 名团队成员">
    <p:spTree>
      <p:nvGrpSpPr>
        <p:cNvPr id="1" name=""/>
        <p:cNvGrpSpPr/>
        <p:nvPr/>
      </p:nvGrpSpPr>
      <p:grpSpPr>
        <a:xfrm>
          <a:off x="0" y="0"/>
          <a:ext cx="0" cy="0"/>
          <a:chOff x="0" y="0"/>
          <a:chExt cx="0" cy="0"/>
        </a:xfrm>
      </p:grpSpPr>
      <p:sp>
        <p:nvSpPr>
          <p:cNvPr id="2" name="标题 1"/>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zh-CN" altLang="en-US" noProof="0"/>
              <a:t>单击此处编辑母版标题样式</a:t>
            </a:r>
            <a:endParaRPr lang="zh-CN" altLang="en-US" noProof="0"/>
          </a:p>
        </p:txBody>
      </p:sp>
      <p:sp>
        <p:nvSpPr>
          <p:cNvPr id="7" name="页脚占位符 6"/>
          <p:cNvSpPr>
            <a:spLocks noGrp="1"/>
          </p:cNvSpPr>
          <p:nvPr>
            <p:ph type="ftr" sz="quarter" idx="10"/>
          </p:nvPr>
        </p:nvSpPr>
        <p:spPr/>
        <p:txBody>
          <a:bodyPr rtlCol="0"/>
          <a:lstStyle>
            <a:lvl1pPr>
              <a:defRPr>
                <a:solidFill>
                  <a:schemeClr val="tx1">
                    <a:lumMod val="75000"/>
                    <a:lumOff val="25000"/>
                  </a:schemeClr>
                </a:solidFill>
              </a:defRPr>
            </a:lvl1pPr>
          </a:lstStyle>
          <a:p>
            <a:pPr rtl="0"/>
            <a:r>
              <a:rPr lang="zh-CN" altLang="en-US" noProof="0"/>
              <a:t>添加页脚</a:t>
            </a:r>
            <a:endParaRPr lang="zh-CN" altLang="en-US" noProof="0"/>
          </a:p>
        </p:txBody>
      </p:sp>
      <p:sp>
        <p:nvSpPr>
          <p:cNvPr id="8" name="幻灯片编号占位符 7"/>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zh-CN" noProof="0" smtClean="0"/>
            </a:fld>
            <a:endParaRPr lang="zh-CN" altLang="en-US" noProof="0"/>
          </a:p>
        </p:txBody>
      </p:sp>
      <p:sp>
        <p:nvSpPr>
          <p:cNvPr id="5" name="文本占位符 4"/>
          <p:cNvSpPr>
            <a:spLocks noGrp="1"/>
          </p:cNvSpPr>
          <p:nvPr>
            <p:ph type="body" sz="quarter" idx="12" hasCustomPrompt="1"/>
          </p:nvPr>
        </p:nvSpPr>
        <p:spPr>
          <a:xfrm>
            <a:off x="2340113" y="4505325"/>
            <a:ext cx="1800000" cy="900000"/>
          </a:xfrm>
        </p:spPr>
        <p:txBody>
          <a:bodyPr rtlCol="0"/>
          <a:lstStyle>
            <a:lvl1pPr marL="0" indent="0" algn="ctr">
              <a:buNone/>
              <a:defRPr sz="1600"/>
            </a:lvl1pPr>
          </a:lstStyle>
          <a:p>
            <a:pPr lvl="0" rtl="0"/>
            <a:r>
              <a:rPr lang="zh-CN" altLang="en-US" noProof="0"/>
              <a:t>标题</a:t>
            </a:r>
            <a:endParaRPr lang="zh-CN" altLang="en-US" noProof="0"/>
          </a:p>
        </p:txBody>
      </p:sp>
      <p:sp>
        <p:nvSpPr>
          <p:cNvPr id="13" name="文本占位符 12"/>
          <p:cNvSpPr>
            <a:spLocks noGrp="1"/>
          </p:cNvSpPr>
          <p:nvPr>
            <p:ph type="body" sz="quarter" idx="13" hasCustomPrompt="1"/>
          </p:nvPr>
        </p:nvSpPr>
        <p:spPr>
          <a:xfrm>
            <a:off x="4248426" y="4505325"/>
            <a:ext cx="1800000" cy="900000"/>
          </a:xfrm>
        </p:spPr>
        <p:txBody>
          <a:bodyPr rtlCol="0"/>
          <a:lstStyle>
            <a:lvl1pPr marL="0" indent="0" algn="ctr">
              <a:buNone/>
              <a:defRPr sz="1600"/>
            </a:lvl1pPr>
          </a:lstStyle>
          <a:p>
            <a:pPr lvl="0" rtl="0"/>
            <a:r>
              <a:rPr lang="zh-CN" altLang="en-US" noProof="0"/>
              <a:t>标题</a:t>
            </a:r>
            <a:endParaRPr lang="zh-CN" altLang="en-US" noProof="0"/>
          </a:p>
        </p:txBody>
      </p:sp>
      <p:sp>
        <p:nvSpPr>
          <p:cNvPr id="15" name="文本占位符 14"/>
          <p:cNvSpPr>
            <a:spLocks noGrp="1"/>
          </p:cNvSpPr>
          <p:nvPr>
            <p:ph type="body" sz="quarter" idx="14" hasCustomPrompt="1"/>
          </p:nvPr>
        </p:nvSpPr>
        <p:spPr>
          <a:xfrm>
            <a:off x="6156739" y="4505325"/>
            <a:ext cx="1800000" cy="900000"/>
          </a:xfrm>
        </p:spPr>
        <p:txBody>
          <a:bodyPr rtlCol="0"/>
          <a:lstStyle>
            <a:lvl1pPr marL="0" indent="0" algn="ctr">
              <a:buNone/>
              <a:defRPr sz="1600"/>
            </a:lvl1pPr>
          </a:lstStyle>
          <a:p>
            <a:pPr lvl="0" rtl="0"/>
            <a:r>
              <a:rPr lang="zh-CN" altLang="en-US" noProof="0"/>
              <a:t>标题</a:t>
            </a:r>
            <a:endParaRPr lang="zh-CN" altLang="en-US" noProof="0"/>
          </a:p>
        </p:txBody>
      </p:sp>
      <p:sp>
        <p:nvSpPr>
          <p:cNvPr id="17" name="文本占位符 16"/>
          <p:cNvSpPr>
            <a:spLocks noGrp="1"/>
          </p:cNvSpPr>
          <p:nvPr>
            <p:ph type="body" sz="quarter" idx="15" hasCustomPrompt="1"/>
          </p:nvPr>
        </p:nvSpPr>
        <p:spPr>
          <a:xfrm>
            <a:off x="8065052" y="4505325"/>
            <a:ext cx="1800000" cy="900000"/>
          </a:xfrm>
        </p:spPr>
        <p:txBody>
          <a:bodyPr rtlCol="0"/>
          <a:lstStyle>
            <a:lvl1pPr marL="0" indent="0" algn="ctr">
              <a:buNone/>
              <a:defRPr sz="1600"/>
            </a:lvl1pPr>
          </a:lstStyle>
          <a:p>
            <a:pPr lvl="0" rtl="0"/>
            <a:r>
              <a:rPr lang="zh-CN" altLang="en-US" noProof="0"/>
              <a:t>标题</a:t>
            </a:r>
            <a:endParaRPr lang="zh-CN" altLang="en-US" noProof="0"/>
          </a:p>
        </p:txBody>
      </p:sp>
      <p:sp>
        <p:nvSpPr>
          <p:cNvPr id="6" name="文本占位符 5"/>
          <p:cNvSpPr>
            <a:spLocks noGrp="1"/>
          </p:cNvSpPr>
          <p:nvPr>
            <p:ph type="body" sz="quarter" idx="16" hasCustomPrompt="1"/>
          </p:nvPr>
        </p:nvSpPr>
        <p:spPr>
          <a:xfrm>
            <a:off x="431800" y="3926334"/>
            <a:ext cx="1800000" cy="504000"/>
          </a:xfrm>
        </p:spPr>
        <p:txBody>
          <a:bodyPr rtlCol="0"/>
          <a:lstStyle>
            <a:lvl1pPr marL="0" indent="0" algn="ctr">
              <a:buNone/>
              <a:defRPr b="1">
                <a:latin typeface="Microsoft YaHei UI" panose="020B0503020204020204" pitchFamily="34" charset="-122"/>
                <a:ea typeface="Microsoft YaHei UI" panose="020B0503020204020204" pitchFamily="34" charset="-122"/>
              </a:defRPr>
            </a:lvl1pPr>
          </a:lstStyle>
          <a:p>
            <a:pPr lvl="0" rtl="0"/>
            <a:r>
              <a:rPr lang="zh-CN" altLang="en-US" noProof="0" dirty="0"/>
              <a:t>全名</a:t>
            </a:r>
            <a:endParaRPr lang="zh-CN" altLang="en-US" noProof="0" dirty="0"/>
          </a:p>
        </p:txBody>
      </p:sp>
      <p:sp>
        <p:nvSpPr>
          <p:cNvPr id="10" name="文本占位符 9"/>
          <p:cNvSpPr>
            <a:spLocks noGrp="1"/>
          </p:cNvSpPr>
          <p:nvPr>
            <p:ph type="body" sz="quarter" idx="17" hasCustomPrompt="1"/>
          </p:nvPr>
        </p:nvSpPr>
        <p:spPr>
          <a:xfrm>
            <a:off x="2340113" y="3926335"/>
            <a:ext cx="1800000" cy="504000"/>
          </a:xfrm>
        </p:spPr>
        <p:txBody>
          <a:bodyPr rtlCol="0"/>
          <a:lstStyle>
            <a:lvl1pPr marL="0" indent="0" algn="ctr">
              <a:buNone/>
              <a:defRPr b="1">
                <a:latin typeface="Microsoft YaHei UI" panose="020B0503020204020204" pitchFamily="34" charset="-122"/>
                <a:ea typeface="Microsoft YaHei UI" panose="020B0503020204020204" pitchFamily="34" charset="-122"/>
              </a:defRPr>
            </a:lvl1pPr>
          </a:lstStyle>
          <a:p>
            <a:pPr lvl="0" rtl="0"/>
            <a:r>
              <a:rPr lang="zh-CN" altLang="en-US" noProof="0"/>
              <a:t>全名</a:t>
            </a:r>
            <a:endParaRPr lang="zh-CN" altLang="en-US" noProof="0"/>
          </a:p>
        </p:txBody>
      </p:sp>
      <p:sp>
        <p:nvSpPr>
          <p:cNvPr id="12" name="文本占位符 11"/>
          <p:cNvSpPr>
            <a:spLocks noGrp="1"/>
          </p:cNvSpPr>
          <p:nvPr>
            <p:ph type="body" sz="quarter" idx="18" hasCustomPrompt="1"/>
          </p:nvPr>
        </p:nvSpPr>
        <p:spPr>
          <a:xfrm>
            <a:off x="4248426" y="3926335"/>
            <a:ext cx="1800000" cy="504000"/>
          </a:xfrm>
        </p:spPr>
        <p:txBody>
          <a:bodyPr rtlCol="0"/>
          <a:lstStyle>
            <a:lvl1pPr marL="0" indent="0" algn="ctr">
              <a:buNone/>
              <a:defRPr b="1">
                <a:latin typeface="Microsoft YaHei UI" panose="020B0503020204020204" pitchFamily="34" charset="-122"/>
                <a:ea typeface="Microsoft YaHei UI" panose="020B0503020204020204" pitchFamily="34" charset="-122"/>
              </a:defRPr>
            </a:lvl1pPr>
          </a:lstStyle>
          <a:p>
            <a:pPr lvl="0" rtl="0"/>
            <a:r>
              <a:rPr lang="zh-CN" altLang="en-US" noProof="0"/>
              <a:t>全名</a:t>
            </a:r>
            <a:endParaRPr lang="zh-CN" altLang="en-US" noProof="0"/>
          </a:p>
        </p:txBody>
      </p:sp>
      <p:sp>
        <p:nvSpPr>
          <p:cNvPr id="16" name="文本占位符 15"/>
          <p:cNvSpPr>
            <a:spLocks noGrp="1"/>
          </p:cNvSpPr>
          <p:nvPr>
            <p:ph type="body" sz="quarter" idx="19" hasCustomPrompt="1"/>
          </p:nvPr>
        </p:nvSpPr>
        <p:spPr>
          <a:xfrm>
            <a:off x="6156739" y="3926335"/>
            <a:ext cx="1800000" cy="504000"/>
          </a:xfrm>
        </p:spPr>
        <p:txBody>
          <a:bodyPr rtlCol="0"/>
          <a:lstStyle>
            <a:lvl1pPr marL="0" indent="0" algn="ctr">
              <a:buNone/>
              <a:defRPr b="1">
                <a:latin typeface="Microsoft YaHei UI" panose="020B0503020204020204" pitchFamily="34" charset="-122"/>
                <a:ea typeface="Microsoft YaHei UI" panose="020B0503020204020204" pitchFamily="34" charset="-122"/>
              </a:defRPr>
            </a:lvl1pPr>
          </a:lstStyle>
          <a:p>
            <a:pPr lvl="0" rtl="0"/>
            <a:r>
              <a:rPr lang="zh-CN" altLang="en-US" noProof="0"/>
              <a:t>全名</a:t>
            </a:r>
            <a:endParaRPr lang="zh-CN" altLang="en-US" noProof="0"/>
          </a:p>
        </p:txBody>
      </p:sp>
      <p:sp>
        <p:nvSpPr>
          <p:cNvPr id="19" name="文本占位符 18"/>
          <p:cNvSpPr>
            <a:spLocks noGrp="1"/>
          </p:cNvSpPr>
          <p:nvPr>
            <p:ph type="body" sz="quarter" idx="20" hasCustomPrompt="1"/>
          </p:nvPr>
        </p:nvSpPr>
        <p:spPr>
          <a:xfrm>
            <a:off x="8065052" y="3926335"/>
            <a:ext cx="1800000" cy="504000"/>
          </a:xfrm>
        </p:spPr>
        <p:txBody>
          <a:bodyPr rtlCol="0"/>
          <a:lstStyle>
            <a:lvl1pPr marL="0" indent="0" algn="ctr">
              <a:buNone/>
              <a:defRPr b="1">
                <a:latin typeface="Microsoft YaHei UI" panose="020B0503020204020204" pitchFamily="34" charset="-122"/>
                <a:ea typeface="Microsoft YaHei UI" panose="020B0503020204020204" pitchFamily="34" charset="-122"/>
              </a:defRPr>
            </a:lvl1pPr>
          </a:lstStyle>
          <a:p>
            <a:pPr lvl="0" rtl="0"/>
            <a:r>
              <a:rPr lang="zh-CN" altLang="en-US" noProof="0"/>
              <a:t>全名</a:t>
            </a:r>
            <a:endParaRPr lang="zh-CN" altLang="en-US" noProof="0"/>
          </a:p>
        </p:txBody>
      </p:sp>
      <p:sp>
        <p:nvSpPr>
          <p:cNvPr id="21" name="文本占位符 20"/>
          <p:cNvSpPr>
            <a:spLocks noGrp="1"/>
          </p:cNvSpPr>
          <p:nvPr>
            <p:ph type="body" sz="quarter" idx="21" hasCustomPrompt="1"/>
          </p:nvPr>
        </p:nvSpPr>
        <p:spPr>
          <a:xfrm>
            <a:off x="431800" y="4505325"/>
            <a:ext cx="1800000" cy="900000"/>
          </a:xfrm>
        </p:spPr>
        <p:txBody>
          <a:bodyPr rtlCol="0"/>
          <a:lstStyle>
            <a:lvl1pPr marL="0" indent="0" algn="ctr">
              <a:buNone/>
              <a:defRPr sz="1600"/>
            </a:lvl1pPr>
          </a:lstStyle>
          <a:p>
            <a:pPr lvl="0" rtl="0"/>
            <a:r>
              <a:rPr lang="zh-CN" altLang="en-US" noProof="0"/>
              <a:t>标题</a:t>
            </a:r>
            <a:endParaRPr lang="zh-CN" altLang="en-US" noProof="0"/>
          </a:p>
        </p:txBody>
      </p:sp>
      <p:sp>
        <p:nvSpPr>
          <p:cNvPr id="23" name="图片占位符 22"/>
          <p:cNvSpPr>
            <a:spLocks noGrp="1"/>
          </p:cNvSpPr>
          <p:nvPr>
            <p:ph type="pic" sz="quarter" idx="22" hasCustomPrompt="1"/>
          </p:nvPr>
        </p:nvSpPr>
        <p:spPr>
          <a:xfrm>
            <a:off x="717088"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zh-CN" altLang="en-US" noProof="0"/>
              <a:t>单击图标以添加图片</a:t>
            </a:r>
            <a:endParaRPr lang="zh-CN" altLang="en-US" noProof="0"/>
          </a:p>
        </p:txBody>
      </p:sp>
      <p:sp>
        <p:nvSpPr>
          <p:cNvPr id="24" name="图片占位符 22"/>
          <p:cNvSpPr>
            <a:spLocks noGrp="1"/>
          </p:cNvSpPr>
          <p:nvPr>
            <p:ph type="pic" sz="quarter" idx="23" hasCustomPrompt="1"/>
          </p:nvPr>
        </p:nvSpPr>
        <p:spPr>
          <a:xfrm>
            <a:off x="262540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zh-CN" altLang="en-US" noProof="0" dirty="0"/>
              <a:t>单击图标以添加图片</a:t>
            </a:r>
            <a:endParaRPr lang="zh-CN" altLang="en-US" noProof="0" dirty="0"/>
          </a:p>
        </p:txBody>
      </p:sp>
      <p:sp>
        <p:nvSpPr>
          <p:cNvPr id="25" name="图片占位符 22"/>
          <p:cNvSpPr>
            <a:spLocks noGrp="1"/>
          </p:cNvSpPr>
          <p:nvPr>
            <p:ph type="pic" sz="quarter" idx="24" hasCustomPrompt="1"/>
          </p:nvPr>
        </p:nvSpPr>
        <p:spPr>
          <a:xfrm>
            <a:off x="4533714"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zh-CN" altLang="en-US" noProof="0"/>
              <a:t>单击图标以添加图片</a:t>
            </a:r>
            <a:endParaRPr lang="zh-CN" altLang="en-US" noProof="0"/>
          </a:p>
        </p:txBody>
      </p:sp>
      <p:sp>
        <p:nvSpPr>
          <p:cNvPr id="26" name="图片占位符 22"/>
          <p:cNvSpPr>
            <a:spLocks noGrp="1"/>
          </p:cNvSpPr>
          <p:nvPr>
            <p:ph type="pic" sz="quarter" idx="25" hasCustomPrompt="1"/>
          </p:nvPr>
        </p:nvSpPr>
        <p:spPr>
          <a:xfrm>
            <a:off x="6442027"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zh-CN" altLang="en-US" noProof="0"/>
              <a:t>单击图标以添加图片</a:t>
            </a:r>
            <a:endParaRPr lang="zh-CN" altLang="en-US" noProof="0"/>
          </a:p>
        </p:txBody>
      </p:sp>
      <p:sp>
        <p:nvSpPr>
          <p:cNvPr id="27" name="图片占位符 22"/>
          <p:cNvSpPr>
            <a:spLocks noGrp="1"/>
          </p:cNvSpPr>
          <p:nvPr>
            <p:ph type="pic" sz="quarter" idx="26" hasCustomPrompt="1"/>
          </p:nvPr>
        </p:nvSpPr>
        <p:spPr>
          <a:xfrm>
            <a:off x="8350340"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zh-CN" altLang="en-US" noProof="0"/>
              <a:t>单击图标以添加图片</a:t>
            </a:r>
            <a:endParaRPr lang="zh-CN" altLang="en-US" noProof="0"/>
          </a:p>
        </p:txBody>
      </p:sp>
      <p:sp>
        <p:nvSpPr>
          <p:cNvPr id="20" name="图片占位符 22"/>
          <p:cNvSpPr>
            <a:spLocks noGrp="1"/>
          </p:cNvSpPr>
          <p:nvPr>
            <p:ph type="pic" sz="quarter" idx="27" hasCustomPrompt="1"/>
          </p:nvPr>
        </p:nvSpPr>
        <p:spPr>
          <a:xfrm>
            <a:off x="1025865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zh-CN" altLang="en-US" noProof="0"/>
              <a:t>单击图标以添加图片</a:t>
            </a:r>
            <a:endParaRPr lang="zh-CN" altLang="en-US" noProof="0"/>
          </a:p>
        </p:txBody>
      </p:sp>
      <p:sp>
        <p:nvSpPr>
          <p:cNvPr id="4" name="文本占位符 3"/>
          <p:cNvSpPr>
            <a:spLocks noGrp="1"/>
          </p:cNvSpPr>
          <p:nvPr>
            <p:ph type="body" sz="quarter" idx="28" hasCustomPrompt="1"/>
          </p:nvPr>
        </p:nvSpPr>
        <p:spPr>
          <a:xfrm>
            <a:off x="9973363" y="3925888"/>
            <a:ext cx="1800000" cy="504825"/>
          </a:xfrm>
        </p:spPr>
        <p:txBody>
          <a:bodyPr rtlCol="0"/>
          <a:lstStyle>
            <a:lvl1pPr marL="0" indent="0" algn="ctr">
              <a:buNone/>
              <a:defRPr b="1">
                <a:latin typeface="Microsoft YaHei UI" panose="020B0503020204020204" pitchFamily="34" charset="-122"/>
                <a:ea typeface="Microsoft YaHei UI" panose="020B0503020204020204" pitchFamily="34" charset="-122"/>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zh-CN" altLang="en-US" noProof="0"/>
              <a:t>全名</a:t>
            </a:r>
            <a:endParaRPr lang="zh-CN" altLang="en-US" noProof="0"/>
          </a:p>
        </p:txBody>
      </p:sp>
      <p:sp>
        <p:nvSpPr>
          <p:cNvPr id="11" name="文本占位符 10"/>
          <p:cNvSpPr>
            <a:spLocks noGrp="1"/>
          </p:cNvSpPr>
          <p:nvPr>
            <p:ph type="body" sz="quarter" idx="29" hasCustomPrompt="1"/>
          </p:nvPr>
        </p:nvSpPr>
        <p:spPr>
          <a:xfrm>
            <a:off x="9973363" y="4505325"/>
            <a:ext cx="1800000" cy="900113"/>
          </a:xfrm>
        </p:spPr>
        <p:txBody>
          <a:bodyPr rtlCol="0"/>
          <a:lstStyle>
            <a:lvl1pPr marL="0" indent="0" algn="ctr">
              <a:buNone/>
              <a:defRPr/>
            </a:lvl1pPr>
          </a:lstStyle>
          <a:p>
            <a:pPr lvl="0" rtl="0"/>
            <a:r>
              <a:rPr lang="zh-CN" altLang="en-US" noProof="0"/>
              <a:t>标题</a:t>
            </a:r>
            <a:endParaRPr lang="zh-CN" altLang="en-US" noProof="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仅标题和副标题">
    <p:spTree>
      <p:nvGrpSpPr>
        <p:cNvPr id="1" name=""/>
        <p:cNvGrpSpPr/>
        <p:nvPr/>
      </p:nvGrpSpPr>
      <p:grpSpPr>
        <a:xfrm>
          <a:off x="0" y="0"/>
          <a:ext cx="0" cy="0"/>
          <a:chOff x="0" y="0"/>
          <a:chExt cx="0" cy="0"/>
        </a:xfrm>
      </p:grpSpPr>
      <p:sp>
        <p:nvSpPr>
          <p:cNvPr id="29" name="任意多边形：形状 28"/>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7" name="任意多边形：形状 26"/>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 name="标题 1"/>
          <p:cNvSpPr>
            <a:spLocks noGrp="1"/>
          </p:cNvSpPr>
          <p:nvPr>
            <p:ph type="title"/>
          </p:nvPr>
        </p:nvSpPr>
        <p:spPr/>
        <p:txBody>
          <a:bodyPr rtlCol="0"/>
          <a:lstStyle>
            <a:lvl1pPr>
              <a:defRPr>
                <a:solidFill>
                  <a:schemeClr val="tx1">
                    <a:lumMod val="75000"/>
                    <a:lumOff val="25000"/>
                  </a:schemeClr>
                </a:solidFill>
              </a:defRPr>
            </a:lvl1pPr>
          </a:lstStyle>
          <a:p>
            <a:pPr rtl="0"/>
            <a:r>
              <a:rPr lang="zh-CN" altLang="en-US" noProof="0"/>
              <a:t>单击此处编辑母版标题样式</a:t>
            </a:r>
            <a:endParaRPr lang="zh-CN" altLang="en-US" noProof="0" dirty="0"/>
          </a:p>
        </p:txBody>
      </p:sp>
      <p:sp>
        <p:nvSpPr>
          <p:cNvPr id="6" name="页脚占位符 5"/>
          <p:cNvSpPr>
            <a:spLocks noGrp="1"/>
          </p:cNvSpPr>
          <p:nvPr>
            <p:ph type="ftr" sz="quarter" idx="10"/>
          </p:nvPr>
        </p:nvSpPr>
        <p:spPr/>
        <p:txBody>
          <a:bodyPr rtlCol="0"/>
          <a:lstStyle>
            <a:lvl1pPr>
              <a:defRPr>
                <a:solidFill>
                  <a:schemeClr val="tx1">
                    <a:lumMod val="75000"/>
                    <a:lumOff val="25000"/>
                  </a:schemeClr>
                </a:solidFill>
              </a:defRPr>
            </a:lvl1pPr>
          </a:lstStyle>
          <a:p>
            <a:pPr rtl="0"/>
            <a:r>
              <a:rPr lang="zh-CN" altLang="en-US" noProof="0"/>
              <a:t>添加页脚</a:t>
            </a:r>
            <a:endParaRPr lang="zh-CN" altLang="en-US" noProof="0"/>
          </a:p>
        </p:txBody>
      </p:sp>
      <p:sp>
        <p:nvSpPr>
          <p:cNvPr id="7" name="灯片编号占位符 6"/>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zh-CN" noProof="0" smtClean="0"/>
            </a:fld>
            <a:endParaRPr lang="zh-CN" altLang="en-US" noProof="0"/>
          </a:p>
        </p:txBody>
      </p:sp>
      <p:sp>
        <p:nvSpPr>
          <p:cNvPr id="14" name="任意多边形：形状 13"/>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19" name="任意多边形：形状 18"/>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18" name="任意多边形：形状 17"/>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0" name="任意多边形：形状 19"/>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1" fmla="*/ 0 w 1980696"/>
              <a:gd name="connsiteY0-2" fmla="*/ 1680311 h 1680311"/>
              <a:gd name="connsiteX1-3" fmla="*/ 1337031 w 1980696"/>
              <a:gd name="connsiteY1-4" fmla="*/ 0 h 1680311"/>
              <a:gd name="connsiteX2-5" fmla="*/ 1980696 w 1980696"/>
              <a:gd name="connsiteY2-6" fmla="*/ 1143817 h 1680311"/>
              <a:gd name="connsiteX3-7" fmla="*/ 1459417 w 1980696"/>
              <a:gd name="connsiteY3-8" fmla="*/ 1680311 h 1680311"/>
              <a:gd name="connsiteX4" fmla="*/ 0 w 1980696"/>
              <a:gd name="connsiteY4" fmla="*/ 1680311 h 1680311"/>
              <a:gd name="connsiteX0-9" fmla="*/ 0 w 1459417"/>
              <a:gd name="connsiteY0-10" fmla="*/ 1680311 h 1680311"/>
              <a:gd name="connsiteX1-11" fmla="*/ 1337031 w 1459417"/>
              <a:gd name="connsiteY1-12" fmla="*/ 0 h 1680311"/>
              <a:gd name="connsiteX2-13" fmla="*/ 1360698 w 1459417"/>
              <a:gd name="connsiteY2-14" fmla="*/ 208215 h 1680311"/>
              <a:gd name="connsiteX3-15" fmla="*/ 1459417 w 1459417"/>
              <a:gd name="connsiteY3-16" fmla="*/ 1680311 h 1680311"/>
              <a:gd name="connsiteX4-17" fmla="*/ 0 w 1459417"/>
              <a:gd name="connsiteY4-18" fmla="*/ 1680311 h 1680311"/>
              <a:gd name="connsiteX0-19" fmla="*/ 0 w 1360698"/>
              <a:gd name="connsiteY0-20" fmla="*/ 1680311 h 1688402"/>
              <a:gd name="connsiteX1-21" fmla="*/ 1337031 w 1360698"/>
              <a:gd name="connsiteY1-22" fmla="*/ 0 h 1688402"/>
              <a:gd name="connsiteX2-23" fmla="*/ 1360698 w 1360698"/>
              <a:gd name="connsiteY2-24" fmla="*/ 208215 h 1688402"/>
              <a:gd name="connsiteX3-25" fmla="*/ 278710 w 1360698"/>
              <a:gd name="connsiteY3-26" fmla="*/ 1688402 h 1688402"/>
              <a:gd name="connsiteX4-27" fmla="*/ 0 w 1360698"/>
              <a:gd name="connsiteY4-28" fmla="*/ 1680311 h 1688402"/>
              <a:gd name="connsiteX0-29" fmla="*/ 0 w 1360698"/>
              <a:gd name="connsiteY0-30" fmla="*/ 1680311 h 1698354"/>
              <a:gd name="connsiteX1-31" fmla="*/ 1337031 w 1360698"/>
              <a:gd name="connsiteY1-32" fmla="*/ 0 h 1698354"/>
              <a:gd name="connsiteX2-33" fmla="*/ 1360698 w 1360698"/>
              <a:gd name="connsiteY2-34" fmla="*/ 208215 h 1698354"/>
              <a:gd name="connsiteX3-35" fmla="*/ 415804 w 1360698"/>
              <a:gd name="connsiteY3-36" fmla="*/ 1698354 h 1698354"/>
              <a:gd name="connsiteX4-37" fmla="*/ 0 w 1360698"/>
              <a:gd name="connsiteY4-38" fmla="*/ 1680311 h 1698354"/>
              <a:gd name="connsiteX0-39" fmla="*/ 0 w 1360698"/>
              <a:gd name="connsiteY0-40" fmla="*/ 1556337 h 1574380"/>
              <a:gd name="connsiteX1-41" fmla="*/ 1226116 w 1360698"/>
              <a:gd name="connsiteY1-42" fmla="*/ 0 h 1574380"/>
              <a:gd name="connsiteX2-43" fmla="*/ 1360698 w 1360698"/>
              <a:gd name="connsiteY2-44" fmla="*/ 84241 h 1574380"/>
              <a:gd name="connsiteX3-45" fmla="*/ 415804 w 1360698"/>
              <a:gd name="connsiteY3-46" fmla="*/ 1574380 h 1574380"/>
              <a:gd name="connsiteX4-47" fmla="*/ 0 w 1360698"/>
              <a:gd name="connsiteY4-48" fmla="*/ 1556337 h 1574380"/>
              <a:gd name="connsiteX0-49" fmla="*/ 0 w 1303560"/>
              <a:gd name="connsiteY0-50" fmla="*/ 1556337 h 1574380"/>
              <a:gd name="connsiteX1-51" fmla="*/ 1226116 w 1303560"/>
              <a:gd name="connsiteY1-52" fmla="*/ 0 h 1574380"/>
              <a:gd name="connsiteX2-53" fmla="*/ 1303560 w 1303560"/>
              <a:gd name="connsiteY2-54" fmla="*/ 105569 h 1574380"/>
              <a:gd name="connsiteX3-55" fmla="*/ 415804 w 1303560"/>
              <a:gd name="connsiteY3-56" fmla="*/ 1574380 h 1574380"/>
              <a:gd name="connsiteX4-57" fmla="*/ 0 w 1303560"/>
              <a:gd name="connsiteY4-58" fmla="*/ 1556337 h 1574380"/>
              <a:gd name="connsiteX0-59" fmla="*/ 0 w 1246227"/>
              <a:gd name="connsiteY0-60" fmla="*/ 1580187 h 1580187"/>
              <a:gd name="connsiteX1-61" fmla="*/ 1168783 w 1246227"/>
              <a:gd name="connsiteY1-62" fmla="*/ 0 h 1580187"/>
              <a:gd name="connsiteX2-63" fmla="*/ 1246227 w 1246227"/>
              <a:gd name="connsiteY2-64" fmla="*/ 105569 h 1580187"/>
              <a:gd name="connsiteX3-65" fmla="*/ 358471 w 1246227"/>
              <a:gd name="connsiteY3-66" fmla="*/ 1574380 h 1580187"/>
              <a:gd name="connsiteX4-67" fmla="*/ 0 w 1246227"/>
              <a:gd name="connsiteY4-68" fmla="*/ 1580187 h 1580187"/>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4" name="任意多边形：形状 23"/>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3" name="任意多边形：形状 22"/>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13" name="文本占位符 8"/>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zh-CN" altLang="en-US" noProof="0" dirty="0"/>
              <a:t>子标题</a:t>
            </a:r>
            <a:endParaRPr lang="zh-CN" alt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bg>
      <p:bgPr>
        <a:solidFill>
          <a:schemeClr val="bg1"/>
        </a:solidFill>
        <a:effectLst/>
      </p:bgPr>
    </p:bg>
    <p:spTree>
      <p:nvGrpSpPr>
        <p:cNvPr id="1" name=""/>
        <p:cNvGrpSpPr/>
        <p:nvPr/>
      </p:nvGrpSpPr>
      <p:grpSpPr>
        <a:xfrm>
          <a:off x="0" y="0"/>
          <a:ext cx="0" cy="0"/>
          <a:chOff x="0" y="0"/>
          <a:chExt cx="0" cy="0"/>
        </a:xfrm>
      </p:grpSpPr>
      <p:sp>
        <p:nvSpPr>
          <p:cNvPr id="8" name="长方形 7"/>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9" name="长方形 8"/>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10" name="长方形 9"/>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11" name="长方形 10"/>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2" name="图片占位符 31"/>
          <p:cNvSpPr>
            <a:spLocks noGrp="1"/>
          </p:cNvSpPr>
          <p:nvPr>
            <p:ph type="pic" sz="quarter" idx="12" hasCustomPrompt="1"/>
          </p:nvPr>
        </p:nvSpPr>
        <p:spPr>
          <a:xfrm>
            <a:off x="86714" y="86714"/>
            <a:ext cx="6009285" cy="6684572"/>
          </a:xfrm>
          <a:solidFill>
            <a:schemeClr val="bg1">
              <a:lumMod val="85000"/>
            </a:schemeClr>
          </a:solidFill>
        </p:spPr>
        <p:txBody>
          <a:bodyPr lIns="0" tIns="0" rtlCol="0" anchor="ctr"/>
          <a:lstStyle>
            <a:lvl1pPr marL="0" indent="0" algn="ctr">
              <a:buNone/>
              <a:defRPr sz="1100" i="1">
                <a:latin typeface="Microsoft YaHei UI" panose="020B0503020204020204" pitchFamily="34" charset="-122"/>
                <a:cs typeface="Times New Roman" panose="02020603050405020304" pitchFamily="18" charset="0"/>
              </a:defRPr>
            </a:lvl1pPr>
          </a:lstStyle>
          <a:p>
            <a:pPr rtl="0"/>
            <a:r>
              <a:rPr lang="zh-CN" altLang="en-US" noProof="0"/>
              <a:t>在此处插入或拖放图像</a:t>
            </a:r>
            <a:endParaRPr lang="zh-CN" altLang="en-US" noProof="0"/>
          </a:p>
        </p:txBody>
      </p:sp>
      <p:sp>
        <p:nvSpPr>
          <p:cNvPr id="2" name="标题 1"/>
          <p:cNvSpPr>
            <a:spLocks noGrp="1"/>
          </p:cNvSpPr>
          <p:nvPr>
            <p:ph type="ctrTitle" hasCustomPrompt="1"/>
          </p:nvPr>
        </p:nvSpPr>
        <p:spPr>
          <a:xfrm>
            <a:off x="6095999" y="86714"/>
            <a:ext cx="6009287" cy="4068402"/>
          </a:xfrm>
          <a:solidFill>
            <a:schemeClr val="tx1">
              <a:alpha val="80000"/>
            </a:schemeClr>
          </a:solidFill>
        </p:spPr>
        <p:txBody>
          <a:bodyPr lIns="288000" rIns="432000" bIns="144000" rtlCol="0" anchor="b"/>
          <a:lstStyle>
            <a:lvl1pPr algn="r" rtl="0">
              <a:defRPr sz="4200" spc="-150">
                <a:solidFill>
                  <a:schemeClr val="bg1"/>
                </a:solidFill>
              </a:defRPr>
            </a:lvl1pPr>
          </a:lstStyle>
          <a:p>
            <a:pPr rtl="0"/>
            <a:r>
              <a:rPr lang="zh-CN" altLang="en-US" noProof="0" dirty="0"/>
              <a:t>单击此处编辑 </a:t>
            </a:r>
            <a:br>
              <a:rPr lang="zh-CN" altLang="en-US" noProof="0" dirty="0"/>
            </a:br>
            <a:r>
              <a:rPr lang="zh-CN" altLang="en-US" noProof="0" dirty="0"/>
              <a:t>母版标题样式</a:t>
            </a:r>
            <a:endParaRPr lang="zh-CN" altLang="en-US" noProof="0" dirty="0"/>
          </a:p>
        </p:txBody>
      </p:sp>
      <p:sp>
        <p:nvSpPr>
          <p:cNvPr id="3" name="副标题 2"/>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rtlCol="0"/>
          <a:lstStyle>
            <a:lvl1pPr marL="0" indent="0" algn="r" rtl="0">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noProof="0"/>
              <a:t>单击此处编辑母版副标题样式</a:t>
            </a:r>
            <a:endParaRPr lang="zh-CN" altLang="en-US" noProof="0" dirty="0"/>
          </a:p>
        </p:txBody>
      </p:sp>
      <p:sp>
        <p:nvSpPr>
          <p:cNvPr id="5" name="灯片编号占位符 4"/>
          <p:cNvSpPr>
            <a:spLocks noGrp="1"/>
          </p:cNvSpPr>
          <p:nvPr>
            <p:ph type="sldNum" sz="quarter" idx="14"/>
          </p:nvPr>
        </p:nvSpPr>
        <p:spPr/>
        <p:txBody>
          <a:bodyPr rtlCol="0"/>
          <a:lstStyle/>
          <a:p>
            <a:pPr rtl="0"/>
            <a:fld id="{19B51A1E-902D-48AF-9020-955120F399B6}" type="slidenum">
              <a:rPr lang="en-US" altLang="zh-CN" noProof="0" smtClean="0"/>
            </a:fld>
            <a:endParaRPr lang="zh-CN" altLang="en-US" noProof="0"/>
          </a:p>
        </p:txBody>
      </p:sp>
      <p:sp>
        <p:nvSpPr>
          <p:cNvPr id="6" name="文本框 5"/>
          <p:cNvSpPr txBox="1"/>
          <p:nvPr userDrawn="1"/>
        </p:nvSpPr>
        <p:spPr>
          <a:xfrm>
            <a:off x="5861957" y="6613071"/>
            <a:ext cx="0" cy="0"/>
          </a:xfrm>
          <a:prstGeom prst="rect">
            <a:avLst/>
          </a:prstGeom>
          <a:noFill/>
        </p:spPr>
        <p:txBody>
          <a:bodyPr wrap="none" lIns="0" tIns="0" rIns="0" bIns="0" rtlCol="0">
            <a:noAutofit/>
          </a:bodyPr>
          <a:lstStyle/>
          <a:p>
            <a:pPr algn="l" rtl="0"/>
            <a:endParaRPr lang="zh-CN" altLang="en-US" sz="1200" noProof="0">
              <a:solidFill>
                <a:schemeClr val="tx1">
                  <a:lumMod val="75000"/>
                  <a:lumOff val="25000"/>
                </a:schemeClr>
              </a:solidFill>
              <a:latin typeface="Microsoft YaHei UI Light" panose="020B0502040204020203" pitchFamily="34"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5" name="任意多边形：形状 14"/>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1" fmla="*/ 0 w 3571215"/>
              <a:gd name="connsiteY0-2" fmla="*/ 2176150 h 2890087"/>
              <a:gd name="connsiteX1-3" fmla="*/ 2472666 w 3571215"/>
              <a:gd name="connsiteY1-4" fmla="*/ 36067 h 2890087"/>
              <a:gd name="connsiteX2-5" fmla="*/ 3571215 w 3571215"/>
              <a:gd name="connsiteY2-6" fmla="*/ 0 h 2890087"/>
              <a:gd name="connsiteX3-7" fmla="*/ 1392370 w 3571215"/>
              <a:gd name="connsiteY3-8" fmla="*/ 2792094 h 2890087"/>
              <a:gd name="connsiteX4-9" fmla="*/ 393183 w 3571215"/>
              <a:gd name="connsiteY4-10" fmla="*/ 2890087 h 2890087"/>
              <a:gd name="connsiteX5-11" fmla="*/ 0 w 3571215"/>
              <a:gd name="connsiteY5-12" fmla="*/ 2176150 h 2890087"/>
              <a:gd name="connsiteX0-13" fmla="*/ 0 w 3571215"/>
              <a:gd name="connsiteY0-14" fmla="*/ 2176150 h 2890087"/>
              <a:gd name="connsiteX1-15" fmla="*/ 2472666 w 3571215"/>
              <a:gd name="connsiteY1-16" fmla="*/ 36067 h 2890087"/>
              <a:gd name="connsiteX2-17" fmla="*/ 3571215 w 3571215"/>
              <a:gd name="connsiteY2-18" fmla="*/ 0 h 2890087"/>
              <a:gd name="connsiteX3-19" fmla="*/ 2626822 w 3571215"/>
              <a:gd name="connsiteY3-20" fmla="*/ 1399810 h 2890087"/>
              <a:gd name="connsiteX4-21" fmla="*/ 393183 w 3571215"/>
              <a:gd name="connsiteY4-22" fmla="*/ 2890087 h 2890087"/>
              <a:gd name="connsiteX5-23" fmla="*/ 0 w 3571215"/>
              <a:gd name="connsiteY5-24" fmla="*/ 2176150 h 2890087"/>
              <a:gd name="connsiteX0-25" fmla="*/ 0 w 3571215"/>
              <a:gd name="connsiteY0-26" fmla="*/ 2176150 h 2176150"/>
              <a:gd name="connsiteX1-27" fmla="*/ 2472666 w 3571215"/>
              <a:gd name="connsiteY1-28" fmla="*/ 36067 h 2176150"/>
              <a:gd name="connsiteX2-29" fmla="*/ 3571215 w 3571215"/>
              <a:gd name="connsiteY2-30" fmla="*/ 0 h 2176150"/>
              <a:gd name="connsiteX3-31" fmla="*/ 2626822 w 3571215"/>
              <a:gd name="connsiteY3-32" fmla="*/ 1399810 h 2176150"/>
              <a:gd name="connsiteX4-33" fmla="*/ 2309686 w 3571215"/>
              <a:gd name="connsiteY4-34" fmla="*/ 820126 h 2176150"/>
              <a:gd name="connsiteX5-35" fmla="*/ 0 w 3571215"/>
              <a:gd name="connsiteY5-36" fmla="*/ 2176150 h 2176150"/>
              <a:gd name="connsiteX0-37" fmla="*/ 0 w 1957093"/>
              <a:gd name="connsiteY0-38" fmla="*/ 318772 h 1399810"/>
              <a:gd name="connsiteX1-39" fmla="*/ 858544 w 1957093"/>
              <a:gd name="connsiteY1-40" fmla="*/ 36067 h 1399810"/>
              <a:gd name="connsiteX2-41" fmla="*/ 1957093 w 1957093"/>
              <a:gd name="connsiteY2-42" fmla="*/ 0 h 1399810"/>
              <a:gd name="connsiteX3-43" fmla="*/ 1012700 w 1957093"/>
              <a:gd name="connsiteY3-44" fmla="*/ 1399810 h 1399810"/>
              <a:gd name="connsiteX4-45" fmla="*/ 695564 w 1957093"/>
              <a:gd name="connsiteY4-46" fmla="*/ 820126 h 1399810"/>
              <a:gd name="connsiteX5-47" fmla="*/ 0 w 1957093"/>
              <a:gd name="connsiteY5-48" fmla="*/ 318772 h 1399810"/>
              <a:gd name="connsiteX0-49" fmla="*/ 0 w 1957093"/>
              <a:gd name="connsiteY0-50" fmla="*/ 318772 h 1399810"/>
              <a:gd name="connsiteX1-51" fmla="*/ 858544 w 1957093"/>
              <a:gd name="connsiteY1-52" fmla="*/ 36067 h 1399810"/>
              <a:gd name="connsiteX2-53" fmla="*/ 1957093 w 1957093"/>
              <a:gd name="connsiteY2-54" fmla="*/ 0 h 1399810"/>
              <a:gd name="connsiteX3-55" fmla="*/ 1012700 w 1957093"/>
              <a:gd name="connsiteY3-56" fmla="*/ 1399810 h 1399810"/>
              <a:gd name="connsiteX4-57" fmla="*/ 172487 w 1957093"/>
              <a:gd name="connsiteY4-58" fmla="*/ 1221089 h 1399810"/>
              <a:gd name="connsiteX5-59" fmla="*/ 0 w 1957093"/>
              <a:gd name="connsiteY5-60" fmla="*/ 318772 h 13998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14" name="任意多边形：形状 13"/>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 name="标题 1"/>
          <p:cNvSpPr>
            <a:spLocks noGrp="1"/>
          </p:cNvSpPr>
          <p:nvPr>
            <p:ph type="title"/>
          </p:nvPr>
        </p:nvSpPr>
        <p:spPr/>
        <p:txBody>
          <a:bodyPr rtlCol="0"/>
          <a:lstStyle>
            <a:lvl1pPr>
              <a:defRPr>
                <a:solidFill>
                  <a:schemeClr val="tx1">
                    <a:lumMod val="75000"/>
                    <a:lumOff val="25000"/>
                  </a:schemeClr>
                </a:solidFill>
              </a:defRPr>
            </a:lvl1pPr>
          </a:lstStyle>
          <a:p>
            <a:pPr rtl="0"/>
            <a:r>
              <a:rPr lang="zh-CN" altLang="en-US" noProof="0"/>
              <a:t>单击此处编辑母版标题样式</a:t>
            </a:r>
            <a:endParaRPr lang="zh-CN" altLang="en-US" noProof="0"/>
          </a:p>
        </p:txBody>
      </p:sp>
      <p:sp>
        <p:nvSpPr>
          <p:cNvPr id="6" name="页脚占位符 5"/>
          <p:cNvSpPr>
            <a:spLocks noGrp="1"/>
          </p:cNvSpPr>
          <p:nvPr>
            <p:ph type="ftr" sz="quarter" idx="10"/>
          </p:nvPr>
        </p:nvSpPr>
        <p:spPr/>
        <p:txBody>
          <a:bodyPr rtlCol="0"/>
          <a:lstStyle>
            <a:lvl1pPr>
              <a:defRPr>
                <a:solidFill>
                  <a:schemeClr val="tx1">
                    <a:lumMod val="75000"/>
                    <a:lumOff val="25000"/>
                  </a:schemeClr>
                </a:solidFill>
              </a:defRPr>
            </a:lvl1pPr>
          </a:lstStyle>
          <a:p>
            <a:pPr rtl="0"/>
            <a:r>
              <a:rPr lang="zh-CN" altLang="en-US" noProof="0"/>
              <a:t>添加页脚</a:t>
            </a:r>
            <a:endParaRPr lang="zh-CN" altLang="en-US" noProof="0"/>
          </a:p>
        </p:txBody>
      </p:sp>
      <p:sp>
        <p:nvSpPr>
          <p:cNvPr id="7" name="灯片编号占位符 6"/>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zh-CN" noProof="0" smtClean="0"/>
            </a:fld>
            <a:endParaRPr lang="zh-CN" altLang="en-US" noProof="0"/>
          </a:p>
        </p:txBody>
      </p:sp>
      <p:sp>
        <p:nvSpPr>
          <p:cNvPr id="24" name="任意多边形：形状 23"/>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2" name="任意多边形：形状 21"/>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1" fmla="*/ 0 w 3571215"/>
              <a:gd name="connsiteY0-2" fmla="*/ 2176150 h 2890087"/>
              <a:gd name="connsiteX1-3" fmla="*/ 2472666 w 3571215"/>
              <a:gd name="connsiteY1-4" fmla="*/ 36067 h 2890087"/>
              <a:gd name="connsiteX2-5" fmla="*/ 3571215 w 3571215"/>
              <a:gd name="connsiteY2-6" fmla="*/ 0 h 2890087"/>
              <a:gd name="connsiteX3-7" fmla="*/ 1392370 w 3571215"/>
              <a:gd name="connsiteY3-8" fmla="*/ 2792094 h 2890087"/>
              <a:gd name="connsiteX4-9" fmla="*/ 393183 w 3571215"/>
              <a:gd name="connsiteY4-10" fmla="*/ 2890087 h 2890087"/>
              <a:gd name="connsiteX5-11" fmla="*/ 0 w 3571215"/>
              <a:gd name="connsiteY5-12" fmla="*/ 2176150 h 2890087"/>
              <a:gd name="connsiteX0-13" fmla="*/ 0 w 3571215"/>
              <a:gd name="connsiteY0-14" fmla="*/ 2176150 h 2890087"/>
              <a:gd name="connsiteX1-15" fmla="*/ 2472666 w 3571215"/>
              <a:gd name="connsiteY1-16" fmla="*/ 36067 h 2890087"/>
              <a:gd name="connsiteX2-17" fmla="*/ 3571215 w 3571215"/>
              <a:gd name="connsiteY2-18" fmla="*/ 0 h 2890087"/>
              <a:gd name="connsiteX3-19" fmla="*/ 2626822 w 3571215"/>
              <a:gd name="connsiteY3-20" fmla="*/ 1399810 h 2890087"/>
              <a:gd name="connsiteX4-21" fmla="*/ 393183 w 3571215"/>
              <a:gd name="connsiteY4-22" fmla="*/ 2890087 h 2890087"/>
              <a:gd name="connsiteX5-23" fmla="*/ 0 w 3571215"/>
              <a:gd name="connsiteY5-24" fmla="*/ 2176150 h 2890087"/>
              <a:gd name="connsiteX0-25" fmla="*/ 0 w 3571215"/>
              <a:gd name="connsiteY0-26" fmla="*/ 2176150 h 2176150"/>
              <a:gd name="connsiteX1-27" fmla="*/ 2472666 w 3571215"/>
              <a:gd name="connsiteY1-28" fmla="*/ 36067 h 2176150"/>
              <a:gd name="connsiteX2-29" fmla="*/ 3571215 w 3571215"/>
              <a:gd name="connsiteY2-30" fmla="*/ 0 h 2176150"/>
              <a:gd name="connsiteX3-31" fmla="*/ 2626822 w 3571215"/>
              <a:gd name="connsiteY3-32" fmla="*/ 1399810 h 2176150"/>
              <a:gd name="connsiteX4-33" fmla="*/ 2309686 w 3571215"/>
              <a:gd name="connsiteY4-34" fmla="*/ 820126 h 2176150"/>
              <a:gd name="connsiteX5-35" fmla="*/ 0 w 3571215"/>
              <a:gd name="connsiteY5-36" fmla="*/ 2176150 h 2176150"/>
              <a:gd name="connsiteX0-37" fmla="*/ 0 w 1957093"/>
              <a:gd name="connsiteY0-38" fmla="*/ 318772 h 1399810"/>
              <a:gd name="connsiteX1-39" fmla="*/ 858544 w 1957093"/>
              <a:gd name="connsiteY1-40" fmla="*/ 36067 h 1399810"/>
              <a:gd name="connsiteX2-41" fmla="*/ 1957093 w 1957093"/>
              <a:gd name="connsiteY2-42" fmla="*/ 0 h 1399810"/>
              <a:gd name="connsiteX3-43" fmla="*/ 1012700 w 1957093"/>
              <a:gd name="connsiteY3-44" fmla="*/ 1399810 h 1399810"/>
              <a:gd name="connsiteX4-45" fmla="*/ 695564 w 1957093"/>
              <a:gd name="connsiteY4-46" fmla="*/ 820126 h 1399810"/>
              <a:gd name="connsiteX5-47" fmla="*/ 0 w 1957093"/>
              <a:gd name="connsiteY5-48" fmla="*/ 318772 h 1399810"/>
              <a:gd name="connsiteX0-49" fmla="*/ 0 w 1957093"/>
              <a:gd name="connsiteY0-50" fmla="*/ 318772 h 1399810"/>
              <a:gd name="connsiteX1-51" fmla="*/ 858544 w 1957093"/>
              <a:gd name="connsiteY1-52" fmla="*/ 36067 h 1399810"/>
              <a:gd name="connsiteX2-53" fmla="*/ 1957093 w 1957093"/>
              <a:gd name="connsiteY2-54" fmla="*/ 0 h 1399810"/>
              <a:gd name="connsiteX3-55" fmla="*/ 1012700 w 1957093"/>
              <a:gd name="connsiteY3-56" fmla="*/ 1399810 h 1399810"/>
              <a:gd name="connsiteX4-57" fmla="*/ 172487 w 1957093"/>
              <a:gd name="connsiteY4-58" fmla="*/ 1221089 h 1399810"/>
              <a:gd name="connsiteX5-59" fmla="*/ 0 w 1957093"/>
              <a:gd name="connsiteY5-60" fmla="*/ 318772 h 1399810"/>
              <a:gd name="connsiteX0-61" fmla="*/ 0 w 1449157"/>
              <a:gd name="connsiteY0-62" fmla="*/ 282705 h 1363743"/>
              <a:gd name="connsiteX1-63" fmla="*/ 858544 w 1449157"/>
              <a:gd name="connsiteY1-64" fmla="*/ 0 h 1363743"/>
              <a:gd name="connsiteX2-65" fmla="*/ 1449157 w 1449157"/>
              <a:gd name="connsiteY2-66" fmla="*/ 715834 h 1363743"/>
              <a:gd name="connsiteX3-67" fmla="*/ 1012700 w 1449157"/>
              <a:gd name="connsiteY3-68" fmla="*/ 1363743 h 1363743"/>
              <a:gd name="connsiteX4-69" fmla="*/ 172487 w 1449157"/>
              <a:gd name="connsiteY4-70" fmla="*/ 1185022 h 1363743"/>
              <a:gd name="connsiteX5-71" fmla="*/ 0 w 1449157"/>
              <a:gd name="connsiteY5-72" fmla="*/ 282705 h 1363743"/>
              <a:gd name="connsiteX0-73" fmla="*/ 0 w 1449157"/>
              <a:gd name="connsiteY0-74" fmla="*/ 0 h 1081038"/>
              <a:gd name="connsiteX1-75" fmla="*/ 1449157 w 1449157"/>
              <a:gd name="connsiteY1-76" fmla="*/ 433129 h 1081038"/>
              <a:gd name="connsiteX2-77" fmla="*/ 1012700 w 1449157"/>
              <a:gd name="connsiteY2-78" fmla="*/ 1081038 h 1081038"/>
              <a:gd name="connsiteX3-79" fmla="*/ 172487 w 1449157"/>
              <a:gd name="connsiteY3-80" fmla="*/ 902317 h 1081038"/>
              <a:gd name="connsiteX4-81" fmla="*/ 0 w 1449157"/>
              <a:gd name="connsiteY4-82" fmla="*/ 0 h 1081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5" name="任意多边形：形状 24"/>
          <p:cNvSpPr/>
          <p:nvPr userDrawn="1"/>
        </p:nvSpPr>
        <p:spPr>
          <a:xfrm rot="13336516">
            <a:off x="10313236" y="1084299"/>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6" name="任意多边形：形状 25"/>
          <p:cNvSpPr/>
          <p:nvPr userDrawn="1"/>
        </p:nvSpPr>
        <p:spPr>
          <a:xfrm rot="5738060">
            <a:off x="9844293" y="1032301"/>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0" name="任意多边形：形状 29"/>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仅标题无图形">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lvl1pPr>
              <a:defRPr>
                <a:solidFill>
                  <a:schemeClr val="tx1">
                    <a:lumMod val="75000"/>
                    <a:lumOff val="25000"/>
                  </a:schemeClr>
                </a:solidFill>
              </a:defRPr>
            </a:lvl1pPr>
          </a:lstStyle>
          <a:p>
            <a:pPr rtl="0"/>
            <a:r>
              <a:rPr lang="zh-CN" altLang="en-US" noProof="0"/>
              <a:t>单击此处编辑母版标题样式</a:t>
            </a:r>
            <a:endParaRPr lang="zh-CN" altLang="en-US" noProof="0"/>
          </a:p>
        </p:txBody>
      </p:sp>
      <p:sp>
        <p:nvSpPr>
          <p:cNvPr id="6" name="页脚占位符 5"/>
          <p:cNvSpPr>
            <a:spLocks noGrp="1"/>
          </p:cNvSpPr>
          <p:nvPr>
            <p:ph type="ftr" sz="quarter" idx="10"/>
          </p:nvPr>
        </p:nvSpPr>
        <p:spPr/>
        <p:txBody>
          <a:bodyPr rtlCol="0"/>
          <a:lstStyle>
            <a:lvl1pPr>
              <a:defRPr>
                <a:solidFill>
                  <a:schemeClr val="tx1">
                    <a:lumMod val="75000"/>
                    <a:lumOff val="25000"/>
                  </a:schemeClr>
                </a:solidFill>
              </a:defRPr>
            </a:lvl1pPr>
          </a:lstStyle>
          <a:p>
            <a:pPr rtl="0"/>
            <a:r>
              <a:rPr lang="zh-CN" altLang="en-US" noProof="0"/>
              <a:t>添加页脚</a:t>
            </a:r>
            <a:endParaRPr lang="zh-CN" altLang="en-US" noProof="0"/>
          </a:p>
        </p:txBody>
      </p:sp>
      <p:sp>
        <p:nvSpPr>
          <p:cNvPr id="7" name="灯片编号占位符 6"/>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zh-CN" noProof="0" smtClean="0"/>
            </a:fld>
            <a:endParaRPr lang="zh-CN" altLang="en-US" noProof="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475" y="6350000"/>
            <a:ext cx="2700338"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微软雅黑" panose="020B0503020204020204" charset="-122"/>
                <a:ea typeface="微软雅黑" panose="020B0503020204020204" charset="-122"/>
                <a:cs typeface="+mn-cs"/>
              </a:rPr>
            </a:fld>
            <a:endParaRPr lang="zh-CN" altLang="en-US" strike="noStrike" noProof="1"/>
          </a:p>
        </p:txBody>
      </p:sp>
      <p:sp>
        <p:nvSpPr>
          <p:cNvPr id="3" name="页脚占位符 2"/>
          <p:cNvSpPr>
            <a:spLocks noGrp="1"/>
          </p:cNvSpPr>
          <p:nvPr>
            <p:ph type="ftr" sz="quarter" idx="11"/>
            <p:custDataLst>
              <p:tags r:id="rId3"/>
            </p:custDataLst>
          </p:nvPr>
        </p:nvSpPr>
        <p:spPr>
          <a:xfrm>
            <a:off x="4116388" y="6350000"/>
            <a:ext cx="39592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4" name="灯片编号占位符 3"/>
          <p:cNvSpPr>
            <a:spLocks noGrp="1"/>
          </p:cNvSpPr>
          <p:nvPr>
            <p:ph type="sldNum" sz="quarter" idx="12"/>
            <p:custDataLst>
              <p:tags r:id="rId4"/>
            </p:custDataLst>
          </p:nvPr>
        </p:nvSpPr>
        <p:spPr>
          <a:xfrm>
            <a:off x="8610600" y="6350000"/>
            <a:ext cx="2700338"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微软雅黑" panose="020B0503020204020204" charset="-122"/>
                <a:ea typeface="微软雅黑" panose="020B0503020204020204" charset="-122"/>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较大图像和文本">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84000" y="3517901"/>
            <a:ext cx="6012000" cy="1409700"/>
          </a:xfrm>
          <a:solidFill>
            <a:schemeClr val="tx1"/>
          </a:solidFill>
        </p:spPr>
        <p:txBody>
          <a:bodyPr lIns="288000" rIns="432000" bIns="144000" rtlCol="0" anchor="b"/>
          <a:lstStyle>
            <a:lvl1pPr algn="r" rtl="0">
              <a:defRPr sz="4200" spc="-150">
                <a:solidFill>
                  <a:schemeClr val="bg1"/>
                </a:solidFill>
              </a:defRPr>
            </a:lvl1pPr>
          </a:lstStyle>
          <a:p>
            <a:pPr rtl="0"/>
            <a:r>
              <a:rPr lang="zh-CN" altLang="en-US" noProof="0" dirty="0"/>
              <a:t>单击此处编辑 </a:t>
            </a:r>
            <a:br>
              <a:rPr lang="zh-CN" altLang="en-US" noProof="0" dirty="0"/>
            </a:br>
            <a:r>
              <a:rPr lang="zh-CN" altLang="en-US" noProof="0" dirty="0"/>
              <a:t>母版标题样式</a:t>
            </a:r>
            <a:endParaRPr lang="zh-CN" altLang="en-US" noProof="0" dirty="0"/>
          </a:p>
        </p:txBody>
      </p:sp>
      <p:sp>
        <p:nvSpPr>
          <p:cNvPr id="3" name="副标题 2"/>
          <p:cNvSpPr>
            <a:spLocks noGrp="1"/>
          </p:cNvSpPr>
          <p:nvPr>
            <p:ph type="subTitle" idx="1"/>
          </p:nvPr>
        </p:nvSpPr>
        <p:spPr>
          <a:xfrm>
            <a:off x="84000" y="4927600"/>
            <a:ext cx="6012000" cy="1845743"/>
          </a:xfrm>
          <a:solidFill>
            <a:schemeClr val="tx1">
              <a:lumMod val="85000"/>
              <a:lumOff val="15000"/>
            </a:schemeClr>
          </a:solidFill>
        </p:spPr>
        <p:txBody>
          <a:bodyPr lIns="288000" tIns="144000" rIns="432000" rtlCol="0"/>
          <a:lstStyle>
            <a:lvl1pPr marL="0" indent="0" algn="r" rtl="0">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noProof="0"/>
              <a:t>单击此处编辑母版副标题样式</a:t>
            </a:r>
            <a:endParaRPr lang="zh-CN" altLang="en-US" noProof="0" dirty="0"/>
          </a:p>
        </p:txBody>
      </p:sp>
      <p:sp>
        <p:nvSpPr>
          <p:cNvPr id="5" name="灯片编号占位符 4"/>
          <p:cNvSpPr>
            <a:spLocks noGrp="1"/>
          </p:cNvSpPr>
          <p:nvPr>
            <p:ph type="sldNum" sz="quarter" idx="14"/>
          </p:nvPr>
        </p:nvSpPr>
        <p:spPr/>
        <p:txBody>
          <a:bodyPr rtlCol="0"/>
          <a:lstStyle/>
          <a:p>
            <a:pPr rtl="0"/>
            <a:fld id="{19B51A1E-902D-48AF-9020-955120F399B6}" type="slidenum">
              <a:rPr lang="en-US" altLang="zh-CN" noProof="0" smtClean="0"/>
            </a:fld>
            <a:endParaRPr lang="zh-CN" altLang="en-US" noProof="0"/>
          </a:p>
        </p:txBody>
      </p:sp>
      <p:sp>
        <p:nvSpPr>
          <p:cNvPr id="6" name="文本框 5"/>
          <p:cNvSpPr txBox="1"/>
          <p:nvPr userDrawn="1"/>
        </p:nvSpPr>
        <p:spPr>
          <a:xfrm>
            <a:off x="5861957" y="6613071"/>
            <a:ext cx="0" cy="0"/>
          </a:xfrm>
          <a:prstGeom prst="rect">
            <a:avLst/>
          </a:prstGeom>
          <a:noFill/>
        </p:spPr>
        <p:txBody>
          <a:bodyPr wrap="none" lIns="0" tIns="0" rIns="0" bIns="0" rtlCol="0">
            <a:noAutofit/>
          </a:bodyPr>
          <a:lstStyle/>
          <a:p>
            <a:pPr algn="l" rtl="0"/>
            <a:endParaRPr lang="zh-CN" altLang="en-US" sz="1200" noProof="0">
              <a:solidFill>
                <a:schemeClr val="tx1">
                  <a:lumMod val="75000"/>
                  <a:lumOff val="25000"/>
                </a:schemeClr>
              </a:solidFill>
              <a:latin typeface="Microsoft YaHei UI Light" panose="020B0502040204020203" pitchFamily="34" charset="-122"/>
            </a:endParaRPr>
          </a:p>
        </p:txBody>
      </p:sp>
      <p:sp>
        <p:nvSpPr>
          <p:cNvPr id="32" name="图片占位符 31"/>
          <p:cNvSpPr>
            <a:spLocks noGrp="1"/>
          </p:cNvSpPr>
          <p:nvPr>
            <p:ph type="pic" sz="quarter" idx="12" hasCustomPrompt="1"/>
          </p:nvPr>
        </p:nvSpPr>
        <p:spPr>
          <a:xfrm>
            <a:off x="84000" y="86714"/>
            <a:ext cx="6009285" cy="3431187"/>
          </a:xfrm>
          <a:solidFill>
            <a:srgbClr val="333333"/>
          </a:solidFill>
        </p:spPr>
        <p:txBody>
          <a:bodyPr lIns="0" tIns="0" rtlCol="0" anchor="ctr"/>
          <a:lstStyle>
            <a:lvl1pPr marL="0" indent="0" algn="ctr">
              <a:buNone/>
              <a:defRPr sz="1100" i="1">
                <a:solidFill>
                  <a:schemeClr val="bg1">
                    <a:lumMod val="85000"/>
                  </a:schemeClr>
                </a:solidFill>
                <a:latin typeface="Microsoft YaHei UI" panose="020B0503020204020204" pitchFamily="34" charset="-122"/>
                <a:cs typeface="Times New Roman" panose="02020603050405020304" pitchFamily="18" charset="0"/>
              </a:defRPr>
            </a:lvl1pPr>
          </a:lstStyle>
          <a:p>
            <a:pPr rtl="0"/>
            <a:r>
              <a:rPr lang="zh-CN" altLang="en-US" noProof="0" dirty="0"/>
              <a:t>在此处插入或拖放图像</a:t>
            </a:r>
            <a:endParaRPr lang="zh-CN" altLang="en-US" noProof="0" dirty="0"/>
          </a:p>
        </p:txBody>
      </p:sp>
      <p:sp>
        <p:nvSpPr>
          <p:cNvPr id="16" name="内容占位符 2"/>
          <p:cNvSpPr>
            <a:spLocks noGrp="1"/>
          </p:cNvSpPr>
          <p:nvPr>
            <p:ph idx="15"/>
          </p:nvPr>
        </p:nvSpPr>
        <p:spPr>
          <a:xfrm>
            <a:off x="6464300" y="1152000"/>
            <a:ext cx="5307700" cy="4680000"/>
          </a:xfrm>
        </p:spPr>
        <p:txBody>
          <a:bodyPr rtlCol="0" anchor="b"/>
          <a:lstStyle>
            <a:lvl1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1pPr>
            <a:lvl2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2pPr>
            <a:lvl3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3pPr>
            <a:lvl4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4pPr>
            <a:lvl5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5pPr>
          </a:lstStyle>
          <a:p>
            <a:pPr lvl="0" rtl="0"/>
            <a:r>
              <a:rPr lang="zh-CN" altLang="en-US" noProof="0"/>
              <a:t>单击此处编辑母版文本样式</a:t>
            </a:r>
            <a:endParaRPr lang="zh-CN" altLang="en-US" noProof="0"/>
          </a:p>
          <a:p>
            <a:pPr lvl="1" rtl="0"/>
            <a:r>
              <a:rPr lang="zh-CN" altLang="en-US" noProof="0"/>
              <a:t>二级</a:t>
            </a:r>
            <a:endParaRPr lang="zh-CN" altLang="en-US" noProof="0"/>
          </a:p>
          <a:p>
            <a:pPr lvl="2" rtl="0"/>
            <a:r>
              <a:rPr lang="zh-CN" altLang="en-US" noProof="0"/>
              <a:t>三级</a:t>
            </a:r>
            <a:endParaRPr lang="zh-CN" altLang="en-US" noProof="0"/>
          </a:p>
          <a:p>
            <a:pPr lvl="3" rtl="0"/>
            <a:r>
              <a:rPr lang="zh-CN" altLang="en-US" noProof="0"/>
              <a:t>四级</a:t>
            </a:r>
            <a:endParaRPr lang="zh-CN" altLang="en-US" noProof="0"/>
          </a:p>
          <a:p>
            <a:pPr lvl="4" rtl="0"/>
            <a:r>
              <a:rPr lang="zh-CN" altLang="en-US" noProof="0"/>
              <a:t>五级</a:t>
            </a:r>
            <a:endParaRPr lang="zh-CN" altLang="en-US"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32000" y="1152000"/>
            <a:ext cx="11340000" cy="4680000"/>
          </a:xfrm>
        </p:spPr>
        <p:txBody>
          <a:bodyPr rtlCol="0"/>
          <a:lstStyle>
            <a:lvl1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1pPr>
            <a:lvl2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2pPr>
            <a:lvl3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3pPr>
            <a:lvl4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4pPr>
            <a:lvl5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5pPr>
          </a:lstStyle>
          <a:p>
            <a:pPr lvl="0" rtl="0"/>
            <a:r>
              <a:rPr lang="zh-CN" altLang="en-US" noProof="0"/>
              <a:t>单击此处编辑母版文本样式</a:t>
            </a:r>
            <a:endParaRPr lang="zh-CN" altLang="en-US" noProof="0"/>
          </a:p>
          <a:p>
            <a:pPr lvl="1" rtl="0"/>
            <a:r>
              <a:rPr lang="zh-CN" altLang="en-US" noProof="0"/>
              <a:t>二级</a:t>
            </a:r>
            <a:endParaRPr lang="zh-CN" altLang="en-US" noProof="0"/>
          </a:p>
          <a:p>
            <a:pPr lvl="2" rtl="0"/>
            <a:r>
              <a:rPr lang="zh-CN" altLang="en-US" noProof="0"/>
              <a:t>三级</a:t>
            </a:r>
            <a:endParaRPr lang="zh-CN" altLang="en-US" noProof="0"/>
          </a:p>
          <a:p>
            <a:pPr lvl="3" rtl="0"/>
            <a:r>
              <a:rPr lang="zh-CN" altLang="en-US" noProof="0"/>
              <a:t>四级</a:t>
            </a:r>
            <a:endParaRPr lang="zh-CN" altLang="en-US" noProof="0"/>
          </a:p>
          <a:p>
            <a:pPr lvl="4" rtl="0"/>
            <a:r>
              <a:rPr lang="zh-CN" altLang="en-US" noProof="0"/>
              <a:t>五级</a:t>
            </a:r>
            <a:endParaRPr lang="zh-CN" altLang="en-US" noProof="0" dirty="0"/>
          </a:p>
        </p:txBody>
      </p:sp>
      <p:sp>
        <p:nvSpPr>
          <p:cNvPr id="2" name="标题 1"/>
          <p:cNvSpPr>
            <a:spLocks noGrp="1"/>
          </p:cNvSpPr>
          <p:nvPr>
            <p:ph type="title"/>
          </p:nvPr>
        </p:nvSpPr>
        <p:spPr/>
        <p:txBody>
          <a:bodyPr rtlCol="0"/>
          <a:lstStyle>
            <a:lvl1pPr>
              <a:defRPr>
                <a:solidFill>
                  <a:schemeClr val="tx1">
                    <a:lumMod val="75000"/>
                    <a:lumOff val="25000"/>
                  </a:schemeClr>
                </a:solidFill>
              </a:defRPr>
            </a:lvl1pPr>
          </a:lstStyle>
          <a:p>
            <a:pPr rtl="0"/>
            <a:r>
              <a:rPr lang="zh-CN" altLang="en-US" noProof="0"/>
              <a:t>单击此处编辑母版标题样式</a:t>
            </a:r>
            <a:endParaRPr lang="zh-CN" altLang="en-US" noProof="0" dirty="0"/>
          </a:p>
        </p:txBody>
      </p:sp>
      <p:sp>
        <p:nvSpPr>
          <p:cNvPr id="7" name="页脚占位符 6"/>
          <p:cNvSpPr>
            <a:spLocks noGrp="1"/>
          </p:cNvSpPr>
          <p:nvPr>
            <p:ph type="ftr" sz="quarter" idx="10"/>
          </p:nvPr>
        </p:nvSpPr>
        <p:spPr/>
        <p:txBody>
          <a:bodyPr rtlCol="0"/>
          <a:lstStyle>
            <a:lvl1pPr>
              <a:defRPr>
                <a:solidFill>
                  <a:schemeClr val="tx1">
                    <a:lumMod val="75000"/>
                    <a:lumOff val="25000"/>
                  </a:schemeClr>
                </a:solidFill>
              </a:defRPr>
            </a:lvl1pPr>
          </a:lstStyle>
          <a:p>
            <a:pPr rtl="0"/>
            <a:r>
              <a:rPr lang="zh-CN" altLang="en-US" noProof="0" dirty="0"/>
              <a:t>添加页脚</a:t>
            </a:r>
            <a:endParaRPr lang="zh-CN" altLang="en-US" noProof="0" dirty="0"/>
          </a:p>
        </p:txBody>
      </p:sp>
      <p:sp>
        <p:nvSpPr>
          <p:cNvPr id="8" name="幻灯片编号占位符 7"/>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zh-CN" noProof="0" smtClean="0"/>
            </a:fld>
            <a:endParaRPr lang="zh-CN" altLang="en-US" noProof="0"/>
          </a:p>
        </p:txBody>
      </p:sp>
      <p:sp>
        <p:nvSpPr>
          <p:cNvPr id="24" name="任意多边形：形状 23"/>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5" name="任意多边形：形状 24"/>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6" name="任意多边形：形状 25"/>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7" name="任意多边形：形状 26"/>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8" name="任意多边形：形状 27"/>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9" name="任意多边形：形状 28"/>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0" name="任意多边形：形状 29"/>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1" name="任意多边形：形状 30"/>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2" name="任意多边形：形状 31"/>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3" name="任意多边形：形状 32"/>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 name="connsiteX0-9" fmla="*/ 487806 w 487806"/>
              <a:gd name="connsiteY0-10" fmla="*/ 171848 h 510610"/>
              <a:gd name="connsiteX1-11" fmla="*/ 308036 w 487806"/>
              <a:gd name="connsiteY1-12" fmla="*/ 510610 h 510610"/>
              <a:gd name="connsiteX2-13" fmla="*/ 0 w 487806"/>
              <a:gd name="connsiteY2-14" fmla="*/ 0 h 510610"/>
              <a:gd name="connsiteX3-15" fmla="*/ 487806 w 487806"/>
              <a:gd name="connsiteY3-16" fmla="*/ 171848 h 510610"/>
            </a:gdLst>
            <a:ahLst/>
            <a:cxnLst>
              <a:cxn ang="0">
                <a:pos x="connsiteX0-1" y="connsiteY0-2"/>
              </a:cxn>
              <a:cxn ang="0">
                <a:pos x="connsiteX1-3" y="connsiteY1-4"/>
              </a:cxn>
              <a:cxn ang="0">
                <a:pos x="connsiteX2-5" y="connsiteY2-6"/>
              </a:cxn>
              <a:cxn ang="0">
                <a:pos x="connsiteX3-7" y="connsiteY3-8"/>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4" name="任意多边形：形状 33"/>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5" name="任意多边形：形状 34"/>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6" name="任意多边形：形状 35"/>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7" name="任意多边形：形状 36"/>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zh-CN" altLang="en-US" noProof="0"/>
              <a:t>单击此处编辑母版标题样式</a:t>
            </a:r>
            <a:endParaRPr lang="zh-CN" altLang="en-US" noProof="0"/>
          </a:p>
        </p:txBody>
      </p:sp>
      <p:sp>
        <p:nvSpPr>
          <p:cNvPr id="3" name="内容占位符 2"/>
          <p:cNvSpPr>
            <a:spLocks noGrp="1"/>
          </p:cNvSpPr>
          <p:nvPr>
            <p:ph sz="half" idx="1"/>
          </p:nvPr>
        </p:nvSpPr>
        <p:spPr>
          <a:xfrm>
            <a:off x="432000" y="1152000"/>
            <a:ext cx="5472000" cy="5040000"/>
          </a:xfrm>
        </p:spPr>
        <p:txBody>
          <a:bodyPr rtlCol="0"/>
          <a:lstStyle>
            <a:lvl1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1pPr>
            <a:lvl2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2pPr>
            <a:lvl3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3pPr>
            <a:lvl4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4pPr>
            <a:lvl5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5pPr>
          </a:lstStyle>
          <a:p>
            <a:pPr lvl="0" rtl="0"/>
            <a:r>
              <a:rPr lang="zh-CN" altLang="en-US" noProof="0"/>
              <a:t>单击此处编辑母版文本样式</a:t>
            </a:r>
            <a:endParaRPr lang="zh-CN" altLang="en-US" noProof="0"/>
          </a:p>
          <a:p>
            <a:pPr lvl="1" rtl="0"/>
            <a:r>
              <a:rPr lang="zh-CN" altLang="en-US" noProof="0"/>
              <a:t>二级</a:t>
            </a:r>
            <a:endParaRPr lang="zh-CN" altLang="en-US" noProof="0"/>
          </a:p>
          <a:p>
            <a:pPr lvl="2" rtl="0"/>
            <a:r>
              <a:rPr lang="zh-CN" altLang="en-US" noProof="0"/>
              <a:t>三级</a:t>
            </a:r>
            <a:endParaRPr lang="zh-CN" altLang="en-US" noProof="0"/>
          </a:p>
          <a:p>
            <a:pPr lvl="3" rtl="0"/>
            <a:r>
              <a:rPr lang="zh-CN" altLang="en-US" noProof="0"/>
              <a:t>四级</a:t>
            </a:r>
            <a:endParaRPr lang="zh-CN" altLang="en-US" noProof="0"/>
          </a:p>
          <a:p>
            <a:pPr lvl="4" rtl="0"/>
            <a:r>
              <a:rPr lang="zh-CN" altLang="en-US" noProof="0"/>
              <a:t>五级</a:t>
            </a:r>
            <a:endParaRPr lang="zh-CN" altLang="en-US" noProof="0" dirty="0"/>
          </a:p>
        </p:txBody>
      </p:sp>
      <p:sp>
        <p:nvSpPr>
          <p:cNvPr id="8" name="页脚占位符 7"/>
          <p:cNvSpPr>
            <a:spLocks noGrp="1"/>
          </p:cNvSpPr>
          <p:nvPr>
            <p:ph type="ftr" sz="quarter" idx="10"/>
          </p:nvPr>
        </p:nvSpPr>
        <p:spPr/>
        <p:txBody>
          <a:bodyPr rtlCol="0"/>
          <a:lstStyle>
            <a:lvl1pPr>
              <a:defRPr>
                <a:solidFill>
                  <a:schemeClr val="tx1">
                    <a:lumMod val="75000"/>
                    <a:lumOff val="25000"/>
                  </a:schemeClr>
                </a:solidFill>
              </a:defRPr>
            </a:lvl1pPr>
          </a:lstStyle>
          <a:p>
            <a:pPr rtl="0"/>
            <a:r>
              <a:rPr lang="zh-CN" altLang="en-US" noProof="0"/>
              <a:t>添加页脚</a:t>
            </a:r>
            <a:endParaRPr lang="zh-CN" altLang="en-US" noProof="0"/>
          </a:p>
        </p:txBody>
      </p:sp>
      <p:sp>
        <p:nvSpPr>
          <p:cNvPr id="9" name="灯片编号占位符 8"/>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zh-CN" noProof="0" smtClean="0"/>
            </a:fld>
            <a:endParaRPr lang="zh-CN" altLang="en-US" noProof="0"/>
          </a:p>
        </p:txBody>
      </p:sp>
      <p:sp>
        <p:nvSpPr>
          <p:cNvPr id="6" name="文本占位符 5"/>
          <p:cNvSpPr>
            <a:spLocks noGrp="1"/>
          </p:cNvSpPr>
          <p:nvPr>
            <p:ph type="body" sz="quarter" idx="12"/>
          </p:nvPr>
        </p:nvSpPr>
        <p:spPr>
          <a:xfrm>
            <a:off x="6299887" y="1152525"/>
            <a:ext cx="5472113" cy="5038725"/>
          </a:xfrm>
        </p:spPr>
        <p:txBody>
          <a:bodyPr rtlCol="0"/>
          <a:lstStyle>
            <a:lvl1pPr>
              <a:defRPr>
                <a:latin typeface="Microsoft YaHei UI Light" panose="020B0502040204020203" pitchFamily="34" charset="-122"/>
                <a:ea typeface="Microsoft YaHei UI Light" panose="020B0502040204020203" pitchFamily="34" charset="-122"/>
              </a:defRPr>
            </a:lvl1pPr>
            <a:lvl2pPr>
              <a:defRPr>
                <a:latin typeface="Microsoft YaHei UI Light" panose="020B0502040204020203" pitchFamily="34" charset="-122"/>
                <a:ea typeface="Microsoft YaHei UI Light" panose="020B0502040204020203" pitchFamily="34" charset="-122"/>
              </a:defRPr>
            </a:lvl2pPr>
            <a:lvl3pPr>
              <a:defRPr>
                <a:latin typeface="Microsoft YaHei UI Light" panose="020B0502040204020203" pitchFamily="34" charset="-122"/>
                <a:ea typeface="Microsoft YaHei UI Light" panose="020B0502040204020203" pitchFamily="34" charset="-122"/>
              </a:defRPr>
            </a:lvl3pPr>
            <a:lvl4pPr>
              <a:defRPr>
                <a:latin typeface="Microsoft YaHei UI Light" panose="020B0502040204020203" pitchFamily="34" charset="-122"/>
                <a:ea typeface="Microsoft YaHei UI Light" panose="020B0502040204020203" pitchFamily="34" charset="-122"/>
              </a:defRPr>
            </a:lvl4pPr>
            <a:lvl5pPr>
              <a:defRPr>
                <a:latin typeface="Microsoft YaHei UI Light" panose="020B0502040204020203" pitchFamily="34" charset="-122"/>
                <a:ea typeface="Microsoft YaHei UI Light" panose="020B0502040204020203" pitchFamily="34" charset="-122"/>
              </a:defRPr>
            </a:lvl5pPr>
          </a:lstStyle>
          <a:p>
            <a:pPr lvl="0" rtl="0"/>
            <a:r>
              <a:rPr lang="zh-CN" altLang="en-US" noProof="0"/>
              <a:t>单击此处编辑母版文本样式</a:t>
            </a:r>
            <a:endParaRPr lang="zh-CN" altLang="en-US" noProof="0"/>
          </a:p>
          <a:p>
            <a:pPr lvl="1" rtl="0"/>
            <a:r>
              <a:rPr lang="zh-CN" altLang="en-US" noProof="0"/>
              <a:t>二级</a:t>
            </a:r>
            <a:endParaRPr lang="zh-CN" altLang="en-US" noProof="0"/>
          </a:p>
          <a:p>
            <a:pPr lvl="2" rtl="0"/>
            <a:r>
              <a:rPr lang="zh-CN" altLang="en-US" noProof="0"/>
              <a:t>三级</a:t>
            </a:r>
            <a:endParaRPr lang="zh-CN" altLang="en-US" noProof="0"/>
          </a:p>
          <a:p>
            <a:pPr lvl="3" rtl="0"/>
            <a:r>
              <a:rPr lang="zh-CN" altLang="en-US" noProof="0"/>
              <a:t>四级</a:t>
            </a:r>
            <a:endParaRPr lang="zh-CN" altLang="en-US" noProof="0"/>
          </a:p>
          <a:p>
            <a:pPr lvl="4" rtl="0"/>
            <a:r>
              <a:rPr lang="zh-CN" altLang="en-US" noProof="0"/>
              <a:t>五级</a:t>
            </a:r>
            <a:endParaRPr lang="zh-CN" alt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列">
    <p:spTree>
      <p:nvGrpSpPr>
        <p:cNvPr id="1" name=""/>
        <p:cNvGrpSpPr/>
        <p:nvPr/>
      </p:nvGrpSpPr>
      <p:grpSpPr>
        <a:xfrm>
          <a:off x="0" y="0"/>
          <a:ext cx="0" cy="0"/>
          <a:chOff x="0" y="0"/>
          <a:chExt cx="0" cy="0"/>
        </a:xfrm>
      </p:grpSpPr>
      <p:sp>
        <p:nvSpPr>
          <p:cNvPr id="2" name="标题 1"/>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zh-CN" altLang="en-US" noProof="0"/>
              <a:t>单击此处编辑母版标题样式</a:t>
            </a:r>
            <a:endParaRPr lang="zh-CN" altLang="en-US" noProof="0" dirty="0"/>
          </a:p>
        </p:txBody>
      </p:sp>
      <p:sp>
        <p:nvSpPr>
          <p:cNvPr id="3" name="内容占位符 2"/>
          <p:cNvSpPr>
            <a:spLocks noGrp="1"/>
          </p:cNvSpPr>
          <p:nvPr>
            <p:ph idx="1"/>
          </p:nvPr>
        </p:nvSpPr>
        <p:spPr>
          <a:xfrm>
            <a:off x="432000" y="1152000"/>
            <a:ext cx="3600000" cy="5039250"/>
          </a:xfrm>
        </p:spPr>
        <p:txBody>
          <a:bodyPr rtlCol="0"/>
          <a:lstStyle>
            <a:lvl1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1pPr>
            <a:lvl2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2pPr>
            <a:lvl3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3pPr>
            <a:lvl4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4pPr>
            <a:lvl5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5pPr>
          </a:lstStyle>
          <a:p>
            <a:pPr lvl="0" rtl="0"/>
            <a:r>
              <a:rPr lang="zh-CN" altLang="en-US" noProof="0"/>
              <a:t>单击此处编辑母版文本样式</a:t>
            </a:r>
            <a:endParaRPr lang="zh-CN" altLang="en-US" noProof="0"/>
          </a:p>
          <a:p>
            <a:pPr lvl="1" rtl="0"/>
            <a:r>
              <a:rPr lang="zh-CN" altLang="en-US" noProof="0"/>
              <a:t>二级</a:t>
            </a:r>
            <a:endParaRPr lang="zh-CN" altLang="en-US" noProof="0"/>
          </a:p>
          <a:p>
            <a:pPr lvl="2" rtl="0"/>
            <a:r>
              <a:rPr lang="zh-CN" altLang="en-US" noProof="0"/>
              <a:t>三级</a:t>
            </a:r>
            <a:endParaRPr lang="zh-CN" altLang="en-US" noProof="0"/>
          </a:p>
          <a:p>
            <a:pPr lvl="3" rtl="0"/>
            <a:r>
              <a:rPr lang="zh-CN" altLang="en-US" noProof="0"/>
              <a:t>四级</a:t>
            </a:r>
            <a:endParaRPr lang="zh-CN" altLang="en-US" noProof="0"/>
          </a:p>
          <a:p>
            <a:pPr lvl="4" rtl="0"/>
            <a:r>
              <a:rPr lang="zh-CN" altLang="en-US" noProof="0"/>
              <a:t>五级</a:t>
            </a:r>
            <a:endParaRPr lang="zh-CN" altLang="en-US" noProof="0" dirty="0"/>
          </a:p>
        </p:txBody>
      </p:sp>
      <p:sp>
        <p:nvSpPr>
          <p:cNvPr id="7" name="页脚占位符 6"/>
          <p:cNvSpPr>
            <a:spLocks noGrp="1"/>
          </p:cNvSpPr>
          <p:nvPr>
            <p:ph type="ftr" sz="quarter" idx="10"/>
          </p:nvPr>
        </p:nvSpPr>
        <p:spPr/>
        <p:txBody>
          <a:bodyPr rtlCol="0"/>
          <a:lstStyle>
            <a:lvl1pPr>
              <a:defRPr>
                <a:solidFill>
                  <a:schemeClr val="tx1">
                    <a:lumMod val="75000"/>
                    <a:lumOff val="25000"/>
                  </a:schemeClr>
                </a:solidFill>
              </a:defRPr>
            </a:lvl1pPr>
          </a:lstStyle>
          <a:p>
            <a:pPr rtl="0"/>
            <a:r>
              <a:rPr lang="zh-CN" altLang="en-US" noProof="0" dirty="0"/>
              <a:t>添加页脚</a:t>
            </a:r>
            <a:endParaRPr lang="zh-CN" altLang="en-US" noProof="0" dirty="0"/>
          </a:p>
        </p:txBody>
      </p:sp>
      <p:sp>
        <p:nvSpPr>
          <p:cNvPr id="8" name="幻灯片编号占位符 7"/>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zh-CN" noProof="0" smtClean="0"/>
            </a:fld>
            <a:endParaRPr lang="zh-CN" altLang="en-US" noProof="0"/>
          </a:p>
        </p:txBody>
      </p:sp>
      <p:sp>
        <p:nvSpPr>
          <p:cNvPr id="5" name="文本占位符 4"/>
          <p:cNvSpPr>
            <a:spLocks noGrp="1"/>
          </p:cNvSpPr>
          <p:nvPr>
            <p:ph type="body" sz="quarter" idx="12"/>
          </p:nvPr>
        </p:nvSpPr>
        <p:spPr>
          <a:xfrm>
            <a:off x="4301550" y="1152000"/>
            <a:ext cx="3600450" cy="5038725"/>
          </a:xfrm>
        </p:spPr>
        <p:txBody>
          <a:bodyPr rtlCol="0"/>
          <a:lstStyle>
            <a:lvl1pPr>
              <a:defRPr>
                <a:latin typeface="Microsoft YaHei UI Light" panose="020B0502040204020203" pitchFamily="34" charset="-122"/>
                <a:ea typeface="Microsoft YaHei UI Light" panose="020B0502040204020203" pitchFamily="34" charset="-122"/>
              </a:defRPr>
            </a:lvl1pPr>
            <a:lvl2pPr>
              <a:defRPr>
                <a:latin typeface="Microsoft YaHei UI Light" panose="020B0502040204020203" pitchFamily="34" charset="-122"/>
                <a:ea typeface="Microsoft YaHei UI Light" panose="020B0502040204020203" pitchFamily="34" charset="-122"/>
              </a:defRPr>
            </a:lvl2pPr>
            <a:lvl3pPr>
              <a:defRPr>
                <a:latin typeface="Microsoft YaHei UI Light" panose="020B0502040204020203" pitchFamily="34" charset="-122"/>
                <a:ea typeface="Microsoft YaHei UI Light" panose="020B0502040204020203" pitchFamily="34" charset="-122"/>
              </a:defRPr>
            </a:lvl3pPr>
            <a:lvl4pPr>
              <a:defRPr>
                <a:latin typeface="Microsoft YaHei UI Light" panose="020B0502040204020203" pitchFamily="34" charset="-122"/>
                <a:ea typeface="Microsoft YaHei UI Light" panose="020B0502040204020203" pitchFamily="34" charset="-122"/>
              </a:defRPr>
            </a:lvl4pPr>
            <a:lvl5pPr>
              <a:defRPr>
                <a:latin typeface="Microsoft YaHei UI Light" panose="020B0502040204020203" pitchFamily="34" charset="-122"/>
                <a:ea typeface="Microsoft YaHei UI Light" panose="020B0502040204020203" pitchFamily="34" charset="-122"/>
              </a:defRPr>
            </a:lvl5pPr>
          </a:lstStyle>
          <a:p>
            <a:pPr lvl="0" rtl="0"/>
            <a:r>
              <a:rPr lang="zh-CN" altLang="en-US" noProof="0"/>
              <a:t>单击此处编辑母版文本样式</a:t>
            </a:r>
            <a:endParaRPr lang="zh-CN" altLang="en-US" noProof="0"/>
          </a:p>
          <a:p>
            <a:pPr lvl="1" rtl="0"/>
            <a:r>
              <a:rPr lang="zh-CN" altLang="en-US" noProof="0"/>
              <a:t>二级</a:t>
            </a:r>
            <a:endParaRPr lang="zh-CN" altLang="en-US" noProof="0"/>
          </a:p>
          <a:p>
            <a:pPr lvl="2" rtl="0"/>
            <a:r>
              <a:rPr lang="zh-CN" altLang="en-US" noProof="0"/>
              <a:t>三级</a:t>
            </a:r>
            <a:endParaRPr lang="zh-CN" altLang="en-US" noProof="0"/>
          </a:p>
          <a:p>
            <a:pPr lvl="3" rtl="0"/>
            <a:r>
              <a:rPr lang="zh-CN" altLang="en-US" noProof="0"/>
              <a:t>四级</a:t>
            </a:r>
            <a:endParaRPr lang="zh-CN" altLang="en-US" noProof="0"/>
          </a:p>
          <a:p>
            <a:pPr lvl="4" rtl="0"/>
            <a:r>
              <a:rPr lang="zh-CN" altLang="en-US" noProof="0"/>
              <a:t>五级</a:t>
            </a:r>
            <a:endParaRPr lang="zh-CN" altLang="en-US" noProof="0" dirty="0"/>
          </a:p>
        </p:txBody>
      </p:sp>
      <p:sp>
        <p:nvSpPr>
          <p:cNvPr id="11" name="文本占位符 10"/>
          <p:cNvSpPr>
            <a:spLocks noGrp="1"/>
          </p:cNvSpPr>
          <p:nvPr>
            <p:ph type="body" sz="quarter" idx="13"/>
          </p:nvPr>
        </p:nvSpPr>
        <p:spPr>
          <a:xfrm>
            <a:off x="8171550" y="1152000"/>
            <a:ext cx="3600450" cy="5038725"/>
          </a:xfrm>
        </p:spPr>
        <p:txBody>
          <a:bodyPr rtlCol="0"/>
          <a:lstStyle>
            <a:lvl1pPr>
              <a:defRPr>
                <a:latin typeface="Microsoft YaHei UI Light" panose="020B0502040204020203" pitchFamily="34" charset="-122"/>
                <a:ea typeface="Microsoft YaHei UI Light" panose="020B0502040204020203" pitchFamily="34" charset="-122"/>
              </a:defRPr>
            </a:lvl1pPr>
            <a:lvl2pPr>
              <a:defRPr>
                <a:latin typeface="Microsoft YaHei UI Light" panose="020B0502040204020203" pitchFamily="34" charset="-122"/>
                <a:ea typeface="Microsoft YaHei UI Light" panose="020B0502040204020203" pitchFamily="34" charset="-122"/>
              </a:defRPr>
            </a:lvl2pPr>
            <a:lvl3pPr>
              <a:defRPr>
                <a:latin typeface="Microsoft YaHei UI Light" panose="020B0502040204020203" pitchFamily="34" charset="-122"/>
                <a:ea typeface="Microsoft YaHei UI Light" panose="020B0502040204020203" pitchFamily="34" charset="-122"/>
              </a:defRPr>
            </a:lvl3pPr>
            <a:lvl4pPr>
              <a:defRPr>
                <a:latin typeface="Microsoft YaHei UI Light" panose="020B0502040204020203" pitchFamily="34" charset="-122"/>
                <a:ea typeface="Microsoft YaHei UI Light" panose="020B0502040204020203" pitchFamily="34" charset="-122"/>
              </a:defRPr>
            </a:lvl4pPr>
            <a:lvl5pPr>
              <a:defRPr>
                <a:latin typeface="Microsoft YaHei UI Light" panose="020B0502040204020203" pitchFamily="34" charset="-122"/>
                <a:ea typeface="Microsoft YaHei UI Light" panose="020B0502040204020203" pitchFamily="34" charset="-122"/>
              </a:defRPr>
            </a:lvl5pPr>
          </a:lstStyle>
          <a:p>
            <a:pPr lvl="0" rtl="0"/>
            <a:r>
              <a:rPr lang="zh-CN" altLang="en-US" noProof="0"/>
              <a:t>单击此处编辑母版文本样式</a:t>
            </a:r>
            <a:endParaRPr lang="zh-CN" altLang="en-US" noProof="0"/>
          </a:p>
          <a:p>
            <a:pPr lvl="1" rtl="0"/>
            <a:r>
              <a:rPr lang="zh-CN" altLang="en-US" noProof="0"/>
              <a:t>二级</a:t>
            </a:r>
            <a:endParaRPr lang="zh-CN" altLang="en-US" noProof="0"/>
          </a:p>
          <a:p>
            <a:pPr lvl="2" rtl="0"/>
            <a:r>
              <a:rPr lang="zh-CN" altLang="en-US" noProof="0"/>
              <a:t>三级</a:t>
            </a:r>
            <a:endParaRPr lang="zh-CN" altLang="en-US" noProof="0"/>
          </a:p>
          <a:p>
            <a:pPr lvl="3" rtl="0"/>
            <a:r>
              <a:rPr lang="zh-CN" altLang="en-US" noProof="0"/>
              <a:t>四级</a:t>
            </a:r>
            <a:endParaRPr lang="zh-CN" altLang="en-US" noProof="0"/>
          </a:p>
          <a:p>
            <a:pPr lvl="4" rtl="0"/>
            <a:r>
              <a:rPr lang="zh-CN" altLang="en-US" noProof="0"/>
              <a:t>五级</a:t>
            </a:r>
            <a:endParaRPr lang="zh-CN" altLang="en-US"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列">
    <p:spTree>
      <p:nvGrpSpPr>
        <p:cNvPr id="1" name=""/>
        <p:cNvGrpSpPr/>
        <p:nvPr/>
      </p:nvGrpSpPr>
      <p:grpSpPr>
        <a:xfrm>
          <a:off x="0" y="0"/>
          <a:ext cx="0" cy="0"/>
          <a:chOff x="0" y="0"/>
          <a:chExt cx="0" cy="0"/>
        </a:xfrm>
      </p:grpSpPr>
      <p:sp>
        <p:nvSpPr>
          <p:cNvPr id="2" name="标题 1"/>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zh-CN" altLang="en-US" noProof="0"/>
              <a:t>单击此处编辑母版标题样式</a:t>
            </a:r>
            <a:endParaRPr lang="zh-CN" altLang="en-US" noProof="0" dirty="0"/>
          </a:p>
        </p:txBody>
      </p:sp>
      <p:sp>
        <p:nvSpPr>
          <p:cNvPr id="3" name="内容占位符 2"/>
          <p:cNvSpPr>
            <a:spLocks noGrp="1"/>
          </p:cNvSpPr>
          <p:nvPr>
            <p:ph idx="1"/>
          </p:nvPr>
        </p:nvSpPr>
        <p:spPr>
          <a:xfrm>
            <a:off x="432000" y="1152000"/>
            <a:ext cx="2160000" cy="5039250"/>
          </a:xfrm>
        </p:spPr>
        <p:txBody>
          <a:bodyPr rtlCol="0"/>
          <a:lstStyle>
            <a:lvl1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1pPr>
            <a:lvl2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2pPr>
            <a:lvl3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3pPr>
            <a:lvl4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4pPr>
            <a:lvl5pPr>
              <a:defRPr>
                <a:solidFill>
                  <a:schemeClr val="tx1">
                    <a:lumMod val="75000"/>
                    <a:lumOff val="25000"/>
                  </a:schemeClr>
                </a:solidFill>
                <a:latin typeface="Microsoft YaHei UI Light" panose="020B0502040204020203" pitchFamily="34" charset="-122"/>
                <a:ea typeface="Microsoft YaHei UI Light" panose="020B0502040204020203" pitchFamily="34" charset="-122"/>
              </a:defRPr>
            </a:lvl5pPr>
          </a:lstStyle>
          <a:p>
            <a:pPr lvl="0" rtl="0"/>
            <a:r>
              <a:rPr lang="zh-CN" altLang="en-US" noProof="0"/>
              <a:t>单击此处编辑母版文本样式</a:t>
            </a:r>
            <a:endParaRPr lang="zh-CN" altLang="en-US" noProof="0"/>
          </a:p>
          <a:p>
            <a:pPr lvl="1" rtl="0"/>
            <a:r>
              <a:rPr lang="zh-CN" altLang="en-US" noProof="0"/>
              <a:t>二级</a:t>
            </a:r>
            <a:endParaRPr lang="zh-CN" altLang="en-US" noProof="0"/>
          </a:p>
          <a:p>
            <a:pPr lvl="2" rtl="0"/>
            <a:r>
              <a:rPr lang="zh-CN" altLang="en-US" noProof="0"/>
              <a:t>三级</a:t>
            </a:r>
            <a:endParaRPr lang="zh-CN" altLang="en-US" noProof="0"/>
          </a:p>
          <a:p>
            <a:pPr lvl="3" rtl="0"/>
            <a:r>
              <a:rPr lang="zh-CN" altLang="en-US" noProof="0"/>
              <a:t>四级</a:t>
            </a:r>
            <a:endParaRPr lang="zh-CN" altLang="en-US" noProof="0"/>
          </a:p>
          <a:p>
            <a:pPr lvl="4" rtl="0"/>
            <a:r>
              <a:rPr lang="zh-CN" altLang="en-US" noProof="0"/>
              <a:t>五级</a:t>
            </a:r>
            <a:endParaRPr lang="zh-CN" altLang="en-US" noProof="0" dirty="0"/>
          </a:p>
        </p:txBody>
      </p:sp>
      <p:sp>
        <p:nvSpPr>
          <p:cNvPr id="7" name="页脚占位符 6"/>
          <p:cNvSpPr>
            <a:spLocks noGrp="1"/>
          </p:cNvSpPr>
          <p:nvPr>
            <p:ph type="ftr" sz="quarter" idx="10"/>
          </p:nvPr>
        </p:nvSpPr>
        <p:spPr/>
        <p:txBody>
          <a:bodyPr rtlCol="0"/>
          <a:lstStyle>
            <a:lvl1pPr>
              <a:defRPr>
                <a:solidFill>
                  <a:schemeClr val="tx1">
                    <a:lumMod val="75000"/>
                    <a:lumOff val="25000"/>
                  </a:schemeClr>
                </a:solidFill>
              </a:defRPr>
            </a:lvl1pPr>
          </a:lstStyle>
          <a:p>
            <a:pPr rtl="0"/>
            <a:r>
              <a:rPr lang="zh-CN" altLang="en-US" noProof="0"/>
              <a:t>添加页脚</a:t>
            </a:r>
            <a:endParaRPr lang="zh-CN" altLang="en-US" noProof="0"/>
          </a:p>
        </p:txBody>
      </p:sp>
      <p:sp>
        <p:nvSpPr>
          <p:cNvPr id="8" name="幻灯片编号占位符 7"/>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zh-CN" noProof="0" smtClean="0"/>
            </a:fld>
            <a:endParaRPr lang="zh-CN" altLang="en-US" noProof="0"/>
          </a:p>
        </p:txBody>
      </p:sp>
      <p:sp>
        <p:nvSpPr>
          <p:cNvPr id="5" name="文本占位符 4"/>
          <p:cNvSpPr>
            <a:spLocks noGrp="1"/>
          </p:cNvSpPr>
          <p:nvPr>
            <p:ph type="body" sz="quarter" idx="12"/>
          </p:nvPr>
        </p:nvSpPr>
        <p:spPr>
          <a:xfrm>
            <a:off x="2726412" y="1152525"/>
            <a:ext cx="2160588" cy="5038725"/>
          </a:xfrm>
        </p:spPr>
        <p:txBody>
          <a:bodyPr rtlCol="0"/>
          <a:lstStyle>
            <a:lvl1pPr>
              <a:defRPr>
                <a:latin typeface="Microsoft YaHei UI Light" panose="020B0502040204020203" pitchFamily="34" charset="-122"/>
                <a:ea typeface="Microsoft YaHei UI Light" panose="020B0502040204020203" pitchFamily="34" charset="-122"/>
              </a:defRPr>
            </a:lvl1pPr>
            <a:lvl2pPr>
              <a:defRPr>
                <a:latin typeface="Microsoft YaHei UI Light" panose="020B0502040204020203" pitchFamily="34" charset="-122"/>
                <a:ea typeface="Microsoft YaHei UI Light" panose="020B0502040204020203" pitchFamily="34" charset="-122"/>
              </a:defRPr>
            </a:lvl2pPr>
            <a:lvl3pPr>
              <a:defRPr>
                <a:latin typeface="Microsoft YaHei UI Light" panose="020B0502040204020203" pitchFamily="34" charset="-122"/>
                <a:ea typeface="Microsoft YaHei UI Light" panose="020B0502040204020203" pitchFamily="34" charset="-122"/>
              </a:defRPr>
            </a:lvl3pPr>
            <a:lvl4pPr>
              <a:defRPr>
                <a:latin typeface="Microsoft YaHei UI Light" panose="020B0502040204020203" pitchFamily="34" charset="-122"/>
                <a:ea typeface="Microsoft YaHei UI Light" panose="020B0502040204020203" pitchFamily="34" charset="-122"/>
              </a:defRPr>
            </a:lvl4pPr>
            <a:lvl5pPr>
              <a:defRPr>
                <a:latin typeface="Microsoft YaHei UI Light" panose="020B0502040204020203" pitchFamily="34" charset="-122"/>
                <a:ea typeface="Microsoft YaHei UI Light" panose="020B0502040204020203" pitchFamily="34" charset="-122"/>
              </a:defRPr>
            </a:lvl5pPr>
          </a:lstStyle>
          <a:p>
            <a:pPr lvl="0" rtl="0"/>
            <a:r>
              <a:rPr lang="zh-CN" altLang="en-US" noProof="0"/>
              <a:t>单击此处编辑母版文本样式</a:t>
            </a:r>
            <a:endParaRPr lang="zh-CN" altLang="en-US" noProof="0"/>
          </a:p>
          <a:p>
            <a:pPr lvl="1" rtl="0"/>
            <a:r>
              <a:rPr lang="zh-CN" altLang="en-US" noProof="0"/>
              <a:t>二级</a:t>
            </a:r>
            <a:endParaRPr lang="zh-CN" altLang="en-US" noProof="0"/>
          </a:p>
          <a:p>
            <a:pPr lvl="2" rtl="0"/>
            <a:r>
              <a:rPr lang="zh-CN" altLang="en-US" noProof="0"/>
              <a:t>三级</a:t>
            </a:r>
            <a:endParaRPr lang="zh-CN" altLang="en-US" noProof="0"/>
          </a:p>
          <a:p>
            <a:pPr lvl="3" rtl="0"/>
            <a:r>
              <a:rPr lang="zh-CN" altLang="en-US" noProof="0"/>
              <a:t>四级</a:t>
            </a:r>
            <a:endParaRPr lang="zh-CN" altLang="en-US" noProof="0"/>
          </a:p>
          <a:p>
            <a:pPr lvl="4" rtl="0"/>
            <a:r>
              <a:rPr lang="zh-CN" altLang="en-US" noProof="0"/>
              <a:t>五级</a:t>
            </a:r>
            <a:endParaRPr lang="zh-CN" altLang="en-US" noProof="0" dirty="0"/>
          </a:p>
        </p:txBody>
      </p:sp>
      <p:sp>
        <p:nvSpPr>
          <p:cNvPr id="13" name="文本占位符 12"/>
          <p:cNvSpPr>
            <a:spLocks noGrp="1"/>
          </p:cNvSpPr>
          <p:nvPr>
            <p:ph type="body" sz="quarter" idx="13"/>
          </p:nvPr>
        </p:nvSpPr>
        <p:spPr>
          <a:xfrm>
            <a:off x="5021412" y="1152525"/>
            <a:ext cx="2160588" cy="5038725"/>
          </a:xfrm>
        </p:spPr>
        <p:txBody>
          <a:bodyPr rtlCol="0"/>
          <a:lstStyle>
            <a:lvl1pPr>
              <a:defRPr>
                <a:latin typeface="Microsoft YaHei UI Light" panose="020B0502040204020203" pitchFamily="34" charset="-122"/>
                <a:ea typeface="Microsoft YaHei UI Light" panose="020B0502040204020203" pitchFamily="34" charset="-122"/>
              </a:defRPr>
            </a:lvl1pPr>
            <a:lvl2pPr>
              <a:defRPr>
                <a:latin typeface="Microsoft YaHei UI Light" panose="020B0502040204020203" pitchFamily="34" charset="-122"/>
                <a:ea typeface="Microsoft YaHei UI Light" panose="020B0502040204020203" pitchFamily="34" charset="-122"/>
              </a:defRPr>
            </a:lvl2pPr>
            <a:lvl3pPr>
              <a:defRPr>
                <a:latin typeface="Microsoft YaHei UI Light" panose="020B0502040204020203" pitchFamily="34" charset="-122"/>
                <a:ea typeface="Microsoft YaHei UI Light" panose="020B0502040204020203" pitchFamily="34" charset="-122"/>
              </a:defRPr>
            </a:lvl3pPr>
            <a:lvl4pPr>
              <a:defRPr>
                <a:latin typeface="Microsoft YaHei UI Light" panose="020B0502040204020203" pitchFamily="34" charset="-122"/>
                <a:ea typeface="Microsoft YaHei UI Light" panose="020B0502040204020203" pitchFamily="34" charset="-122"/>
              </a:defRPr>
            </a:lvl4pPr>
            <a:lvl5pPr>
              <a:defRPr>
                <a:latin typeface="Microsoft YaHei UI Light" panose="020B0502040204020203" pitchFamily="34" charset="-122"/>
                <a:ea typeface="Microsoft YaHei UI Light" panose="020B0502040204020203" pitchFamily="34" charset="-122"/>
              </a:defRPr>
            </a:lvl5pPr>
          </a:lstStyle>
          <a:p>
            <a:pPr lvl="0" rtl="0"/>
            <a:r>
              <a:rPr lang="zh-CN" altLang="en-US" noProof="0"/>
              <a:t>单击此处编辑母版文本样式</a:t>
            </a:r>
            <a:endParaRPr lang="zh-CN" altLang="en-US" noProof="0"/>
          </a:p>
          <a:p>
            <a:pPr lvl="1" rtl="0"/>
            <a:r>
              <a:rPr lang="zh-CN" altLang="en-US" noProof="0"/>
              <a:t>二级</a:t>
            </a:r>
            <a:endParaRPr lang="zh-CN" altLang="en-US" noProof="0"/>
          </a:p>
          <a:p>
            <a:pPr lvl="2" rtl="0"/>
            <a:r>
              <a:rPr lang="zh-CN" altLang="en-US" noProof="0"/>
              <a:t>三级</a:t>
            </a:r>
            <a:endParaRPr lang="zh-CN" altLang="en-US" noProof="0"/>
          </a:p>
          <a:p>
            <a:pPr lvl="3" rtl="0"/>
            <a:r>
              <a:rPr lang="zh-CN" altLang="en-US" noProof="0"/>
              <a:t>四级</a:t>
            </a:r>
            <a:endParaRPr lang="zh-CN" altLang="en-US" noProof="0"/>
          </a:p>
          <a:p>
            <a:pPr lvl="4" rtl="0"/>
            <a:r>
              <a:rPr lang="zh-CN" altLang="en-US" noProof="0"/>
              <a:t>五级</a:t>
            </a:r>
            <a:endParaRPr lang="zh-CN" altLang="en-US" noProof="0" dirty="0"/>
          </a:p>
        </p:txBody>
      </p:sp>
      <p:sp>
        <p:nvSpPr>
          <p:cNvPr id="15" name="文本占位符 14"/>
          <p:cNvSpPr>
            <a:spLocks noGrp="1"/>
          </p:cNvSpPr>
          <p:nvPr>
            <p:ph type="body" sz="quarter" idx="14"/>
          </p:nvPr>
        </p:nvSpPr>
        <p:spPr>
          <a:xfrm>
            <a:off x="7316412" y="1148060"/>
            <a:ext cx="2160588" cy="5038725"/>
          </a:xfrm>
        </p:spPr>
        <p:txBody>
          <a:bodyPr rtlCol="0"/>
          <a:lstStyle>
            <a:lvl1pPr>
              <a:defRPr>
                <a:latin typeface="Microsoft YaHei UI Light" panose="020B0502040204020203" pitchFamily="34" charset="-122"/>
                <a:ea typeface="Microsoft YaHei UI Light" panose="020B0502040204020203" pitchFamily="34" charset="-122"/>
              </a:defRPr>
            </a:lvl1pPr>
            <a:lvl2pPr>
              <a:defRPr>
                <a:latin typeface="Microsoft YaHei UI Light" panose="020B0502040204020203" pitchFamily="34" charset="-122"/>
                <a:ea typeface="Microsoft YaHei UI Light" panose="020B0502040204020203" pitchFamily="34" charset="-122"/>
              </a:defRPr>
            </a:lvl2pPr>
            <a:lvl3pPr>
              <a:defRPr>
                <a:latin typeface="Microsoft YaHei UI Light" panose="020B0502040204020203" pitchFamily="34" charset="-122"/>
                <a:ea typeface="Microsoft YaHei UI Light" panose="020B0502040204020203" pitchFamily="34" charset="-122"/>
              </a:defRPr>
            </a:lvl3pPr>
            <a:lvl4pPr>
              <a:defRPr>
                <a:latin typeface="Microsoft YaHei UI Light" panose="020B0502040204020203" pitchFamily="34" charset="-122"/>
                <a:ea typeface="Microsoft YaHei UI Light" panose="020B0502040204020203" pitchFamily="34" charset="-122"/>
              </a:defRPr>
            </a:lvl4pPr>
            <a:lvl5pPr>
              <a:defRPr>
                <a:latin typeface="Microsoft YaHei UI Light" panose="020B0502040204020203" pitchFamily="34" charset="-122"/>
                <a:ea typeface="Microsoft YaHei UI Light" panose="020B0502040204020203" pitchFamily="34" charset="-122"/>
              </a:defRPr>
            </a:lvl5pPr>
          </a:lstStyle>
          <a:p>
            <a:pPr lvl="0" rtl="0"/>
            <a:r>
              <a:rPr lang="zh-CN" altLang="en-US" noProof="0"/>
              <a:t>单击此处编辑母版文本样式</a:t>
            </a:r>
            <a:endParaRPr lang="zh-CN" altLang="en-US" noProof="0"/>
          </a:p>
          <a:p>
            <a:pPr lvl="1" rtl="0"/>
            <a:r>
              <a:rPr lang="zh-CN" altLang="en-US" noProof="0"/>
              <a:t>二级</a:t>
            </a:r>
            <a:endParaRPr lang="zh-CN" altLang="en-US" noProof="0"/>
          </a:p>
          <a:p>
            <a:pPr lvl="2" rtl="0"/>
            <a:r>
              <a:rPr lang="zh-CN" altLang="en-US" noProof="0"/>
              <a:t>三级</a:t>
            </a:r>
            <a:endParaRPr lang="zh-CN" altLang="en-US" noProof="0"/>
          </a:p>
          <a:p>
            <a:pPr lvl="3" rtl="0"/>
            <a:r>
              <a:rPr lang="zh-CN" altLang="en-US" noProof="0"/>
              <a:t>四级</a:t>
            </a:r>
            <a:endParaRPr lang="zh-CN" altLang="en-US" noProof="0"/>
          </a:p>
          <a:p>
            <a:pPr lvl="4" rtl="0"/>
            <a:r>
              <a:rPr lang="zh-CN" altLang="en-US" noProof="0"/>
              <a:t>五级</a:t>
            </a:r>
            <a:endParaRPr lang="zh-CN" altLang="en-US" noProof="0" dirty="0"/>
          </a:p>
        </p:txBody>
      </p:sp>
      <p:sp>
        <p:nvSpPr>
          <p:cNvPr id="17" name="文本占位符 16"/>
          <p:cNvSpPr>
            <a:spLocks noGrp="1"/>
          </p:cNvSpPr>
          <p:nvPr>
            <p:ph type="body" sz="quarter" idx="15"/>
          </p:nvPr>
        </p:nvSpPr>
        <p:spPr>
          <a:xfrm>
            <a:off x="9611412" y="1152525"/>
            <a:ext cx="2160588" cy="5038725"/>
          </a:xfrm>
        </p:spPr>
        <p:txBody>
          <a:bodyPr rtlCol="0"/>
          <a:lstStyle>
            <a:lvl1pPr>
              <a:defRPr>
                <a:latin typeface="Microsoft YaHei UI Light" panose="020B0502040204020203" pitchFamily="34" charset="-122"/>
                <a:ea typeface="Microsoft YaHei UI Light" panose="020B0502040204020203" pitchFamily="34" charset="-122"/>
              </a:defRPr>
            </a:lvl1pPr>
            <a:lvl2pPr>
              <a:defRPr>
                <a:latin typeface="Microsoft YaHei UI Light" panose="020B0502040204020203" pitchFamily="34" charset="-122"/>
                <a:ea typeface="Microsoft YaHei UI Light" panose="020B0502040204020203" pitchFamily="34" charset="-122"/>
              </a:defRPr>
            </a:lvl2pPr>
            <a:lvl3pPr>
              <a:defRPr>
                <a:latin typeface="Microsoft YaHei UI Light" panose="020B0502040204020203" pitchFamily="34" charset="-122"/>
                <a:ea typeface="Microsoft YaHei UI Light" panose="020B0502040204020203" pitchFamily="34" charset="-122"/>
              </a:defRPr>
            </a:lvl3pPr>
            <a:lvl4pPr>
              <a:defRPr>
                <a:latin typeface="Microsoft YaHei UI Light" panose="020B0502040204020203" pitchFamily="34" charset="-122"/>
                <a:ea typeface="Microsoft YaHei UI Light" panose="020B0502040204020203" pitchFamily="34" charset="-122"/>
              </a:defRPr>
            </a:lvl4pPr>
            <a:lvl5pPr>
              <a:defRPr>
                <a:latin typeface="Microsoft YaHei UI Light" panose="020B0502040204020203" pitchFamily="34" charset="-122"/>
                <a:ea typeface="Microsoft YaHei UI Light" panose="020B0502040204020203" pitchFamily="34" charset="-122"/>
              </a:defRPr>
            </a:lvl5pPr>
          </a:lstStyle>
          <a:p>
            <a:pPr lvl="0" rtl="0"/>
            <a:r>
              <a:rPr lang="zh-CN" altLang="en-US" noProof="0"/>
              <a:t>单击此处编辑母版文本样式</a:t>
            </a:r>
            <a:endParaRPr lang="zh-CN" altLang="en-US" noProof="0"/>
          </a:p>
          <a:p>
            <a:pPr lvl="1" rtl="0"/>
            <a:r>
              <a:rPr lang="zh-CN" altLang="en-US" noProof="0"/>
              <a:t>二级</a:t>
            </a:r>
            <a:endParaRPr lang="zh-CN" altLang="en-US" noProof="0"/>
          </a:p>
          <a:p>
            <a:pPr lvl="2" rtl="0"/>
            <a:r>
              <a:rPr lang="zh-CN" altLang="en-US" noProof="0"/>
              <a:t>三级</a:t>
            </a:r>
            <a:endParaRPr lang="zh-CN" altLang="en-US" noProof="0"/>
          </a:p>
          <a:p>
            <a:pPr lvl="3" rtl="0"/>
            <a:r>
              <a:rPr lang="zh-CN" altLang="en-US" noProof="0"/>
              <a:t>四级</a:t>
            </a:r>
            <a:endParaRPr lang="zh-CN" altLang="en-US" noProof="0"/>
          </a:p>
          <a:p>
            <a:pPr lvl="4" rtl="0"/>
            <a:r>
              <a:rPr lang="zh-CN" altLang="en-US" noProof="0"/>
              <a:t>五级</a:t>
            </a:r>
            <a:endParaRPr lang="zh-CN" altLang="en-US"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像项目符号">
    <p:spTree>
      <p:nvGrpSpPr>
        <p:cNvPr id="1" name=""/>
        <p:cNvGrpSpPr/>
        <p:nvPr/>
      </p:nvGrpSpPr>
      <p:grpSpPr>
        <a:xfrm>
          <a:off x="0" y="0"/>
          <a:ext cx="0" cy="0"/>
          <a:chOff x="0" y="0"/>
          <a:chExt cx="0" cy="0"/>
        </a:xfrm>
      </p:grpSpPr>
      <p:sp>
        <p:nvSpPr>
          <p:cNvPr id="28" name="椭圆形 27"/>
          <p:cNvSpPr>
            <a:spLocks noChangeAspect="1"/>
          </p:cNvSpPr>
          <p:nvPr userDrawn="1"/>
        </p:nvSpPr>
        <p:spPr>
          <a:xfrm>
            <a:off x="3050592"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9" name="椭圆形 28"/>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0" name="椭圆形 29"/>
          <p:cNvSpPr>
            <a:spLocks noChangeAspect="1"/>
          </p:cNvSpPr>
          <p:nvPr userDrawn="1"/>
        </p:nvSpPr>
        <p:spPr>
          <a:xfrm>
            <a:off x="7639529"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31" name="椭圆形 30"/>
          <p:cNvSpPr>
            <a:spLocks noChangeAspect="1"/>
          </p:cNvSpPr>
          <p:nvPr userDrawn="1"/>
        </p:nvSpPr>
        <p:spPr>
          <a:xfrm>
            <a:off x="9933998"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9" name="椭圆形 8"/>
          <p:cNvSpPr>
            <a:spLocks noChangeAspect="1"/>
          </p:cNvSpPr>
          <p:nvPr userDrawn="1"/>
        </p:nvSpPr>
        <p:spPr>
          <a:xfrm>
            <a:off x="75911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 name="标题 1"/>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zh-CN" altLang="en-US" noProof="0"/>
              <a:t>单击此处编辑母版标题样式</a:t>
            </a:r>
            <a:endParaRPr lang="zh-CN" altLang="en-US" noProof="0" dirty="0"/>
          </a:p>
        </p:txBody>
      </p:sp>
      <p:sp>
        <p:nvSpPr>
          <p:cNvPr id="7" name="页脚占位符 6"/>
          <p:cNvSpPr>
            <a:spLocks noGrp="1"/>
          </p:cNvSpPr>
          <p:nvPr>
            <p:ph type="ftr" sz="quarter" idx="10"/>
          </p:nvPr>
        </p:nvSpPr>
        <p:spPr/>
        <p:txBody>
          <a:bodyPr rtlCol="0"/>
          <a:lstStyle>
            <a:lvl1pPr>
              <a:defRPr>
                <a:solidFill>
                  <a:schemeClr val="tx1">
                    <a:lumMod val="75000"/>
                    <a:lumOff val="25000"/>
                  </a:schemeClr>
                </a:solidFill>
              </a:defRPr>
            </a:lvl1pPr>
          </a:lstStyle>
          <a:p>
            <a:pPr rtl="0"/>
            <a:r>
              <a:rPr lang="zh-CN" altLang="en-US" noProof="0"/>
              <a:t>添加页脚</a:t>
            </a:r>
            <a:endParaRPr lang="zh-CN" altLang="en-US" noProof="0"/>
          </a:p>
        </p:txBody>
      </p:sp>
      <p:sp>
        <p:nvSpPr>
          <p:cNvPr id="8" name="幻灯片编号占位符 7"/>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zh-CN" noProof="0" smtClean="0"/>
            </a:fld>
            <a:endParaRPr lang="zh-CN" altLang="en-US" noProof="0"/>
          </a:p>
        </p:txBody>
      </p:sp>
      <p:sp>
        <p:nvSpPr>
          <p:cNvPr id="5" name="文本占位符 4"/>
          <p:cNvSpPr>
            <a:spLocks noGrp="1"/>
          </p:cNvSpPr>
          <p:nvPr>
            <p:ph type="body" sz="quarter" idx="12" hasCustomPrompt="1"/>
          </p:nvPr>
        </p:nvSpPr>
        <p:spPr>
          <a:xfrm>
            <a:off x="2726075" y="4688112"/>
            <a:ext cx="2160588" cy="900000"/>
          </a:xfrm>
        </p:spPr>
        <p:txBody>
          <a:bodyPr rtlCol="0"/>
          <a:lstStyle>
            <a:lvl1pPr marL="0" indent="0" algn="ctr">
              <a:buNone/>
              <a:defRPr sz="1600"/>
            </a:lvl1pPr>
          </a:lstStyle>
          <a:p>
            <a:pPr lvl="0" rtl="0"/>
            <a:r>
              <a:rPr lang="zh-CN" altLang="en-US" noProof="0" dirty="0"/>
              <a:t>项目符号说明</a:t>
            </a:r>
            <a:endParaRPr lang="zh-CN" altLang="en-US" noProof="0" dirty="0"/>
          </a:p>
        </p:txBody>
      </p:sp>
      <p:sp>
        <p:nvSpPr>
          <p:cNvPr id="13" name="文本占位符 12"/>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zh-CN" altLang="en-US" noProof="0"/>
              <a:t>项目符号说明</a:t>
            </a:r>
            <a:endParaRPr lang="zh-CN" altLang="en-US" noProof="0"/>
          </a:p>
        </p:txBody>
      </p:sp>
      <p:sp>
        <p:nvSpPr>
          <p:cNvPr id="15" name="文本占位符 14"/>
          <p:cNvSpPr>
            <a:spLocks noGrp="1"/>
          </p:cNvSpPr>
          <p:nvPr>
            <p:ph type="body" sz="quarter" idx="14" hasCustomPrompt="1"/>
          </p:nvPr>
        </p:nvSpPr>
        <p:spPr>
          <a:xfrm>
            <a:off x="7315012" y="4683647"/>
            <a:ext cx="2160588" cy="900000"/>
          </a:xfrm>
        </p:spPr>
        <p:txBody>
          <a:bodyPr rtlCol="0"/>
          <a:lstStyle>
            <a:lvl1pPr marL="0" indent="0" algn="ctr">
              <a:buNone/>
              <a:defRPr sz="1600"/>
            </a:lvl1pPr>
          </a:lstStyle>
          <a:p>
            <a:pPr lvl="0" rtl="0"/>
            <a:r>
              <a:rPr lang="zh-CN" altLang="en-US" noProof="0"/>
              <a:t>项目符号说明</a:t>
            </a:r>
            <a:endParaRPr lang="zh-CN" altLang="en-US" noProof="0"/>
          </a:p>
        </p:txBody>
      </p:sp>
      <p:sp>
        <p:nvSpPr>
          <p:cNvPr id="17" name="文本占位符 16"/>
          <p:cNvSpPr>
            <a:spLocks noGrp="1"/>
          </p:cNvSpPr>
          <p:nvPr>
            <p:ph type="body" sz="quarter" idx="15" hasCustomPrompt="1"/>
          </p:nvPr>
        </p:nvSpPr>
        <p:spPr>
          <a:xfrm>
            <a:off x="9609481" y="4688112"/>
            <a:ext cx="2160588" cy="900000"/>
          </a:xfrm>
        </p:spPr>
        <p:txBody>
          <a:bodyPr rtlCol="0"/>
          <a:lstStyle>
            <a:lvl1pPr marL="0" indent="0" algn="ctr">
              <a:buNone/>
              <a:defRPr sz="1600"/>
            </a:lvl1pPr>
          </a:lstStyle>
          <a:p>
            <a:pPr lvl="0" rtl="0"/>
            <a:r>
              <a:rPr lang="zh-CN" altLang="en-US" noProof="0"/>
              <a:t>项目符号说明</a:t>
            </a:r>
            <a:endParaRPr lang="zh-CN" altLang="en-US" noProof="0"/>
          </a:p>
        </p:txBody>
      </p:sp>
      <p:sp>
        <p:nvSpPr>
          <p:cNvPr id="6" name="文本占位符 5"/>
          <p:cNvSpPr>
            <a:spLocks noGrp="1"/>
          </p:cNvSpPr>
          <p:nvPr>
            <p:ph type="body" sz="quarter" idx="16" hasCustomPrompt="1"/>
          </p:nvPr>
        </p:nvSpPr>
        <p:spPr>
          <a:xfrm>
            <a:off x="431800" y="3926334"/>
            <a:ext cx="2160000" cy="504000"/>
          </a:xfrm>
        </p:spPr>
        <p:txBody>
          <a:bodyPr rtlCol="0"/>
          <a:lstStyle>
            <a:lvl1pPr marL="0" indent="0" algn="ctr">
              <a:buNone/>
              <a:defRPr b="1">
                <a:latin typeface="Microsoft YaHei UI" panose="020B0503020204020204" pitchFamily="34" charset="-122"/>
                <a:ea typeface="Microsoft YaHei UI" panose="020B0503020204020204" pitchFamily="34" charset="-122"/>
              </a:defRPr>
            </a:lvl1pPr>
          </a:lstStyle>
          <a:p>
            <a:pPr lvl="0" rtl="0"/>
            <a:r>
              <a:rPr lang="zh-CN" altLang="en-US" noProof="0" dirty="0"/>
              <a:t>项目符号 </a:t>
            </a:r>
            <a:r>
              <a:rPr lang="en-US" altLang="zh-CN" noProof="0" dirty="0"/>
              <a:t>1</a:t>
            </a:r>
            <a:endParaRPr lang="zh-CN" altLang="en-US" noProof="0" dirty="0"/>
          </a:p>
        </p:txBody>
      </p:sp>
      <p:sp>
        <p:nvSpPr>
          <p:cNvPr id="10" name="文本占位符 9"/>
          <p:cNvSpPr>
            <a:spLocks noGrp="1"/>
          </p:cNvSpPr>
          <p:nvPr>
            <p:ph type="body" sz="quarter" idx="17" hasCustomPrompt="1"/>
          </p:nvPr>
        </p:nvSpPr>
        <p:spPr>
          <a:xfrm>
            <a:off x="2726076" y="3926335"/>
            <a:ext cx="2160587" cy="504000"/>
          </a:xfrm>
        </p:spPr>
        <p:txBody>
          <a:bodyPr rtlCol="0"/>
          <a:lstStyle>
            <a:lvl1pPr marL="0" indent="0" algn="ctr">
              <a:buNone/>
              <a:defRPr b="1">
                <a:latin typeface="Microsoft YaHei UI" panose="020B0503020204020204" pitchFamily="34" charset="-122"/>
                <a:ea typeface="Microsoft YaHei UI" panose="020B0503020204020204" pitchFamily="34" charset="-122"/>
              </a:defRPr>
            </a:lvl1pPr>
          </a:lstStyle>
          <a:p>
            <a:pPr lvl="0" rtl="0"/>
            <a:r>
              <a:rPr lang="zh-CN" altLang="en-US" noProof="0" dirty="0"/>
              <a:t>项目符号 </a:t>
            </a:r>
            <a:r>
              <a:rPr lang="en-US" altLang="zh-CN" noProof="0" dirty="0"/>
              <a:t>2</a:t>
            </a:r>
            <a:endParaRPr lang="zh-CN" altLang="en-US" noProof="0" dirty="0"/>
          </a:p>
        </p:txBody>
      </p:sp>
      <p:sp>
        <p:nvSpPr>
          <p:cNvPr id="12" name="文本占位符 11"/>
          <p:cNvSpPr>
            <a:spLocks noGrp="1"/>
          </p:cNvSpPr>
          <p:nvPr>
            <p:ph type="body" sz="quarter" idx="18" hasCustomPrompt="1"/>
          </p:nvPr>
        </p:nvSpPr>
        <p:spPr>
          <a:xfrm>
            <a:off x="5020543" y="3926335"/>
            <a:ext cx="2160588" cy="504000"/>
          </a:xfrm>
        </p:spPr>
        <p:txBody>
          <a:bodyPr rtlCol="0"/>
          <a:lstStyle>
            <a:lvl1pPr marL="0" indent="0" algn="ctr">
              <a:buNone/>
              <a:defRPr b="1">
                <a:latin typeface="Microsoft YaHei UI" panose="020B0503020204020204" pitchFamily="34" charset="-122"/>
                <a:ea typeface="Microsoft YaHei UI" panose="020B0503020204020204" pitchFamily="34" charset="-122"/>
              </a:defRPr>
            </a:lvl1pPr>
          </a:lstStyle>
          <a:p>
            <a:pPr lvl="0" rtl="0"/>
            <a:r>
              <a:rPr lang="zh-CN" altLang="en-US" noProof="0"/>
              <a:t>项目符号 </a:t>
            </a:r>
            <a:r>
              <a:rPr lang="en-US" altLang="zh-CN" noProof="0"/>
              <a:t>3</a:t>
            </a:r>
            <a:endParaRPr lang="zh-CN" altLang="en-US" noProof="0"/>
          </a:p>
        </p:txBody>
      </p:sp>
      <p:sp>
        <p:nvSpPr>
          <p:cNvPr id="16" name="文本占位符 15"/>
          <p:cNvSpPr>
            <a:spLocks noGrp="1"/>
          </p:cNvSpPr>
          <p:nvPr>
            <p:ph type="body" sz="quarter" idx="19" hasCustomPrompt="1"/>
          </p:nvPr>
        </p:nvSpPr>
        <p:spPr>
          <a:xfrm>
            <a:off x="7315013" y="3926335"/>
            <a:ext cx="2160587" cy="504000"/>
          </a:xfrm>
        </p:spPr>
        <p:txBody>
          <a:bodyPr rtlCol="0"/>
          <a:lstStyle>
            <a:lvl1pPr marL="0" indent="0" algn="ctr">
              <a:buNone/>
              <a:defRPr b="1">
                <a:latin typeface="Microsoft YaHei UI" panose="020B0503020204020204" pitchFamily="34" charset="-122"/>
                <a:ea typeface="Microsoft YaHei UI" panose="020B0503020204020204" pitchFamily="34" charset="-122"/>
              </a:defRPr>
            </a:lvl1pPr>
          </a:lstStyle>
          <a:p>
            <a:pPr lvl="0" rtl="0"/>
            <a:r>
              <a:rPr lang="zh-CN" altLang="en-US" noProof="0"/>
              <a:t>项目符号 </a:t>
            </a:r>
            <a:r>
              <a:rPr lang="en-US" altLang="zh-CN" noProof="0"/>
              <a:t>4</a:t>
            </a:r>
            <a:endParaRPr lang="zh-CN" altLang="en-US" noProof="0"/>
          </a:p>
        </p:txBody>
      </p:sp>
      <p:sp>
        <p:nvSpPr>
          <p:cNvPr id="19" name="文本占位符 18"/>
          <p:cNvSpPr>
            <a:spLocks noGrp="1"/>
          </p:cNvSpPr>
          <p:nvPr>
            <p:ph type="body" sz="quarter" idx="20" hasCustomPrompt="1"/>
          </p:nvPr>
        </p:nvSpPr>
        <p:spPr>
          <a:xfrm>
            <a:off x="9609481" y="3926335"/>
            <a:ext cx="2160588" cy="504000"/>
          </a:xfrm>
        </p:spPr>
        <p:txBody>
          <a:bodyPr rtlCol="0"/>
          <a:lstStyle>
            <a:lvl1pPr marL="0" indent="0" algn="ctr">
              <a:buNone/>
              <a:defRPr b="1">
                <a:latin typeface="Microsoft YaHei UI" panose="020B0503020204020204" pitchFamily="34" charset="-122"/>
                <a:ea typeface="Microsoft YaHei UI" panose="020B0503020204020204" pitchFamily="34" charset="-122"/>
              </a:defRPr>
            </a:lvl1pPr>
          </a:lstStyle>
          <a:p>
            <a:pPr lvl="0" rtl="0"/>
            <a:r>
              <a:rPr lang="zh-CN" altLang="en-US" noProof="0"/>
              <a:t>项目符号 </a:t>
            </a:r>
            <a:r>
              <a:rPr lang="en-US" altLang="zh-CN" noProof="0"/>
              <a:t>5</a:t>
            </a:r>
            <a:endParaRPr lang="zh-CN" altLang="en-US" noProof="0"/>
          </a:p>
        </p:txBody>
      </p:sp>
      <p:sp>
        <p:nvSpPr>
          <p:cNvPr id="21" name="文本占位符 20"/>
          <p:cNvSpPr>
            <a:spLocks noGrp="1"/>
          </p:cNvSpPr>
          <p:nvPr>
            <p:ph type="body" sz="quarter" idx="21" hasCustomPrompt="1"/>
          </p:nvPr>
        </p:nvSpPr>
        <p:spPr>
          <a:xfrm>
            <a:off x="432094" y="4683350"/>
            <a:ext cx="2160000" cy="900000"/>
          </a:xfrm>
        </p:spPr>
        <p:txBody>
          <a:bodyPr rtlCol="0"/>
          <a:lstStyle>
            <a:lvl1pPr marL="0" indent="0" algn="ctr">
              <a:buNone/>
              <a:defRPr sz="1600"/>
            </a:lvl1pPr>
          </a:lstStyle>
          <a:p>
            <a:pPr lvl="0" rtl="0"/>
            <a:r>
              <a:rPr lang="zh-CN" altLang="en-US" noProof="0"/>
              <a:t>项目符号说明</a:t>
            </a:r>
            <a:endParaRPr lang="zh-CN" altLang="en-US" noProof="0"/>
          </a:p>
        </p:txBody>
      </p:sp>
      <p:sp>
        <p:nvSpPr>
          <p:cNvPr id="4" name="图片占位符 3"/>
          <p:cNvSpPr>
            <a:spLocks noGrp="1"/>
          </p:cNvSpPr>
          <p:nvPr>
            <p:ph type="pic" sz="quarter" idx="27" hasCustomPrompt="1"/>
          </p:nvPr>
        </p:nvSpPr>
        <p:spPr>
          <a:xfrm>
            <a:off x="1086454" y="2358091"/>
            <a:ext cx="854075" cy="854075"/>
          </a:xfrm>
        </p:spPr>
        <p:txBody>
          <a:bodyPr rtlCol="0"/>
          <a:lstStyle>
            <a:lvl1pPr marL="0" indent="0">
              <a:buNone/>
              <a:defRPr/>
            </a:lvl1pPr>
          </a:lstStyle>
          <a:p>
            <a:pPr rtl="0"/>
            <a:r>
              <a:rPr lang="zh-CN" altLang="en-US" noProof="0" dirty="0"/>
              <a:t>单击图标以添加图片</a:t>
            </a:r>
            <a:endParaRPr lang="zh-CN" altLang="en-US" noProof="0" dirty="0"/>
          </a:p>
        </p:txBody>
      </p:sp>
      <p:sp>
        <p:nvSpPr>
          <p:cNvPr id="32" name="图片占位符 3"/>
          <p:cNvSpPr>
            <a:spLocks noGrp="1"/>
          </p:cNvSpPr>
          <p:nvPr>
            <p:ph type="pic" sz="quarter" idx="28" hasCustomPrompt="1"/>
          </p:nvPr>
        </p:nvSpPr>
        <p:spPr>
          <a:xfrm>
            <a:off x="3380176" y="2358091"/>
            <a:ext cx="854075" cy="854075"/>
          </a:xfrm>
        </p:spPr>
        <p:txBody>
          <a:bodyPr rtlCol="0"/>
          <a:lstStyle>
            <a:lvl1pPr marL="0" indent="0">
              <a:buNone/>
              <a:defRPr/>
            </a:lvl1pPr>
          </a:lstStyle>
          <a:p>
            <a:pPr rtl="0"/>
            <a:r>
              <a:rPr lang="zh-CN" altLang="en-US" noProof="0" dirty="0"/>
              <a:t>单击图标以添加图片</a:t>
            </a:r>
            <a:endParaRPr lang="zh-CN" altLang="en-US" noProof="0" dirty="0"/>
          </a:p>
        </p:txBody>
      </p:sp>
      <p:sp>
        <p:nvSpPr>
          <p:cNvPr id="33" name="图片占位符 3"/>
          <p:cNvSpPr>
            <a:spLocks noGrp="1"/>
          </p:cNvSpPr>
          <p:nvPr>
            <p:ph type="pic" sz="quarter" idx="29" hasCustomPrompt="1"/>
          </p:nvPr>
        </p:nvSpPr>
        <p:spPr>
          <a:xfrm>
            <a:off x="5673898" y="2358091"/>
            <a:ext cx="854075" cy="854075"/>
          </a:xfrm>
        </p:spPr>
        <p:txBody>
          <a:bodyPr rtlCol="0"/>
          <a:lstStyle>
            <a:lvl1pPr marL="0" indent="0">
              <a:buNone/>
              <a:defRPr/>
            </a:lvl1pPr>
          </a:lstStyle>
          <a:p>
            <a:pPr rtl="0"/>
            <a:r>
              <a:rPr lang="zh-CN" altLang="en-US" noProof="0"/>
              <a:t>单击图标以添加图片</a:t>
            </a:r>
            <a:endParaRPr lang="zh-CN" altLang="en-US" noProof="0"/>
          </a:p>
        </p:txBody>
      </p:sp>
      <p:sp>
        <p:nvSpPr>
          <p:cNvPr id="34" name="图片占位符 3"/>
          <p:cNvSpPr>
            <a:spLocks noGrp="1"/>
          </p:cNvSpPr>
          <p:nvPr>
            <p:ph type="pic" sz="quarter" idx="30" hasCustomPrompt="1"/>
          </p:nvPr>
        </p:nvSpPr>
        <p:spPr>
          <a:xfrm>
            <a:off x="7967620" y="2358091"/>
            <a:ext cx="854075" cy="854075"/>
          </a:xfrm>
        </p:spPr>
        <p:txBody>
          <a:bodyPr rtlCol="0"/>
          <a:lstStyle>
            <a:lvl1pPr marL="0" indent="0">
              <a:buNone/>
              <a:defRPr/>
            </a:lvl1pPr>
          </a:lstStyle>
          <a:p>
            <a:pPr rtl="0"/>
            <a:r>
              <a:rPr lang="zh-CN" altLang="en-US" noProof="0"/>
              <a:t>单击图标以添加图片</a:t>
            </a:r>
            <a:endParaRPr lang="zh-CN" altLang="en-US" noProof="0"/>
          </a:p>
        </p:txBody>
      </p:sp>
      <p:sp>
        <p:nvSpPr>
          <p:cNvPr id="35" name="图片占位符 3"/>
          <p:cNvSpPr>
            <a:spLocks noGrp="1"/>
          </p:cNvSpPr>
          <p:nvPr>
            <p:ph type="pic" sz="quarter" idx="31" hasCustomPrompt="1"/>
          </p:nvPr>
        </p:nvSpPr>
        <p:spPr>
          <a:xfrm>
            <a:off x="10261341" y="2358091"/>
            <a:ext cx="854075" cy="854075"/>
          </a:xfrm>
        </p:spPr>
        <p:txBody>
          <a:bodyPr rtlCol="0"/>
          <a:lstStyle>
            <a:lvl1pPr marL="0" indent="0">
              <a:buNone/>
              <a:defRPr/>
            </a:lvl1pPr>
          </a:lstStyle>
          <a:p>
            <a:pPr rtl="0"/>
            <a:r>
              <a:rPr lang="zh-CN" altLang="en-US" noProof="0"/>
              <a:t>单击图标以添加图片</a:t>
            </a:r>
            <a:endParaRPr lang="zh-CN" altLang="en-US"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倍图像项目符号左对齐">
    <p:spTree>
      <p:nvGrpSpPr>
        <p:cNvPr id="1" name=""/>
        <p:cNvGrpSpPr/>
        <p:nvPr/>
      </p:nvGrpSpPr>
      <p:grpSpPr>
        <a:xfrm>
          <a:off x="0" y="0"/>
          <a:ext cx="0" cy="0"/>
          <a:chOff x="0" y="0"/>
          <a:chExt cx="0" cy="0"/>
        </a:xfrm>
      </p:grpSpPr>
      <p:sp>
        <p:nvSpPr>
          <p:cNvPr id="20" name="椭圆形 19"/>
          <p:cNvSpPr>
            <a:spLocks noChangeAspect="1"/>
          </p:cNvSpPr>
          <p:nvPr userDrawn="1"/>
        </p:nvSpPr>
        <p:spPr>
          <a:xfrm>
            <a:off x="3050592"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2" name="椭圆形 21"/>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6" name="椭圆形 25"/>
          <p:cNvSpPr>
            <a:spLocks noChangeAspect="1"/>
          </p:cNvSpPr>
          <p:nvPr userDrawn="1"/>
        </p:nvSpPr>
        <p:spPr>
          <a:xfrm>
            <a:off x="75911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7" name="图片占位符 3"/>
          <p:cNvSpPr>
            <a:spLocks noGrp="1"/>
          </p:cNvSpPr>
          <p:nvPr>
            <p:ph type="pic" sz="quarter" idx="27" hasCustomPrompt="1"/>
          </p:nvPr>
        </p:nvSpPr>
        <p:spPr>
          <a:xfrm>
            <a:off x="1086454" y="2358091"/>
            <a:ext cx="854075" cy="854075"/>
          </a:xfrm>
        </p:spPr>
        <p:txBody>
          <a:bodyPr rtlCol="0"/>
          <a:lstStyle>
            <a:lvl1pPr marL="0" indent="0">
              <a:buNone/>
              <a:defRPr/>
            </a:lvl1pPr>
          </a:lstStyle>
          <a:p>
            <a:pPr rtl="0"/>
            <a:r>
              <a:rPr lang="zh-CN" altLang="en-US" noProof="0" dirty="0"/>
              <a:t>单击图标以添加图片</a:t>
            </a:r>
            <a:endParaRPr lang="zh-CN" altLang="en-US" noProof="0" dirty="0"/>
          </a:p>
        </p:txBody>
      </p:sp>
      <p:sp>
        <p:nvSpPr>
          <p:cNvPr id="28" name="图片占位符 3"/>
          <p:cNvSpPr>
            <a:spLocks noGrp="1"/>
          </p:cNvSpPr>
          <p:nvPr>
            <p:ph type="pic" sz="quarter" idx="28" hasCustomPrompt="1"/>
          </p:nvPr>
        </p:nvSpPr>
        <p:spPr>
          <a:xfrm>
            <a:off x="3380176" y="2358091"/>
            <a:ext cx="854075" cy="854075"/>
          </a:xfrm>
        </p:spPr>
        <p:txBody>
          <a:bodyPr rtlCol="0"/>
          <a:lstStyle>
            <a:lvl1pPr marL="0" indent="0">
              <a:buNone/>
              <a:defRPr/>
            </a:lvl1pPr>
          </a:lstStyle>
          <a:p>
            <a:pPr rtl="0"/>
            <a:r>
              <a:rPr lang="zh-CN" altLang="en-US" noProof="0" dirty="0"/>
              <a:t>单击图标以添加图片</a:t>
            </a:r>
            <a:endParaRPr lang="zh-CN" altLang="en-US" noProof="0" dirty="0"/>
          </a:p>
        </p:txBody>
      </p:sp>
      <p:sp>
        <p:nvSpPr>
          <p:cNvPr id="29" name="图片占位符 3"/>
          <p:cNvSpPr>
            <a:spLocks noGrp="1"/>
          </p:cNvSpPr>
          <p:nvPr>
            <p:ph type="pic" sz="quarter" idx="29" hasCustomPrompt="1"/>
          </p:nvPr>
        </p:nvSpPr>
        <p:spPr>
          <a:xfrm>
            <a:off x="5673898" y="2358091"/>
            <a:ext cx="854075" cy="854075"/>
          </a:xfrm>
        </p:spPr>
        <p:txBody>
          <a:bodyPr rtlCol="0"/>
          <a:lstStyle>
            <a:lvl1pPr marL="0" indent="0">
              <a:buNone/>
              <a:defRPr/>
            </a:lvl1pPr>
          </a:lstStyle>
          <a:p>
            <a:pPr rtl="0"/>
            <a:r>
              <a:rPr lang="zh-CN" altLang="en-US" noProof="0"/>
              <a:t>单击图标以添加图片</a:t>
            </a:r>
            <a:endParaRPr lang="zh-CN" altLang="en-US" noProof="0"/>
          </a:p>
        </p:txBody>
      </p:sp>
      <p:sp>
        <p:nvSpPr>
          <p:cNvPr id="42" name="长方形 41"/>
          <p:cNvSpPr/>
          <p:nvPr userDrawn="1"/>
        </p:nvSpPr>
        <p:spPr>
          <a:xfrm>
            <a:off x="7632650" y="86714"/>
            <a:ext cx="4472635"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41" name="图片占位符 40"/>
          <p:cNvSpPr>
            <a:spLocks noGrp="1"/>
          </p:cNvSpPr>
          <p:nvPr>
            <p:ph type="pic" sz="quarter" idx="25" hasCustomPrompt="1"/>
          </p:nvPr>
        </p:nvSpPr>
        <p:spPr>
          <a:xfrm>
            <a:off x="7632650" y="86714"/>
            <a:ext cx="4472635" cy="6478538"/>
          </a:xfrm>
          <a:custGeom>
            <a:avLst/>
            <a:gdLst>
              <a:gd name="connsiteX0" fmla="*/ 376782 w 4559351"/>
              <a:gd name="connsiteY0" fmla="*/ 5927210 h 6604145"/>
              <a:gd name="connsiteX1" fmla="*/ 1519837 w 4559351"/>
              <a:gd name="connsiteY1" fmla="*/ 6224579 h 6604145"/>
              <a:gd name="connsiteX2" fmla="*/ 1067656 w 4559351"/>
              <a:gd name="connsiteY2" fmla="*/ 6604145 h 6604145"/>
              <a:gd name="connsiteX3" fmla="*/ 567431 w 4559351"/>
              <a:gd name="connsiteY3" fmla="*/ 6347235 h 6604145"/>
              <a:gd name="connsiteX4" fmla="*/ 3770030 w 4559351"/>
              <a:gd name="connsiteY4" fmla="*/ 4729122 h 6604145"/>
              <a:gd name="connsiteX5" fmla="*/ 3830234 w 4559351"/>
              <a:gd name="connsiteY5" fmla="*/ 4893659 h 6604145"/>
              <a:gd name="connsiteX6" fmla="*/ 3125854 w 4559351"/>
              <a:gd name="connsiteY6" fmla="*/ 4949110 h 6604145"/>
              <a:gd name="connsiteX7" fmla="*/ 3170574 w 4559351"/>
              <a:gd name="connsiteY7" fmla="*/ 4030224 h 6604145"/>
              <a:gd name="connsiteX8" fmla="*/ 3437863 w 4559351"/>
              <a:gd name="connsiteY8" fmla="*/ 4760691 h 6604145"/>
              <a:gd name="connsiteX9" fmla="*/ 2793688 w 4559351"/>
              <a:gd name="connsiteY9" fmla="*/ 4980680 h 6604145"/>
              <a:gd name="connsiteX10" fmla="*/ 2501683 w 4559351"/>
              <a:gd name="connsiteY10" fmla="*/ 5003670 h 6604145"/>
              <a:gd name="connsiteX11" fmla="*/ 0 w 4559351"/>
              <a:gd name="connsiteY11" fmla="*/ 3396395 h 6604145"/>
              <a:gd name="connsiteX12" fmla="*/ 3032435 w 4559351"/>
              <a:gd name="connsiteY12" fmla="*/ 3966867 h 6604145"/>
              <a:gd name="connsiteX13" fmla="*/ 1101460 w 4559351"/>
              <a:gd name="connsiteY13" fmla="*/ 6039845 h 6604145"/>
              <a:gd name="connsiteX14" fmla="*/ 10881 w 4559351"/>
              <a:gd name="connsiteY14" fmla="*/ 5508230 h 6604145"/>
              <a:gd name="connsiteX15" fmla="*/ 0 w 4559351"/>
              <a:gd name="connsiteY15" fmla="*/ 5475113 h 6604145"/>
              <a:gd name="connsiteX16" fmla="*/ 0 w 4559351"/>
              <a:gd name="connsiteY16" fmla="*/ 2843941 h 6604145"/>
              <a:gd name="connsiteX17" fmla="*/ 1605508 w 4559351"/>
              <a:gd name="connsiteY17" fmla="*/ 3374908 h 6604145"/>
              <a:gd name="connsiteX18" fmla="*/ 1482045 w 4559351"/>
              <a:gd name="connsiteY18" fmla="*/ 3547687 h 6604145"/>
              <a:gd name="connsiteX19" fmla="*/ 0 w 4559351"/>
              <a:gd name="connsiteY19" fmla="*/ 3206607 h 6604145"/>
              <a:gd name="connsiteX20" fmla="*/ 0 w 4559351"/>
              <a:gd name="connsiteY20" fmla="*/ 0 h 6604145"/>
              <a:gd name="connsiteX21" fmla="*/ 4559351 w 4559351"/>
              <a:gd name="connsiteY21" fmla="*/ 0 h 6604145"/>
              <a:gd name="connsiteX22" fmla="*/ 4559351 w 4559351"/>
              <a:gd name="connsiteY22" fmla="*/ 4284646 h 6604145"/>
              <a:gd name="connsiteX23" fmla="*/ 0 w 4559351"/>
              <a:gd name="connsiteY23" fmla="*/ 2645102 h 660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9351" h="6604145">
                <a:moveTo>
                  <a:pt x="376782" y="5927210"/>
                </a:moveTo>
                <a:lnTo>
                  <a:pt x="1519837" y="6224579"/>
                </a:lnTo>
                <a:lnTo>
                  <a:pt x="1067656" y="6604145"/>
                </a:lnTo>
                <a:lnTo>
                  <a:pt x="567431" y="6347235"/>
                </a:lnTo>
                <a:close/>
                <a:moveTo>
                  <a:pt x="3770030" y="4729122"/>
                </a:moveTo>
                <a:lnTo>
                  <a:pt x="3830234" y="4893659"/>
                </a:lnTo>
                <a:lnTo>
                  <a:pt x="3125854" y="4949110"/>
                </a:lnTo>
                <a:close/>
                <a:moveTo>
                  <a:pt x="3170574" y="4030224"/>
                </a:moveTo>
                <a:lnTo>
                  <a:pt x="3437863" y="4760691"/>
                </a:lnTo>
                <a:lnTo>
                  <a:pt x="2793688" y="4980680"/>
                </a:lnTo>
                <a:lnTo>
                  <a:pt x="2501683" y="5003670"/>
                </a:lnTo>
                <a:close/>
                <a:moveTo>
                  <a:pt x="0" y="3396395"/>
                </a:moveTo>
                <a:lnTo>
                  <a:pt x="3032435" y="3966867"/>
                </a:lnTo>
                <a:lnTo>
                  <a:pt x="1101460" y="6039845"/>
                </a:lnTo>
                <a:lnTo>
                  <a:pt x="10881" y="5508230"/>
                </a:lnTo>
                <a:lnTo>
                  <a:pt x="0" y="5475113"/>
                </a:lnTo>
                <a:close/>
                <a:moveTo>
                  <a:pt x="0" y="2843941"/>
                </a:moveTo>
                <a:lnTo>
                  <a:pt x="1605508" y="3374908"/>
                </a:lnTo>
                <a:lnTo>
                  <a:pt x="1482045" y="3547687"/>
                </a:lnTo>
                <a:lnTo>
                  <a:pt x="0" y="3206607"/>
                </a:lnTo>
                <a:close/>
                <a:moveTo>
                  <a:pt x="0" y="0"/>
                </a:moveTo>
                <a:lnTo>
                  <a:pt x="4559351" y="0"/>
                </a:lnTo>
                <a:lnTo>
                  <a:pt x="4559351" y="4284646"/>
                </a:lnTo>
                <a:lnTo>
                  <a:pt x="0" y="2645102"/>
                </a:lnTo>
                <a:close/>
              </a:path>
            </a:pathLst>
          </a:custGeom>
          <a:solidFill>
            <a:schemeClr val="bg1">
              <a:lumMod val="95000"/>
            </a:schemeClr>
          </a:solidFill>
        </p:spPr>
        <p:txBody>
          <a:bodyPr wrap="square"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1100" i="1">
                <a:latin typeface="Microsoft YaHei UI" panose="020B0503020204020204" pitchFamily="34" charset="-122"/>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noProof="0"/>
              <a:t>在此处插入或拖放图像</a:t>
            </a:r>
            <a:endParaRPr lang="zh-CN" altLang="en-US" noProof="0"/>
          </a:p>
        </p:txBody>
      </p:sp>
      <p:sp>
        <p:nvSpPr>
          <p:cNvPr id="2" name="标题 1"/>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zh-CN" altLang="en-US" noProof="0"/>
              <a:t>单击此处编辑母版标题样式</a:t>
            </a:r>
            <a:endParaRPr lang="zh-CN" altLang="en-US" noProof="0" dirty="0"/>
          </a:p>
        </p:txBody>
      </p:sp>
      <p:sp>
        <p:nvSpPr>
          <p:cNvPr id="7" name="页脚占位符 6"/>
          <p:cNvSpPr>
            <a:spLocks noGrp="1"/>
          </p:cNvSpPr>
          <p:nvPr>
            <p:ph type="ftr" sz="quarter" idx="10"/>
          </p:nvPr>
        </p:nvSpPr>
        <p:spPr/>
        <p:txBody>
          <a:bodyPr rtlCol="0"/>
          <a:lstStyle>
            <a:lvl1pPr>
              <a:defRPr>
                <a:solidFill>
                  <a:schemeClr val="tx1">
                    <a:lumMod val="75000"/>
                    <a:lumOff val="25000"/>
                  </a:schemeClr>
                </a:solidFill>
              </a:defRPr>
            </a:lvl1pPr>
          </a:lstStyle>
          <a:p>
            <a:pPr rtl="0"/>
            <a:r>
              <a:rPr lang="zh-CN" altLang="en-US" noProof="0"/>
              <a:t>添加页脚</a:t>
            </a:r>
            <a:endParaRPr lang="zh-CN" altLang="en-US" noProof="0"/>
          </a:p>
        </p:txBody>
      </p:sp>
      <p:sp>
        <p:nvSpPr>
          <p:cNvPr id="5" name="文本占位符 4"/>
          <p:cNvSpPr>
            <a:spLocks noGrp="1"/>
          </p:cNvSpPr>
          <p:nvPr>
            <p:ph type="body" sz="quarter" idx="12" hasCustomPrompt="1"/>
          </p:nvPr>
        </p:nvSpPr>
        <p:spPr>
          <a:xfrm>
            <a:off x="2726075" y="4688112"/>
            <a:ext cx="2160588" cy="900000"/>
          </a:xfrm>
        </p:spPr>
        <p:txBody>
          <a:bodyPr rtlCol="0"/>
          <a:lstStyle>
            <a:lvl1pPr marL="0" indent="0" algn="ctr">
              <a:buNone/>
              <a:defRPr sz="1600"/>
            </a:lvl1pPr>
          </a:lstStyle>
          <a:p>
            <a:pPr lvl="0" rtl="0"/>
            <a:r>
              <a:rPr lang="zh-CN" altLang="en-US" noProof="0"/>
              <a:t>项目符号说明</a:t>
            </a:r>
            <a:endParaRPr lang="zh-CN" altLang="en-US" noProof="0"/>
          </a:p>
        </p:txBody>
      </p:sp>
      <p:sp>
        <p:nvSpPr>
          <p:cNvPr id="13" name="文本占位符 12"/>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zh-CN" altLang="en-US" noProof="0"/>
              <a:t>项目符号说明</a:t>
            </a:r>
            <a:endParaRPr lang="zh-CN" altLang="en-US" noProof="0"/>
          </a:p>
        </p:txBody>
      </p:sp>
      <p:sp>
        <p:nvSpPr>
          <p:cNvPr id="6" name="文本占位符 5"/>
          <p:cNvSpPr>
            <a:spLocks noGrp="1"/>
          </p:cNvSpPr>
          <p:nvPr>
            <p:ph type="body" sz="quarter" idx="16" hasCustomPrompt="1"/>
          </p:nvPr>
        </p:nvSpPr>
        <p:spPr>
          <a:xfrm>
            <a:off x="431800" y="3926334"/>
            <a:ext cx="2160000" cy="504000"/>
          </a:xfrm>
        </p:spPr>
        <p:txBody>
          <a:bodyPr rtlCol="0"/>
          <a:lstStyle>
            <a:lvl1pPr marL="0" indent="0" algn="ctr">
              <a:buNone/>
              <a:defRPr b="1">
                <a:latin typeface="Microsoft YaHei UI" panose="020B0503020204020204" pitchFamily="34" charset="-122"/>
                <a:ea typeface="Microsoft YaHei UI" panose="020B0503020204020204" pitchFamily="34" charset="-122"/>
              </a:defRPr>
            </a:lvl1pPr>
          </a:lstStyle>
          <a:p>
            <a:pPr lvl="0" rtl="0"/>
            <a:r>
              <a:rPr lang="zh-CN" altLang="en-US" noProof="0"/>
              <a:t>项目符号 </a:t>
            </a:r>
            <a:r>
              <a:rPr lang="en-US" altLang="zh-CN" noProof="0"/>
              <a:t>1</a:t>
            </a:r>
            <a:endParaRPr lang="zh-CN" altLang="en-US" noProof="0"/>
          </a:p>
        </p:txBody>
      </p:sp>
      <p:sp>
        <p:nvSpPr>
          <p:cNvPr id="10" name="文本占位符 9"/>
          <p:cNvSpPr>
            <a:spLocks noGrp="1"/>
          </p:cNvSpPr>
          <p:nvPr>
            <p:ph type="body" sz="quarter" idx="17" hasCustomPrompt="1"/>
          </p:nvPr>
        </p:nvSpPr>
        <p:spPr>
          <a:xfrm>
            <a:off x="2726076" y="3926335"/>
            <a:ext cx="2160587" cy="504000"/>
          </a:xfrm>
        </p:spPr>
        <p:txBody>
          <a:bodyPr rtlCol="0"/>
          <a:lstStyle>
            <a:lvl1pPr marL="0" indent="0" algn="ctr">
              <a:buNone/>
              <a:defRPr b="1">
                <a:latin typeface="Microsoft YaHei UI" panose="020B0503020204020204" pitchFamily="34" charset="-122"/>
                <a:ea typeface="Microsoft YaHei UI" panose="020B0503020204020204" pitchFamily="34" charset="-122"/>
              </a:defRPr>
            </a:lvl1pPr>
          </a:lstStyle>
          <a:p>
            <a:pPr lvl="0" rtl="0"/>
            <a:r>
              <a:rPr lang="zh-CN" altLang="en-US" noProof="0"/>
              <a:t>项目符号 </a:t>
            </a:r>
            <a:r>
              <a:rPr lang="en-US" altLang="zh-CN" noProof="0"/>
              <a:t>2</a:t>
            </a:r>
            <a:endParaRPr lang="zh-CN" altLang="en-US" noProof="0"/>
          </a:p>
        </p:txBody>
      </p:sp>
      <p:sp>
        <p:nvSpPr>
          <p:cNvPr id="12" name="文本占位符 11"/>
          <p:cNvSpPr>
            <a:spLocks noGrp="1"/>
          </p:cNvSpPr>
          <p:nvPr>
            <p:ph type="body" sz="quarter" idx="18" hasCustomPrompt="1"/>
          </p:nvPr>
        </p:nvSpPr>
        <p:spPr>
          <a:xfrm>
            <a:off x="5020543" y="3926335"/>
            <a:ext cx="2160588" cy="504000"/>
          </a:xfrm>
        </p:spPr>
        <p:txBody>
          <a:bodyPr rtlCol="0"/>
          <a:lstStyle>
            <a:lvl1pPr marL="0" indent="0" algn="ctr">
              <a:buNone/>
              <a:defRPr b="1">
                <a:latin typeface="Microsoft YaHei UI" panose="020B0503020204020204" pitchFamily="34" charset="-122"/>
                <a:ea typeface="Microsoft YaHei UI" panose="020B0503020204020204" pitchFamily="34" charset="-122"/>
              </a:defRPr>
            </a:lvl1pPr>
          </a:lstStyle>
          <a:p>
            <a:pPr lvl="0" rtl="0"/>
            <a:r>
              <a:rPr lang="zh-CN" altLang="en-US" noProof="0"/>
              <a:t>项目符号 </a:t>
            </a:r>
            <a:r>
              <a:rPr lang="en-US" altLang="zh-CN" noProof="0"/>
              <a:t>3</a:t>
            </a:r>
            <a:endParaRPr lang="zh-CN" altLang="en-US" noProof="0"/>
          </a:p>
        </p:txBody>
      </p:sp>
      <p:sp>
        <p:nvSpPr>
          <p:cNvPr id="21" name="文本占位符 20"/>
          <p:cNvSpPr>
            <a:spLocks noGrp="1"/>
          </p:cNvSpPr>
          <p:nvPr>
            <p:ph type="body" sz="quarter" idx="21" hasCustomPrompt="1"/>
          </p:nvPr>
        </p:nvSpPr>
        <p:spPr>
          <a:xfrm>
            <a:off x="432094" y="4683350"/>
            <a:ext cx="2160000" cy="900000"/>
          </a:xfrm>
        </p:spPr>
        <p:txBody>
          <a:bodyPr rtlCol="0"/>
          <a:lstStyle>
            <a:lvl1pPr marL="0" indent="0" algn="ctr">
              <a:buNone/>
              <a:defRPr sz="1600"/>
            </a:lvl1pPr>
          </a:lstStyle>
          <a:p>
            <a:pPr lvl="0" rtl="0"/>
            <a:r>
              <a:rPr lang="zh-CN" altLang="en-US" noProof="0"/>
              <a:t>项目符号说明</a:t>
            </a:r>
            <a:endParaRPr lang="zh-CN" altLang="en-US" noProof="0"/>
          </a:p>
        </p:txBody>
      </p:sp>
      <p:sp>
        <p:nvSpPr>
          <p:cNvPr id="51" name="八边形 50"/>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52" name="椭圆形 51"/>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solidFill>
                <a:schemeClr val="accent1"/>
              </a:solidFill>
              <a:latin typeface="Microsoft YaHei UI Light" panose="020B0502040204020203" pitchFamily="34" charset="-122"/>
            </a:endParaRPr>
          </a:p>
        </p:txBody>
      </p:sp>
      <p:sp>
        <p:nvSpPr>
          <p:cNvPr id="53" name="椭圆形 52"/>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54" name="椭圆形 53"/>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solidFill>
                <a:schemeClr val="accent1"/>
              </a:solidFill>
              <a:latin typeface="Microsoft YaHei UI Light" panose="020B0502040204020203" pitchFamily="34" charset="-122"/>
            </a:endParaRPr>
          </a:p>
        </p:txBody>
      </p:sp>
      <p:sp>
        <p:nvSpPr>
          <p:cNvPr id="55" name="灯片编号占位符 54"/>
          <p:cNvSpPr>
            <a:spLocks noGrp="1"/>
          </p:cNvSpPr>
          <p:nvPr>
            <p:ph type="sldNum" sz="quarter" idx="26"/>
          </p:nvPr>
        </p:nvSpPr>
        <p:spPr/>
        <p:txBody>
          <a:bodyPr rtlCol="0"/>
          <a:lstStyle/>
          <a:p>
            <a:pPr rtl="0"/>
            <a:fld id="{19B51A1E-902D-48AF-9020-955120F399B6}" type="slidenum">
              <a:rPr lang="en-US" altLang="zh-CN" noProof="0" smtClean="0"/>
            </a:fld>
            <a:endParaRPr lang="zh-CN" altLang="en-US" noProof="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image" Target="../media/image1.png"/><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八边形 6"/>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a typeface="Microsoft YaHei UI Light" panose="020B0502040204020203" pitchFamily="34" charset="-122"/>
            </a:endParaRPr>
          </a:p>
        </p:txBody>
      </p:sp>
      <p:sp>
        <p:nvSpPr>
          <p:cNvPr id="2" name="标题占位符 1"/>
          <p:cNvSpPr>
            <a:spLocks noGrp="1"/>
          </p:cNvSpPr>
          <p:nvPr>
            <p:ph type="title"/>
          </p:nvPr>
        </p:nvSpPr>
        <p:spPr>
          <a:xfrm>
            <a:off x="432000" y="432000"/>
            <a:ext cx="11340000" cy="432000"/>
          </a:xfrm>
          <a:prstGeom prst="rect">
            <a:avLst/>
          </a:prstGeom>
        </p:spPr>
        <p:txBody>
          <a:bodyPr vert="horz" lIns="0" tIns="0" rIns="0" bIns="0" rtlCol="0" anchor="ctr">
            <a:noAutofit/>
          </a:bodyPr>
          <a:lstStyle/>
          <a:p>
            <a:pPr rtl="0"/>
            <a:r>
              <a:rPr lang="zh-CN" altLang="en-US" noProof="0" dirty="0"/>
              <a:t>单击此处编辑母版标题样式</a:t>
            </a:r>
            <a:endParaRPr lang="zh-CN" altLang="en-US" noProof="0" dirty="0"/>
          </a:p>
        </p:txBody>
      </p:sp>
      <p:sp>
        <p:nvSpPr>
          <p:cNvPr id="3" name="文本占位符 2"/>
          <p:cNvSpPr>
            <a:spLocks noGrp="1"/>
          </p:cNvSpPr>
          <p:nvPr>
            <p:ph type="body" idx="1"/>
          </p:nvPr>
        </p:nvSpPr>
        <p:spPr>
          <a:xfrm>
            <a:off x="432000" y="1152000"/>
            <a:ext cx="11340000" cy="4680000"/>
          </a:xfrm>
          <a:prstGeom prst="rect">
            <a:avLst/>
          </a:prstGeom>
        </p:spPr>
        <p:txBody>
          <a:bodyPr vert="horz" lIns="0" tIns="0" rIns="0" bIns="0" rtlCol="0">
            <a:noAutofit/>
          </a:bodyPr>
          <a:lstStyle/>
          <a:p>
            <a:pPr lvl="0" rtl="0"/>
            <a:r>
              <a:rPr lang="zh-CN" altLang="en-US" noProof="0" dirty="0"/>
              <a:t>编辑母版文本样式</a:t>
            </a:r>
            <a:endParaRPr lang="zh-CN" altLang="en-US" noProof="0" dirty="0"/>
          </a:p>
          <a:p>
            <a:pPr lvl="1" rtl="0"/>
            <a:r>
              <a:rPr lang="zh-CN" altLang="en-US" noProof="0" dirty="0"/>
              <a:t>第二级</a:t>
            </a:r>
            <a:endParaRPr lang="zh-CN" altLang="en-US" noProof="0" dirty="0"/>
          </a:p>
          <a:p>
            <a:pPr lvl="2" rtl="0"/>
            <a:r>
              <a:rPr lang="zh-CN" altLang="en-US" noProof="0" dirty="0"/>
              <a:t>第三级</a:t>
            </a:r>
            <a:endParaRPr lang="zh-CN" altLang="en-US" noProof="0" dirty="0"/>
          </a:p>
          <a:p>
            <a:pPr lvl="3" rtl="0"/>
            <a:r>
              <a:rPr lang="zh-CN" altLang="en-US" noProof="0" dirty="0"/>
              <a:t>第四级</a:t>
            </a:r>
            <a:endParaRPr lang="zh-CN" altLang="en-US" noProof="0" dirty="0"/>
          </a:p>
          <a:p>
            <a:pPr lvl="4" rtl="0"/>
            <a:r>
              <a:rPr lang="zh-CN" altLang="en-US" noProof="0" dirty="0"/>
              <a:t>第五级</a:t>
            </a:r>
            <a:endParaRPr lang="zh-CN" altLang="en-US" noProof="0" dirty="0"/>
          </a:p>
        </p:txBody>
      </p:sp>
      <p:sp>
        <p:nvSpPr>
          <p:cNvPr id="5" name="页脚占位符 4"/>
          <p:cNvSpPr>
            <a:spLocks noGrp="1"/>
          </p:cNvSpPr>
          <p:nvPr>
            <p:ph type="ftr" sz="quarter" idx="3"/>
          </p:nvPr>
        </p:nvSpPr>
        <p:spPr>
          <a:xfrm>
            <a:off x="431999" y="6188628"/>
            <a:ext cx="8784941" cy="365125"/>
          </a:xfrm>
          <a:prstGeom prst="rect">
            <a:avLst/>
          </a:prstGeom>
        </p:spPr>
        <p:txBody>
          <a:bodyPr vert="horz" lIns="0" tIns="0" rIns="0" bIns="0" rtlCol="0" anchor="ctr"/>
          <a:lstStyle>
            <a:lvl1pPr algn="l">
              <a:defRPr sz="1200">
                <a:solidFill>
                  <a:schemeClr val="tx1">
                    <a:lumMod val="75000"/>
                    <a:lumOff val="25000"/>
                  </a:schemeClr>
                </a:solidFill>
                <a:latin typeface="Microsoft YaHei UI Light" panose="020B0502040204020203" pitchFamily="34" charset="-122"/>
                <a:ea typeface="Microsoft YaHei UI Light" panose="020B0502040204020203" pitchFamily="34" charset="-122"/>
              </a:defRPr>
            </a:lvl1pPr>
          </a:lstStyle>
          <a:p>
            <a:r>
              <a:rPr lang="zh-CN" altLang="en-US" noProof="0" dirty="0"/>
              <a:t>添加页脚</a:t>
            </a:r>
            <a:endParaRPr lang="zh-CN" altLang="en-US" noProof="0" dirty="0"/>
          </a:p>
        </p:txBody>
      </p:sp>
      <p:sp>
        <p:nvSpPr>
          <p:cNvPr id="6" name="灯片编号占位符 5"/>
          <p:cNvSpPr>
            <a:spLocks noGrp="1"/>
          </p:cNvSpPr>
          <p:nvPr>
            <p:ph type="sldNum" sz="quarter" idx="4"/>
          </p:nvPr>
        </p:nvSpPr>
        <p:spPr>
          <a:xfrm>
            <a:off x="11496369" y="6155190"/>
            <a:ext cx="432000" cy="432000"/>
          </a:xfrm>
          <a:prstGeom prst="ellipse">
            <a:avLst/>
          </a:prstGeom>
          <a:noFill/>
          <a:ln w="3175">
            <a:solidFill>
              <a:schemeClr val="accent1"/>
            </a:solidFill>
          </a:ln>
        </p:spPr>
        <p:txBody>
          <a:bodyPr vert="horz" lIns="0" tIns="0" rIns="0" bIns="0" rtlCol="0" anchor="ctr"/>
          <a:lstStyle>
            <a:lvl1pPr algn="ctr">
              <a:defRPr sz="1200" b="1" i="1">
                <a:solidFill>
                  <a:schemeClr val="tx1"/>
                </a:solidFill>
                <a:latin typeface="Microsoft YaHei UI Light" panose="020B0502040204020203" pitchFamily="34" charset="-122"/>
                <a:ea typeface="Microsoft YaHei UI Light" panose="020B0502040204020203" pitchFamily="34" charset="-122"/>
              </a:defRPr>
            </a:lvl1pPr>
          </a:lstStyle>
          <a:p>
            <a:fld id="{19B51A1E-902D-48AF-9020-955120F399B6}" type="slidenum">
              <a:rPr lang="en-US" altLang="zh-CN" noProof="0" smtClean="0"/>
            </a:fld>
            <a:endParaRPr lang="zh-CN" altLang="en-US" noProof="0"/>
          </a:p>
        </p:txBody>
      </p:sp>
      <p:sp>
        <p:nvSpPr>
          <p:cNvPr id="9" name="椭圆形 8"/>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solidFill>
                <a:schemeClr val="accent1"/>
              </a:solidFill>
              <a:latin typeface="Microsoft YaHei UI Light" panose="020B0502040204020203" pitchFamily="34" charset="-122"/>
              <a:ea typeface="Microsoft YaHei UI Light" panose="020B0502040204020203" pitchFamily="34" charset="-122"/>
            </a:endParaRPr>
          </a:p>
        </p:txBody>
      </p:sp>
      <p:sp>
        <p:nvSpPr>
          <p:cNvPr id="10" name="椭圆形 9"/>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a typeface="Microsoft YaHei UI Light" panose="020B0502040204020203" pitchFamily="34" charset="-122"/>
            </a:endParaRPr>
          </a:p>
        </p:txBody>
      </p:sp>
      <p:sp>
        <p:nvSpPr>
          <p:cNvPr id="11" name="文本框 10"/>
          <p:cNvSpPr txBox="1"/>
          <p:nvPr userDrawn="1"/>
        </p:nvSpPr>
        <p:spPr>
          <a:xfrm>
            <a:off x="8734570" y="6278857"/>
            <a:ext cx="2510557" cy="184666"/>
          </a:xfrm>
          <a:prstGeom prst="rect">
            <a:avLst/>
          </a:prstGeom>
          <a:noFill/>
        </p:spPr>
        <p:txBody>
          <a:bodyPr wrap="square" lIns="0" tIns="0" rIns="0" bIns="0" rtlCol="0">
            <a:noAutofit/>
          </a:bodyPr>
          <a:lstStyle/>
          <a:p>
            <a:pPr algn="r" rtl="0"/>
            <a:r>
              <a:rPr lang="zh-CN" altLang="en-US" sz="1200" noProof="0" dirty="0">
                <a:solidFill>
                  <a:schemeClr val="tx2"/>
                </a:solidFill>
                <a:latin typeface="Microsoft YaHei UI Light" panose="020B0502040204020203" pitchFamily="34" charset="-122"/>
                <a:ea typeface="Microsoft YaHei UI Light" panose="020B0502040204020203" pitchFamily="34" charset="-122"/>
              </a:rPr>
              <a:t>在此处输入你的徽标或姓名</a:t>
            </a:r>
            <a:endParaRPr lang="zh-CN" altLang="en-US" sz="1200" noProof="0" dirty="0">
              <a:solidFill>
                <a:schemeClr val="tx2"/>
              </a:solidFill>
              <a:latin typeface="Microsoft YaHei UI Light" panose="020B0502040204020203" pitchFamily="34" charset="-122"/>
              <a:ea typeface="Microsoft YaHei UI Light" panose="020B0502040204020203" pitchFamily="34" charset="-122"/>
            </a:endParaRPr>
          </a:p>
        </p:txBody>
      </p:sp>
      <p:sp>
        <p:nvSpPr>
          <p:cNvPr id="14" name="椭圆形 13"/>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solidFill>
                <a:schemeClr val="accent1"/>
              </a:solidFill>
              <a:latin typeface="Microsoft YaHei UI Light" panose="020B0502040204020203" pitchFamily="34" charset="-122"/>
              <a:ea typeface="Microsoft YaHei UI Light" panose="020B0502040204020203" pitchFamily="34" charset="-122"/>
            </a:endParaRPr>
          </a:p>
        </p:txBody>
      </p:sp>
      <p:sp>
        <p:nvSpPr>
          <p:cNvPr id="18" name="长方形 17"/>
          <p:cNvSpPr/>
          <p:nvPr userDrawn="1"/>
        </p:nvSpPr>
        <p:spPr>
          <a:xfrm>
            <a:off x="0" y="6771286"/>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a typeface="Microsoft YaHei UI Light" panose="020B0502040204020203" pitchFamily="34" charset="-122"/>
            </a:endParaRPr>
          </a:p>
        </p:txBody>
      </p:sp>
      <p:sp>
        <p:nvSpPr>
          <p:cNvPr id="19" name="长方形 18"/>
          <p:cNvSpPr/>
          <p:nvPr userDrawn="1"/>
        </p:nvSpPr>
        <p:spPr>
          <a:xfrm>
            <a:off x="0" y="0"/>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a typeface="Microsoft YaHei UI Light" panose="020B0502040204020203" pitchFamily="34" charset="-122"/>
            </a:endParaRPr>
          </a:p>
        </p:txBody>
      </p:sp>
      <p:sp>
        <p:nvSpPr>
          <p:cNvPr id="20" name="长方形 19"/>
          <p:cNvSpPr/>
          <p:nvPr userDrawn="1"/>
        </p:nvSpPr>
        <p:spPr>
          <a:xfrm rot="5400000">
            <a:off x="-3385643" y="3385642"/>
            <a:ext cx="6858001"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a typeface="Microsoft YaHei UI Light" panose="020B0502040204020203" pitchFamily="34" charset="-122"/>
            </a:endParaRPr>
          </a:p>
        </p:txBody>
      </p:sp>
      <p:sp>
        <p:nvSpPr>
          <p:cNvPr id="21" name="长方形 20"/>
          <p:cNvSpPr/>
          <p:nvPr userDrawn="1"/>
        </p:nvSpPr>
        <p:spPr>
          <a:xfrm rot="5400000">
            <a:off x="8719643" y="3385643"/>
            <a:ext cx="6858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a typeface="Microsoft YaHei UI Light" panose="020B0502040204020203" pitchFamily="34" charset="-122"/>
            </a:endParaRPr>
          </a:p>
        </p:txBody>
      </p:sp>
      <p:pic>
        <p:nvPicPr>
          <p:cNvPr id="8" name="图片 7" descr="水印"/>
          <p:cNvPicPr>
            <a:picLocks noChangeAspect="1"/>
          </p:cNvPicPr>
          <p:nvPr userDrawn="1"/>
        </p:nvPicPr>
        <p:blipFill>
          <a:blip r:embed="rId23"/>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hdr="0" ftr="0" dt="0"/>
  <p:txStyles>
    <p:titleStyle>
      <a:lvl1pPr algn="l" defTabSz="914400" rtl="0" eaLnBrk="1" latinLnBrk="0" hangingPunct="1">
        <a:lnSpc>
          <a:spcPct val="90000"/>
        </a:lnSpc>
        <a:spcBef>
          <a:spcPct val="0"/>
        </a:spcBef>
        <a:buNone/>
        <a:defRPr sz="3200" kern="1200">
          <a:solidFill>
            <a:schemeClr val="tx2"/>
          </a:solidFill>
          <a:latin typeface="Microsoft YaHei UI" panose="020B0503020204020204" pitchFamily="34" charset="-122"/>
          <a:ea typeface="Microsoft YaHei UI" panose="020B0503020204020204" pitchFamily="34" charset="-122"/>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9" Type="http://schemas.microsoft.com/office/2007/relationships/media" Target="file:///E:\&#38463;&#22372;&#26700;&#38754;\&#25237;&#31295;\3.22&#37038;&#31665;&#26446;&#23159;&#23159;\B2U4%20reading%20for%20writing3-7%20-%20&#21103;&#26412;\&#23186;&#20307;1.mp4" TargetMode="External"/><Relationship Id="rId8" Type="http://schemas.openxmlformats.org/officeDocument/2006/relationships/video" Target="file:///E:\&#38463;&#22372;&#26700;&#38754;\&#25237;&#31295;\3.22&#37038;&#31665;&#26446;&#23159;&#23159;\B2U4%20reading%20for%20writing3-7%20-%20&#21103;&#26412;\&#23186;&#20307;1.mp4" TargetMode="External"/><Relationship Id="rId7" Type="http://schemas.openxmlformats.org/officeDocument/2006/relationships/image" Target="../media/image8.jpeg"/><Relationship Id="rId6" Type="http://schemas.openxmlformats.org/officeDocument/2006/relationships/image" Target="../media/image7.png"/><Relationship Id="rId5" Type="http://schemas.microsoft.com/office/2007/relationships/media" Target="../media/media2.mp4"/><Relationship Id="rId4" Type="http://schemas.openxmlformats.org/officeDocument/2006/relationships/image" Target="../media/image6.png"/><Relationship Id="rId3" Type="http://schemas.microsoft.com/office/2007/relationships/media" Target="../media/media1.mp4"/><Relationship Id="rId2" Type="http://schemas.openxmlformats.org/officeDocument/2006/relationships/video" Target="NULL" TargetMode="External"/><Relationship Id="rId12" Type="http://schemas.openxmlformats.org/officeDocument/2006/relationships/notesSlide" Target="../notesSlides/notesSlide2.xml"/><Relationship Id="rId11" Type="http://schemas.openxmlformats.org/officeDocument/2006/relationships/slideLayout" Target="../slideLayouts/slideLayout4.xml"/><Relationship Id="rId10" Type="http://schemas.openxmlformats.org/officeDocument/2006/relationships/image" Target="../media/image9.pn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2.png"/><Relationship Id="rId2" Type="http://schemas.microsoft.com/office/2007/relationships/media" Target="file:///E:\&#38463;&#22372;&#26700;&#38754;\&#25237;&#31295;\3.22&#37038;&#31665;&#26446;&#23159;&#23159;\B2U4%20reading%20for%20writing3-7%20-%20&#21103;&#26412;\&#23186;&#20307;2.mp4" TargetMode="External"/><Relationship Id="rId1" Type="http://schemas.openxmlformats.org/officeDocument/2006/relationships/video" Target="file:///E:\&#38463;&#22372;&#26700;&#38754;\&#25237;&#31295;\3.22&#37038;&#31665;&#26446;&#23159;&#23159;\B2U4%20reading%20for%20writing3-7%20-%20&#21103;&#26412;\&#23186;&#20307;2.mp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22.xml"/><Relationship Id="rId6" Type="http://schemas.openxmlformats.org/officeDocument/2006/relationships/tags" Target="../tags/tag4.xml"/><Relationship Id="rId5" Type="http://schemas.openxmlformats.org/officeDocument/2006/relationships/image" Target="../media/image17.jpeg"/><Relationship Id="rId4" Type="http://schemas.openxmlformats.org/officeDocument/2006/relationships/image" Target="../media/image16.pn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26000" y="995882"/>
            <a:ext cx="11340000" cy="5591307"/>
          </a:xfrm>
        </p:spPr>
        <p:txBody>
          <a:bodyPr/>
          <a:lstStyle/>
          <a:p>
            <a:pPr marL="0" indent="0" algn="just">
              <a:lnSpc>
                <a:spcPct val="120000"/>
              </a:lnSpc>
              <a:spcBef>
                <a:spcPts val="0"/>
              </a:spcBef>
              <a:buNone/>
            </a:pPr>
            <a:r>
              <a:rPr lang="en-US" altLang="zh-CN" sz="2800" dirty="0">
                <a:latin typeface="Times New Roman" panose="02020603050405020304" pitchFamily="18" charset="0"/>
                <a:cs typeface="Times New Roman" panose="02020603050405020304" pitchFamily="18" charset="0"/>
              </a:rPr>
              <a:t>Changshan, located in the western Zhejiang province, is a beautiful and slow-pace city. The beautiful and peaceful landscape offers something for different senses. In the morning of the countryside, the green field is dotted with white egrets. The tweets of the birds and the purling sound of the clean stream make up the song of nature. On the street of downtown, you will be stopped by a street food stalls</a:t>
            </a:r>
            <a:r>
              <a:rPr lang="zh-CN" altLang="en-US" sz="2400" dirty="0">
                <a:latin typeface="Times New Roman" panose="02020603050405020304" pitchFamily="18" charset="0"/>
                <a:cs typeface="Times New Roman" panose="02020603050405020304" pitchFamily="18" charset="0"/>
              </a:rPr>
              <a:t>（摊子）</a:t>
            </a:r>
            <a:r>
              <a:rPr lang="en-US" altLang="zh-CN" sz="24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for its scent of local fried buns and roast buns. Not far away is the tower park. Down of it, you will find people who are doing Taiji. If you are interested, you can join them and experience the mix of history and tradition. At night by the Changshan river, the blinking colorful lights  are </a:t>
            </a:r>
            <a:r>
              <a:rPr lang="en-US" altLang="zh-CN" sz="2800" dirty="0">
                <a:solidFill>
                  <a:srgbClr val="FF0000"/>
                </a:solidFill>
                <a:latin typeface="Times New Roman" panose="02020603050405020304" pitchFamily="18" charset="0"/>
                <a:cs typeface="Times New Roman" panose="02020603050405020304" pitchFamily="18" charset="0"/>
              </a:rPr>
              <a:t>scattered(</a:t>
            </a:r>
            <a:r>
              <a:rPr lang="zh-CN" altLang="en-US" sz="2800" dirty="0">
                <a:solidFill>
                  <a:srgbClr val="FF0000"/>
                </a:solidFill>
                <a:latin typeface="Times New Roman" panose="02020603050405020304" pitchFamily="18" charset="0"/>
                <a:cs typeface="Times New Roman" panose="02020603050405020304" pitchFamily="18" charset="0"/>
              </a:rPr>
              <a:t>散落</a:t>
            </a:r>
            <a:r>
              <a:rPr lang="en-US" altLang="zh-CN" sz="2800" dirty="0">
                <a:solidFill>
                  <a:srgbClr val="FF0000"/>
                </a:solidFill>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 on the surface of the river. With the breeze from the river touching your cheek, y</a:t>
            </a:r>
            <a:r>
              <a:rPr lang="en-US" altLang="zh-CN" sz="2800" dirty="0">
                <a:latin typeface="Times New Roman" panose="02020603050405020304" pitchFamily="18" charset="0"/>
                <a:cs typeface="Times New Roman" panose="02020603050405020304" pitchFamily="18" charset="0"/>
                <a:sym typeface="+mn-ea"/>
              </a:rPr>
              <a:t>ou can enjoy the view and feel the slow-pace life </a:t>
            </a:r>
            <a:r>
              <a:rPr lang="en-US" altLang="zh-CN" sz="2800" dirty="0">
                <a:latin typeface="Times New Roman" panose="02020603050405020304" pitchFamily="18" charset="0"/>
                <a:cs typeface="Times New Roman" panose="02020603050405020304" pitchFamily="18" charset="0"/>
              </a:rPr>
              <a:t>.</a:t>
            </a:r>
            <a:endParaRPr lang="zh-CN" altLang="en-US" sz="2800" dirty="0">
              <a:latin typeface="Times New Roman" panose="02020603050405020304" pitchFamily="18" charset="0"/>
              <a:cs typeface="Times New Roman" panose="02020603050405020304" pitchFamily="18" charset="0"/>
            </a:endParaRPr>
          </a:p>
        </p:txBody>
      </p:sp>
      <p:sp>
        <p:nvSpPr>
          <p:cNvPr id="3" name="标题 2"/>
          <p:cNvSpPr>
            <a:spLocks noGrp="1"/>
          </p:cNvSpPr>
          <p:nvPr>
            <p:ph type="title"/>
          </p:nvPr>
        </p:nvSpPr>
        <p:spPr/>
        <p:txBody>
          <a:bodyPr/>
          <a:lstStyle/>
          <a:p>
            <a:r>
              <a:rPr lang="en-US" altLang="zh-CN" dirty="0"/>
              <a:t>One Sample</a:t>
            </a:r>
            <a:endParaRPr lang="zh-CN" altLang="en-US" dirty="0"/>
          </a:p>
        </p:txBody>
      </p:sp>
      <p:sp>
        <p:nvSpPr>
          <p:cNvPr id="4" name="灯片编号占位符 3"/>
          <p:cNvSpPr>
            <a:spLocks noGrp="1"/>
          </p:cNvSpPr>
          <p:nvPr>
            <p:ph type="sldNum" sz="quarter" idx="11"/>
          </p:nvPr>
        </p:nvSpPr>
        <p:spPr/>
        <p:txBody>
          <a:bodyPr/>
          <a:lstStyle/>
          <a:p>
            <a:pPr rtl="0"/>
            <a:fld id="{19B51A1E-902D-48AF-9020-955120F399B6}" type="slidenum">
              <a:rPr lang="en-US" altLang="zh-CN" noProof="0" smtClean="0"/>
            </a:fld>
            <a:endParaRPr lang="zh-CN" altLang="en-US" noProof="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342900" indent="-342900">
              <a:buAutoNum type="arabicPeriod"/>
            </a:pPr>
            <a:r>
              <a:rPr lang="en-US" altLang="zh-CN" sz="2800" dirty="0"/>
              <a:t>To finish and polish the description of Changshan by adding proper ending.</a:t>
            </a:r>
            <a:endParaRPr lang="en-US" altLang="zh-CN" sz="2800" dirty="0"/>
          </a:p>
          <a:p>
            <a:pPr marL="342900" indent="-342900">
              <a:buAutoNum type="arabicPeriod"/>
            </a:pPr>
            <a:r>
              <a:rPr lang="en-US" altLang="zh-CN" sz="2800" dirty="0"/>
              <a:t>You can describe a place you like.</a:t>
            </a:r>
            <a:endParaRPr lang="zh-CN" altLang="en-US" sz="2800" dirty="0"/>
          </a:p>
        </p:txBody>
      </p:sp>
      <p:sp>
        <p:nvSpPr>
          <p:cNvPr id="3" name="标题 2"/>
          <p:cNvSpPr>
            <a:spLocks noGrp="1"/>
          </p:cNvSpPr>
          <p:nvPr>
            <p:ph type="title"/>
          </p:nvPr>
        </p:nvSpPr>
        <p:spPr/>
        <p:txBody>
          <a:bodyPr/>
          <a:lstStyle/>
          <a:p>
            <a:r>
              <a:rPr lang="en-US" altLang="zh-CN" dirty="0"/>
              <a:t>Homework</a:t>
            </a:r>
            <a:endParaRPr lang="zh-CN" altLang="en-US" dirty="0"/>
          </a:p>
        </p:txBody>
      </p:sp>
      <p:sp>
        <p:nvSpPr>
          <p:cNvPr id="4" name="灯片编号占位符 3"/>
          <p:cNvSpPr>
            <a:spLocks noGrp="1"/>
          </p:cNvSpPr>
          <p:nvPr>
            <p:ph type="sldNum" sz="quarter" idx="11"/>
          </p:nvPr>
        </p:nvSpPr>
        <p:spPr/>
        <p:txBody>
          <a:bodyPr/>
          <a:lstStyle/>
          <a:p>
            <a:pPr rtl="0"/>
            <a:fld id="{19B51A1E-902D-48AF-9020-955120F399B6}" type="slidenum">
              <a:rPr lang="en-US" altLang="zh-CN" noProof="0" smtClean="0"/>
            </a:fld>
            <a:endParaRPr lang="zh-CN" altLang="en-US" noProof="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25161"/>
        </a:solidFill>
        <a:effectLst/>
      </p:bgPr>
    </p:bg>
    <p:spTree>
      <p:nvGrpSpPr>
        <p:cNvPr id="1" name=""/>
        <p:cNvGrpSpPr/>
        <p:nvPr/>
      </p:nvGrpSpPr>
      <p:grpSpPr>
        <a:xfrm>
          <a:off x="0" y="0"/>
          <a:ext cx="0" cy="0"/>
          <a:chOff x="0" y="0"/>
          <a:chExt cx="0" cy="0"/>
        </a:xfrm>
      </p:grpSpPr>
      <p:sp>
        <p:nvSpPr>
          <p:cNvPr id="5" name="灯片编号占位符 4"/>
          <p:cNvSpPr>
            <a:spLocks noGrp="1"/>
          </p:cNvSpPr>
          <p:nvPr>
            <p:ph type="sldNum" sz="quarter" idx="14"/>
          </p:nvPr>
        </p:nvSpPr>
        <p:spPr/>
        <p:txBody>
          <a:bodyPr/>
          <a:lstStyle/>
          <a:p>
            <a:pPr rtl="0"/>
            <a:fld id="{19B51A1E-902D-48AF-9020-955120F399B6}" type="slidenum">
              <a:rPr lang="en-US" altLang="zh-CN" noProof="0" smtClean="0"/>
            </a:fld>
            <a:endParaRPr lang="zh-CN" altLang="en-US" noProof="0"/>
          </a:p>
        </p:txBody>
      </p:sp>
      <p:pic>
        <p:nvPicPr>
          <p:cNvPr id="1032" name="Picture 8"/>
          <p:cNvPicPr>
            <a:picLocks noChangeAspect="1" noChangeArrowheads="1"/>
          </p:cNvPicPr>
          <p:nvPr/>
        </p:nvPicPr>
        <p:blipFill rotWithShape="1">
          <a:blip r:embed="rId1">
            <a:extLst>
              <a:ext uri="{28A0092B-C50C-407E-A947-70E740481C1C}">
                <a14:useLocalDpi xmlns:a14="http://schemas.microsoft.com/office/drawing/2010/main" val="0"/>
              </a:ext>
            </a:extLst>
          </a:blip>
          <a:srcRect b="5132"/>
          <a:stretch>
            <a:fillRect/>
          </a:stretch>
        </p:blipFill>
        <p:spPr bwMode="auto">
          <a:xfrm>
            <a:off x="487218" y="1215484"/>
            <a:ext cx="5110694" cy="4192858"/>
          </a:xfrm>
          <a:prstGeom prst="rect">
            <a:avLst/>
          </a:prstGeom>
          <a:noFill/>
          <a:extLst>
            <a:ext uri="{909E8E84-426E-40DD-AFC4-6F175D3DCCD1}">
              <a14:hiddenFill xmlns:a14="http://schemas.microsoft.com/office/drawing/2010/main">
                <a:solidFill>
                  <a:srgbClr val="FFFFFF"/>
                </a:solidFill>
              </a14:hiddenFill>
            </a:ext>
          </a:extLst>
        </p:spPr>
      </p:pic>
      <p:sp>
        <p:nvSpPr>
          <p:cNvPr id="11" name="标题 5"/>
          <p:cNvSpPr>
            <a:spLocks noGrp="1"/>
          </p:cNvSpPr>
          <p:nvPr>
            <p:ph type="ctrTitle"/>
          </p:nvPr>
        </p:nvSpPr>
        <p:spPr>
          <a:xfrm>
            <a:off x="3994526" y="2253343"/>
            <a:ext cx="7710256" cy="2659382"/>
          </a:xfrm>
          <a:solidFill>
            <a:schemeClr val="bg2">
              <a:lumMod val="10000"/>
              <a:alpha val="49000"/>
            </a:schemeClr>
          </a:solidFill>
        </p:spPr>
        <p:txBody>
          <a:bodyPr rtlCol="0"/>
          <a:lstStyle/>
          <a:p>
            <a:pPr rtl="0"/>
            <a:r>
              <a:rPr lang="en-US" altLang="zh-CN" dirty="0">
                <a:latin typeface="Papyrus" panose="03070502060502030205" pitchFamily="66" charset="0"/>
              </a:rPr>
              <a:t>Slow down, take a deep breath and find the beauty around you!</a:t>
            </a:r>
            <a:br>
              <a:rPr lang="en-US" altLang="zh-CN" dirty="0">
                <a:latin typeface="Papyrus" panose="03070502060502030205" pitchFamily="66" charset="0"/>
              </a:rPr>
            </a:br>
            <a:br>
              <a:rPr lang="en-US" altLang="zh-CN" dirty="0">
                <a:latin typeface="Papyrus" panose="03070502060502030205" pitchFamily="66" charset="0"/>
              </a:rPr>
            </a:br>
            <a:r>
              <a:rPr lang="en-US" altLang="zh-CN" dirty="0">
                <a:latin typeface="Papyrus" panose="03070502060502030205" pitchFamily="66" charset="0"/>
              </a:rPr>
              <a:t>Thank You!</a:t>
            </a:r>
            <a:endParaRPr lang="zh-CN" altLang="en-US" dirty="0">
              <a:latin typeface="Papyrus" panose="03070502060502030205"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B576D"/>
        </a:solidFill>
        <a:effectLst/>
      </p:bgPr>
    </p:bg>
    <p:spTree>
      <p:nvGrpSpPr>
        <p:cNvPr id="1" name=""/>
        <p:cNvGrpSpPr/>
        <p:nvPr/>
      </p:nvGrpSpPr>
      <p:grpSpPr>
        <a:xfrm>
          <a:off x="0" y="0"/>
          <a:ext cx="0" cy="0"/>
          <a:chOff x="0" y="0"/>
          <a:chExt cx="0" cy="0"/>
        </a:xfrm>
      </p:grpSpPr>
      <p:pic>
        <p:nvPicPr>
          <p:cNvPr id="2060" name="Picture 12"/>
          <p:cNvPicPr>
            <a:picLocks noChangeAspect="1" noChangeArrowheads="1"/>
          </p:cNvPicPr>
          <p:nvPr/>
        </p:nvPicPr>
        <p:blipFill rotWithShape="1">
          <a:blip r:embed="rId1">
            <a:extLst>
              <a:ext uri="{28A0092B-C50C-407E-A947-70E740481C1C}">
                <a14:useLocalDpi xmlns:a14="http://schemas.microsoft.com/office/drawing/2010/main" val="0"/>
              </a:ext>
            </a:extLst>
          </a:blip>
          <a:srcRect l="5797" t="3852" r="5708" b="9012"/>
          <a:stretch>
            <a:fillRect/>
          </a:stretch>
        </p:blipFill>
        <p:spPr bwMode="auto">
          <a:xfrm>
            <a:off x="832009" y="557048"/>
            <a:ext cx="5358584" cy="5472823"/>
          </a:xfrm>
          <a:prstGeom prst="rect">
            <a:avLst/>
          </a:prstGeom>
          <a:noFill/>
          <a:effectLst>
            <a:softEdge rad="266700"/>
          </a:effectLst>
          <a:extLst>
            <a:ext uri="{909E8E84-426E-40DD-AFC4-6F175D3DCCD1}">
              <a14:hiddenFill xmlns:a14="http://schemas.microsoft.com/office/drawing/2010/main">
                <a:solidFill>
                  <a:srgbClr val="FFFFFF"/>
                </a:solidFill>
              </a14:hiddenFill>
            </a:ext>
          </a:extLst>
        </p:spPr>
      </p:pic>
      <p:sp>
        <p:nvSpPr>
          <p:cNvPr id="6" name="标题 5"/>
          <p:cNvSpPr>
            <a:spLocks noGrp="1"/>
          </p:cNvSpPr>
          <p:nvPr>
            <p:ph type="ctrTitle"/>
          </p:nvPr>
        </p:nvSpPr>
        <p:spPr>
          <a:xfrm>
            <a:off x="4235670" y="2704105"/>
            <a:ext cx="6408120" cy="1449788"/>
          </a:xfrm>
        </p:spPr>
        <p:txBody>
          <a:bodyPr rtlCol="0"/>
          <a:lstStyle/>
          <a:p>
            <a:pPr rtl="0"/>
            <a:r>
              <a:rPr lang="en-US" altLang="zh-CN" dirty="0"/>
              <a:t>Describe a place </a:t>
            </a:r>
            <a:br>
              <a:rPr lang="en-US" altLang="zh-CN" dirty="0"/>
            </a:br>
            <a:r>
              <a:rPr lang="en-US" altLang="zh-CN" dirty="0"/>
              <a:t>I like</a:t>
            </a:r>
            <a:endParaRPr lang="zh-CN" altLang="en-US" dirty="0"/>
          </a:p>
        </p:txBody>
      </p:sp>
      <p:sp>
        <p:nvSpPr>
          <p:cNvPr id="7" name="副标题 6"/>
          <p:cNvSpPr>
            <a:spLocks noGrp="1"/>
          </p:cNvSpPr>
          <p:nvPr>
            <p:ph type="subTitle" idx="1"/>
          </p:nvPr>
        </p:nvSpPr>
        <p:spPr>
          <a:xfrm>
            <a:off x="10394731" y="5501042"/>
            <a:ext cx="1586974" cy="542406"/>
          </a:xfrm>
        </p:spPr>
        <p:txBody>
          <a:bodyPr rtlCol="0"/>
          <a:lstStyle/>
          <a:p>
            <a:pPr rtl="0"/>
            <a:r>
              <a:rPr lang="en-US" altLang="zh-CN" sz="2400" dirty="0"/>
              <a:t>-By Lily</a:t>
            </a:r>
            <a:endParaRPr lang="zh-CN" altLang="en-US" sz="2400" dirty="0"/>
          </a:p>
        </p:txBody>
      </p:sp>
      <p:grpSp>
        <p:nvGrpSpPr>
          <p:cNvPr id="34" name="组 33" title="几何形状"/>
          <p:cNvGrpSpPr/>
          <p:nvPr/>
        </p:nvGrpSpPr>
        <p:grpSpPr>
          <a:xfrm rot="14400000">
            <a:off x="3493192" y="2014181"/>
            <a:ext cx="1166491" cy="1379850"/>
            <a:chOff x="2451164" y="891257"/>
            <a:chExt cx="2066510" cy="2444489"/>
          </a:xfrm>
        </p:grpSpPr>
        <p:sp>
          <p:nvSpPr>
            <p:cNvPr id="47" name="任意多边形：形状 46"/>
            <p:cNvSpPr/>
            <p:nvPr/>
          </p:nvSpPr>
          <p:spPr>
            <a:xfrm rot="4308689">
              <a:off x="2494071" y="8483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a:latin typeface="Microsoft YaHei UI Light" panose="020B0502040204020203" pitchFamily="34" charset="-122"/>
              </a:endParaRPr>
            </a:p>
          </p:txBody>
        </p:sp>
        <p:sp>
          <p:nvSpPr>
            <p:cNvPr id="12" name="任意多边形：形状 11"/>
            <p:cNvSpPr/>
            <p:nvPr/>
          </p:nvSpPr>
          <p:spPr>
            <a:xfrm rot="17100000">
              <a:off x="2845997" y="2637537"/>
              <a:ext cx="749854" cy="646563"/>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a:latin typeface="Microsoft YaHei UI Light" panose="020B0502040204020203" pitchFamily="34" charset="-122"/>
              </a:endParaRPr>
            </a:p>
          </p:txBody>
        </p:sp>
      </p:grpSp>
      <p:pic>
        <p:nvPicPr>
          <p:cNvPr id="2056"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r="192" b="6902"/>
          <a:stretch>
            <a:fillRect/>
          </a:stretch>
        </p:blipFill>
        <p:spPr bwMode="auto">
          <a:xfrm>
            <a:off x="8723498" y="2821767"/>
            <a:ext cx="1775338" cy="1214463"/>
          </a:xfrm>
          <a:prstGeom prst="rect">
            <a:avLst/>
          </a:prstGeom>
          <a:solidFill>
            <a:srgbClr val="616C82"/>
          </a:solid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497715" y="647385"/>
            <a:ext cx="5087156" cy="4948426"/>
            <a:chOff x="733722" y="1089212"/>
            <a:chExt cx="4216649" cy="4281574"/>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33722" y="1089212"/>
              <a:ext cx="4216649" cy="4281574"/>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p:cNvSpPr txBox="1"/>
            <p:nvPr/>
          </p:nvSpPr>
          <p:spPr>
            <a:xfrm>
              <a:off x="2617076" y="4428897"/>
              <a:ext cx="1618593" cy="426882"/>
            </a:xfrm>
            <a:prstGeom prst="rect">
              <a:avLst/>
            </a:prstGeom>
            <a:solidFill>
              <a:srgbClr val="4C2F29"/>
            </a:solidFill>
          </p:spPr>
          <p:txBody>
            <a:bodyPr wrap="square" lIns="0" tIns="0" rIns="0" bIns="0" rtlCol="0">
              <a:noAutofit/>
            </a:bodyPr>
            <a:lstStyle/>
            <a:p>
              <a:pPr algn="l"/>
              <a:r>
                <a:rPr lang="en-US" altLang="zh-CN" sz="2800" dirty="0">
                  <a:solidFill>
                    <a:schemeClr val="bg1"/>
                  </a:solidFill>
                  <a:latin typeface="+mn-lt"/>
                </a:rPr>
                <a:t>W.B. Yeats</a:t>
              </a:r>
              <a:endParaRPr lang="zh-CN" altLang="en-US" sz="2800" dirty="0">
                <a:solidFill>
                  <a:schemeClr val="bg1"/>
                </a:solidFill>
                <a:latin typeface="+mn-lt"/>
              </a:endParaRPr>
            </a:p>
          </p:txBody>
        </p:sp>
      </p:grpSp>
      <p:pic>
        <p:nvPicPr>
          <p:cNvPr id="8" name="海浪声">
            <a:hlinkClick r:id="" action="ppaction://media"/>
          </p:cNvPr>
          <p:cNvPicPr>
            <a:picLocks noChangeAspect="1"/>
          </p:cNvPicPr>
          <p:nvPr>
            <a:videoFile r:link="rId2"/>
            <p:extLst>
              <p:ext uri="{DAA4B4D4-6D71-4841-9C94-3DE7FCFB9230}">
                <p14:media xmlns:p14="http://schemas.microsoft.com/office/powerpoint/2010/main" r:embed="rId3">
                  <p14:trim st="9747.000000" end="8452.000000"/>
                </p14:media>
              </p:ext>
            </p:extLst>
          </p:nvPr>
        </p:nvPicPr>
        <p:blipFill>
          <a:blip r:embed="rId4"/>
          <a:stretch>
            <a:fillRect/>
          </a:stretch>
        </p:blipFill>
        <p:spPr>
          <a:xfrm>
            <a:off x="4052675" y="613936"/>
            <a:ext cx="7387149" cy="5677411"/>
          </a:xfrm>
          <a:prstGeom prst="rect">
            <a:avLst/>
          </a:prstGeom>
        </p:spPr>
      </p:pic>
      <p:sp>
        <p:nvSpPr>
          <p:cNvPr id="12" name="文本框 11"/>
          <p:cNvSpPr txBox="1"/>
          <p:nvPr/>
        </p:nvSpPr>
        <p:spPr>
          <a:xfrm>
            <a:off x="139726" y="2467359"/>
            <a:ext cx="3130027" cy="1308477"/>
          </a:xfrm>
          <a:prstGeom prst="rect">
            <a:avLst/>
          </a:prstGeom>
          <a:solidFill>
            <a:schemeClr val="accent2">
              <a:lumMod val="40000"/>
              <a:lumOff val="60000"/>
            </a:schemeClr>
          </a:solidFill>
        </p:spPr>
        <p:txBody>
          <a:bodyPr wrap="square" lIns="0" tIns="0" rIns="0" bIns="0" rtlCol="0">
            <a:noAutofit/>
          </a:bodyPr>
          <a:lstStyle/>
          <a:p>
            <a:pPr algn="l"/>
            <a:r>
              <a:rPr lang="en-US" altLang="zh-CN" sz="2800" b="1" dirty="0">
                <a:solidFill>
                  <a:schemeClr val="tx1">
                    <a:lumMod val="75000"/>
                    <a:lumOff val="25000"/>
                  </a:schemeClr>
                </a:solidFill>
              </a:rPr>
              <a:t>the sound of waves;</a:t>
            </a:r>
            <a:endParaRPr lang="en-US" altLang="zh-CN" sz="2800" b="1" dirty="0">
              <a:solidFill>
                <a:schemeClr val="tx1">
                  <a:lumMod val="75000"/>
                  <a:lumOff val="25000"/>
                </a:schemeClr>
              </a:solidFill>
            </a:endParaRPr>
          </a:p>
          <a:p>
            <a:pPr algn="l"/>
            <a:r>
              <a:rPr lang="en-US" altLang="zh-CN" sz="2800" b="1" dirty="0">
                <a:solidFill>
                  <a:schemeClr val="tx1">
                    <a:lumMod val="75000"/>
                    <a:lumOff val="25000"/>
                  </a:schemeClr>
                </a:solidFill>
              </a:rPr>
              <a:t> green hills and grass land</a:t>
            </a:r>
            <a:endParaRPr lang="zh-CN" altLang="en-US" sz="2800" b="1" dirty="0">
              <a:solidFill>
                <a:schemeClr val="tx1">
                  <a:lumMod val="75000"/>
                  <a:lumOff val="25000"/>
                </a:schemeClr>
              </a:solidFill>
            </a:endParaRPr>
          </a:p>
        </p:txBody>
      </p:sp>
      <p:pic>
        <p:nvPicPr>
          <p:cNvPr id="13" name="dancing and music">
            <a:hlinkClick r:id="" action="ppaction://media"/>
          </p:cNvPr>
          <p:cNvPicPr>
            <a:picLocks noChangeAspect="1"/>
          </p:cNvPicPr>
          <p:nvPr>
            <a:videoFile r:link="rId2"/>
            <p:extLst>
              <p:ext uri="{DAA4B4D4-6D71-4841-9C94-3DE7FCFB9230}">
                <p14:media xmlns:p14="http://schemas.microsoft.com/office/powerpoint/2010/main" r:embed="rId5">
                  <p14:trim st="7799.000000" end="7927.000000"/>
                </p14:media>
              </p:ext>
            </p:extLst>
          </p:nvPr>
        </p:nvPicPr>
        <p:blipFill>
          <a:blip r:embed="rId6"/>
          <a:stretch>
            <a:fillRect/>
          </a:stretch>
        </p:blipFill>
        <p:spPr>
          <a:xfrm>
            <a:off x="3874758" y="613936"/>
            <a:ext cx="7943985" cy="5697653"/>
          </a:xfrm>
          <a:prstGeom prst="rect">
            <a:avLst/>
          </a:prstGeom>
        </p:spPr>
      </p:pic>
      <p:sp>
        <p:nvSpPr>
          <p:cNvPr id="14" name="文本框 13"/>
          <p:cNvSpPr txBox="1"/>
          <p:nvPr/>
        </p:nvSpPr>
        <p:spPr>
          <a:xfrm>
            <a:off x="855784" y="1658566"/>
            <a:ext cx="1342568" cy="523220"/>
          </a:xfrm>
          <a:prstGeom prst="rect">
            <a:avLst/>
          </a:prstGeom>
          <a:solidFill>
            <a:schemeClr val="accent2">
              <a:lumMod val="20000"/>
              <a:lumOff val="80000"/>
            </a:schemeClr>
          </a:solidFill>
        </p:spPr>
        <p:txBody>
          <a:bodyPr wrap="square" rtlCol="0" anchor="t">
            <a:spAutoFit/>
          </a:bodyPr>
          <a:lstStyle/>
          <a:p>
            <a:r>
              <a:rPr lang="en-US" altLang="zh-CN" sz="2800" b="1" dirty="0">
                <a:cs typeface="Times New Roman" panose="02020603050405020304" pitchFamily="18" charset="0"/>
              </a:rPr>
              <a:t>A Poet </a:t>
            </a:r>
            <a:endParaRPr lang="zh-CN" altLang="en-US" sz="2800" b="1" dirty="0">
              <a:cs typeface="Times New Roman" panose="02020603050405020304" pitchFamily="18" charset="0"/>
            </a:endParaRPr>
          </a:p>
        </p:txBody>
      </p:sp>
      <p:sp>
        <p:nvSpPr>
          <p:cNvPr id="16" name="文本框 15"/>
          <p:cNvSpPr txBox="1"/>
          <p:nvPr/>
        </p:nvSpPr>
        <p:spPr>
          <a:xfrm>
            <a:off x="171676" y="4061409"/>
            <a:ext cx="3238203" cy="1384995"/>
          </a:xfrm>
          <a:prstGeom prst="rect">
            <a:avLst/>
          </a:prstGeom>
          <a:solidFill>
            <a:schemeClr val="accent2">
              <a:lumMod val="20000"/>
              <a:lumOff val="80000"/>
            </a:schemeClr>
          </a:solidFill>
        </p:spPr>
        <p:txBody>
          <a:bodyPr wrap="square" rtlCol="0" anchor="t">
            <a:spAutoFit/>
          </a:bodyPr>
          <a:lstStyle/>
          <a:p>
            <a:r>
              <a:rPr lang="en-US" altLang="zh-CN" sz="2800" b="1" dirty="0">
                <a:latin typeface="+mn-ea"/>
                <a:cs typeface="Times New Roman" panose="02020603050405020304" pitchFamily="18" charset="0"/>
              </a:rPr>
              <a:t>traditional music and dancing </a:t>
            </a:r>
            <a:endParaRPr lang="en-US" altLang="zh-CN" sz="2800" b="1" dirty="0">
              <a:latin typeface="+mn-ea"/>
              <a:cs typeface="Times New Roman" panose="02020603050405020304" pitchFamily="18" charset="0"/>
            </a:endParaRPr>
          </a:p>
          <a:p>
            <a:r>
              <a:rPr lang="en-US" altLang="zh-CN" sz="2800" b="1" dirty="0">
                <a:latin typeface="+mn-ea"/>
                <a:cs typeface="Times New Roman" panose="02020603050405020304" pitchFamily="18" charset="0"/>
              </a:rPr>
              <a:t>(tap dance)</a:t>
            </a:r>
            <a:endParaRPr lang="zh-CN" altLang="en-US" sz="2800" b="1" dirty="0">
              <a:latin typeface="+mn-ea"/>
              <a:cs typeface="Times New Roman" panose="02020603050405020304" pitchFamily="18" charset="0"/>
            </a:endParaRPr>
          </a:p>
        </p:txBody>
      </p:sp>
      <p:pic>
        <p:nvPicPr>
          <p:cNvPr id="7" name="图片 6" descr="66666666"/>
          <p:cNvPicPr>
            <a:picLocks noChangeAspect="1"/>
          </p:cNvPicPr>
          <p:nvPr/>
        </p:nvPicPr>
        <p:blipFill>
          <a:blip r:embed="rId7"/>
          <a:stretch>
            <a:fillRect/>
          </a:stretch>
        </p:blipFill>
        <p:spPr>
          <a:xfrm>
            <a:off x="3409879" y="511395"/>
            <a:ext cx="8199969" cy="6054607"/>
          </a:xfrm>
          <a:prstGeom prst="rect">
            <a:avLst/>
          </a:prstGeom>
        </p:spPr>
      </p:pic>
      <p:sp>
        <p:nvSpPr>
          <p:cNvPr id="19" name="标题 5"/>
          <p:cNvSpPr>
            <a:spLocks noGrp="1"/>
          </p:cNvSpPr>
          <p:nvPr>
            <p:ph type="title"/>
          </p:nvPr>
        </p:nvSpPr>
        <p:spPr>
          <a:xfrm>
            <a:off x="200560" y="79395"/>
            <a:ext cx="11340000" cy="432000"/>
          </a:xfrm>
        </p:spPr>
        <p:txBody>
          <a:bodyPr/>
          <a:lstStyle/>
          <a:p>
            <a:r>
              <a:rPr lang="en-US" altLang="zh-CN" dirty="0">
                <a:latin typeface="Arial Black" panose="020B0A04020102020204" pitchFamily="34" charset="0"/>
              </a:rPr>
              <a:t>Guess: what’s the place I like?</a:t>
            </a:r>
            <a:endParaRPr lang="zh-CN" altLang="en-US" dirty="0">
              <a:latin typeface="Arial Black" panose="020B0A04020102020204" pitchFamily="34" charset="0"/>
            </a:endParaRPr>
          </a:p>
        </p:txBody>
      </p:sp>
      <p:pic>
        <p:nvPicPr>
          <p:cNvPr id="20" name="风景">
            <a:hlinkClick r:id="" action="ppaction://media"/>
          </p:cNvPr>
          <p:cNvPicPr>
            <a:picLocks noChangeAspect="1"/>
          </p:cNvPicPr>
          <p:nvPr>
            <a:videoFile r:link="rId8"/>
            <p:extLst>
              <p:ext uri="{DAA4B4D4-6D71-4841-9C94-3DE7FCFB9230}">
                <p14:media xmlns:p14="http://schemas.microsoft.com/office/powerpoint/2010/main" r:link="rId9"/>
              </p:ext>
            </p:extLst>
          </p:nvPr>
        </p:nvPicPr>
        <p:blipFill>
          <a:blip r:embed="rId10"/>
          <a:stretch>
            <a:fillRect/>
          </a:stretch>
        </p:blipFill>
        <p:spPr>
          <a:xfrm>
            <a:off x="3314700" y="779780"/>
            <a:ext cx="8863330" cy="4993640"/>
          </a:xfrm>
          <a:prstGeom prst="rect">
            <a:avLst/>
          </a:prstGeom>
        </p:spPr>
      </p:pic>
      <p:sp>
        <p:nvSpPr>
          <p:cNvPr id="15" name="标题 5"/>
          <p:cNvSpPr txBox="1"/>
          <p:nvPr/>
        </p:nvSpPr>
        <p:spPr>
          <a:xfrm>
            <a:off x="752176" y="779897"/>
            <a:ext cx="1817811" cy="432000"/>
          </a:xfrm>
          <a:prstGeom prst="rect">
            <a:avLst/>
          </a:prstGeom>
          <a:solidFill>
            <a:srgbClr val="FFFFFF"/>
          </a:solidFill>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Microsoft YaHei UI" panose="020B0503020204020204" pitchFamily="34" charset="-122"/>
                <a:ea typeface="Microsoft YaHei UI" panose="020B0503020204020204" pitchFamily="34" charset="-122"/>
                <a:cs typeface="+mj-cs"/>
              </a:defRPr>
            </a:lvl1pPr>
          </a:lstStyle>
          <a:p>
            <a:r>
              <a:rPr lang="en-US" altLang="zh-CN" sz="3600" dirty="0">
                <a:solidFill>
                  <a:srgbClr val="00B050"/>
                </a:solidFill>
                <a:latin typeface="Arial Black" panose="020B0A04020102020204" pitchFamily="34" charset="0"/>
              </a:rPr>
              <a:t>Ireland</a:t>
            </a:r>
            <a:endParaRPr lang="zh-CN" altLang="en-US" sz="3600" dirty="0">
              <a:solidFill>
                <a:srgbClr val="00B050"/>
              </a:solidFill>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7605" fill="hold"/>
                                        <p:tgtEl>
                                          <p:spTgt spid="8"/>
                                        </p:tgtEl>
                                      </p:cBhvr>
                                    </p:cmd>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29018" fill="hold"/>
                                        <p:tgtEl>
                                          <p:spTgt spid="13"/>
                                        </p:tgtEl>
                                      </p:cBhvr>
                                    </p:cmd>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mediacall" presetSubtype="0" fill="hold" nodeType="clickEffect">
                                  <p:stCondLst>
                                    <p:cond delay="0"/>
                                  </p:stCondLst>
                                  <p:childTnLst>
                                    <p:cmd type="call" cmd="playFrom(0.0)">
                                      <p:cBhvr>
                                        <p:cTn id="50" dur="25374"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51" fill="hold" display="0">
                  <p:stCondLst>
                    <p:cond delay="indefinite"/>
                  </p:stCondLst>
                </p:cTn>
                <p:tgtEl>
                  <p:spTgt spid="20"/>
                </p:tgtEl>
              </p:cMediaNode>
            </p:video>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2" presetClass="mediacall" presetSubtype="0" fill="hold" nodeType="clickEffect">
                                  <p:stCondLst>
                                    <p:cond delay="0"/>
                                  </p:stCondLst>
                                  <p:childTnLst>
                                    <p:cmd type="call" cmd="togglePause">
                                      <p:cBhvr>
                                        <p:cTn id="56" dur="1" fill="hold"/>
                                        <p:tgtEl>
                                          <p:spTgt spid="20"/>
                                        </p:tgtEl>
                                      </p:cBhvr>
                                    </p:cmd>
                                  </p:childTnLst>
                                </p:cTn>
                              </p:par>
                            </p:childTnLst>
                          </p:cTn>
                        </p:par>
                      </p:childTnLst>
                    </p:cTn>
                  </p:par>
                </p:childTnLst>
              </p:cTn>
              <p:nextCondLst>
                <p:cond evt="onClick" delay="0">
                  <p:tgtEl>
                    <p:spTgt spid="20"/>
                  </p:tgtEl>
                </p:cond>
              </p:nextCondLst>
            </p:seq>
            <p:video>
              <p:cMediaNode vol="80000">
                <p:cTn id="57" fill="hold" display="0">
                  <p:stCondLst>
                    <p:cond delay="indefinite"/>
                  </p:stCondLst>
                </p:cTn>
                <p:tgtEl>
                  <p:spTgt spid="13"/>
                </p:tgtEl>
              </p:cMediaNode>
            </p:video>
            <p:seq concurrent="1" nextAc="seek">
              <p:cTn id="58" restart="whenNotActive" fill="hold" evtFilter="cancelBubble" nodeType="interactiveSeq">
                <p:stCondLst>
                  <p:cond evt="onClick" delay="0">
                    <p:tgtEl>
                      <p:spTgt spid="13"/>
                    </p:tgtEl>
                  </p:cond>
                </p:stCondLst>
                <p:endSync evt="end" delay="0">
                  <p:rtn val="all"/>
                </p:endSync>
                <p:childTnLst>
                  <p:par>
                    <p:cTn id="59" fill="hold">
                      <p:stCondLst>
                        <p:cond delay="0"/>
                      </p:stCondLst>
                      <p:childTnLst>
                        <p:par>
                          <p:cTn id="60" fill="hold">
                            <p:stCondLst>
                              <p:cond delay="0"/>
                            </p:stCondLst>
                            <p:childTnLst>
                              <p:par>
                                <p:cTn id="61" presetID="2" presetClass="mediacall" presetSubtype="0" fill="hold" nodeType="clickEffect">
                                  <p:stCondLst>
                                    <p:cond delay="0"/>
                                  </p:stCondLst>
                                  <p:childTnLst>
                                    <p:cmd type="call" cmd="togglePause">
                                      <p:cBhvr>
                                        <p:cTn id="62" dur="1" fill="hold"/>
                                        <p:tgtEl>
                                          <p:spTgt spid="13"/>
                                        </p:tgtEl>
                                      </p:cBhvr>
                                    </p:cmd>
                                  </p:childTnLst>
                                </p:cTn>
                              </p:par>
                            </p:childTnLst>
                          </p:cTn>
                        </p:par>
                      </p:childTnLst>
                    </p:cTn>
                  </p:par>
                </p:childTnLst>
              </p:cTn>
              <p:nextCondLst>
                <p:cond evt="onClick" delay="0">
                  <p:tgtEl>
                    <p:spTgt spid="13"/>
                  </p:tgtEl>
                </p:cond>
              </p:nextCondLst>
            </p:seq>
            <p:video>
              <p:cMediaNode vol="80000">
                <p:cTn id="63" fill="hold" display="0">
                  <p:stCondLst>
                    <p:cond delay="indefinite"/>
                  </p:stCondLst>
                </p:cTn>
                <p:tgtEl>
                  <p:spTgt spid="8"/>
                </p:tgtEl>
              </p:cMediaNode>
            </p:video>
            <p:seq concurrent="1" nextAc="seek">
              <p:cTn id="64" restart="whenNotActive" fill="hold" evtFilter="cancelBubble" nodeType="interactiveSeq">
                <p:stCondLst>
                  <p:cond evt="onClick" delay="0">
                    <p:tgtEl>
                      <p:spTgt spid="8"/>
                    </p:tgtEl>
                  </p:cond>
                </p:stCondLst>
                <p:endSync evt="end" delay="0">
                  <p:rtn val="all"/>
                </p:endSync>
                <p:childTnLst>
                  <p:par>
                    <p:cTn id="65" fill="hold">
                      <p:stCondLst>
                        <p:cond delay="0"/>
                      </p:stCondLst>
                      <p:childTnLst>
                        <p:par>
                          <p:cTn id="66" fill="hold">
                            <p:stCondLst>
                              <p:cond delay="0"/>
                            </p:stCondLst>
                            <p:childTnLst>
                              <p:par>
                                <p:cTn id="67" presetID="2" presetClass="mediacall" presetSubtype="0" fill="hold" nodeType="clickEffect">
                                  <p:stCondLst>
                                    <p:cond delay="0"/>
                                  </p:stCondLst>
                                  <p:childTnLst>
                                    <p:cmd type="call" cmd="togglePause">
                                      <p:cBhvr>
                                        <p:cTn id="68" dur="1" fill="hold"/>
                                        <p:tgtEl>
                                          <p:spTgt spid="8"/>
                                        </p:tgtEl>
                                      </p:cBhvr>
                                    </p:cmd>
                                  </p:childTnLst>
                                </p:cTn>
                              </p:par>
                            </p:childTnLst>
                          </p:cTn>
                        </p:par>
                      </p:childTnLst>
                    </p:cTn>
                  </p:par>
                </p:childTnLst>
              </p:cTn>
              <p:nextCondLst>
                <p:cond evt="onClick" delay="0">
                  <p:tgtEl>
                    <p:spTgt spid="8"/>
                  </p:tgtEl>
                </p:cond>
              </p:nextCondLst>
            </p:seq>
          </p:childTnLst>
        </p:cTn>
      </p:par>
    </p:tnLst>
    <p:bldLst>
      <p:bldP spid="12" grpId="0" animBg="1"/>
      <p:bldP spid="14" grpId="0" animBg="1"/>
      <p:bldP spid="16"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1"/>
          </p:nvPr>
        </p:nvSpPr>
        <p:spPr/>
        <p:txBody>
          <a:bodyPr/>
          <a:lstStyle/>
          <a:p>
            <a:pPr rtl="0"/>
            <a:fld id="{19B51A1E-902D-48AF-9020-955120F399B6}" type="slidenum">
              <a:rPr lang="en-US" altLang="zh-CN" noProof="0" smtClean="0"/>
            </a:fld>
            <a:endParaRPr lang="zh-CN" altLang="en-US" noProof="0"/>
          </a:p>
        </p:txBody>
      </p:sp>
      <p:sp>
        <p:nvSpPr>
          <p:cNvPr id="6" name="文本框 5"/>
          <p:cNvSpPr txBox="1"/>
          <p:nvPr/>
        </p:nvSpPr>
        <p:spPr>
          <a:xfrm>
            <a:off x="83133" y="1474559"/>
            <a:ext cx="12025732" cy="6555641"/>
          </a:xfrm>
          <a:prstGeom prst="rect">
            <a:avLst/>
          </a:prstGeom>
          <a:solidFill>
            <a:schemeClr val="bg1"/>
          </a:solidFill>
        </p:spPr>
        <p:txBody>
          <a:bodyPr wrap="square">
            <a:spAutoFit/>
          </a:bodyPr>
          <a:lstStyle/>
          <a:p>
            <a:pPr marL="0" indent="0" algn="just">
              <a:buNone/>
            </a:pPr>
            <a:r>
              <a:rPr lang="en-US" altLang="zh-CN" sz="2800" u="sng" dirty="0">
                <a:latin typeface="Times New Roman" panose="02020603050405020304" pitchFamily="18" charset="0"/>
                <a:cs typeface="Times New Roman" panose="02020603050405020304" pitchFamily="18" charset="0"/>
              </a:rPr>
              <a:t>Ireland’s beautiful countryside </a:t>
            </a:r>
            <a:r>
              <a:rPr lang="en-US" altLang="zh-CN" sz="2800" u="sng" dirty="0">
                <a:solidFill>
                  <a:srgbClr val="FF0000"/>
                </a:solidFill>
                <a:highlight>
                  <a:srgbClr val="FFFF00"/>
                </a:highlight>
                <a:latin typeface="Times New Roman" panose="02020603050405020304" pitchFamily="18" charset="0"/>
                <a:cs typeface="Times New Roman" panose="02020603050405020304" pitchFamily="18" charset="0"/>
              </a:rPr>
              <a:t>has always had a great influence on </a:t>
            </a:r>
            <a:r>
              <a:rPr lang="en-US" altLang="zh-CN" sz="2800" u="sng" dirty="0">
                <a:latin typeface="Times New Roman" panose="02020603050405020304" pitchFamily="18" charset="0"/>
                <a:cs typeface="Times New Roman" panose="02020603050405020304" pitchFamily="18" charset="0"/>
              </a:rPr>
              <a:t>its people</a:t>
            </a:r>
            <a:endParaRPr lang="en-US" altLang="zh-CN" sz="2800" u="sng" dirty="0">
              <a:latin typeface="Times New Roman" panose="02020603050405020304" pitchFamily="18" charset="0"/>
              <a:cs typeface="Times New Roman" panose="02020603050405020304" pitchFamily="18" charset="0"/>
            </a:endParaRPr>
          </a:p>
          <a:p>
            <a:pPr marL="0" indent="0" algn="just">
              <a:buNone/>
            </a:pPr>
            <a:r>
              <a:rPr lang="en-US" altLang="zh-CN" sz="2800" u="sng" dirty="0">
                <a:latin typeface="Times New Roman" panose="02020603050405020304" pitchFamily="18" charset="0"/>
                <a:cs typeface="Times New Roman" panose="02020603050405020304" pitchFamily="18" charset="0"/>
              </a:rPr>
              <a:t> and traditions.</a:t>
            </a:r>
            <a:r>
              <a:rPr lang="en-US" altLang="zh-CN" sz="2800" u="sng" dirty="0">
                <a:solidFill>
                  <a:srgbClr val="FF0000"/>
                </a:solidFill>
                <a:latin typeface="Times New Roman" panose="02020603050405020304" pitchFamily="18" charset="0"/>
                <a:cs typeface="Times New Roman" panose="02020603050405020304" pitchFamily="18" charset="0"/>
              </a:rPr>
              <a:t> </a:t>
            </a:r>
            <a:r>
              <a:rPr lang="en-US" altLang="zh-CN" sz="2800" dirty="0">
                <a:solidFill>
                  <a:schemeClr val="bg1">
                    <a:lumMod val="95000"/>
                  </a:schemeClr>
                </a:solidFill>
                <a:latin typeface="Times New Roman" panose="02020603050405020304" pitchFamily="18" charset="0"/>
                <a:cs typeface="Times New Roman" panose="02020603050405020304" pitchFamily="18" charset="0"/>
              </a:rPr>
              <a:t>The country has a long history of producing great writers and poets. Its beautiful countryside excites and inspires all, offering something for each of the senses. The peaceful landscape of the “Emerald Isle” and its many green counties is a true feast for the eyes, with its rolling green hills dotted with sheep and cattle. And down by the sea, the roar of the ocean waves and cries of the seabirds make up the music of the coast. On a quiet morning in the mountains, feel the sun on your skin, and breathe in the sweet scent of fresh flowers while birds greet the new day with their morning song. With all this beauty, it is not surprising that Ireland has developed strong traditions that include music, dancing, and dining. To have a chance of experiencing this, stop by a village pub and relax with a glass of wine or a local beer. Better yet, enjoy a delicious traditional Irish Beef Stew. If you are lucky, you might be able to enjoy some traditional music and the dancing, too.  And if you introduce yourself to a friendly face, you are more than likely to experience local culture and customs first-hand.</a:t>
            </a:r>
            <a:endParaRPr lang="zh-CN" altLang="en-US" sz="28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83133" y="2394226"/>
            <a:ext cx="12180960" cy="954107"/>
          </a:xfrm>
          <a:prstGeom prst="rect">
            <a:avLst/>
          </a:prstGeom>
          <a:solidFill>
            <a:schemeClr val="bg1"/>
          </a:solidFill>
        </p:spPr>
        <p:txBody>
          <a:bodyPr wrap="square">
            <a:spAutoFit/>
          </a:bodyPr>
          <a:lstStyle/>
          <a:p>
            <a:pPr algn="just"/>
            <a:r>
              <a:rPr lang="en-US" altLang="zh-CN" sz="2800" dirty="0">
                <a:highlight>
                  <a:srgbClr val="EBF5D7"/>
                </a:highlight>
                <a:latin typeface="Times New Roman" panose="02020603050405020304" pitchFamily="18" charset="0"/>
                <a:cs typeface="Times New Roman" panose="02020603050405020304" pitchFamily="18" charset="0"/>
              </a:rPr>
              <a:t>Its beautiful countryside </a:t>
            </a:r>
            <a:r>
              <a:rPr lang="en-US" altLang="zh-CN" sz="2800" dirty="0">
                <a:highlight>
                  <a:srgbClr val="00FFFF"/>
                </a:highlight>
                <a:latin typeface="Times New Roman" panose="02020603050405020304" pitchFamily="18" charset="0"/>
                <a:cs typeface="Times New Roman" panose="02020603050405020304" pitchFamily="18" charset="0"/>
              </a:rPr>
              <a:t>excites and inspires </a:t>
            </a:r>
            <a:r>
              <a:rPr lang="en-US" altLang="zh-CN" sz="2800" dirty="0">
                <a:highlight>
                  <a:srgbClr val="EBF5D7"/>
                </a:highlight>
                <a:latin typeface="Times New Roman" panose="02020603050405020304" pitchFamily="18" charset="0"/>
                <a:cs typeface="Times New Roman" panose="02020603050405020304" pitchFamily="18" charset="0"/>
              </a:rPr>
              <a:t>all, </a:t>
            </a:r>
            <a:r>
              <a:rPr lang="en-US" altLang="zh-CN" sz="2800" dirty="0">
                <a:highlight>
                  <a:srgbClr val="00FFFF"/>
                </a:highlight>
                <a:latin typeface="Times New Roman" panose="02020603050405020304" pitchFamily="18" charset="0"/>
                <a:cs typeface="Times New Roman" panose="02020603050405020304" pitchFamily="18" charset="0"/>
              </a:rPr>
              <a:t>offering something for each of  the senses.</a:t>
            </a:r>
            <a:r>
              <a:rPr lang="en-US" altLang="zh-CN" sz="2800" dirty="0">
                <a:solidFill>
                  <a:schemeClr val="bg1">
                    <a:lumMod val="95000"/>
                  </a:schemeClr>
                </a:solidFill>
                <a:highlight>
                  <a:srgbClr val="00FFFF"/>
                </a:highlight>
                <a:latin typeface="Times New Roman" panose="02020603050405020304" pitchFamily="18" charset="0"/>
                <a:cs typeface="Times New Roman" panose="02020603050405020304" pitchFamily="18" charset="0"/>
              </a:rPr>
              <a:t> </a:t>
            </a:r>
            <a:r>
              <a:rPr lang="en-US" altLang="zh-CN" sz="2800" dirty="0">
                <a:solidFill>
                  <a:schemeClr val="bg1">
                    <a:lumMod val="95000"/>
                  </a:schemeClr>
                </a:solidFill>
                <a:latin typeface="Times New Roman" panose="02020603050405020304" pitchFamily="18" charset="0"/>
                <a:cs typeface="Times New Roman" panose="02020603050405020304" pitchFamily="18" charset="0"/>
              </a:rPr>
              <a:t>The peaceful landscape of the “Emerald Isle” and its many green counties</a:t>
            </a:r>
            <a:r>
              <a:rPr lang="en-US" altLang="zh-CN" sz="2800" dirty="0">
                <a:latin typeface="Times New Roman" panose="02020603050405020304" pitchFamily="18" charset="0"/>
                <a:cs typeface="Times New Roman" panose="02020603050405020304" pitchFamily="18" charset="0"/>
              </a:rPr>
              <a:t> </a:t>
            </a:r>
            <a:endParaRPr lang="zh-CN" altLang="en-US" sz="28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9" name="标题 2"/>
          <p:cNvSpPr txBox="1"/>
          <p:nvPr/>
        </p:nvSpPr>
        <p:spPr>
          <a:xfrm>
            <a:off x="1867292" y="892726"/>
            <a:ext cx="7832035" cy="43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Microsoft YaHei UI" panose="020B0503020204020204" pitchFamily="34" charset="-122"/>
                <a:ea typeface="Microsoft YaHei UI" panose="020B0503020204020204" pitchFamily="34" charset="-122"/>
                <a:cs typeface="+mj-cs"/>
              </a:defRPr>
            </a:lvl1pPr>
          </a:lstStyle>
          <a:p>
            <a:r>
              <a:rPr lang="en-US" altLang="zh-CN" dirty="0">
                <a:solidFill>
                  <a:schemeClr val="bg2">
                    <a:lumMod val="10000"/>
                  </a:schemeClr>
                </a:solidFill>
                <a:latin typeface="Arial Black" panose="020B0A04020102020204" pitchFamily="34" charset="0"/>
              </a:rPr>
              <a:t>Beautiful Ireland </a:t>
            </a:r>
            <a:r>
              <a:rPr lang="en-US" altLang="zh-CN" dirty="0">
                <a:solidFill>
                  <a:schemeClr val="tx1"/>
                </a:solidFill>
                <a:latin typeface="Arial Black" panose="020B0A04020102020204" pitchFamily="34" charset="0"/>
              </a:rPr>
              <a:t>and</a:t>
            </a:r>
            <a:r>
              <a:rPr lang="en-US" altLang="zh-CN" dirty="0">
                <a:latin typeface="Arial Black" panose="020B0A04020102020204" pitchFamily="34" charset="0"/>
              </a:rPr>
              <a:t> </a:t>
            </a:r>
            <a:r>
              <a:rPr lang="en-US" altLang="zh-CN" dirty="0">
                <a:solidFill>
                  <a:schemeClr val="tx1">
                    <a:lumMod val="95000"/>
                    <a:lumOff val="5000"/>
                  </a:schemeClr>
                </a:solidFill>
                <a:latin typeface="Arial Black" panose="020B0A04020102020204" pitchFamily="34" charset="0"/>
              </a:rPr>
              <a:t>Its Traditions</a:t>
            </a:r>
            <a:endParaRPr lang="zh-CN" altLang="en-US" dirty="0">
              <a:solidFill>
                <a:schemeClr val="tx1">
                  <a:lumMod val="95000"/>
                  <a:lumOff val="5000"/>
                </a:schemeClr>
              </a:solidFill>
              <a:latin typeface="Arial Black" panose="020B0A04020102020204" pitchFamily="34" charset="0"/>
            </a:endParaRPr>
          </a:p>
        </p:txBody>
      </p:sp>
      <p:sp>
        <p:nvSpPr>
          <p:cNvPr id="11" name="对话气泡: 圆角矩形 10"/>
          <p:cNvSpPr/>
          <p:nvPr/>
        </p:nvSpPr>
        <p:spPr>
          <a:xfrm>
            <a:off x="4791324" y="162207"/>
            <a:ext cx="3729162" cy="597582"/>
          </a:xfrm>
          <a:prstGeom prst="wedgeRoundRectCallout">
            <a:avLst>
              <a:gd name="adj1" fmla="val -15958"/>
              <a:gd name="adj2" fmla="val 80666"/>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a:solidFill>
                  <a:schemeClr val="tx1"/>
                </a:solidFill>
                <a:latin typeface="Times New Roman" panose="02020603050405020304" pitchFamily="18" charset="0"/>
                <a:cs typeface="Times New Roman" panose="02020603050405020304" pitchFamily="18" charset="0"/>
              </a:rPr>
              <a:t>What’s the connection?</a:t>
            </a:r>
            <a:endParaRPr lang="zh-CN" altLang="en-US" sz="2800" dirty="0">
              <a:solidFill>
                <a:schemeClr val="tx1"/>
              </a:solidFill>
              <a:latin typeface="Times New Roman" panose="02020603050405020304" pitchFamily="18" charset="0"/>
              <a:cs typeface="Times New Roman" panose="02020603050405020304" pitchFamily="18" charset="0"/>
            </a:endParaRPr>
          </a:p>
        </p:txBody>
      </p:sp>
      <p:cxnSp>
        <p:nvCxnSpPr>
          <p:cNvPr id="13" name="直接连接符 12"/>
          <p:cNvCxnSpPr/>
          <p:nvPr/>
        </p:nvCxnSpPr>
        <p:spPr>
          <a:xfrm>
            <a:off x="1847726" y="1305022"/>
            <a:ext cx="3673507"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12022" y="1312741"/>
            <a:ext cx="3044025"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6" name="标题 2"/>
          <p:cNvSpPr txBox="1"/>
          <p:nvPr/>
        </p:nvSpPr>
        <p:spPr>
          <a:xfrm>
            <a:off x="5692210" y="880741"/>
            <a:ext cx="1119812" cy="43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Microsoft YaHei UI" panose="020B0503020204020204" pitchFamily="34" charset="-122"/>
                <a:ea typeface="Microsoft YaHei UI" panose="020B0503020204020204" pitchFamily="34" charset="-122"/>
                <a:cs typeface="+mj-cs"/>
              </a:defRPr>
            </a:lvl1pPr>
          </a:lstStyle>
          <a:p>
            <a:r>
              <a:rPr lang="en-US" altLang="zh-CN" dirty="0">
                <a:solidFill>
                  <a:srgbClr val="FF0000"/>
                </a:solidFill>
                <a:latin typeface="Arial Black" panose="020B0A04020102020204" pitchFamily="34" charset="0"/>
              </a:rPr>
              <a:t>and</a:t>
            </a:r>
            <a:endParaRPr lang="zh-CN" altLang="en-US" dirty="0">
              <a:solidFill>
                <a:srgbClr val="FF0000"/>
              </a:solidFill>
              <a:latin typeface="Arial Black" panose="020B0A04020102020204" pitchFamily="34" charset="0"/>
            </a:endParaRPr>
          </a:p>
        </p:txBody>
      </p:sp>
      <p:sp>
        <p:nvSpPr>
          <p:cNvPr id="12" name="文本框 11"/>
          <p:cNvSpPr txBox="1"/>
          <p:nvPr/>
        </p:nvSpPr>
        <p:spPr>
          <a:xfrm>
            <a:off x="2248716" y="1906287"/>
            <a:ext cx="11478054" cy="523220"/>
          </a:xfrm>
          <a:prstGeom prst="rect">
            <a:avLst/>
          </a:prstGeom>
          <a:solidFill>
            <a:schemeClr val="bg1"/>
          </a:solidFill>
        </p:spPr>
        <p:txBody>
          <a:bodyPr wrap="square">
            <a:spAutoFit/>
          </a:bodyPr>
          <a:lstStyle/>
          <a:p>
            <a:pPr marL="0" indent="0" algn="just">
              <a:buNone/>
            </a:pPr>
            <a:r>
              <a:rPr lang="en-US" altLang="zh-CN" sz="2800" dirty="0">
                <a:latin typeface="Times New Roman" panose="02020603050405020304" pitchFamily="18" charset="0"/>
                <a:cs typeface="Times New Roman" panose="02020603050405020304" pitchFamily="18" charset="0"/>
              </a:rPr>
              <a:t>The country </a:t>
            </a:r>
            <a:r>
              <a:rPr lang="en-US" altLang="zh-CN" sz="2800" dirty="0">
                <a:solidFill>
                  <a:srgbClr val="FF0000"/>
                </a:solidFill>
                <a:latin typeface="Times New Roman" panose="02020603050405020304" pitchFamily="18" charset="0"/>
                <a:cs typeface="Times New Roman" panose="02020603050405020304" pitchFamily="18" charset="0"/>
              </a:rPr>
              <a:t>has a long history of producing great writers and poets. </a:t>
            </a:r>
            <a:endParaRPr lang="zh-CN" altLang="en-US" sz="28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7" name="标题 1"/>
          <p:cNvSpPr txBox="1"/>
          <p:nvPr/>
        </p:nvSpPr>
        <p:spPr>
          <a:xfrm>
            <a:off x="141641" y="4953730"/>
            <a:ext cx="12289200" cy="1324488"/>
          </a:xfrm>
          <a:prstGeom prst="rect">
            <a:avLst/>
          </a:prstGeom>
          <a:solidFill>
            <a:schemeClr val="bg1"/>
          </a:solidFill>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3000" dirty="0">
                <a:solidFill>
                  <a:schemeClr val="bg1">
                    <a:lumMod val="95000"/>
                  </a:schemeClr>
                </a:solidFill>
                <a:latin typeface="Times New Roman" panose="02020603050405020304" pitchFamily="18" charset="0"/>
                <a:cs typeface="Times New Roman" panose="02020603050405020304" pitchFamily="18" charset="0"/>
              </a:rPr>
              <a:t>flowers while birds greet the new day with their morning </a:t>
            </a:r>
            <a:r>
              <a:rPr lang="en-US" altLang="zh-CN" sz="3000" dirty="0" err="1">
                <a:solidFill>
                  <a:schemeClr val="bg1">
                    <a:lumMod val="95000"/>
                  </a:schemeClr>
                </a:solidFill>
                <a:latin typeface="Times New Roman" panose="02020603050405020304" pitchFamily="18" charset="0"/>
                <a:cs typeface="Times New Roman" panose="02020603050405020304" pitchFamily="18" charset="0"/>
              </a:rPr>
              <a:t>song</a:t>
            </a:r>
            <a:r>
              <a:rPr lang="en-US" altLang="zh-CN" sz="3000" u="sng" dirty="0" err="1">
                <a:solidFill>
                  <a:srgbClr val="FF0000"/>
                </a:solidFill>
                <a:latin typeface="Times New Roman" panose="02020603050405020304" pitchFamily="18" charset="0"/>
                <a:cs typeface="Times New Roman" panose="02020603050405020304" pitchFamily="18" charset="0"/>
              </a:rPr>
              <a:t>With</a:t>
            </a:r>
            <a:r>
              <a:rPr lang="en-US" altLang="zh-CN" sz="3000" u="sng" dirty="0">
                <a:solidFill>
                  <a:srgbClr val="FF0000"/>
                </a:solidFill>
                <a:latin typeface="Times New Roman" panose="02020603050405020304" pitchFamily="18" charset="0"/>
                <a:cs typeface="Times New Roman" panose="02020603050405020304" pitchFamily="18" charset="0"/>
              </a:rPr>
              <a:t> all this beauty, it is not surprising that Ireland has developed strong traditions that include music, dancing, and dining. </a:t>
            </a:r>
            <a:r>
              <a:rPr lang="en-US" altLang="zh-CN" sz="3000" dirty="0">
                <a:solidFill>
                  <a:schemeClr val="bg1">
                    <a:lumMod val="95000"/>
                  </a:schemeClr>
                </a:solidFill>
                <a:latin typeface="Times New Roman" panose="02020603050405020304" pitchFamily="18" charset="0"/>
                <a:cs typeface="Times New Roman" panose="02020603050405020304" pitchFamily="18" charset="0"/>
              </a:rPr>
              <a:t>have a chance of experiencing this, stop by a village</a:t>
            </a:r>
            <a:endParaRPr lang="zh-CN" altLang="en-US" sz="30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2299985" y="4848889"/>
            <a:ext cx="3392225" cy="523220"/>
          </a:xfrm>
          <a:prstGeom prst="rect">
            <a:avLst/>
          </a:prstGeom>
          <a:solidFill>
            <a:schemeClr val="accent1">
              <a:lumMod val="20000"/>
              <a:lumOff val="80000"/>
            </a:schemeClr>
          </a:solidFill>
        </p:spPr>
        <p:txBody>
          <a:bodyPr wrap="square">
            <a:spAutoFit/>
          </a:bodyPr>
          <a:lstStyle/>
          <a:p>
            <a:r>
              <a:rPr lang="en-US" altLang="zh-CN" sz="2800" dirty="0"/>
              <a:t>transitional sentence</a:t>
            </a:r>
            <a:endParaRPr lang="zh-CN" altLang="en-US" sz="2800" dirty="0"/>
          </a:p>
        </p:txBody>
      </p:sp>
      <p:sp>
        <p:nvSpPr>
          <p:cNvPr id="19" name="文本框 18"/>
          <p:cNvSpPr txBox="1"/>
          <p:nvPr/>
        </p:nvSpPr>
        <p:spPr>
          <a:xfrm>
            <a:off x="6307102" y="5946610"/>
            <a:ext cx="3392225" cy="584775"/>
          </a:xfrm>
          <a:prstGeom prst="rect">
            <a:avLst/>
          </a:prstGeom>
          <a:solidFill>
            <a:srgbClr val="FFFF00"/>
          </a:solidFill>
        </p:spPr>
        <p:txBody>
          <a:bodyPr wrap="square">
            <a:spAutoFit/>
          </a:bodyPr>
          <a:lstStyle/>
          <a:p>
            <a:r>
              <a:rPr lang="en-US" altLang="zh-CN" sz="3200" dirty="0">
                <a:solidFill>
                  <a:schemeClr val="tx1">
                    <a:lumMod val="95000"/>
                    <a:lumOff val="5000"/>
                  </a:schemeClr>
                </a:solidFill>
                <a:latin typeface="Arial Black" panose="020B0A04020102020204" pitchFamily="34" charset="0"/>
              </a:rPr>
              <a:t>Its Traditions</a:t>
            </a:r>
            <a:endParaRPr lang="zh-CN" altLang="en-US" sz="3200" dirty="0"/>
          </a:p>
        </p:txBody>
      </p:sp>
      <p:sp>
        <p:nvSpPr>
          <p:cNvPr id="20" name="标题 2"/>
          <p:cNvSpPr txBox="1"/>
          <p:nvPr/>
        </p:nvSpPr>
        <p:spPr>
          <a:xfrm>
            <a:off x="1489681" y="3666447"/>
            <a:ext cx="3875435" cy="584775"/>
          </a:xfrm>
          <a:prstGeom prst="rect">
            <a:avLst/>
          </a:prstGeom>
          <a:solidFill>
            <a:schemeClr val="accent2">
              <a:lumMod val="40000"/>
              <a:lumOff val="60000"/>
            </a:schemeClr>
          </a:solidFill>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Microsoft YaHei UI" panose="020B0503020204020204" pitchFamily="34" charset="-122"/>
                <a:ea typeface="Microsoft YaHei UI" panose="020B0503020204020204" pitchFamily="34" charset="-122"/>
                <a:cs typeface="+mj-cs"/>
              </a:defRPr>
            </a:lvl1pPr>
          </a:lstStyle>
          <a:p>
            <a:r>
              <a:rPr lang="en-US" altLang="zh-CN" dirty="0">
                <a:solidFill>
                  <a:schemeClr val="bg2">
                    <a:lumMod val="10000"/>
                  </a:schemeClr>
                </a:solidFill>
                <a:latin typeface="Arial Black" panose="020B0A04020102020204" pitchFamily="34" charset="0"/>
              </a:rPr>
              <a:t>Beautiful Ireland</a:t>
            </a:r>
            <a:endParaRPr lang="zh-CN" altLang="en-US" dirty="0">
              <a:solidFill>
                <a:schemeClr val="tx1">
                  <a:lumMod val="95000"/>
                  <a:lumOff val="5000"/>
                </a:schemeClr>
              </a:solidFill>
              <a:latin typeface="Arial Black" panose="020B0A04020102020204" pitchFamily="34" charset="0"/>
            </a:endParaRPr>
          </a:p>
        </p:txBody>
      </p:sp>
      <p:pic>
        <p:nvPicPr>
          <p:cNvPr id="10" name="内容占位符 17"/>
          <p:cNvPicPr>
            <a:picLocks noGrp="1" noChangeAspect="1"/>
          </p:cNvPicPr>
          <p:nvPr>
            <p:ph idx="1"/>
          </p:nvPr>
        </p:nvPicPr>
        <p:blipFill rotWithShape="1">
          <a:blip r:embed="rId1" cstate="print">
            <a:extLst>
              <a:ext uri="{28A0092B-C50C-407E-A947-70E740481C1C}">
                <a14:useLocalDpi xmlns:a14="http://schemas.microsoft.com/office/drawing/2010/main" val="0"/>
              </a:ext>
            </a:extLst>
          </a:blip>
          <a:srcRect l="17505" t="5729" r="17038" b="3950"/>
          <a:stretch>
            <a:fillRect/>
          </a:stretch>
        </p:blipFill>
        <p:spPr>
          <a:xfrm>
            <a:off x="5906892" y="2861235"/>
            <a:ext cx="2835730" cy="2725882"/>
          </a:xfrm>
          <a:prstGeom prst="ellipse">
            <a:avLst/>
          </a:prstGeom>
          <a:ln>
            <a:noFill/>
          </a:ln>
          <a:effectLst>
            <a:softEdge rad="112500"/>
          </a:effectLst>
        </p:spPr>
      </p:pic>
      <p:grpSp>
        <p:nvGrpSpPr>
          <p:cNvPr id="23" name="组合 22"/>
          <p:cNvGrpSpPr/>
          <p:nvPr/>
        </p:nvGrpSpPr>
        <p:grpSpPr>
          <a:xfrm>
            <a:off x="5268250" y="5715789"/>
            <a:ext cx="7547512" cy="562429"/>
            <a:chOff x="5268250" y="5715789"/>
            <a:chExt cx="7547512" cy="562429"/>
          </a:xfrm>
        </p:grpSpPr>
        <p:sp>
          <p:nvSpPr>
            <p:cNvPr id="21" name="文本框 20"/>
            <p:cNvSpPr txBox="1"/>
            <p:nvPr/>
          </p:nvSpPr>
          <p:spPr>
            <a:xfrm>
              <a:off x="5268250" y="5715789"/>
              <a:ext cx="1233297" cy="523221"/>
            </a:xfrm>
            <a:prstGeom prst="rect">
              <a:avLst/>
            </a:prstGeom>
            <a:noFill/>
          </p:spPr>
          <p:txBody>
            <a:bodyPr wrap="square" lIns="0" tIns="0" rIns="0" bIns="0" rtlCol="0">
              <a:noAutofit/>
            </a:bodyPr>
            <a:lstStyle/>
            <a:p>
              <a:pPr algn="l"/>
              <a:r>
                <a:rPr lang="en-US" altLang="zh-CN" sz="6000" dirty="0">
                  <a:solidFill>
                    <a:schemeClr val="tx1">
                      <a:lumMod val="75000"/>
                      <a:lumOff val="25000"/>
                    </a:schemeClr>
                  </a:solidFill>
                </a:rPr>
                <a:t>【</a:t>
              </a:r>
              <a:endParaRPr lang="zh-CN" altLang="en-US" sz="6000" dirty="0">
                <a:solidFill>
                  <a:schemeClr val="tx1">
                    <a:lumMod val="75000"/>
                    <a:lumOff val="25000"/>
                  </a:schemeClr>
                </a:solidFill>
                <a:latin typeface="+mn-lt"/>
              </a:endParaRPr>
            </a:p>
          </p:txBody>
        </p:sp>
        <p:sp>
          <p:nvSpPr>
            <p:cNvPr id="22" name="文本框 21"/>
            <p:cNvSpPr txBox="1"/>
            <p:nvPr/>
          </p:nvSpPr>
          <p:spPr>
            <a:xfrm>
              <a:off x="11582465" y="5754997"/>
              <a:ext cx="1233297" cy="523221"/>
            </a:xfrm>
            <a:prstGeom prst="rect">
              <a:avLst/>
            </a:prstGeom>
            <a:noFill/>
          </p:spPr>
          <p:txBody>
            <a:bodyPr wrap="square" lIns="0" tIns="0" rIns="0" bIns="0" rtlCol="0">
              <a:noAutofit/>
            </a:bodyPr>
            <a:lstStyle/>
            <a:p>
              <a:pPr algn="l"/>
              <a:r>
                <a:rPr lang="en-US" altLang="zh-CN" sz="6000" dirty="0">
                  <a:solidFill>
                    <a:schemeClr val="tx1">
                      <a:lumMod val="75000"/>
                      <a:lumOff val="25000"/>
                    </a:schemeClr>
                  </a:solidFill>
                  <a:latin typeface="+mn-ea"/>
                </a:rPr>
                <a:t>】</a:t>
              </a:r>
              <a:endParaRPr lang="zh-CN" altLang="en-US" sz="6000" dirty="0">
                <a:solidFill>
                  <a:schemeClr val="tx1">
                    <a:lumMod val="75000"/>
                    <a:lumOff val="25000"/>
                  </a:schemeClr>
                </a:solidFill>
                <a:latin typeface="+mn-ea"/>
              </a:endParaRPr>
            </a:p>
          </p:txBody>
        </p:sp>
      </p:grpSp>
      <p:grpSp>
        <p:nvGrpSpPr>
          <p:cNvPr id="27" name="组合 26"/>
          <p:cNvGrpSpPr/>
          <p:nvPr/>
        </p:nvGrpSpPr>
        <p:grpSpPr>
          <a:xfrm>
            <a:off x="873032" y="2717988"/>
            <a:ext cx="9599663" cy="2314661"/>
            <a:chOff x="873032" y="2717988"/>
            <a:chExt cx="9599663" cy="2314661"/>
          </a:xfrm>
        </p:grpSpPr>
        <p:sp>
          <p:nvSpPr>
            <p:cNvPr id="24" name="文本框 23"/>
            <p:cNvSpPr txBox="1"/>
            <p:nvPr/>
          </p:nvSpPr>
          <p:spPr>
            <a:xfrm>
              <a:off x="873032" y="2717988"/>
              <a:ext cx="1233297" cy="523221"/>
            </a:xfrm>
            <a:prstGeom prst="rect">
              <a:avLst/>
            </a:prstGeom>
            <a:noFill/>
          </p:spPr>
          <p:txBody>
            <a:bodyPr wrap="square" lIns="0" tIns="0" rIns="0" bIns="0" rtlCol="0">
              <a:noAutofit/>
            </a:bodyPr>
            <a:lstStyle/>
            <a:p>
              <a:pPr algn="l"/>
              <a:r>
                <a:rPr lang="en-US" altLang="zh-CN" sz="6000" dirty="0">
                  <a:solidFill>
                    <a:schemeClr val="tx1">
                      <a:lumMod val="75000"/>
                      <a:lumOff val="25000"/>
                    </a:schemeClr>
                  </a:solidFill>
                </a:rPr>
                <a:t>【</a:t>
              </a:r>
              <a:endParaRPr lang="zh-CN" altLang="en-US" sz="6000" dirty="0">
                <a:solidFill>
                  <a:schemeClr val="tx1">
                    <a:lumMod val="75000"/>
                    <a:lumOff val="25000"/>
                  </a:schemeClr>
                </a:solidFill>
                <a:latin typeface="+mn-lt"/>
              </a:endParaRPr>
            </a:p>
          </p:txBody>
        </p:sp>
        <p:sp>
          <p:nvSpPr>
            <p:cNvPr id="26" name="文本框 25"/>
            <p:cNvSpPr txBox="1"/>
            <p:nvPr/>
          </p:nvSpPr>
          <p:spPr>
            <a:xfrm>
              <a:off x="9239398" y="4509428"/>
              <a:ext cx="1233297" cy="523221"/>
            </a:xfrm>
            <a:prstGeom prst="rect">
              <a:avLst/>
            </a:prstGeom>
            <a:noFill/>
          </p:spPr>
          <p:txBody>
            <a:bodyPr wrap="square" lIns="0" tIns="0" rIns="0" bIns="0" rtlCol="0">
              <a:noAutofit/>
            </a:bodyPr>
            <a:lstStyle/>
            <a:p>
              <a:pPr algn="l"/>
              <a:r>
                <a:rPr lang="en-US" altLang="zh-CN" sz="6000" dirty="0">
                  <a:solidFill>
                    <a:schemeClr val="tx1">
                      <a:lumMod val="75000"/>
                      <a:lumOff val="25000"/>
                    </a:schemeClr>
                  </a:solidFill>
                  <a:latin typeface="+mn-ea"/>
                </a:rPr>
                <a:t>】</a:t>
              </a:r>
              <a:endParaRPr lang="zh-CN" altLang="en-US" sz="6000" dirty="0">
                <a:solidFill>
                  <a:schemeClr val="tx1">
                    <a:lumMod val="75000"/>
                    <a:lumOff val="25000"/>
                  </a:schemeClr>
                </a:solidFill>
                <a:latin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linds(horizont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6" grpId="0"/>
      <p:bldP spid="12" grpId="0" animBg="1"/>
      <p:bldP spid="17"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01539" y="131778"/>
            <a:ext cx="11340000" cy="432000"/>
          </a:xfrm>
        </p:spPr>
        <p:txBody>
          <a:bodyPr/>
          <a:lstStyle/>
          <a:p>
            <a:r>
              <a:rPr lang="en-US" altLang="zh-CN" dirty="0"/>
              <a:t>What can you get for five senses? In which place? </a:t>
            </a:r>
            <a:endParaRPr lang="zh-CN" altLang="en-US" dirty="0"/>
          </a:p>
        </p:txBody>
      </p:sp>
      <p:sp>
        <p:nvSpPr>
          <p:cNvPr id="4" name="灯片编号占位符 3"/>
          <p:cNvSpPr>
            <a:spLocks noGrp="1"/>
          </p:cNvSpPr>
          <p:nvPr>
            <p:ph type="sldNum" sz="quarter" idx="11"/>
          </p:nvPr>
        </p:nvSpPr>
        <p:spPr/>
        <p:txBody>
          <a:bodyPr/>
          <a:lstStyle/>
          <a:p>
            <a:pPr rtl="0"/>
            <a:fld id="{19B51A1E-902D-48AF-9020-955120F399B6}" type="slidenum">
              <a:rPr lang="en-US" altLang="zh-CN" noProof="0" smtClean="0"/>
            </a:fld>
            <a:endParaRPr lang="zh-CN" altLang="en-US" noProof="0"/>
          </a:p>
        </p:txBody>
      </p:sp>
      <p:cxnSp>
        <p:nvCxnSpPr>
          <p:cNvPr id="9" name="直接箭头连接符 8"/>
          <p:cNvCxnSpPr/>
          <p:nvPr/>
        </p:nvCxnSpPr>
        <p:spPr>
          <a:xfrm flipV="1">
            <a:off x="347815" y="3292665"/>
            <a:ext cx="11748705" cy="12396"/>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517791" y="3172859"/>
            <a:ext cx="286439" cy="25614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950921" y="3172858"/>
            <a:ext cx="286439" cy="25614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682352" y="3125752"/>
            <a:ext cx="286439" cy="25614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0321424" y="3164595"/>
            <a:ext cx="286439" cy="25614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占位符 12"/>
          <p:cNvSpPr txBox="1"/>
          <p:nvPr/>
        </p:nvSpPr>
        <p:spPr>
          <a:xfrm>
            <a:off x="118654" y="1839064"/>
            <a:ext cx="2160000" cy="900000"/>
          </a:xfrm>
          <a:prstGeom prst="rect">
            <a:avLst/>
          </a:prstGeom>
        </p:spPr>
        <p:txBody>
          <a:bodyPr rtlCol="0"/>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zh-CN" altLang="en-US" dirty="0"/>
          </a:p>
        </p:txBody>
      </p:sp>
      <p:sp>
        <p:nvSpPr>
          <p:cNvPr id="19" name="文本框 18"/>
          <p:cNvSpPr txBox="1"/>
          <p:nvPr/>
        </p:nvSpPr>
        <p:spPr>
          <a:xfrm>
            <a:off x="3207283" y="3335834"/>
            <a:ext cx="2844177" cy="523220"/>
          </a:xfrm>
          <a:prstGeom prst="rect">
            <a:avLst/>
          </a:prstGeom>
          <a:noFill/>
        </p:spPr>
        <p:txBody>
          <a:bodyPr wrap="square">
            <a:spAutoFit/>
          </a:bodyPr>
          <a:lstStyle/>
          <a:p>
            <a:r>
              <a:rPr lang="en-US" altLang="zh-CN" sz="2800" dirty="0">
                <a:latin typeface="Times New Roman" panose="02020603050405020304" pitchFamily="18" charset="0"/>
                <a:cs typeface="Times New Roman" panose="02020603050405020304" pitchFamily="18" charset="0"/>
              </a:rPr>
              <a:t>down by the sea</a:t>
            </a:r>
            <a:endParaRPr lang="zh-CN" altLang="en-US" sz="2800" dirty="0"/>
          </a:p>
        </p:txBody>
      </p:sp>
      <p:sp>
        <p:nvSpPr>
          <p:cNvPr id="21" name="文本框 20"/>
          <p:cNvSpPr txBox="1"/>
          <p:nvPr/>
        </p:nvSpPr>
        <p:spPr>
          <a:xfrm>
            <a:off x="6395020" y="3284946"/>
            <a:ext cx="3541387" cy="523220"/>
          </a:xfrm>
          <a:prstGeom prst="rect">
            <a:avLst/>
          </a:prstGeom>
          <a:noFill/>
        </p:spPr>
        <p:txBody>
          <a:bodyPr wrap="square">
            <a:spAutoFit/>
          </a:bodyPr>
          <a:lstStyle/>
          <a:p>
            <a:r>
              <a:rPr lang="en-US" altLang="zh-CN" sz="2800" dirty="0">
                <a:latin typeface="Times New Roman" panose="02020603050405020304" pitchFamily="18" charset="0"/>
                <a:cs typeface="Times New Roman" panose="02020603050405020304" pitchFamily="18" charset="0"/>
              </a:rPr>
              <a:t>in the mountains</a:t>
            </a:r>
            <a:endParaRPr lang="zh-CN" altLang="en-US" sz="2800" dirty="0"/>
          </a:p>
        </p:txBody>
      </p:sp>
      <p:sp>
        <p:nvSpPr>
          <p:cNvPr id="23" name="文本框 22"/>
          <p:cNvSpPr txBox="1"/>
          <p:nvPr/>
        </p:nvSpPr>
        <p:spPr>
          <a:xfrm>
            <a:off x="9642290" y="3350810"/>
            <a:ext cx="2228157" cy="523220"/>
          </a:xfrm>
          <a:prstGeom prst="rect">
            <a:avLst/>
          </a:prstGeom>
          <a:noFill/>
        </p:spPr>
        <p:txBody>
          <a:bodyPr wrap="square">
            <a:spAutoFit/>
          </a:bodyPr>
          <a:lstStyle/>
          <a:p>
            <a:r>
              <a:rPr lang="en-US" altLang="zh-CN" sz="2800" dirty="0">
                <a:latin typeface="Times New Roman" panose="02020603050405020304" pitchFamily="18" charset="0"/>
                <a:cs typeface="Times New Roman" panose="02020603050405020304" pitchFamily="18" charset="0"/>
              </a:rPr>
              <a:t>a village pub </a:t>
            </a:r>
            <a:endParaRPr lang="zh-CN" altLang="en-US" sz="2800" dirty="0"/>
          </a:p>
        </p:txBody>
      </p:sp>
      <p:sp>
        <p:nvSpPr>
          <p:cNvPr id="24" name="文本框 23"/>
          <p:cNvSpPr txBox="1"/>
          <p:nvPr/>
        </p:nvSpPr>
        <p:spPr>
          <a:xfrm>
            <a:off x="14718" y="3327425"/>
            <a:ext cx="2465596" cy="523220"/>
          </a:xfrm>
          <a:prstGeom prst="rect">
            <a:avLst/>
          </a:prstGeom>
          <a:noFill/>
        </p:spPr>
        <p:txBody>
          <a:bodyPr wrap="square">
            <a:spAutoFit/>
          </a:bodyPr>
          <a:lstStyle/>
          <a:p>
            <a:r>
              <a:rPr lang="en-US" altLang="zh-CN" sz="2800" dirty="0">
                <a:latin typeface="Times New Roman" panose="02020603050405020304" pitchFamily="18" charset="0"/>
                <a:cs typeface="Times New Roman" panose="02020603050405020304" pitchFamily="18" charset="0"/>
              </a:rPr>
              <a:t>green counties</a:t>
            </a:r>
            <a:endParaRPr lang="zh-CN" altLang="en-US" sz="2800" dirty="0">
              <a:latin typeface="Times New Roman" panose="02020603050405020304" pitchFamily="18" charset="0"/>
              <a:cs typeface="Times New Roman" panose="02020603050405020304" pitchFamily="18" charset="0"/>
            </a:endParaRPr>
          </a:p>
        </p:txBody>
      </p:sp>
      <p:sp>
        <p:nvSpPr>
          <p:cNvPr id="27" name="文本框 26"/>
          <p:cNvSpPr txBox="1"/>
          <p:nvPr/>
        </p:nvSpPr>
        <p:spPr>
          <a:xfrm>
            <a:off x="101539" y="951308"/>
            <a:ext cx="2574103" cy="2246769"/>
          </a:xfrm>
          <a:prstGeom prst="rect">
            <a:avLst/>
          </a:prstGeom>
          <a:solidFill>
            <a:schemeClr val="accent3">
              <a:lumMod val="20000"/>
              <a:lumOff val="80000"/>
            </a:schemeClr>
          </a:solidFill>
          <a:effectLst>
            <a:softEdge rad="114300"/>
          </a:effectLst>
        </p:spPr>
        <p:txBody>
          <a:bodyPr wrap="square">
            <a:spAutoFit/>
          </a:bodyPr>
          <a:lstStyle/>
          <a:p>
            <a:r>
              <a:rPr lang="en-US" altLang="zh-CN" sz="2800" dirty="0">
                <a:latin typeface="Times New Roman" panose="02020603050405020304" pitchFamily="18" charset="0"/>
                <a:cs typeface="Times New Roman" panose="02020603050405020304" pitchFamily="18" charset="0"/>
              </a:rPr>
              <a:t>a true feast for the eyes, with its rolling green hills dotted with sheep and cattle</a:t>
            </a:r>
            <a:endParaRPr lang="zh-CN" altLang="en-US" sz="2800" dirty="0"/>
          </a:p>
        </p:txBody>
      </p:sp>
      <p:sp>
        <p:nvSpPr>
          <p:cNvPr id="28" name="文本框 27"/>
          <p:cNvSpPr txBox="1"/>
          <p:nvPr/>
        </p:nvSpPr>
        <p:spPr>
          <a:xfrm>
            <a:off x="2948772" y="859587"/>
            <a:ext cx="3022559" cy="2246769"/>
          </a:xfrm>
          <a:prstGeom prst="rect">
            <a:avLst/>
          </a:prstGeom>
          <a:solidFill>
            <a:schemeClr val="accent1">
              <a:lumMod val="20000"/>
              <a:lumOff val="80000"/>
            </a:schemeClr>
          </a:solidFill>
          <a:effectLst>
            <a:softEdge rad="88900"/>
          </a:effectLst>
        </p:spPr>
        <p:txBody>
          <a:bodyPr wrap="square">
            <a:spAutoFit/>
          </a:bodyPr>
          <a:lstStyle/>
          <a:p>
            <a:r>
              <a:rPr lang="en-US" altLang="zh-CN" sz="2800" dirty="0">
                <a:latin typeface="Times New Roman" panose="02020603050405020304" pitchFamily="18" charset="0"/>
                <a:cs typeface="Times New Roman" panose="02020603050405020304" pitchFamily="18" charset="0"/>
              </a:rPr>
              <a:t>the roar of the ocean waves and cries of the seabirds make up the music of the coast</a:t>
            </a:r>
            <a:endParaRPr lang="zh-CN" altLang="en-US" sz="2800" dirty="0"/>
          </a:p>
        </p:txBody>
      </p:sp>
      <p:sp>
        <p:nvSpPr>
          <p:cNvPr id="29" name="文本框 28"/>
          <p:cNvSpPr txBox="1"/>
          <p:nvPr/>
        </p:nvSpPr>
        <p:spPr>
          <a:xfrm>
            <a:off x="6200479" y="392312"/>
            <a:ext cx="3584838" cy="2677656"/>
          </a:xfrm>
          <a:prstGeom prst="rect">
            <a:avLst/>
          </a:prstGeom>
          <a:solidFill>
            <a:schemeClr val="accent6">
              <a:lumMod val="20000"/>
              <a:lumOff val="80000"/>
            </a:schemeClr>
          </a:solidFill>
          <a:effectLst>
            <a:softEdge rad="88900"/>
          </a:effectLst>
        </p:spPr>
        <p:txBody>
          <a:bodyPr wrap="square">
            <a:spAutoFit/>
          </a:bodyPr>
          <a:lstStyle/>
          <a:p>
            <a:r>
              <a:rPr lang="en-US" altLang="zh-CN" sz="2800" dirty="0">
                <a:latin typeface="Times New Roman" panose="02020603050405020304" pitchFamily="18" charset="0"/>
                <a:cs typeface="Times New Roman" panose="02020603050405020304" pitchFamily="18" charset="0"/>
              </a:rPr>
              <a:t>feel the sun on your skin, and breathe in the sweet scent of fresh flowers while birds </a:t>
            </a:r>
            <a:r>
              <a:rPr lang="en-US" altLang="zh-CN" sz="2800" u="sng" dirty="0">
                <a:latin typeface="Times New Roman" panose="02020603050405020304" pitchFamily="18" charset="0"/>
                <a:cs typeface="Times New Roman" panose="02020603050405020304" pitchFamily="18" charset="0"/>
              </a:rPr>
              <a:t>greet</a:t>
            </a:r>
            <a:r>
              <a:rPr lang="en-US" altLang="zh-CN" sz="2800" dirty="0">
                <a:latin typeface="Times New Roman" panose="02020603050405020304" pitchFamily="18" charset="0"/>
                <a:cs typeface="Times New Roman" panose="02020603050405020304" pitchFamily="18" charset="0"/>
              </a:rPr>
              <a:t> the new day with their morning song</a:t>
            </a:r>
            <a:endParaRPr lang="zh-CN" altLang="en-US" sz="2800" dirty="0"/>
          </a:p>
        </p:txBody>
      </p:sp>
      <p:sp>
        <p:nvSpPr>
          <p:cNvPr id="31" name="文本框 30"/>
          <p:cNvSpPr txBox="1"/>
          <p:nvPr/>
        </p:nvSpPr>
        <p:spPr>
          <a:xfrm>
            <a:off x="9680838" y="153349"/>
            <a:ext cx="2627433" cy="3108543"/>
          </a:xfrm>
          <a:prstGeom prst="rect">
            <a:avLst/>
          </a:prstGeom>
          <a:solidFill>
            <a:schemeClr val="accent3">
              <a:lumMod val="20000"/>
              <a:lumOff val="80000"/>
            </a:schemeClr>
          </a:solidFill>
          <a:effectLst>
            <a:softEdge rad="127000"/>
          </a:effectLst>
        </p:spPr>
        <p:txBody>
          <a:bodyPr wrap="square">
            <a:spAutoFit/>
          </a:bodyPr>
          <a:lstStyle/>
          <a:p>
            <a:r>
              <a:rPr lang="en-US" altLang="zh-CN" sz="2800" dirty="0">
                <a:latin typeface="Times New Roman" panose="02020603050405020304" pitchFamily="18" charset="0"/>
                <a:cs typeface="Times New Roman" panose="02020603050405020304" pitchFamily="18" charset="0"/>
              </a:rPr>
              <a:t>relax with a glass of wine or a local beer;</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enjoy traditional Irish Beef Stew,</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music and dancing</a:t>
            </a:r>
            <a:endParaRPr lang="zh-CN" altLang="en-US" sz="2800" dirty="0">
              <a:latin typeface="Times New Roman" panose="02020603050405020304" pitchFamily="18" charset="0"/>
              <a:cs typeface="Times New Roman" panose="02020603050405020304" pitchFamily="18" charset="0"/>
            </a:endParaRPr>
          </a:p>
        </p:txBody>
      </p:sp>
      <p:sp>
        <p:nvSpPr>
          <p:cNvPr id="57" name="标题 2"/>
          <p:cNvSpPr txBox="1"/>
          <p:nvPr/>
        </p:nvSpPr>
        <p:spPr>
          <a:xfrm>
            <a:off x="347815" y="5266598"/>
            <a:ext cx="11340000" cy="65568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Microsoft YaHei UI" panose="020B0503020204020204" pitchFamily="34" charset="-122"/>
                <a:ea typeface="Microsoft YaHei UI" panose="020B0503020204020204" pitchFamily="34" charset="-122"/>
                <a:cs typeface="+mj-cs"/>
              </a:defRPr>
            </a:lvl1pPr>
          </a:lstStyle>
          <a:p>
            <a:r>
              <a:rPr lang="en-US" altLang="zh-CN" dirty="0"/>
              <a:t>Which description impress you most? Why</a:t>
            </a:r>
            <a:r>
              <a:rPr lang="zh-CN" altLang="en-US" dirty="0"/>
              <a:t>？</a:t>
            </a:r>
            <a:r>
              <a:rPr lang="en-US" altLang="zh-CN" dirty="0"/>
              <a:t> </a:t>
            </a:r>
            <a:endParaRPr lang="zh-CN" altLang="en-US" dirty="0"/>
          </a:p>
        </p:txBody>
      </p:sp>
      <p:sp>
        <p:nvSpPr>
          <p:cNvPr id="58" name="文本框 57"/>
          <p:cNvSpPr txBox="1"/>
          <p:nvPr/>
        </p:nvSpPr>
        <p:spPr>
          <a:xfrm>
            <a:off x="10930318" y="2917910"/>
            <a:ext cx="2228157" cy="523220"/>
          </a:xfrm>
          <a:prstGeom prst="rect">
            <a:avLst/>
          </a:prstGeom>
          <a:noFill/>
        </p:spPr>
        <p:txBody>
          <a:bodyPr wrap="square">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 place</a:t>
            </a:r>
            <a:endParaRPr lang="zh-CN" altLang="en-US" sz="2800" b="1" dirty="0">
              <a:solidFill>
                <a:srgbClr val="FF0000"/>
              </a:solidFill>
            </a:endParaRPr>
          </a:p>
        </p:txBody>
      </p:sp>
      <p:sp>
        <p:nvSpPr>
          <p:cNvPr id="61" name="文本框 60"/>
          <p:cNvSpPr txBox="1"/>
          <p:nvPr/>
        </p:nvSpPr>
        <p:spPr>
          <a:xfrm>
            <a:off x="10407" y="3887181"/>
            <a:ext cx="2936342" cy="954107"/>
          </a:xfrm>
          <a:prstGeom prst="rect">
            <a:avLst/>
          </a:prstGeom>
          <a:solidFill>
            <a:srgbClr val="002060"/>
          </a:solidFill>
          <a:effectLst>
            <a:softEdge rad="50800"/>
          </a:effectLst>
        </p:spPr>
        <p:txBody>
          <a:bodyPr wrap="square">
            <a:spAutoFit/>
          </a:bodyPr>
          <a:lstStyle/>
          <a:p>
            <a:r>
              <a:rPr lang="en-US" altLang="zh-CN" sz="2800" b="1" dirty="0">
                <a:solidFill>
                  <a:schemeClr val="bg1"/>
                </a:solidFill>
                <a:latin typeface="Times New Roman" panose="02020603050405020304" pitchFamily="18" charset="0"/>
                <a:cs typeface="Times New Roman" panose="02020603050405020304" pitchFamily="18" charset="0"/>
              </a:rPr>
              <a:t>metaphor</a:t>
            </a:r>
            <a:r>
              <a:rPr lang="zh-CN" altLang="en-US" sz="2400" b="1" dirty="0">
                <a:solidFill>
                  <a:schemeClr val="bg1"/>
                </a:solidFill>
                <a:latin typeface="Times New Roman" panose="02020603050405020304" pitchFamily="18" charset="0"/>
                <a:cs typeface="Times New Roman" panose="02020603050405020304" pitchFamily="18" charset="0"/>
              </a:rPr>
              <a:t>（暗喻）</a:t>
            </a:r>
            <a:r>
              <a:rPr lang="en-US" altLang="zh-CN" sz="2800" b="1" dirty="0">
                <a:solidFill>
                  <a:schemeClr val="bg1"/>
                </a:solidFill>
                <a:latin typeface="Times New Roman" panose="02020603050405020304" pitchFamily="18" charset="0"/>
                <a:cs typeface="Times New Roman" panose="02020603050405020304" pitchFamily="18" charset="0"/>
              </a:rPr>
              <a:t>;</a:t>
            </a:r>
            <a:endParaRPr lang="en-US" altLang="zh-CN" sz="2800" b="1" dirty="0">
              <a:solidFill>
                <a:schemeClr val="bg1"/>
              </a:solidFill>
              <a:latin typeface="Times New Roman" panose="02020603050405020304" pitchFamily="18" charset="0"/>
              <a:cs typeface="Times New Roman" panose="02020603050405020304" pitchFamily="18" charset="0"/>
            </a:endParaRPr>
          </a:p>
          <a:p>
            <a:r>
              <a:rPr lang="en-US" altLang="zh-CN" sz="2800" b="1" dirty="0">
                <a:solidFill>
                  <a:schemeClr val="bg1"/>
                </a:solidFill>
                <a:latin typeface="Times New Roman" panose="02020603050405020304" pitchFamily="18" charset="0"/>
                <a:cs typeface="Times New Roman" panose="02020603050405020304" pitchFamily="18" charset="0"/>
              </a:rPr>
              <a:t>specific words</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62" name="文本框 61"/>
          <p:cNvSpPr txBox="1"/>
          <p:nvPr/>
        </p:nvSpPr>
        <p:spPr>
          <a:xfrm>
            <a:off x="3038403" y="3972596"/>
            <a:ext cx="3541387" cy="954107"/>
          </a:xfrm>
          <a:prstGeom prst="rect">
            <a:avLst/>
          </a:prstGeom>
          <a:solidFill>
            <a:srgbClr val="002060"/>
          </a:solidFill>
          <a:effectLst>
            <a:softEdge rad="50800"/>
          </a:effectLst>
        </p:spPr>
        <p:txBody>
          <a:bodyPr wrap="square">
            <a:spAutoFit/>
          </a:bodyPr>
          <a:lstStyle/>
          <a:p>
            <a:r>
              <a:rPr lang="en-US" altLang="zh-CN" sz="2800" b="1" dirty="0">
                <a:solidFill>
                  <a:schemeClr val="bg1"/>
                </a:solidFill>
                <a:latin typeface="Times New Roman" panose="02020603050405020304" pitchFamily="18" charset="0"/>
                <a:cs typeface="Times New Roman" panose="02020603050405020304" pitchFamily="18" charset="0"/>
              </a:rPr>
              <a:t>metaphor&amp; personification</a:t>
            </a:r>
            <a:r>
              <a:rPr lang="zh-CN" altLang="en-US" sz="2000" b="1" dirty="0">
                <a:solidFill>
                  <a:schemeClr val="bg1"/>
                </a:solidFill>
                <a:latin typeface="Times New Roman" panose="02020603050405020304" pitchFamily="18" charset="0"/>
                <a:cs typeface="Times New Roman" panose="02020603050405020304" pitchFamily="18" charset="0"/>
              </a:rPr>
              <a:t>（拟人）</a:t>
            </a:r>
            <a:endParaRPr lang="zh-CN" altLang="en-US" sz="2000" b="1" dirty="0">
              <a:solidFill>
                <a:schemeClr val="bg1"/>
              </a:solidFill>
              <a:latin typeface="Times New Roman" panose="02020603050405020304" pitchFamily="18" charset="0"/>
              <a:cs typeface="Times New Roman" panose="02020603050405020304" pitchFamily="18" charset="0"/>
            </a:endParaRPr>
          </a:p>
        </p:txBody>
      </p:sp>
      <p:sp>
        <p:nvSpPr>
          <p:cNvPr id="63" name="文本框 62"/>
          <p:cNvSpPr txBox="1"/>
          <p:nvPr/>
        </p:nvSpPr>
        <p:spPr>
          <a:xfrm>
            <a:off x="6664872" y="3915606"/>
            <a:ext cx="2656052" cy="954107"/>
          </a:xfrm>
          <a:prstGeom prst="rect">
            <a:avLst/>
          </a:prstGeom>
          <a:solidFill>
            <a:srgbClr val="002060"/>
          </a:solidFill>
          <a:effectLst>
            <a:softEdge rad="50800"/>
          </a:effectLst>
        </p:spPr>
        <p:txBody>
          <a:bodyPr wrap="square">
            <a:spAutoFit/>
          </a:bodyPr>
          <a:lstStyle/>
          <a:p>
            <a:r>
              <a:rPr lang="en-US" altLang="zh-CN" sz="2800" b="1" dirty="0">
                <a:solidFill>
                  <a:schemeClr val="bg1"/>
                </a:solidFill>
                <a:latin typeface="Times New Roman" panose="02020603050405020304" pitchFamily="18" charset="0"/>
                <a:cs typeface="Times New Roman" panose="02020603050405020304" pitchFamily="18" charset="0"/>
              </a:rPr>
              <a:t>personification;</a:t>
            </a:r>
            <a:endParaRPr lang="en-US" altLang="zh-CN" sz="2800" b="1" dirty="0">
              <a:solidFill>
                <a:schemeClr val="bg1"/>
              </a:solidFill>
              <a:latin typeface="Times New Roman" panose="02020603050405020304" pitchFamily="18" charset="0"/>
              <a:cs typeface="Times New Roman" panose="02020603050405020304" pitchFamily="18" charset="0"/>
            </a:endParaRPr>
          </a:p>
          <a:p>
            <a:r>
              <a:rPr lang="en-US" altLang="zh-CN" sz="2800" b="1" dirty="0">
                <a:solidFill>
                  <a:schemeClr val="bg1"/>
                </a:solidFill>
                <a:latin typeface="Times New Roman" panose="02020603050405020304" pitchFamily="18" charset="0"/>
                <a:cs typeface="Times New Roman" panose="02020603050405020304" pitchFamily="18" charset="0"/>
              </a:rPr>
              <a:t>specific words</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64" name="文本框 63"/>
          <p:cNvSpPr txBox="1"/>
          <p:nvPr/>
        </p:nvSpPr>
        <p:spPr>
          <a:xfrm>
            <a:off x="9896565" y="4009326"/>
            <a:ext cx="1894271" cy="954107"/>
          </a:xfrm>
          <a:prstGeom prst="rect">
            <a:avLst/>
          </a:prstGeom>
          <a:solidFill>
            <a:srgbClr val="002060"/>
          </a:solidFill>
          <a:effectLst>
            <a:softEdge rad="50800"/>
          </a:effectLst>
        </p:spPr>
        <p:txBody>
          <a:bodyPr wrap="square">
            <a:spAutoFit/>
          </a:bodyPr>
          <a:lstStyle/>
          <a:p>
            <a:r>
              <a:rPr lang="en-US" altLang="zh-CN" sz="2800" b="1" dirty="0">
                <a:solidFill>
                  <a:schemeClr val="bg1"/>
                </a:solidFill>
                <a:latin typeface="Times New Roman" panose="02020603050405020304" pitchFamily="18" charset="0"/>
                <a:cs typeface="Times New Roman" panose="02020603050405020304" pitchFamily="18" charset="0"/>
              </a:rPr>
              <a:t>specific examples</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30" name="文本框 29"/>
          <p:cNvSpPr txBox="1"/>
          <p:nvPr/>
        </p:nvSpPr>
        <p:spPr>
          <a:xfrm>
            <a:off x="61896" y="928944"/>
            <a:ext cx="2574103" cy="2246769"/>
          </a:xfrm>
          <a:prstGeom prst="rect">
            <a:avLst/>
          </a:prstGeom>
          <a:solidFill>
            <a:schemeClr val="accent3">
              <a:lumMod val="20000"/>
              <a:lumOff val="80000"/>
            </a:schemeClr>
          </a:solidFill>
          <a:effectLst>
            <a:softEdge rad="114300"/>
          </a:effectLst>
        </p:spPr>
        <p:txBody>
          <a:bodyPr wrap="square">
            <a:spAutoFit/>
          </a:bodyPr>
          <a:lstStyle/>
          <a:p>
            <a:r>
              <a:rPr lang="en-US" altLang="zh-CN" sz="2800" dirty="0">
                <a:latin typeface="Times New Roman" panose="02020603050405020304" pitchFamily="18" charset="0"/>
                <a:cs typeface="Times New Roman" panose="02020603050405020304" pitchFamily="18" charset="0"/>
              </a:rPr>
              <a:t>a true </a:t>
            </a:r>
            <a:r>
              <a:rPr lang="en-US" altLang="zh-CN" sz="2800" u="sng" dirty="0">
                <a:solidFill>
                  <a:srgbClr val="FF0000"/>
                </a:solidFill>
                <a:latin typeface="Times New Roman" panose="02020603050405020304" pitchFamily="18" charset="0"/>
                <a:cs typeface="Times New Roman" panose="02020603050405020304" pitchFamily="18" charset="0"/>
              </a:rPr>
              <a:t>feast</a:t>
            </a:r>
            <a:r>
              <a:rPr lang="en-US" altLang="zh-CN" sz="2800" dirty="0">
                <a:latin typeface="Times New Roman" panose="02020603050405020304" pitchFamily="18" charset="0"/>
                <a:cs typeface="Times New Roman" panose="02020603050405020304" pitchFamily="18" charset="0"/>
              </a:rPr>
              <a:t> for the eyes, with its </a:t>
            </a:r>
            <a:r>
              <a:rPr lang="en-US" altLang="zh-CN" sz="2800" u="sng" dirty="0">
                <a:solidFill>
                  <a:srgbClr val="FF0000"/>
                </a:solidFill>
                <a:latin typeface="Times New Roman" panose="02020603050405020304" pitchFamily="18" charset="0"/>
                <a:cs typeface="Times New Roman" panose="02020603050405020304" pitchFamily="18" charset="0"/>
              </a:rPr>
              <a:t>rolling green </a:t>
            </a:r>
            <a:r>
              <a:rPr lang="en-US" altLang="zh-CN" sz="2800" dirty="0">
                <a:latin typeface="Times New Roman" panose="02020603050405020304" pitchFamily="18" charset="0"/>
                <a:cs typeface="Times New Roman" panose="02020603050405020304" pitchFamily="18" charset="0"/>
              </a:rPr>
              <a:t>hills </a:t>
            </a:r>
            <a:r>
              <a:rPr lang="en-US" altLang="zh-CN" sz="2800" u="sng" dirty="0">
                <a:solidFill>
                  <a:srgbClr val="FF0000"/>
                </a:solidFill>
                <a:latin typeface="Times New Roman" panose="02020603050405020304" pitchFamily="18" charset="0"/>
                <a:cs typeface="Times New Roman" panose="02020603050405020304" pitchFamily="18" charset="0"/>
              </a:rPr>
              <a:t>dotted</a:t>
            </a:r>
            <a:r>
              <a:rPr lang="en-US" altLang="zh-CN" sz="2800" dirty="0">
                <a:latin typeface="Times New Roman" panose="02020603050405020304" pitchFamily="18" charset="0"/>
                <a:cs typeface="Times New Roman" panose="02020603050405020304" pitchFamily="18" charset="0"/>
              </a:rPr>
              <a:t> with sheep and cattle</a:t>
            </a:r>
            <a:endParaRPr lang="zh-CN" altLang="en-US" sz="2800" dirty="0"/>
          </a:p>
        </p:txBody>
      </p:sp>
      <p:sp>
        <p:nvSpPr>
          <p:cNvPr id="38" name="文本框 37"/>
          <p:cNvSpPr txBox="1"/>
          <p:nvPr/>
        </p:nvSpPr>
        <p:spPr>
          <a:xfrm rot="21003742">
            <a:off x="2753" y="678516"/>
            <a:ext cx="1062344" cy="523220"/>
          </a:xfrm>
          <a:prstGeom prst="rect">
            <a:avLst/>
          </a:prstGeom>
          <a:solidFill>
            <a:srgbClr val="0070C0"/>
          </a:solidFill>
          <a:effectLst>
            <a:softEdge rad="50800"/>
          </a:effectLst>
        </p:spPr>
        <p:txBody>
          <a:bodyPr wrap="square">
            <a:spAutoFit/>
          </a:bodyPr>
          <a:lstStyle/>
          <a:p>
            <a:r>
              <a:rPr lang="en-US" altLang="zh-CN" sz="2800" b="1" dirty="0">
                <a:solidFill>
                  <a:schemeClr val="bg1"/>
                </a:solidFill>
                <a:latin typeface="Times New Roman" panose="02020603050405020304" pitchFamily="18" charset="0"/>
                <a:cs typeface="Times New Roman" panose="02020603050405020304" pitchFamily="18" charset="0"/>
              </a:rPr>
              <a:t>sight</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32" name="文本框 31"/>
          <p:cNvSpPr txBox="1"/>
          <p:nvPr/>
        </p:nvSpPr>
        <p:spPr>
          <a:xfrm>
            <a:off x="2958454" y="874973"/>
            <a:ext cx="3022559" cy="2246769"/>
          </a:xfrm>
          <a:prstGeom prst="rect">
            <a:avLst/>
          </a:prstGeom>
          <a:solidFill>
            <a:schemeClr val="accent1">
              <a:lumMod val="20000"/>
              <a:lumOff val="80000"/>
            </a:schemeClr>
          </a:solidFill>
          <a:effectLst>
            <a:softEdge rad="88900"/>
          </a:effectLst>
        </p:spPr>
        <p:txBody>
          <a:bodyPr wrap="square">
            <a:spAutoFit/>
          </a:bodyPr>
          <a:lstStyle/>
          <a:p>
            <a:r>
              <a:rPr lang="en-US" altLang="zh-CN" sz="2800" dirty="0">
                <a:latin typeface="Times New Roman" panose="02020603050405020304" pitchFamily="18" charset="0"/>
                <a:cs typeface="Times New Roman" panose="02020603050405020304" pitchFamily="18" charset="0"/>
              </a:rPr>
              <a:t>the </a:t>
            </a:r>
            <a:r>
              <a:rPr lang="en-US" altLang="zh-CN" sz="2800" u="sng" dirty="0">
                <a:solidFill>
                  <a:srgbClr val="FF0000"/>
                </a:solidFill>
                <a:latin typeface="Times New Roman" panose="02020603050405020304" pitchFamily="18" charset="0"/>
                <a:cs typeface="Times New Roman" panose="02020603050405020304" pitchFamily="18" charset="0"/>
              </a:rPr>
              <a:t>roar</a:t>
            </a:r>
            <a:r>
              <a:rPr lang="en-US" altLang="zh-CN" sz="2800" dirty="0">
                <a:latin typeface="Times New Roman" panose="02020603050405020304" pitchFamily="18" charset="0"/>
                <a:cs typeface="Times New Roman" panose="02020603050405020304" pitchFamily="18" charset="0"/>
              </a:rPr>
              <a:t> of the ocean waves and </a:t>
            </a:r>
            <a:r>
              <a:rPr lang="en-US" altLang="zh-CN" sz="2800" u="sng" dirty="0">
                <a:solidFill>
                  <a:srgbClr val="FF0000"/>
                </a:solidFill>
                <a:latin typeface="Times New Roman" panose="02020603050405020304" pitchFamily="18" charset="0"/>
                <a:cs typeface="Times New Roman" panose="02020603050405020304" pitchFamily="18" charset="0"/>
              </a:rPr>
              <a:t>cries</a:t>
            </a:r>
            <a:r>
              <a:rPr lang="en-US" altLang="zh-CN" sz="2800" dirty="0">
                <a:latin typeface="Times New Roman" panose="02020603050405020304" pitchFamily="18" charset="0"/>
                <a:cs typeface="Times New Roman" panose="02020603050405020304" pitchFamily="18" charset="0"/>
              </a:rPr>
              <a:t> of the seabirds </a:t>
            </a:r>
            <a:r>
              <a:rPr lang="en-US" altLang="zh-CN" sz="2800" u="sng" dirty="0">
                <a:solidFill>
                  <a:srgbClr val="FF0000"/>
                </a:solidFill>
                <a:latin typeface="Times New Roman" panose="02020603050405020304" pitchFamily="18" charset="0"/>
                <a:cs typeface="Times New Roman" panose="02020603050405020304" pitchFamily="18" charset="0"/>
              </a:rPr>
              <a:t>make up the music </a:t>
            </a:r>
            <a:r>
              <a:rPr lang="en-US" altLang="zh-CN" sz="2800" dirty="0">
                <a:latin typeface="Times New Roman" panose="02020603050405020304" pitchFamily="18" charset="0"/>
                <a:cs typeface="Times New Roman" panose="02020603050405020304" pitchFamily="18" charset="0"/>
              </a:rPr>
              <a:t>of the coast</a:t>
            </a:r>
            <a:endParaRPr lang="zh-CN" altLang="en-US" sz="2800" dirty="0"/>
          </a:p>
        </p:txBody>
      </p:sp>
      <p:sp>
        <p:nvSpPr>
          <p:cNvPr id="33" name="文本框 32"/>
          <p:cNvSpPr txBox="1"/>
          <p:nvPr/>
        </p:nvSpPr>
        <p:spPr>
          <a:xfrm>
            <a:off x="6167474" y="471994"/>
            <a:ext cx="3584838" cy="2677656"/>
          </a:xfrm>
          <a:prstGeom prst="rect">
            <a:avLst/>
          </a:prstGeom>
          <a:solidFill>
            <a:schemeClr val="accent6">
              <a:lumMod val="20000"/>
              <a:lumOff val="80000"/>
            </a:schemeClr>
          </a:solidFill>
          <a:effectLst>
            <a:softEdge rad="88900"/>
          </a:effectLst>
        </p:spPr>
        <p:txBody>
          <a:bodyPr wrap="square">
            <a:spAutoFit/>
          </a:bodyPr>
          <a:lstStyle/>
          <a:p>
            <a:r>
              <a:rPr lang="en-US" altLang="zh-CN" sz="2800" dirty="0">
                <a:latin typeface="Times New Roman" panose="02020603050405020304" pitchFamily="18" charset="0"/>
                <a:cs typeface="Times New Roman" panose="02020603050405020304" pitchFamily="18" charset="0"/>
              </a:rPr>
              <a:t>feel the sun on your skin, and breathe in the </a:t>
            </a:r>
            <a:r>
              <a:rPr lang="en-US" altLang="zh-CN" sz="2800" u="sng" dirty="0">
                <a:solidFill>
                  <a:srgbClr val="FF0000"/>
                </a:solidFill>
                <a:latin typeface="Times New Roman" panose="02020603050405020304" pitchFamily="18" charset="0"/>
                <a:cs typeface="Times New Roman" panose="02020603050405020304" pitchFamily="18" charset="0"/>
              </a:rPr>
              <a:t>sweet scent </a:t>
            </a:r>
            <a:r>
              <a:rPr lang="en-US" altLang="zh-CN" sz="2800" dirty="0">
                <a:latin typeface="Times New Roman" panose="02020603050405020304" pitchFamily="18" charset="0"/>
                <a:cs typeface="Times New Roman" panose="02020603050405020304" pitchFamily="18" charset="0"/>
              </a:rPr>
              <a:t>of </a:t>
            </a:r>
            <a:r>
              <a:rPr lang="en-US" altLang="zh-CN" sz="2800" u="sng" dirty="0">
                <a:solidFill>
                  <a:srgbClr val="FF0000"/>
                </a:solidFill>
                <a:latin typeface="Times New Roman" panose="02020603050405020304" pitchFamily="18" charset="0"/>
                <a:cs typeface="Times New Roman" panose="02020603050405020304" pitchFamily="18" charset="0"/>
              </a:rPr>
              <a:t>fresh</a:t>
            </a:r>
            <a:r>
              <a:rPr lang="en-US" altLang="zh-CN" sz="2800" dirty="0">
                <a:latin typeface="Times New Roman" panose="02020603050405020304" pitchFamily="18" charset="0"/>
                <a:cs typeface="Times New Roman" panose="02020603050405020304" pitchFamily="18" charset="0"/>
              </a:rPr>
              <a:t> flowers while birds </a:t>
            </a:r>
            <a:r>
              <a:rPr lang="en-US" altLang="zh-CN" sz="2800" u="sng" dirty="0">
                <a:solidFill>
                  <a:srgbClr val="FF0000"/>
                </a:solidFill>
                <a:latin typeface="Times New Roman" panose="02020603050405020304" pitchFamily="18" charset="0"/>
                <a:cs typeface="Times New Roman" panose="02020603050405020304" pitchFamily="18" charset="0"/>
              </a:rPr>
              <a:t>greet</a:t>
            </a:r>
            <a:r>
              <a:rPr lang="en-US" altLang="zh-CN" sz="2800" dirty="0">
                <a:latin typeface="Times New Roman" panose="02020603050405020304" pitchFamily="18" charset="0"/>
                <a:cs typeface="Times New Roman" panose="02020603050405020304" pitchFamily="18" charset="0"/>
              </a:rPr>
              <a:t> the new day with their morning song</a:t>
            </a:r>
            <a:endParaRPr lang="zh-CN" altLang="en-US" sz="2800" dirty="0"/>
          </a:p>
        </p:txBody>
      </p:sp>
      <p:sp>
        <p:nvSpPr>
          <p:cNvPr id="35" name="文本框 34"/>
          <p:cNvSpPr txBox="1"/>
          <p:nvPr/>
        </p:nvSpPr>
        <p:spPr>
          <a:xfrm>
            <a:off x="9680838" y="218882"/>
            <a:ext cx="2627433" cy="3108543"/>
          </a:xfrm>
          <a:prstGeom prst="rect">
            <a:avLst/>
          </a:prstGeom>
          <a:solidFill>
            <a:schemeClr val="accent3">
              <a:lumMod val="20000"/>
              <a:lumOff val="80000"/>
            </a:schemeClr>
          </a:solidFill>
          <a:effectLst>
            <a:softEdge rad="127000"/>
          </a:effectLst>
        </p:spPr>
        <p:txBody>
          <a:bodyPr wrap="square">
            <a:spAutoFit/>
          </a:bodyPr>
          <a:lstStyle/>
          <a:p>
            <a:r>
              <a:rPr lang="en-US" altLang="zh-CN" sz="2800" dirty="0">
                <a:latin typeface="Times New Roman" panose="02020603050405020304" pitchFamily="18" charset="0"/>
                <a:cs typeface="Times New Roman" panose="02020603050405020304" pitchFamily="18" charset="0"/>
              </a:rPr>
              <a:t>relax with </a:t>
            </a:r>
            <a:r>
              <a:rPr lang="en-US" altLang="zh-CN" sz="2800" u="sng" dirty="0">
                <a:solidFill>
                  <a:srgbClr val="FF0000"/>
                </a:solidFill>
                <a:latin typeface="Times New Roman" panose="02020603050405020304" pitchFamily="18" charset="0"/>
                <a:cs typeface="Times New Roman" panose="02020603050405020304" pitchFamily="18" charset="0"/>
              </a:rPr>
              <a:t>a glass of wine or a local beer</a:t>
            </a:r>
            <a:r>
              <a:rPr lang="en-US" altLang="zh-CN" sz="2800" dirty="0">
                <a:latin typeface="Times New Roman" panose="02020603050405020304" pitchFamily="18" charset="0"/>
                <a:cs typeface="Times New Roman" panose="02020603050405020304" pitchFamily="18" charset="0"/>
              </a:rPr>
              <a:t>;</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enjoy </a:t>
            </a:r>
            <a:r>
              <a:rPr lang="en-US" altLang="zh-CN" sz="2800" u="sng" dirty="0">
                <a:solidFill>
                  <a:srgbClr val="FF0000"/>
                </a:solidFill>
                <a:latin typeface="Times New Roman" panose="02020603050405020304" pitchFamily="18" charset="0"/>
                <a:cs typeface="Times New Roman" panose="02020603050405020304" pitchFamily="18" charset="0"/>
              </a:rPr>
              <a:t>traditional Irish Beef Stew,</a:t>
            </a:r>
            <a:endParaRPr lang="en-US" altLang="zh-CN" sz="2800" u="sng" dirty="0">
              <a:solidFill>
                <a:srgbClr val="FF0000"/>
              </a:solidFill>
              <a:latin typeface="Times New Roman" panose="02020603050405020304" pitchFamily="18" charset="0"/>
              <a:cs typeface="Times New Roman" panose="02020603050405020304" pitchFamily="18" charset="0"/>
            </a:endParaRPr>
          </a:p>
          <a:p>
            <a:r>
              <a:rPr lang="en-US" altLang="zh-CN" sz="2800" u="sng" dirty="0">
                <a:solidFill>
                  <a:srgbClr val="FF0000"/>
                </a:solidFill>
                <a:latin typeface="Times New Roman" panose="02020603050405020304" pitchFamily="18" charset="0"/>
                <a:cs typeface="Times New Roman" panose="02020603050405020304" pitchFamily="18" charset="0"/>
              </a:rPr>
              <a:t>music and dancing</a:t>
            </a:r>
            <a:endParaRPr lang="zh-CN" altLang="en-US" sz="2800" u="sng" dirty="0">
              <a:solidFill>
                <a:srgbClr val="FF0000"/>
              </a:solidFill>
              <a:latin typeface="Times New Roman" panose="02020603050405020304" pitchFamily="18" charset="0"/>
              <a:cs typeface="Times New Roman" panose="02020603050405020304" pitchFamily="18" charset="0"/>
            </a:endParaRPr>
          </a:p>
        </p:txBody>
      </p:sp>
      <p:sp>
        <p:nvSpPr>
          <p:cNvPr id="46" name="文本框 45"/>
          <p:cNvSpPr txBox="1"/>
          <p:nvPr/>
        </p:nvSpPr>
        <p:spPr>
          <a:xfrm rot="20203860">
            <a:off x="5520168" y="369347"/>
            <a:ext cx="2210983" cy="523220"/>
          </a:xfrm>
          <a:prstGeom prst="rect">
            <a:avLst/>
          </a:prstGeom>
          <a:solidFill>
            <a:srgbClr val="7030A0"/>
          </a:solidFill>
          <a:effectLst>
            <a:softEdge rad="63500"/>
          </a:effectLst>
        </p:spPr>
        <p:txBody>
          <a:bodyPr wrap="square">
            <a:spAutoFit/>
          </a:bodyPr>
          <a:lstStyle/>
          <a:p>
            <a:r>
              <a:rPr lang="en-US" altLang="zh-CN" sz="2800" b="1" dirty="0">
                <a:solidFill>
                  <a:schemeClr val="bg1"/>
                </a:solidFill>
                <a:latin typeface="Times New Roman" panose="02020603050405020304" pitchFamily="18" charset="0"/>
                <a:cs typeface="Times New Roman" panose="02020603050405020304" pitchFamily="18" charset="0"/>
              </a:rPr>
              <a:t>touch &amp;smell</a:t>
            </a:r>
            <a:endParaRPr lang="en-US" altLang="zh-CN" sz="2800" b="1" dirty="0">
              <a:solidFill>
                <a:schemeClr val="bg1"/>
              </a:solidFill>
              <a:latin typeface="Times New Roman" panose="02020603050405020304" pitchFamily="18" charset="0"/>
              <a:cs typeface="Times New Roman" panose="02020603050405020304" pitchFamily="18" charset="0"/>
            </a:endParaRPr>
          </a:p>
        </p:txBody>
      </p:sp>
      <p:sp>
        <p:nvSpPr>
          <p:cNvPr id="39" name="文本框 38"/>
          <p:cNvSpPr txBox="1"/>
          <p:nvPr/>
        </p:nvSpPr>
        <p:spPr>
          <a:xfrm rot="19965359">
            <a:off x="2447226" y="623015"/>
            <a:ext cx="1428171" cy="523220"/>
          </a:xfrm>
          <a:prstGeom prst="rect">
            <a:avLst/>
          </a:prstGeom>
          <a:solidFill>
            <a:srgbClr val="FF0000"/>
          </a:solidFill>
          <a:effectLst>
            <a:softEdge rad="50800"/>
          </a:effectLst>
        </p:spPr>
        <p:txBody>
          <a:bodyPr wrap="square">
            <a:spAutoFit/>
          </a:bodyPr>
          <a:lstStyle/>
          <a:p>
            <a:r>
              <a:rPr lang="en-US" altLang="zh-CN" sz="2800" b="1" dirty="0">
                <a:solidFill>
                  <a:schemeClr val="bg1"/>
                </a:solidFill>
                <a:latin typeface="Times New Roman" panose="02020603050405020304" pitchFamily="18" charset="0"/>
                <a:cs typeface="Times New Roman" panose="02020603050405020304" pitchFamily="18" charset="0"/>
              </a:rPr>
              <a:t>hearing</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41" name="文本框 40"/>
          <p:cNvSpPr txBox="1"/>
          <p:nvPr/>
        </p:nvSpPr>
        <p:spPr>
          <a:xfrm rot="20487583">
            <a:off x="9597292" y="-57421"/>
            <a:ext cx="1508911" cy="954107"/>
          </a:xfrm>
          <a:prstGeom prst="rect">
            <a:avLst/>
          </a:prstGeom>
          <a:solidFill>
            <a:schemeClr val="accent2">
              <a:lumMod val="50000"/>
            </a:schemeClr>
          </a:solidFill>
          <a:effectLst>
            <a:softEdge rad="76200"/>
          </a:effectLst>
        </p:spPr>
        <p:txBody>
          <a:bodyPr wrap="square">
            <a:spAutoFit/>
          </a:bodyPr>
          <a:lstStyle/>
          <a:p>
            <a:r>
              <a:rPr lang="en-US" altLang="zh-CN" sz="2800" b="1" dirty="0">
                <a:solidFill>
                  <a:schemeClr val="bg1"/>
                </a:solidFill>
                <a:latin typeface="Times New Roman" panose="02020603050405020304" pitchFamily="18" charset="0"/>
                <a:cs typeface="Times New Roman" panose="02020603050405020304" pitchFamily="18" charset="0"/>
              </a:rPr>
              <a:t>Taste&amp; hearing</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pic>
        <p:nvPicPr>
          <p:cNvPr id="36" name="内容占位符 5"/>
          <p:cNvPicPr>
            <a:picLocks noGrp="1" noChangeAspect="1"/>
          </p:cNvPicPr>
          <p:nvPr>
            <p:ph idx="1"/>
          </p:nvPr>
        </p:nvPicPr>
        <p:blipFill>
          <a:blip r:embed="rId1"/>
          <a:stretch>
            <a:fillRect/>
          </a:stretch>
        </p:blipFill>
        <p:spPr>
          <a:xfrm>
            <a:off x="9129827" y="1307604"/>
            <a:ext cx="3541387" cy="290170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36"/>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6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2"/>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62"/>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3"/>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35"/>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9" grpId="0"/>
      <p:bldP spid="21" grpId="0"/>
      <p:bldP spid="23" grpId="0"/>
      <p:bldP spid="24" grpId="0"/>
      <p:bldP spid="27" grpId="0" animBg="1"/>
      <p:bldP spid="28" grpId="0" animBg="1"/>
      <p:bldP spid="29" grpId="0" animBg="1"/>
      <p:bldP spid="31" grpId="0" animBg="1"/>
      <p:bldP spid="57" grpId="0"/>
      <p:bldP spid="58" grpId="0"/>
      <p:bldP spid="61" grpId="0" animBg="1"/>
      <p:bldP spid="62" grpId="0" animBg="1"/>
      <p:bldP spid="63" grpId="0" animBg="1"/>
      <p:bldP spid="64" grpId="0" animBg="1"/>
      <p:bldP spid="30" grpId="0" animBg="1"/>
      <p:bldP spid="38" grpId="0" animBg="1"/>
      <p:bldP spid="32" grpId="0" animBg="1"/>
      <p:bldP spid="33" grpId="0" animBg="1"/>
      <p:bldP spid="35" grpId="0" animBg="1"/>
      <p:bldP spid="46" grpId="0" animBg="1"/>
      <p:bldP spid="39"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慢城常山">
            <a:hlinkClick r:id="" action="ppaction://media"/>
          </p:cNvPr>
          <p:cNvPicPr>
            <a:picLocks noGrp="1" noChangeAspect="1"/>
          </p:cNvPicPr>
          <p:nvPr>
            <p:ph idx="1"/>
            <a:videoFile r:link="rId1"/>
            <p:extLst>
              <p:ext uri="{DAA4B4D4-6D71-4841-9C94-3DE7FCFB9230}">
                <p14:media xmlns:p14="http://schemas.microsoft.com/office/powerpoint/2010/main" r:link="rId2"/>
              </p:ext>
            </p:extLst>
          </p:nvPr>
        </p:nvPicPr>
        <p:blipFill>
          <a:blip r:embed="rId3"/>
          <a:stretch>
            <a:fillRect/>
          </a:stretch>
        </p:blipFill>
        <p:spPr>
          <a:xfrm>
            <a:off x="1788795" y="1797050"/>
            <a:ext cx="8613775" cy="4845050"/>
          </a:xfrm>
          <a:prstGeom prst="rect">
            <a:avLst/>
          </a:prstGeom>
        </p:spPr>
      </p:pic>
      <p:sp>
        <p:nvSpPr>
          <p:cNvPr id="4" name="灯片编号占位符 3"/>
          <p:cNvSpPr>
            <a:spLocks noGrp="1"/>
          </p:cNvSpPr>
          <p:nvPr>
            <p:ph type="sldNum" sz="quarter" idx="11"/>
          </p:nvPr>
        </p:nvSpPr>
        <p:spPr/>
        <p:txBody>
          <a:bodyPr/>
          <a:lstStyle/>
          <a:p>
            <a:pPr rtl="0"/>
            <a:fld id="{19B51A1E-902D-48AF-9020-955120F399B6}" type="slidenum">
              <a:rPr lang="en-US" altLang="zh-CN" noProof="0" smtClean="0"/>
            </a:fld>
            <a:endParaRPr lang="zh-CN" altLang="en-US" noProof="0"/>
          </a:p>
        </p:txBody>
      </p:sp>
      <p:sp>
        <p:nvSpPr>
          <p:cNvPr id="6" name="标题 2"/>
          <p:cNvSpPr>
            <a:spLocks noGrp="1"/>
          </p:cNvSpPr>
          <p:nvPr>
            <p:ph type="title"/>
          </p:nvPr>
        </p:nvSpPr>
        <p:spPr>
          <a:xfrm>
            <a:off x="431800" y="431800"/>
            <a:ext cx="11339513" cy="431800"/>
          </a:xfrm>
        </p:spPr>
        <p:txBody>
          <a:bodyPr/>
          <a:lstStyle/>
          <a:p>
            <a:r>
              <a:rPr lang="en-US" altLang="zh-CN" dirty="0"/>
              <a:t>East or West, Home is the best.</a:t>
            </a:r>
            <a:endParaRPr lang="zh-CN" altLang="en-US" dirty="0"/>
          </a:p>
        </p:txBody>
      </p:sp>
      <p:sp>
        <p:nvSpPr>
          <p:cNvPr id="7" name="标题 2"/>
          <p:cNvSpPr txBox="1"/>
          <p:nvPr/>
        </p:nvSpPr>
        <p:spPr>
          <a:xfrm>
            <a:off x="1354292" y="1061520"/>
            <a:ext cx="11339513" cy="4318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Microsoft YaHei UI" panose="020B0503020204020204" pitchFamily="34" charset="-122"/>
                <a:ea typeface="Microsoft YaHei UI" panose="020B0503020204020204" pitchFamily="34" charset="-122"/>
                <a:cs typeface="+mj-cs"/>
              </a:defRPr>
            </a:lvl1pPr>
          </a:lstStyle>
          <a:p>
            <a:r>
              <a:rPr lang="en-US" altLang="zh-CN" u="sng" dirty="0">
                <a:solidFill>
                  <a:srgbClr val="FF0000"/>
                </a:solidFill>
                <a:latin typeface="Arial Black" panose="020B0A04020102020204" pitchFamily="34" charset="0"/>
              </a:rPr>
              <a:t>Beautiful and Slow-pace  </a:t>
            </a:r>
            <a:r>
              <a:rPr lang="en-US" altLang="zh-CN" b="1" dirty="0">
                <a:solidFill>
                  <a:srgbClr val="002060"/>
                </a:solidFill>
                <a:latin typeface="Arial Black" panose="020B0A04020102020204" pitchFamily="34" charset="0"/>
              </a:rPr>
              <a:t>Changshan</a:t>
            </a:r>
            <a:endParaRPr lang="zh-CN" altLang="en-US" b="1" dirty="0">
              <a:solidFill>
                <a:srgbClr val="002060"/>
              </a:solidFill>
              <a:latin typeface="Arial Black" panose="020B0A04020102020204" pitchFamily="34" charset="0"/>
            </a:endParaRPr>
          </a:p>
        </p:txBody>
      </p:sp>
      <p:sp>
        <p:nvSpPr>
          <p:cNvPr id="2" name="矩形 1"/>
          <p:cNvSpPr/>
          <p:nvPr/>
        </p:nvSpPr>
        <p:spPr>
          <a:xfrm>
            <a:off x="1354292" y="951888"/>
            <a:ext cx="5414498" cy="4317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444"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424193" y="951128"/>
            <a:ext cx="9210907" cy="410500"/>
          </a:xfrm>
          <a:solidFill>
            <a:schemeClr val="accent1">
              <a:lumMod val="20000"/>
              <a:lumOff val="80000"/>
            </a:schemeClr>
          </a:solidFill>
        </p:spPr>
        <p:txBody>
          <a:bodyPr/>
          <a:lstStyle/>
          <a:p>
            <a:r>
              <a:rPr lang="en-US" altLang="zh-CN" sz="2800" dirty="0"/>
              <a:t>How to make the description more detailed and vivid?</a:t>
            </a:r>
            <a:endParaRPr lang="zh-CN" altLang="en-US" sz="2800" dirty="0"/>
          </a:p>
        </p:txBody>
      </p:sp>
      <p:sp>
        <p:nvSpPr>
          <p:cNvPr id="4" name="灯片编号占位符 3"/>
          <p:cNvSpPr>
            <a:spLocks noGrp="1"/>
          </p:cNvSpPr>
          <p:nvPr>
            <p:ph type="sldNum" sz="quarter" idx="11"/>
          </p:nvPr>
        </p:nvSpPr>
        <p:spPr/>
        <p:txBody>
          <a:bodyPr/>
          <a:lstStyle/>
          <a:p>
            <a:pPr rtl="0"/>
            <a:fld id="{19B51A1E-902D-48AF-9020-955120F399B6}" type="slidenum">
              <a:rPr lang="en-US" altLang="zh-CN" noProof="0" smtClean="0"/>
            </a:fld>
            <a:endParaRPr lang="zh-CN" altLang="en-US" noProof="0"/>
          </a:p>
        </p:txBody>
      </p:sp>
      <p:sp>
        <p:nvSpPr>
          <p:cNvPr id="5" name="标题 2"/>
          <p:cNvSpPr>
            <a:spLocks noGrp="1"/>
          </p:cNvSpPr>
          <p:nvPr>
            <p:ph type="title"/>
          </p:nvPr>
        </p:nvSpPr>
        <p:spPr>
          <a:xfrm>
            <a:off x="295587" y="226387"/>
            <a:ext cx="11339513" cy="431800"/>
          </a:xfrm>
        </p:spPr>
        <p:txBody>
          <a:bodyPr/>
          <a:lstStyle/>
          <a:p>
            <a:r>
              <a:rPr lang="en-US" altLang="zh-CN" dirty="0"/>
              <a:t>Changshan is a </a:t>
            </a:r>
            <a:r>
              <a:rPr lang="en-US" altLang="zh-CN" u="sng" dirty="0"/>
              <a:t>beautiful and slow-pace </a:t>
            </a:r>
            <a:r>
              <a:rPr lang="en-US" altLang="zh-CN" dirty="0"/>
              <a:t>city. </a:t>
            </a:r>
            <a:endParaRPr lang="zh-CN" altLang="en-US" dirty="0"/>
          </a:p>
        </p:txBody>
      </p:sp>
      <p:sp>
        <p:nvSpPr>
          <p:cNvPr id="7" name="文本框 6"/>
          <p:cNvSpPr txBox="1"/>
          <p:nvPr/>
        </p:nvSpPr>
        <p:spPr>
          <a:xfrm>
            <a:off x="203535" y="779010"/>
            <a:ext cx="1810023" cy="590527"/>
          </a:xfrm>
          <a:prstGeom prst="rect">
            <a:avLst/>
          </a:prstGeom>
          <a:solidFill>
            <a:srgbClr val="00B050"/>
          </a:solidFill>
        </p:spPr>
        <p:txBody>
          <a:bodyPr wrap="square" lIns="0" tIns="0" rIns="0" bIns="0" rtlCol="0">
            <a:noAutofit/>
          </a:bodyPr>
          <a:lstStyle/>
          <a:p>
            <a:pPr algn="l"/>
            <a:r>
              <a:rPr lang="en-US" altLang="zh-CN" sz="3200" b="1" dirty="0">
                <a:solidFill>
                  <a:schemeClr val="bg1"/>
                </a:solidFill>
                <a:latin typeface="Arial Black" panose="020B0A04020102020204" pitchFamily="34" charset="0"/>
              </a:rPr>
              <a:t>general</a:t>
            </a:r>
            <a:endParaRPr lang="zh-CN" altLang="en-US" sz="3200" b="1" dirty="0">
              <a:solidFill>
                <a:schemeClr val="bg1"/>
              </a:solidFill>
              <a:latin typeface="Arial Black" panose="020B0A04020102020204" pitchFamily="34" charset="0"/>
            </a:endParaRPr>
          </a:p>
        </p:txBody>
      </p:sp>
      <p:sp>
        <p:nvSpPr>
          <p:cNvPr id="8" name="文本框 7"/>
          <p:cNvSpPr txBox="1"/>
          <p:nvPr/>
        </p:nvSpPr>
        <p:spPr>
          <a:xfrm>
            <a:off x="2395905" y="1794820"/>
            <a:ext cx="3307742" cy="431799"/>
          </a:xfrm>
          <a:prstGeom prst="rect">
            <a:avLst/>
          </a:prstGeom>
          <a:noFill/>
        </p:spPr>
        <p:txBody>
          <a:bodyPr wrap="square" lIns="0" tIns="0" rIns="0" bIns="0" rtlCol="0">
            <a:noAutofit/>
          </a:bodyPr>
          <a:lstStyle/>
          <a:p>
            <a:pPr algn="l"/>
            <a:r>
              <a:rPr lang="en-US" altLang="zh-CN" sz="2800" dirty="0">
                <a:solidFill>
                  <a:schemeClr val="tx1">
                    <a:lumMod val="75000"/>
                    <a:lumOff val="25000"/>
                  </a:schemeClr>
                </a:solidFill>
              </a:rPr>
              <a:t>-add sensory details</a:t>
            </a:r>
            <a:endParaRPr lang="zh-CN" altLang="en-US" sz="2800" dirty="0">
              <a:solidFill>
                <a:schemeClr val="tx1">
                  <a:lumMod val="75000"/>
                  <a:lumOff val="25000"/>
                </a:schemeClr>
              </a:solidFill>
              <a:latin typeface="+mn-lt"/>
            </a:endParaRPr>
          </a:p>
        </p:txBody>
      </p:sp>
      <p:sp>
        <p:nvSpPr>
          <p:cNvPr id="9" name="文本框 8"/>
          <p:cNvSpPr txBox="1"/>
          <p:nvPr/>
        </p:nvSpPr>
        <p:spPr>
          <a:xfrm>
            <a:off x="2395905" y="2231511"/>
            <a:ext cx="3307742" cy="431799"/>
          </a:xfrm>
          <a:prstGeom prst="rect">
            <a:avLst/>
          </a:prstGeom>
          <a:noFill/>
        </p:spPr>
        <p:txBody>
          <a:bodyPr wrap="square" lIns="0" tIns="0" rIns="0" bIns="0" rtlCol="0">
            <a:noAutofit/>
          </a:bodyPr>
          <a:lstStyle/>
          <a:p>
            <a:pPr algn="l"/>
            <a:r>
              <a:rPr lang="en-US" altLang="zh-CN" sz="2800" dirty="0">
                <a:solidFill>
                  <a:schemeClr val="tx1">
                    <a:lumMod val="75000"/>
                    <a:lumOff val="25000"/>
                  </a:schemeClr>
                </a:solidFill>
              </a:rPr>
              <a:t>-use specific words</a:t>
            </a:r>
            <a:endParaRPr lang="zh-CN" altLang="en-US" sz="2800" dirty="0">
              <a:solidFill>
                <a:schemeClr val="tx1">
                  <a:lumMod val="75000"/>
                  <a:lumOff val="25000"/>
                </a:schemeClr>
              </a:solidFill>
              <a:latin typeface="+mn-lt"/>
            </a:endParaRPr>
          </a:p>
        </p:txBody>
      </p:sp>
      <p:sp>
        <p:nvSpPr>
          <p:cNvPr id="10" name="文本框 9"/>
          <p:cNvSpPr txBox="1"/>
          <p:nvPr/>
        </p:nvSpPr>
        <p:spPr>
          <a:xfrm>
            <a:off x="2395905" y="2663853"/>
            <a:ext cx="3835922" cy="406523"/>
          </a:xfrm>
          <a:prstGeom prst="rect">
            <a:avLst/>
          </a:prstGeom>
          <a:noFill/>
        </p:spPr>
        <p:txBody>
          <a:bodyPr wrap="square" lIns="0" tIns="0" rIns="0" bIns="0" rtlCol="0">
            <a:noAutofit/>
          </a:bodyPr>
          <a:lstStyle/>
          <a:p>
            <a:pPr algn="l"/>
            <a:r>
              <a:rPr lang="en-US" altLang="zh-CN" sz="2800" dirty="0">
                <a:solidFill>
                  <a:schemeClr val="tx1">
                    <a:lumMod val="75000"/>
                    <a:lumOff val="25000"/>
                  </a:schemeClr>
                </a:solidFill>
              </a:rPr>
              <a:t>-use figure of speech(</a:t>
            </a:r>
            <a:r>
              <a:rPr lang="zh-CN" altLang="en-US" sz="2800" dirty="0">
                <a:solidFill>
                  <a:schemeClr val="tx1">
                    <a:lumMod val="75000"/>
                    <a:lumOff val="25000"/>
                  </a:schemeClr>
                </a:solidFill>
              </a:rPr>
              <a:t>修辞</a:t>
            </a:r>
            <a:r>
              <a:rPr lang="en-US" altLang="zh-CN" sz="2800" dirty="0">
                <a:solidFill>
                  <a:schemeClr val="tx1">
                    <a:lumMod val="75000"/>
                    <a:lumOff val="25000"/>
                  </a:schemeClr>
                </a:solidFill>
              </a:rPr>
              <a:t>)</a:t>
            </a:r>
            <a:endParaRPr lang="zh-CN" altLang="en-US" sz="2800" dirty="0">
              <a:solidFill>
                <a:schemeClr val="tx1">
                  <a:lumMod val="75000"/>
                  <a:lumOff val="25000"/>
                </a:schemeClr>
              </a:solidFill>
              <a:latin typeface="+mn-lt"/>
            </a:endParaRPr>
          </a:p>
        </p:txBody>
      </p:sp>
      <p:sp>
        <p:nvSpPr>
          <p:cNvPr id="11" name="文本框 10"/>
          <p:cNvSpPr txBox="1"/>
          <p:nvPr/>
        </p:nvSpPr>
        <p:spPr>
          <a:xfrm>
            <a:off x="2395905" y="3158640"/>
            <a:ext cx="3307742" cy="431799"/>
          </a:xfrm>
          <a:prstGeom prst="rect">
            <a:avLst/>
          </a:prstGeom>
          <a:noFill/>
        </p:spPr>
        <p:txBody>
          <a:bodyPr wrap="square" lIns="0" tIns="0" rIns="0" bIns="0" rtlCol="0">
            <a:noAutofit/>
          </a:bodyPr>
          <a:lstStyle/>
          <a:p>
            <a:pPr algn="l"/>
            <a:r>
              <a:rPr lang="en-US" altLang="zh-CN" sz="2800" dirty="0">
                <a:solidFill>
                  <a:schemeClr val="tx1">
                    <a:lumMod val="75000"/>
                    <a:lumOff val="25000"/>
                  </a:schemeClr>
                </a:solidFill>
              </a:rPr>
              <a:t>-add specific examples</a:t>
            </a:r>
            <a:endParaRPr lang="zh-CN" altLang="en-US" sz="2800" dirty="0">
              <a:solidFill>
                <a:schemeClr val="tx1">
                  <a:lumMod val="75000"/>
                  <a:lumOff val="25000"/>
                </a:schemeClr>
              </a:solidFill>
              <a:latin typeface="+mn-lt"/>
            </a:endParaRPr>
          </a:p>
        </p:txBody>
      </p:sp>
      <p:sp>
        <p:nvSpPr>
          <p:cNvPr id="15" name="箭头: 下 14"/>
          <p:cNvSpPr/>
          <p:nvPr/>
        </p:nvSpPr>
        <p:spPr>
          <a:xfrm>
            <a:off x="661655" y="1446295"/>
            <a:ext cx="609584" cy="3451150"/>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203973" y="4971899"/>
            <a:ext cx="1925155" cy="573952"/>
          </a:xfrm>
          <a:prstGeom prst="rect">
            <a:avLst/>
          </a:prstGeom>
          <a:solidFill>
            <a:srgbClr val="FFFF00"/>
          </a:solidFill>
        </p:spPr>
        <p:txBody>
          <a:bodyPr wrap="square" lIns="0" tIns="0" rIns="0" bIns="0" rtlCol="0">
            <a:noAutofit/>
          </a:bodyPr>
          <a:lstStyle/>
          <a:p>
            <a:pPr algn="l"/>
            <a:r>
              <a:rPr lang="en-US" altLang="zh-CN" sz="3200" dirty="0">
                <a:solidFill>
                  <a:schemeClr val="tx1">
                    <a:lumMod val="75000"/>
                    <a:lumOff val="25000"/>
                  </a:schemeClr>
                </a:solidFill>
                <a:latin typeface="Arial Black" panose="020B0A04020102020204" pitchFamily="34" charset="0"/>
              </a:rPr>
              <a:t>detailed</a:t>
            </a:r>
            <a:endParaRPr lang="zh-CN" altLang="en-US" sz="3200" dirty="0">
              <a:solidFill>
                <a:schemeClr val="tx1">
                  <a:lumMod val="75000"/>
                  <a:lumOff val="25000"/>
                </a:schemeClr>
              </a:solidFill>
              <a:latin typeface="Arial Black" panose="020B0A04020102020204" pitchFamily="34" charset="0"/>
            </a:endParaRPr>
          </a:p>
        </p:txBody>
      </p:sp>
      <p:sp>
        <p:nvSpPr>
          <p:cNvPr id="18" name="内容占位符 1"/>
          <p:cNvSpPr txBox="1"/>
          <p:nvPr/>
        </p:nvSpPr>
        <p:spPr>
          <a:xfrm>
            <a:off x="2675792" y="4167351"/>
            <a:ext cx="5642880" cy="406523"/>
          </a:xfrm>
          <a:prstGeom prst="rect">
            <a:avLst/>
          </a:prstGeom>
          <a:solidFill>
            <a:srgbClr val="FFFF00"/>
          </a:solidFill>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800" dirty="0"/>
              <a:t>How to organize the description?</a:t>
            </a:r>
            <a:endParaRPr lang="zh-CN" altLang="en-US" sz="2800" dirty="0"/>
          </a:p>
        </p:txBody>
      </p:sp>
      <p:sp>
        <p:nvSpPr>
          <p:cNvPr id="19" name="文本框 18"/>
          <p:cNvSpPr txBox="1"/>
          <p:nvPr/>
        </p:nvSpPr>
        <p:spPr>
          <a:xfrm>
            <a:off x="4313866" y="4787071"/>
            <a:ext cx="4004806" cy="431799"/>
          </a:xfrm>
          <a:prstGeom prst="rect">
            <a:avLst/>
          </a:prstGeom>
          <a:noFill/>
        </p:spPr>
        <p:txBody>
          <a:bodyPr wrap="square" lIns="0" tIns="0" rIns="0" bIns="0" rtlCol="0">
            <a:noAutofit/>
          </a:bodyPr>
          <a:lstStyle/>
          <a:p>
            <a:pPr algn="l"/>
            <a:r>
              <a:rPr lang="en-US" altLang="zh-CN" sz="2800" dirty="0">
                <a:solidFill>
                  <a:schemeClr val="tx1">
                    <a:lumMod val="75000"/>
                    <a:lumOff val="25000"/>
                  </a:schemeClr>
                </a:solidFill>
              </a:rPr>
              <a:t>-time order or spatial order</a:t>
            </a:r>
            <a:endParaRPr lang="zh-CN" altLang="en-US" sz="2800" dirty="0">
              <a:solidFill>
                <a:schemeClr val="tx1">
                  <a:lumMod val="75000"/>
                  <a:lumOff val="25000"/>
                </a:schemeClr>
              </a:solidFill>
              <a:latin typeface="+mn-lt"/>
            </a:endParaRPr>
          </a:p>
        </p:txBody>
      </p:sp>
      <p:sp>
        <p:nvSpPr>
          <p:cNvPr id="20" name="文本框 19"/>
          <p:cNvSpPr txBox="1"/>
          <p:nvPr/>
        </p:nvSpPr>
        <p:spPr>
          <a:xfrm>
            <a:off x="4313866" y="5341841"/>
            <a:ext cx="4994790" cy="665970"/>
          </a:xfrm>
          <a:prstGeom prst="rect">
            <a:avLst/>
          </a:prstGeom>
          <a:noFill/>
        </p:spPr>
        <p:txBody>
          <a:bodyPr wrap="square" lIns="0" tIns="0" rIns="0" bIns="0" rtlCol="0">
            <a:noAutofit/>
          </a:bodyPr>
          <a:lstStyle/>
          <a:p>
            <a:pPr algn="l"/>
            <a:r>
              <a:rPr lang="en-US" altLang="zh-CN" sz="2800" dirty="0">
                <a:solidFill>
                  <a:schemeClr val="tx1">
                    <a:lumMod val="75000"/>
                    <a:lumOff val="25000"/>
                  </a:schemeClr>
                </a:solidFill>
              </a:rPr>
              <a:t>-transitional sentence and words</a:t>
            </a:r>
            <a:endParaRPr lang="zh-CN" altLang="en-US" sz="2800" dirty="0">
              <a:solidFill>
                <a:schemeClr val="tx1">
                  <a:lumMod val="75000"/>
                  <a:lumOff val="25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bg/>
                                          </p:spTgt>
                                        </p:tgtEl>
                                        <p:attrNameLst>
                                          <p:attrName>style.visibility</p:attrName>
                                        </p:attrNameLst>
                                      </p:cBhvr>
                                      <p:to>
                                        <p:strVal val="visible"/>
                                      </p:to>
                                    </p:set>
                                    <p:animEffect transition="in" filter="fade">
                                      <p:cBhvr>
                                        <p:cTn id="20" dur="500"/>
                                        <p:tgtEl>
                                          <p:spTgt spid="2">
                                            <p:bg/>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build="p"/>
      <p:bldP spid="7" grpId="0" animBg="1"/>
      <p:bldP spid="8" grpId="0"/>
      <p:bldP spid="9" grpId="0"/>
      <p:bldP spid="10" grpId="0"/>
      <p:bldP spid="11" grpId="0"/>
      <p:bldP spid="15" grpId="0" animBg="1"/>
      <p:bldP spid="17" grpId="0" bldLvl="0" animBg="1"/>
      <p:bldP spid="18" grpId="0" animBg="1"/>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332958" y="0"/>
            <a:ext cx="9331217" cy="584775"/>
          </a:xfrm>
          <a:prstGeom prst="rect">
            <a:avLst/>
          </a:prstGeom>
          <a:noFill/>
        </p:spPr>
        <p:txBody>
          <a:bodyPr wrap="square" rtlCol="0" anchor="t">
            <a:spAutoFit/>
          </a:bodyPr>
          <a:lstStyle/>
          <a:p>
            <a:r>
              <a:rPr lang="en-US" altLang="zh-CN" sz="3200" dirty="0">
                <a:latin typeface="Arial Black" panose="020B0A04020102020204" pitchFamily="34" charset="0"/>
                <a:cs typeface="Arial Black" panose="020B0A04020102020204" pitchFamily="34" charset="0"/>
              </a:rPr>
              <a:t>What can we experience in Chanshan?</a:t>
            </a:r>
            <a:endParaRPr lang="en-US" altLang="zh-CN" sz="3200" dirty="0">
              <a:latin typeface="Arial Black" panose="020B0A04020102020204" pitchFamily="34" charset="0"/>
              <a:cs typeface="Arial Black" panose="020B0A04020102020204" pitchFamily="34" charset="0"/>
            </a:endParaRPr>
          </a:p>
        </p:txBody>
      </p:sp>
      <p:sp>
        <p:nvSpPr>
          <p:cNvPr id="10" name="矩形 9"/>
          <p:cNvSpPr/>
          <p:nvPr/>
        </p:nvSpPr>
        <p:spPr>
          <a:xfrm>
            <a:off x="4425950" y="793680"/>
            <a:ext cx="1946275" cy="2611120"/>
          </a:xfrm>
          <a:prstGeom prst="rect">
            <a:avLst/>
          </a:prstGeom>
          <a:noFill/>
          <a:ln w="38100">
            <a:solidFill>
              <a:srgbClr val="0070C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182060" y="667758"/>
            <a:ext cx="2072640" cy="2761242"/>
            <a:chOff x="263" y="2421"/>
            <a:chExt cx="3574" cy="4355"/>
          </a:xfrm>
        </p:grpSpPr>
        <p:sp>
          <p:nvSpPr>
            <p:cNvPr id="8" name="矩形 7"/>
            <p:cNvSpPr/>
            <p:nvPr/>
          </p:nvSpPr>
          <p:spPr>
            <a:xfrm>
              <a:off x="263" y="2663"/>
              <a:ext cx="3574" cy="4113"/>
            </a:xfrm>
            <a:prstGeom prst="rect">
              <a:avLst/>
            </a:prstGeom>
            <a:noFill/>
            <a:ln w="38100">
              <a:solidFill>
                <a:srgbClr val="0070C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1"/>
            <a:srcRect l="7740" r="7740"/>
            <a:stretch>
              <a:fillRect/>
            </a:stretch>
          </p:blipFill>
          <p:spPr>
            <a:xfrm>
              <a:off x="263" y="2421"/>
              <a:ext cx="3574" cy="4348"/>
            </a:xfrm>
            <a:prstGeom prst="rect">
              <a:avLst/>
            </a:prstGeom>
          </p:spPr>
        </p:pic>
      </p:grpSp>
      <p:grpSp>
        <p:nvGrpSpPr>
          <p:cNvPr id="22" name="组合 21"/>
          <p:cNvGrpSpPr/>
          <p:nvPr/>
        </p:nvGrpSpPr>
        <p:grpSpPr>
          <a:xfrm>
            <a:off x="2479675" y="764164"/>
            <a:ext cx="1946275" cy="2660685"/>
            <a:chOff x="4134" y="2634"/>
            <a:chExt cx="2942" cy="4141"/>
          </a:xfrm>
        </p:grpSpPr>
        <p:sp>
          <p:nvSpPr>
            <p:cNvPr id="9" name="矩形 8"/>
            <p:cNvSpPr/>
            <p:nvPr/>
          </p:nvSpPr>
          <p:spPr>
            <a:xfrm>
              <a:off x="4134" y="2663"/>
              <a:ext cx="2942" cy="4112"/>
            </a:xfrm>
            <a:prstGeom prst="rect">
              <a:avLst/>
            </a:prstGeom>
            <a:noFill/>
            <a:ln w="38100">
              <a:solidFill>
                <a:srgbClr val="0070C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a:blip r:embed="rId2"/>
            <a:srcRect/>
            <a:stretch>
              <a:fillRect/>
            </a:stretch>
          </p:blipFill>
          <p:spPr>
            <a:xfrm>
              <a:off x="4217" y="2634"/>
              <a:ext cx="2613" cy="4010"/>
            </a:xfrm>
            <a:prstGeom prst="rect">
              <a:avLst/>
            </a:prstGeom>
          </p:spPr>
        </p:pic>
      </p:grpSp>
      <p:pic>
        <p:nvPicPr>
          <p:cNvPr id="16" name="图片 15"/>
          <p:cNvPicPr>
            <a:picLocks noChangeAspect="1"/>
          </p:cNvPicPr>
          <p:nvPr/>
        </p:nvPicPr>
        <p:blipFill>
          <a:blip r:embed="rId3"/>
          <a:srcRect/>
          <a:stretch>
            <a:fillRect/>
          </a:stretch>
        </p:blipFill>
        <p:spPr>
          <a:xfrm>
            <a:off x="4502385" y="871197"/>
            <a:ext cx="1732404" cy="2470467"/>
          </a:xfrm>
          <a:prstGeom prst="rect">
            <a:avLst/>
          </a:prstGeom>
        </p:spPr>
      </p:pic>
      <p:grpSp>
        <p:nvGrpSpPr>
          <p:cNvPr id="23" name="组合 22"/>
          <p:cNvGrpSpPr/>
          <p:nvPr/>
        </p:nvGrpSpPr>
        <p:grpSpPr>
          <a:xfrm>
            <a:off x="6807681" y="751768"/>
            <a:ext cx="2548440" cy="2611238"/>
            <a:chOff x="11564" y="2663"/>
            <a:chExt cx="2834" cy="4112"/>
          </a:xfrm>
        </p:grpSpPr>
        <p:sp>
          <p:nvSpPr>
            <p:cNvPr id="11" name="矩形 10"/>
            <p:cNvSpPr/>
            <p:nvPr/>
          </p:nvSpPr>
          <p:spPr>
            <a:xfrm>
              <a:off x="11564" y="2663"/>
              <a:ext cx="2834" cy="4112"/>
            </a:xfrm>
            <a:prstGeom prst="rect">
              <a:avLst/>
            </a:prstGeom>
            <a:noFill/>
            <a:ln w="38100">
              <a:solidFill>
                <a:srgbClr val="0070C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4"/>
            <a:srcRect/>
            <a:stretch>
              <a:fillRect/>
            </a:stretch>
          </p:blipFill>
          <p:spPr>
            <a:xfrm>
              <a:off x="11649" y="2729"/>
              <a:ext cx="2665" cy="3925"/>
            </a:xfrm>
            <a:prstGeom prst="rect">
              <a:avLst/>
            </a:prstGeom>
          </p:spPr>
        </p:pic>
      </p:grpSp>
      <p:grpSp>
        <p:nvGrpSpPr>
          <p:cNvPr id="24" name="组合 23"/>
          <p:cNvGrpSpPr/>
          <p:nvPr/>
        </p:nvGrpSpPr>
        <p:grpSpPr>
          <a:xfrm>
            <a:off x="9432557" y="583566"/>
            <a:ext cx="2445150" cy="2835972"/>
            <a:chOff x="15020" y="2663"/>
            <a:chExt cx="3111" cy="4390"/>
          </a:xfrm>
        </p:grpSpPr>
        <p:sp>
          <p:nvSpPr>
            <p:cNvPr id="12" name="矩形 11"/>
            <p:cNvSpPr/>
            <p:nvPr/>
          </p:nvSpPr>
          <p:spPr>
            <a:xfrm>
              <a:off x="15020" y="2663"/>
              <a:ext cx="3111" cy="4390"/>
            </a:xfrm>
            <a:prstGeom prst="rect">
              <a:avLst/>
            </a:prstGeom>
            <a:noFill/>
            <a:ln w="38100">
              <a:solidFill>
                <a:srgbClr val="0070C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a:blip r:embed="rId5"/>
            <a:srcRect l="17073" r="17073"/>
            <a:stretch>
              <a:fillRect/>
            </a:stretch>
          </p:blipFill>
          <p:spPr>
            <a:xfrm>
              <a:off x="15104" y="2714"/>
              <a:ext cx="2943" cy="4284"/>
            </a:xfrm>
            <a:prstGeom prst="rect">
              <a:avLst/>
            </a:prstGeom>
          </p:spPr>
        </p:pic>
      </p:grpSp>
      <p:sp>
        <p:nvSpPr>
          <p:cNvPr id="75" name="文本框 74"/>
          <p:cNvSpPr txBox="1"/>
          <p:nvPr/>
        </p:nvSpPr>
        <p:spPr>
          <a:xfrm>
            <a:off x="13676" y="518075"/>
            <a:ext cx="2680476" cy="523220"/>
          </a:xfrm>
          <a:prstGeom prst="rect">
            <a:avLst/>
          </a:prstGeom>
          <a:solidFill>
            <a:srgbClr val="7030A0"/>
          </a:solidFill>
          <a:effectLst>
            <a:softEdge rad="63500"/>
          </a:effectLst>
        </p:spPr>
        <p:txBody>
          <a:bodyPr wrap="square">
            <a:spAutoFit/>
          </a:bodyPr>
          <a:lstStyle/>
          <a:p>
            <a:r>
              <a:rPr lang="en-US" altLang="zh-CN" sz="2800" b="1" dirty="0">
                <a:solidFill>
                  <a:schemeClr val="bg1"/>
                </a:solidFill>
                <a:latin typeface="Times New Roman" panose="02020603050405020304" pitchFamily="18" charset="0"/>
                <a:cs typeface="Times New Roman" panose="02020603050405020304" pitchFamily="18" charset="0"/>
              </a:rPr>
              <a:t>sight &amp;hearing</a:t>
            </a:r>
            <a:endParaRPr lang="en-US" altLang="zh-CN" sz="2800" b="1" dirty="0">
              <a:solidFill>
                <a:schemeClr val="bg1"/>
              </a:solidFill>
              <a:latin typeface="Times New Roman" panose="02020603050405020304" pitchFamily="18" charset="0"/>
              <a:cs typeface="Times New Roman" panose="02020603050405020304" pitchFamily="18" charset="0"/>
            </a:endParaRPr>
          </a:p>
        </p:txBody>
      </p:sp>
      <p:sp>
        <p:nvSpPr>
          <p:cNvPr id="76" name="文本框 75"/>
          <p:cNvSpPr txBox="1"/>
          <p:nvPr/>
        </p:nvSpPr>
        <p:spPr>
          <a:xfrm>
            <a:off x="3173337" y="476090"/>
            <a:ext cx="2210983" cy="523220"/>
          </a:xfrm>
          <a:prstGeom prst="rect">
            <a:avLst/>
          </a:prstGeom>
          <a:solidFill>
            <a:srgbClr val="7030A0"/>
          </a:solidFill>
          <a:effectLst>
            <a:softEdge rad="63500"/>
          </a:effectLst>
        </p:spPr>
        <p:txBody>
          <a:bodyPr wrap="square">
            <a:spAutoFit/>
          </a:bodyPr>
          <a:lstStyle/>
          <a:p>
            <a:r>
              <a:rPr lang="en-US" altLang="zh-CN" sz="2800" b="1" dirty="0">
                <a:solidFill>
                  <a:schemeClr val="bg1"/>
                </a:solidFill>
                <a:latin typeface="Times New Roman" panose="02020603050405020304" pitchFamily="18" charset="0"/>
                <a:cs typeface="Times New Roman" panose="02020603050405020304" pitchFamily="18" charset="0"/>
              </a:rPr>
              <a:t>taste &amp;smell</a:t>
            </a:r>
            <a:endParaRPr lang="en-US" altLang="zh-CN" sz="2800" b="1" dirty="0">
              <a:solidFill>
                <a:schemeClr val="bg1"/>
              </a:solidFill>
              <a:latin typeface="Times New Roman" panose="02020603050405020304" pitchFamily="18" charset="0"/>
              <a:cs typeface="Times New Roman" panose="02020603050405020304" pitchFamily="18" charset="0"/>
            </a:endParaRPr>
          </a:p>
        </p:txBody>
      </p:sp>
      <p:sp>
        <p:nvSpPr>
          <p:cNvPr id="77" name="文本框 76"/>
          <p:cNvSpPr txBox="1"/>
          <p:nvPr/>
        </p:nvSpPr>
        <p:spPr>
          <a:xfrm>
            <a:off x="7246614" y="467865"/>
            <a:ext cx="1227573" cy="523220"/>
          </a:xfrm>
          <a:prstGeom prst="rect">
            <a:avLst/>
          </a:prstGeom>
          <a:solidFill>
            <a:srgbClr val="7030A0"/>
          </a:solidFill>
          <a:effectLst>
            <a:softEdge rad="76200"/>
          </a:effectLst>
        </p:spPr>
        <p:txBody>
          <a:bodyPr wrap="square">
            <a:spAutoFit/>
          </a:bodyPr>
          <a:lstStyle/>
          <a:p>
            <a:r>
              <a:rPr lang="en-US" altLang="zh-CN" sz="2800" b="1" dirty="0">
                <a:solidFill>
                  <a:schemeClr val="bg1"/>
                </a:solidFill>
                <a:latin typeface="Times New Roman" panose="02020603050405020304" pitchFamily="18" charset="0"/>
                <a:cs typeface="Times New Roman" panose="02020603050405020304" pitchFamily="18" charset="0"/>
              </a:rPr>
              <a:t>Sight </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78" name="文本框 77"/>
          <p:cNvSpPr txBox="1"/>
          <p:nvPr/>
        </p:nvSpPr>
        <p:spPr>
          <a:xfrm>
            <a:off x="9579117" y="455154"/>
            <a:ext cx="2375026" cy="523220"/>
          </a:xfrm>
          <a:prstGeom prst="rect">
            <a:avLst/>
          </a:prstGeom>
          <a:solidFill>
            <a:srgbClr val="7030A0"/>
          </a:solidFill>
          <a:effectLst>
            <a:softEdge rad="76200"/>
          </a:effectLst>
        </p:spPr>
        <p:txBody>
          <a:bodyPr wrap="square">
            <a:spAutoFit/>
          </a:bodyPr>
          <a:lstStyle/>
          <a:p>
            <a:r>
              <a:rPr lang="en-US" altLang="zh-CN" sz="2800" b="1" dirty="0">
                <a:solidFill>
                  <a:schemeClr val="bg1"/>
                </a:solidFill>
                <a:latin typeface="Times New Roman" panose="02020603050405020304" pitchFamily="18" charset="0"/>
                <a:cs typeface="Times New Roman" panose="02020603050405020304" pitchFamily="18" charset="0"/>
              </a:rPr>
              <a:t>sight &amp;touch </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cxnSp>
        <p:nvCxnSpPr>
          <p:cNvPr id="79" name="直接箭头连接符 78"/>
          <p:cNvCxnSpPr/>
          <p:nvPr/>
        </p:nvCxnSpPr>
        <p:spPr>
          <a:xfrm flipV="1">
            <a:off x="221647" y="3818819"/>
            <a:ext cx="11748705" cy="12396"/>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80" name="椭圆 79"/>
          <p:cNvSpPr/>
          <p:nvPr/>
        </p:nvSpPr>
        <p:spPr>
          <a:xfrm>
            <a:off x="1275822" y="3736517"/>
            <a:ext cx="286439" cy="25614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4278828" y="3715541"/>
            <a:ext cx="286439" cy="25614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7673619" y="3703144"/>
            <a:ext cx="286439" cy="25614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10368692" y="3703143"/>
            <a:ext cx="286439" cy="25614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49837" y="3946890"/>
            <a:ext cx="4021403" cy="2697311"/>
            <a:chOff x="-266438" y="4794105"/>
            <a:chExt cx="4021403" cy="2697311"/>
          </a:xfrm>
        </p:grpSpPr>
        <p:grpSp>
          <p:nvGrpSpPr>
            <p:cNvPr id="84" name="组合 83"/>
            <p:cNvGrpSpPr/>
            <p:nvPr/>
          </p:nvGrpSpPr>
          <p:grpSpPr>
            <a:xfrm>
              <a:off x="-266438" y="4794105"/>
              <a:ext cx="4021403" cy="2697311"/>
              <a:chOff x="-266438" y="4794105"/>
              <a:chExt cx="4021403" cy="2697311"/>
            </a:xfrm>
          </p:grpSpPr>
          <p:sp>
            <p:nvSpPr>
              <p:cNvPr id="85" name="矩形: 圆角 84"/>
              <p:cNvSpPr/>
              <p:nvPr/>
            </p:nvSpPr>
            <p:spPr>
              <a:xfrm>
                <a:off x="-266438" y="4794105"/>
                <a:ext cx="3473121" cy="269731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文本框 85"/>
              <p:cNvSpPr txBox="1"/>
              <p:nvPr/>
            </p:nvSpPr>
            <p:spPr>
              <a:xfrm>
                <a:off x="-121679" y="5025728"/>
                <a:ext cx="3876644" cy="1207686"/>
              </a:xfrm>
              <a:prstGeom prst="rect">
                <a:avLst/>
              </a:prstGeom>
              <a:noFill/>
            </p:spPr>
            <p:txBody>
              <a:bodyPr wrap="square" lIns="0" tIns="0" rIns="0" bIns="0" rtlCol="0">
                <a:noAutofit/>
              </a:bodyPr>
              <a:lstStyle/>
              <a:p>
                <a:pPr algn="l"/>
                <a:r>
                  <a:rPr lang="en-US" altLang="zh-CN" sz="2800" dirty="0">
                    <a:solidFill>
                      <a:schemeClr val="tx1">
                        <a:lumMod val="75000"/>
                        <a:lumOff val="25000"/>
                      </a:schemeClr>
                    </a:solidFill>
                    <a:latin typeface="Times New Roman" panose="02020603050405020304" pitchFamily="18" charset="0"/>
                    <a:cs typeface="Times New Roman" panose="02020603050405020304" pitchFamily="18" charset="0"/>
                  </a:rPr>
                  <a:t>the green field</a:t>
                </a:r>
                <a:endParaRPr lang="en-US" altLang="zh-CN" sz="2800" dirty="0">
                  <a:solidFill>
                    <a:schemeClr val="tx1">
                      <a:lumMod val="75000"/>
                      <a:lumOff val="25000"/>
                    </a:schemeClr>
                  </a:solidFill>
                  <a:latin typeface="Times New Roman" panose="02020603050405020304" pitchFamily="18" charset="0"/>
                  <a:cs typeface="Times New Roman" panose="02020603050405020304" pitchFamily="18" charset="0"/>
                </a:endParaRPr>
              </a:p>
              <a:p>
                <a:pPr algn="l"/>
                <a:r>
                  <a:rPr lang="en-US" altLang="zh-CN" sz="2800" u="sng" dirty="0">
                    <a:solidFill>
                      <a:srgbClr val="FF0000"/>
                    </a:solidFill>
                    <a:latin typeface="Times New Roman" panose="02020603050405020304" pitchFamily="18" charset="0"/>
                    <a:cs typeface="Times New Roman" panose="02020603050405020304" pitchFamily="18" charset="0"/>
                  </a:rPr>
                  <a:t>dotted white egrets</a:t>
                </a:r>
                <a:endParaRPr lang="zh-CN" altLang="en-US" sz="2800" u="sng" dirty="0">
                  <a:solidFill>
                    <a:srgbClr val="FF0000"/>
                  </a:solidFill>
                  <a:latin typeface="Times New Roman" panose="02020603050405020304" pitchFamily="18" charset="0"/>
                  <a:cs typeface="Times New Roman" panose="02020603050405020304" pitchFamily="18" charset="0"/>
                </a:endParaRPr>
              </a:p>
            </p:txBody>
          </p:sp>
        </p:grpSp>
        <p:sp>
          <p:nvSpPr>
            <p:cNvPr id="87" name="文本框 86"/>
            <p:cNvSpPr txBox="1"/>
            <p:nvPr/>
          </p:nvSpPr>
          <p:spPr>
            <a:xfrm>
              <a:off x="-58378" y="6460219"/>
              <a:ext cx="3199731" cy="491350"/>
            </a:xfrm>
            <a:prstGeom prst="rect">
              <a:avLst/>
            </a:prstGeom>
            <a:noFill/>
          </p:spPr>
          <p:txBody>
            <a:bodyPr wrap="square" lIns="0" tIns="0" rIns="0" bIns="0" rtlCol="0">
              <a:noAutofit/>
            </a:bodyPr>
            <a:lstStyle/>
            <a:p>
              <a:pPr algn="l"/>
              <a:r>
                <a:rPr lang="en-US" altLang="zh-CN" sz="2800" dirty="0">
                  <a:solidFill>
                    <a:schemeClr val="tx1">
                      <a:lumMod val="75000"/>
                      <a:lumOff val="25000"/>
                    </a:schemeClr>
                  </a:solidFill>
                </a:rPr>
                <a:t>the </a:t>
              </a:r>
              <a:r>
                <a:rPr lang="en-US" altLang="zh-CN" sz="2800" u="sng" dirty="0">
                  <a:solidFill>
                    <a:srgbClr val="FF0000"/>
                  </a:solidFill>
                </a:rPr>
                <a:t>purling</a:t>
              </a:r>
              <a:r>
                <a:rPr lang="en-US" altLang="zh-CN" sz="2800" dirty="0">
                  <a:solidFill>
                    <a:schemeClr val="tx1">
                      <a:lumMod val="75000"/>
                      <a:lumOff val="25000"/>
                    </a:schemeClr>
                  </a:solidFill>
                </a:rPr>
                <a:t> sound of stream;</a:t>
              </a:r>
              <a:r>
                <a:rPr lang="zh-CN" altLang="en-US" dirty="0">
                  <a:solidFill>
                    <a:schemeClr val="tx1">
                      <a:lumMod val="75000"/>
                      <a:lumOff val="25000"/>
                    </a:schemeClr>
                  </a:solidFill>
                </a:rPr>
                <a:t>潺潺溪水声</a:t>
              </a:r>
              <a:endParaRPr lang="en-US" altLang="zh-CN" dirty="0">
                <a:solidFill>
                  <a:schemeClr val="tx1">
                    <a:lumMod val="75000"/>
                    <a:lumOff val="25000"/>
                  </a:schemeClr>
                </a:solidFill>
              </a:endParaRPr>
            </a:p>
          </p:txBody>
        </p:sp>
      </p:grpSp>
      <p:grpSp>
        <p:nvGrpSpPr>
          <p:cNvPr id="88" name="组合 87"/>
          <p:cNvGrpSpPr/>
          <p:nvPr/>
        </p:nvGrpSpPr>
        <p:grpSpPr>
          <a:xfrm>
            <a:off x="3498414" y="4217530"/>
            <a:ext cx="3285402" cy="2287532"/>
            <a:chOff x="3505036" y="4030982"/>
            <a:chExt cx="3285402" cy="2287532"/>
          </a:xfrm>
        </p:grpSpPr>
        <p:sp>
          <p:nvSpPr>
            <p:cNvPr id="89" name="矩形: 圆角 88"/>
            <p:cNvSpPr/>
            <p:nvPr/>
          </p:nvSpPr>
          <p:spPr>
            <a:xfrm>
              <a:off x="3505036" y="4030982"/>
              <a:ext cx="3180736" cy="228753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文本框 89"/>
            <p:cNvSpPr txBox="1"/>
            <p:nvPr/>
          </p:nvSpPr>
          <p:spPr>
            <a:xfrm>
              <a:off x="3687803" y="4031887"/>
              <a:ext cx="3102635" cy="1842899"/>
            </a:xfrm>
            <a:prstGeom prst="rect">
              <a:avLst/>
            </a:prstGeom>
            <a:noFill/>
          </p:spPr>
          <p:txBody>
            <a:bodyPr wrap="square" lIns="0" tIns="0" rIns="0" bIns="0" rtlCol="0">
              <a:noAutofit/>
            </a:bodyPr>
            <a:lstStyle/>
            <a:p>
              <a:pPr algn="l"/>
              <a:r>
                <a:rPr lang="en-US" altLang="zh-CN" sz="2800" dirty="0">
                  <a:solidFill>
                    <a:srgbClr val="FF0000"/>
                  </a:solidFill>
                  <a:latin typeface="Times New Roman" panose="02020603050405020304" pitchFamily="18" charset="0"/>
                  <a:cs typeface="Times New Roman" panose="02020603050405020304" pitchFamily="18" charset="0"/>
                </a:rPr>
                <a:t>spicy but tasty</a:t>
              </a:r>
              <a:r>
                <a:rPr lang="en-US" altLang="zh-CN"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zh-CN" sz="2800" dirty="0">
                  <a:solidFill>
                    <a:srgbClr val="FF0000"/>
                  </a:solidFill>
                  <a:latin typeface="Times New Roman" panose="02020603050405020304" pitchFamily="18" charset="0"/>
                  <a:cs typeface="Times New Roman" panose="02020603050405020304" pitchFamily="18" charset="0"/>
                </a:rPr>
                <a:t>fried</a:t>
              </a:r>
              <a:r>
                <a:rPr lang="en-US" altLang="zh-CN" sz="2800" dirty="0">
                  <a:solidFill>
                    <a:schemeClr val="tx1">
                      <a:lumMod val="75000"/>
                      <a:lumOff val="25000"/>
                    </a:schemeClr>
                  </a:solidFill>
                  <a:latin typeface="Times New Roman" panose="02020603050405020304" pitchFamily="18" charset="0"/>
                  <a:cs typeface="Times New Roman" panose="02020603050405020304" pitchFamily="18" charset="0"/>
                </a:rPr>
                <a:t> buns and </a:t>
              </a:r>
              <a:r>
                <a:rPr lang="en-US" altLang="zh-CN" sz="2800" dirty="0">
                  <a:solidFill>
                    <a:srgbClr val="FF0000"/>
                  </a:solidFill>
                  <a:latin typeface="Times New Roman" panose="02020603050405020304" pitchFamily="18" charset="0"/>
                  <a:cs typeface="Times New Roman" panose="02020603050405020304" pitchFamily="18" charset="0"/>
                </a:rPr>
                <a:t>roast</a:t>
              </a:r>
              <a:r>
                <a:rPr lang="en-US" altLang="zh-CN" sz="2800" dirty="0">
                  <a:solidFill>
                    <a:schemeClr val="tx1">
                      <a:lumMod val="75000"/>
                      <a:lumOff val="25000"/>
                    </a:schemeClr>
                  </a:solidFill>
                  <a:latin typeface="Times New Roman" panose="02020603050405020304" pitchFamily="18" charset="0"/>
                  <a:cs typeface="Times New Roman" panose="02020603050405020304" pitchFamily="18" charset="0"/>
                </a:rPr>
                <a:t> buns </a:t>
              </a:r>
              <a:r>
                <a:rPr lang="en-US" altLang="zh-CN" sz="2800" dirty="0">
                  <a:solidFill>
                    <a:srgbClr val="FF0000"/>
                  </a:solidFill>
                  <a:latin typeface="Times New Roman" panose="02020603050405020304" pitchFamily="18" charset="0"/>
                  <a:cs typeface="Times New Roman" panose="02020603050405020304" pitchFamily="18" charset="0"/>
                </a:rPr>
                <a:t>of local flavor</a:t>
              </a:r>
              <a:r>
                <a:rPr lang="zh-CN" altLang="en-US" sz="2800" dirty="0">
                  <a:solidFill>
                    <a:srgbClr val="FF0000"/>
                  </a:solidFill>
                  <a:latin typeface="Times New Roman" panose="02020603050405020304" pitchFamily="18" charset="0"/>
                  <a:cs typeface="Times New Roman" panose="02020603050405020304" pitchFamily="18" charset="0"/>
                </a:rPr>
                <a:t>（</a:t>
              </a:r>
              <a:r>
                <a:rPr lang="zh-CN" altLang="en-US" dirty="0">
                  <a:solidFill>
                    <a:srgbClr val="FF0000"/>
                  </a:solidFill>
                  <a:latin typeface="Times New Roman" panose="02020603050405020304" pitchFamily="18" charset="0"/>
                  <a:cs typeface="Times New Roman" panose="02020603050405020304" pitchFamily="18" charset="0"/>
                </a:rPr>
                <a:t>风味）</a:t>
              </a:r>
              <a:endParaRPr lang="en-US" altLang="zh-CN" dirty="0">
                <a:solidFill>
                  <a:srgbClr val="FF0000"/>
                </a:solidFill>
                <a:latin typeface="Times New Roman" panose="02020603050405020304" pitchFamily="18" charset="0"/>
                <a:cs typeface="Times New Roman" panose="02020603050405020304" pitchFamily="18" charset="0"/>
              </a:endParaRPr>
            </a:p>
          </p:txBody>
        </p:sp>
      </p:grpSp>
      <p:sp>
        <p:nvSpPr>
          <p:cNvPr id="91" name="文本框 90"/>
          <p:cNvSpPr txBox="1"/>
          <p:nvPr/>
        </p:nvSpPr>
        <p:spPr>
          <a:xfrm>
            <a:off x="6530261" y="3324921"/>
            <a:ext cx="3048856" cy="523220"/>
          </a:xfrm>
          <a:prstGeom prst="rect">
            <a:avLst/>
          </a:prstGeom>
          <a:noFill/>
        </p:spPr>
        <p:txBody>
          <a:bodyPr wrap="square">
            <a:spAutoFit/>
          </a:bodyPr>
          <a:lstStyle/>
          <a:p>
            <a:r>
              <a:rPr lang="en-US" altLang="zh-CN" sz="2800" dirty="0"/>
              <a:t>In the Tower Park</a:t>
            </a:r>
            <a:endParaRPr lang="zh-CN" altLang="en-US" sz="2800" dirty="0"/>
          </a:p>
        </p:txBody>
      </p:sp>
      <p:grpSp>
        <p:nvGrpSpPr>
          <p:cNvPr id="92" name="组合 91"/>
          <p:cNvGrpSpPr/>
          <p:nvPr/>
        </p:nvGrpSpPr>
        <p:grpSpPr>
          <a:xfrm>
            <a:off x="6805236" y="4024685"/>
            <a:ext cx="2773881" cy="2134999"/>
            <a:chOff x="6713375" y="3817458"/>
            <a:chExt cx="2773881" cy="2134999"/>
          </a:xfrm>
        </p:grpSpPr>
        <p:sp>
          <p:nvSpPr>
            <p:cNvPr id="93" name="矩形: 圆角 92"/>
            <p:cNvSpPr/>
            <p:nvPr/>
          </p:nvSpPr>
          <p:spPr>
            <a:xfrm>
              <a:off x="6713375" y="3817458"/>
              <a:ext cx="2519758" cy="213499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文本框 93"/>
            <p:cNvSpPr txBox="1"/>
            <p:nvPr/>
          </p:nvSpPr>
          <p:spPr>
            <a:xfrm>
              <a:off x="6775393" y="4208982"/>
              <a:ext cx="2711863" cy="1322419"/>
            </a:xfrm>
            <a:prstGeom prst="rect">
              <a:avLst/>
            </a:prstGeom>
            <a:noFill/>
          </p:spPr>
          <p:txBody>
            <a:bodyPr wrap="square" lIns="0" tIns="0" rIns="0" bIns="0" rtlCol="0">
              <a:noAutofit/>
            </a:bodyPr>
            <a:lstStyle/>
            <a:p>
              <a:pPr algn="l"/>
              <a:r>
                <a:rPr lang="en-US" altLang="zh-CN" sz="2800" dirty="0">
                  <a:solidFill>
                    <a:schemeClr val="tx1">
                      <a:lumMod val="75000"/>
                      <a:lumOff val="25000"/>
                    </a:schemeClr>
                  </a:solidFill>
                  <a:latin typeface="Times New Roman" panose="02020603050405020304" pitchFamily="18" charset="0"/>
                  <a:cs typeface="Times New Roman" panose="02020603050405020304" pitchFamily="18" charset="0"/>
                </a:rPr>
                <a:t>People </a:t>
              </a:r>
              <a:r>
                <a:rPr lang="zh-CN" altLang="en-US" sz="2800" dirty="0">
                  <a:solidFill>
                    <a:schemeClr val="tx1">
                      <a:lumMod val="75000"/>
                      <a:lumOff val="25000"/>
                    </a:schemeClr>
                  </a:solidFill>
                  <a:latin typeface="Times New Roman" panose="02020603050405020304" pitchFamily="18" charset="0"/>
                  <a:cs typeface="Times New Roman" panose="02020603050405020304" pitchFamily="18" charset="0"/>
                </a:rPr>
                <a:t>；</a:t>
              </a:r>
              <a:endParaRPr lang="en-US" altLang="zh-CN" sz="2800" dirty="0">
                <a:solidFill>
                  <a:schemeClr val="tx1">
                    <a:lumMod val="75000"/>
                    <a:lumOff val="25000"/>
                  </a:schemeClr>
                </a:solidFill>
                <a:latin typeface="Times New Roman" panose="02020603050405020304" pitchFamily="18" charset="0"/>
                <a:cs typeface="Times New Roman" panose="02020603050405020304" pitchFamily="18" charset="0"/>
              </a:endParaRPr>
            </a:p>
            <a:p>
              <a:pPr algn="l"/>
              <a:r>
                <a:rPr lang="en-US" altLang="zh-CN" sz="2800" dirty="0">
                  <a:solidFill>
                    <a:schemeClr val="tx1">
                      <a:lumMod val="75000"/>
                      <a:lumOff val="25000"/>
                    </a:schemeClr>
                  </a:solidFill>
                  <a:latin typeface="Times New Roman" panose="02020603050405020304" pitchFamily="18" charset="0"/>
                  <a:cs typeface="Times New Roman" panose="02020603050405020304" pitchFamily="18" charset="0"/>
                </a:rPr>
                <a:t>Wenfeng Tower</a:t>
              </a:r>
              <a:endParaRPr lang="en-US" altLang="zh-CN" sz="28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grpSp>
        <p:nvGrpSpPr>
          <p:cNvPr id="96" name="组合 95"/>
          <p:cNvGrpSpPr/>
          <p:nvPr/>
        </p:nvGrpSpPr>
        <p:grpSpPr>
          <a:xfrm>
            <a:off x="9585857" y="4078515"/>
            <a:ext cx="3201516" cy="2058964"/>
            <a:chOff x="8936009" y="5341708"/>
            <a:chExt cx="3201516" cy="2058964"/>
          </a:xfrm>
        </p:grpSpPr>
        <p:sp>
          <p:nvSpPr>
            <p:cNvPr id="97" name="矩形: 圆角 96"/>
            <p:cNvSpPr/>
            <p:nvPr/>
          </p:nvSpPr>
          <p:spPr>
            <a:xfrm>
              <a:off x="8936009" y="5341708"/>
              <a:ext cx="2711863" cy="205896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文本框 97"/>
            <p:cNvSpPr txBox="1"/>
            <p:nvPr/>
          </p:nvSpPr>
          <p:spPr>
            <a:xfrm>
              <a:off x="9190132" y="5716252"/>
              <a:ext cx="2947393" cy="1322419"/>
            </a:xfrm>
            <a:prstGeom prst="rect">
              <a:avLst/>
            </a:prstGeom>
            <a:noFill/>
          </p:spPr>
          <p:txBody>
            <a:bodyPr wrap="square" lIns="0" tIns="0" rIns="0" bIns="0" rtlCol="0">
              <a:noAutofit/>
            </a:bodyPr>
            <a:lstStyle/>
            <a:p>
              <a:pPr algn="l"/>
              <a:r>
                <a:rPr lang="en-US" altLang="zh-CN" sz="2800" dirty="0">
                  <a:solidFill>
                    <a:schemeClr val="tx1">
                      <a:lumMod val="75000"/>
                      <a:lumOff val="25000"/>
                    </a:schemeClr>
                  </a:solidFill>
                  <a:latin typeface="Times New Roman" panose="02020603050405020304" pitchFamily="18" charset="0"/>
                  <a:cs typeface="Times New Roman" panose="02020603050405020304" pitchFamily="18" charset="0"/>
                </a:rPr>
                <a:t>the </a:t>
              </a:r>
              <a:r>
                <a:rPr lang="en-US" altLang="zh-CN" sz="2800" u="sng" dirty="0">
                  <a:solidFill>
                    <a:srgbClr val="FF0000"/>
                  </a:solidFill>
                  <a:latin typeface="Times New Roman" panose="02020603050405020304" pitchFamily="18" charset="0"/>
                  <a:cs typeface="Times New Roman" panose="02020603050405020304" pitchFamily="18" charset="0"/>
                </a:rPr>
                <a:t>blinking</a:t>
              </a:r>
              <a:r>
                <a:rPr lang="en-US" altLang="zh-CN" sz="2800" u="sng"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zh-CN" sz="2800" u="sng" dirty="0" err="1">
                  <a:solidFill>
                    <a:srgbClr val="FF0000"/>
                  </a:solidFill>
                  <a:latin typeface="Times New Roman" panose="02020603050405020304" pitchFamily="18" charset="0"/>
                  <a:cs typeface="Times New Roman" panose="02020603050405020304" pitchFamily="18" charset="0"/>
                </a:rPr>
                <a:t>colourful</a:t>
              </a:r>
              <a:r>
                <a:rPr lang="en-US" altLang="zh-CN" sz="2800" u="sng"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zh-CN" sz="2800" dirty="0">
                  <a:solidFill>
                    <a:schemeClr val="tx1">
                      <a:lumMod val="75000"/>
                      <a:lumOff val="25000"/>
                    </a:schemeClr>
                  </a:solidFill>
                  <a:latin typeface="Times New Roman" panose="02020603050405020304" pitchFamily="18" charset="0"/>
                  <a:cs typeface="Times New Roman" panose="02020603050405020304" pitchFamily="18" charset="0"/>
                </a:rPr>
                <a:t>light;</a:t>
              </a:r>
              <a:endParaRPr lang="en-US" altLang="zh-CN" sz="2800" dirty="0">
                <a:solidFill>
                  <a:schemeClr val="tx1">
                    <a:lumMod val="75000"/>
                    <a:lumOff val="25000"/>
                  </a:schemeClr>
                </a:solidFill>
                <a:latin typeface="Times New Roman" panose="02020603050405020304" pitchFamily="18" charset="0"/>
                <a:cs typeface="Times New Roman" panose="02020603050405020304" pitchFamily="18" charset="0"/>
              </a:endParaRPr>
            </a:p>
            <a:p>
              <a:pPr algn="l"/>
              <a:r>
                <a:rPr lang="en-US" altLang="zh-CN" sz="2800" u="sng" dirty="0">
                  <a:solidFill>
                    <a:srgbClr val="FF0000"/>
                  </a:solidFill>
                  <a:latin typeface="Times New Roman" panose="02020603050405020304" pitchFamily="18" charset="0"/>
                  <a:cs typeface="Times New Roman" panose="02020603050405020304" pitchFamily="18" charset="0"/>
                </a:rPr>
                <a:t>breeze</a:t>
              </a:r>
              <a:r>
                <a:rPr lang="en-US" altLang="zh-CN"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zh-CN" altLang="en-US" sz="2400" dirty="0">
                  <a:solidFill>
                    <a:schemeClr val="tx1">
                      <a:lumMod val="75000"/>
                      <a:lumOff val="25000"/>
                    </a:schemeClr>
                  </a:solidFill>
                  <a:latin typeface="Times New Roman" panose="02020603050405020304" pitchFamily="18" charset="0"/>
                  <a:cs typeface="Times New Roman" panose="02020603050405020304" pitchFamily="18" charset="0"/>
                </a:rPr>
                <a:t>微风</a:t>
              </a:r>
              <a:r>
                <a:rPr lang="en-US" altLang="zh-CN" sz="2800" dirty="0">
                  <a:solidFill>
                    <a:schemeClr val="tx1">
                      <a:lumMod val="75000"/>
                      <a:lumOff val="25000"/>
                    </a:schemeClr>
                  </a:solidFill>
                  <a:latin typeface="Times New Roman" panose="02020603050405020304" pitchFamily="18" charset="0"/>
                  <a:cs typeface="Times New Roman" panose="02020603050405020304" pitchFamily="18" charset="0"/>
                </a:rPr>
                <a:t>);</a:t>
              </a:r>
              <a:endParaRPr lang="en-US" altLang="zh-CN" sz="28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sp>
        <p:nvSpPr>
          <p:cNvPr id="99" name="文本框 98"/>
          <p:cNvSpPr txBox="1"/>
          <p:nvPr/>
        </p:nvSpPr>
        <p:spPr>
          <a:xfrm>
            <a:off x="3569198" y="3409840"/>
            <a:ext cx="3044378" cy="523220"/>
          </a:xfrm>
          <a:prstGeom prst="rect">
            <a:avLst/>
          </a:prstGeom>
          <a:noFill/>
        </p:spPr>
        <p:txBody>
          <a:bodyPr wrap="square">
            <a:spAutoFit/>
          </a:bodyPr>
          <a:lstStyle/>
          <a:p>
            <a:r>
              <a:rPr lang="en-US" altLang="zh-CN" sz="2800" dirty="0"/>
              <a:t>street food stand</a:t>
            </a:r>
            <a:endParaRPr lang="zh-CN" altLang="en-US" sz="2800" dirty="0"/>
          </a:p>
        </p:txBody>
      </p:sp>
      <p:sp>
        <p:nvSpPr>
          <p:cNvPr id="100" name="文本框 99"/>
          <p:cNvSpPr txBox="1"/>
          <p:nvPr/>
        </p:nvSpPr>
        <p:spPr>
          <a:xfrm>
            <a:off x="9415617" y="3341765"/>
            <a:ext cx="3048856" cy="954107"/>
          </a:xfrm>
          <a:prstGeom prst="rect">
            <a:avLst/>
          </a:prstGeom>
          <a:noFill/>
        </p:spPr>
        <p:txBody>
          <a:bodyPr wrap="square">
            <a:spAutoFit/>
          </a:bodyPr>
          <a:lstStyle/>
          <a:p>
            <a:r>
              <a:rPr lang="en-US" altLang="zh-CN" sz="2800" dirty="0"/>
              <a:t>At night by the Changshan river,</a:t>
            </a:r>
            <a:endParaRPr lang="zh-CN" altLang="en-US" sz="2800" dirty="0"/>
          </a:p>
        </p:txBody>
      </p:sp>
      <p:sp>
        <p:nvSpPr>
          <p:cNvPr id="101" name="文本框 100"/>
          <p:cNvSpPr txBox="1"/>
          <p:nvPr/>
        </p:nvSpPr>
        <p:spPr>
          <a:xfrm>
            <a:off x="495699" y="3308897"/>
            <a:ext cx="1975506" cy="523220"/>
          </a:xfrm>
          <a:prstGeom prst="rect">
            <a:avLst/>
          </a:prstGeom>
          <a:noFill/>
        </p:spPr>
        <p:txBody>
          <a:bodyPr wrap="square">
            <a:spAutoFit/>
          </a:bodyPr>
          <a:lstStyle/>
          <a:p>
            <a:r>
              <a:rPr lang="en-US" altLang="zh-CN" sz="2800" dirty="0"/>
              <a:t>countryside</a:t>
            </a:r>
            <a:endParaRPr lang="zh-CN" altLang="en-US" sz="2800" dirty="0"/>
          </a:p>
        </p:txBody>
      </p:sp>
      <p:sp>
        <p:nvSpPr>
          <p:cNvPr id="102" name="矩形: 圆角 101"/>
          <p:cNvSpPr/>
          <p:nvPr/>
        </p:nvSpPr>
        <p:spPr>
          <a:xfrm>
            <a:off x="70655" y="4606873"/>
            <a:ext cx="3120497" cy="35437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圆角 102"/>
          <p:cNvSpPr/>
          <p:nvPr/>
        </p:nvSpPr>
        <p:spPr>
          <a:xfrm>
            <a:off x="681165" y="5591382"/>
            <a:ext cx="1126273" cy="42268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圆角 103"/>
          <p:cNvSpPr/>
          <p:nvPr/>
        </p:nvSpPr>
        <p:spPr>
          <a:xfrm>
            <a:off x="3653162" y="4284733"/>
            <a:ext cx="2141778" cy="42023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矩形: 圆角 104"/>
          <p:cNvSpPr/>
          <p:nvPr/>
        </p:nvSpPr>
        <p:spPr>
          <a:xfrm>
            <a:off x="3586457" y="5092183"/>
            <a:ext cx="3050919" cy="47987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矩形: 圆角 105"/>
          <p:cNvSpPr/>
          <p:nvPr/>
        </p:nvSpPr>
        <p:spPr>
          <a:xfrm>
            <a:off x="10368692" y="4536586"/>
            <a:ext cx="1371617" cy="26920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矩形: 圆角 106"/>
          <p:cNvSpPr/>
          <p:nvPr/>
        </p:nvSpPr>
        <p:spPr>
          <a:xfrm>
            <a:off x="9718372" y="4961244"/>
            <a:ext cx="1474132" cy="26920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矩形: 圆角 107"/>
          <p:cNvSpPr/>
          <p:nvPr/>
        </p:nvSpPr>
        <p:spPr>
          <a:xfrm>
            <a:off x="9808995" y="5383436"/>
            <a:ext cx="1031838" cy="26920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p:cNvSpPr txBox="1"/>
          <p:nvPr/>
        </p:nvSpPr>
        <p:spPr>
          <a:xfrm>
            <a:off x="1717010" y="3769039"/>
            <a:ext cx="2471196" cy="523220"/>
          </a:xfrm>
          <a:prstGeom prst="rect">
            <a:avLst/>
          </a:prstGeom>
          <a:solidFill>
            <a:srgbClr val="002060"/>
          </a:solidFill>
          <a:effectLst>
            <a:softEdge rad="50800"/>
          </a:effectLst>
        </p:spPr>
        <p:txBody>
          <a:bodyPr wrap="square">
            <a:spAutoFit/>
          </a:bodyPr>
          <a:lstStyle/>
          <a:p>
            <a:r>
              <a:rPr lang="en-US" altLang="zh-CN" sz="2800" b="1" dirty="0">
                <a:solidFill>
                  <a:schemeClr val="bg1"/>
                </a:solidFill>
                <a:latin typeface="Times New Roman" panose="02020603050405020304" pitchFamily="18" charset="0"/>
                <a:cs typeface="Times New Roman" panose="02020603050405020304" pitchFamily="18" charset="0"/>
              </a:rPr>
              <a:t>specific words</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grpSp>
        <p:nvGrpSpPr>
          <p:cNvPr id="55" name="组合 54"/>
          <p:cNvGrpSpPr/>
          <p:nvPr/>
        </p:nvGrpSpPr>
        <p:grpSpPr>
          <a:xfrm>
            <a:off x="6856415" y="3989154"/>
            <a:ext cx="2773881" cy="2134999"/>
            <a:chOff x="6713375" y="3817458"/>
            <a:chExt cx="2773881" cy="2134999"/>
          </a:xfrm>
        </p:grpSpPr>
        <p:sp>
          <p:nvSpPr>
            <p:cNvPr id="56" name="矩形: 圆角 55"/>
            <p:cNvSpPr/>
            <p:nvPr/>
          </p:nvSpPr>
          <p:spPr>
            <a:xfrm>
              <a:off x="6713375" y="3817458"/>
              <a:ext cx="2519758" cy="213499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nvSpPr>
          <p:spPr>
            <a:xfrm>
              <a:off x="6775393" y="4208982"/>
              <a:ext cx="2711863" cy="1322419"/>
            </a:xfrm>
            <a:prstGeom prst="rect">
              <a:avLst/>
            </a:prstGeom>
            <a:noFill/>
          </p:spPr>
          <p:txBody>
            <a:bodyPr wrap="square" lIns="0" tIns="0" rIns="0" bIns="0" rtlCol="0">
              <a:noAutofit/>
            </a:bodyPr>
            <a:lstStyle/>
            <a:p>
              <a:pPr algn="l"/>
              <a:r>
                <a:rPr lang="en-US" altLang="zh-CN" sz="2800" dirty="0">
                  <a:solidFill>
                    <a:schemeClr val="tx1">
                      <a:lumMod val="75000"/>
                      <a:lumOff val="25000"/>
                    </a:schemeClr>
                  </a:solidFill>
                  <a:latin typeface="Times New Roman" panose="02020603050405020304" pitchFamily="18" charset="0"/>
                  <a:cs typeface="Times New Roman" panose="02020603050405020304" pitchFamily="18" charset="0"/>
                </a:rPr>
                <a:t>People </a:t>
              </a:r>
              <a:r>
                <a:rPr lang="en-US" altLang="zh-CN" sz="2800" u="sng" dirty="0">
                  <a:solidFill>
                    <a:srgbClr val="FF0000"/>
                  </a:solidFill>
                  <a:latin typeface="Times New Roman" panose="02020603050405020304" pitchFamily="18" charset="0"/>
                  <a:cs typeface="Times New Roman" panose="02020603050405020304" pitchFamily="18" charset="0"/>
                </a:rPr>
                <a:t>who are doing Taiji down </a:t>
              </a:r>
              <a:r>
                <a:rPr lang="en-US" altLang="zh-CN" sz="2800" dirty="0" err="1">
                  <a:solidFill>
                    <a:schemeClr val="tx1">
                      <a:lumMod val="75000"/>
                      <a:lumOff val="25000"/>
                    </a:schemeClr>
                  </a:solidFill>
                  <a:latin typeface="Times New Roman" panose="02020603050405020304" pitchFamily="18" charset="0"/>
                  <a:cs typeface="Times New Roman" panose="02020603050405020304" pitchFamily="18" charset="0"/>
                </a:rPr>
                <a:t>Wenfeng</a:t>
              </a:r>
              <a:r>
                <a:rPr lang="en-US" altLang="zh-CN" sz="2800" dirty="0">
                  <a:solidFill>
                    <a:schemeClr val="tx1">
                      <a:lumMod val="75000"/>
                      <a:lumOff val="25000"/>
                    </a:schemeClr>
                  </a:solidFill>
                  <a:latin typeface="Times New Roman" panose="02020603050405020304" pitchFamily="18" charset="0"/>
                  <a:cs typeface="Times New Roman" panose="02020603050405020304" pitchFamily="18" charset="0"/>
                </a:rPr>
                <a:t> Tower</a:t>
              </a:r>
              <a:endParaRPr lang="en-US" altLang="zh-CN" sz="28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sp>
        <p:nvSpPr>
          <p:cNvPr id="53" name="文本框 52"/>
          <p:cNvSpPr txBox="1"/>
          <p:nvPr/>
        </p:nvSpPr>
        <p:spPr>
          <a:xfrm>
            <a:off x="3517946" y="5893159"/>
            <a:ext cx="6451244" cy="523220"/>
          </a:xfrm>
          <a:prstGeom prst="rect">
            <a:avLst/>
          </a:prstGeom>
          <a:solidFill>
            <a:srgbClr val="002060"/>
          </a:solidFill>
          <a:effectLst>
            <a:softEdge rad="50800"/>
          </a:effectLst>
        </p:spPr>
        <p:txBody>
          <a:bodyPr wrap="square">
            <a:spAutoFit/>
          </a:bodyPr>
          <a:lstStyle/>
          <a:p>
            <a:r>
              <a:rPr lang="en-US" altLang="zh-CN" sz="2800" b="1" dirty="0">
                <a:solidFill>
                  <a:schemeClr val="bg1"/>
                </a:solidFill>
                <a:latin typeface="Times New Roman" panose="02020603050405020304" pitchFamily="18" charset="0"/>
                <a:cs typeface="Times New Roman" panose="02020603050405020304" pitchFamily="18" charset="0"/>
              </a:rPr>
              <a:t>Metaphor(</a:t>
            </a:r>
            <a:r>
              <a:rPr lang="zh-CN" altLang="en-US" sz="2800" b="1" dirty="0">
                <a:solidFill>
                  <a:schemeClr val="bg1"/>
                </a:solidFill>
                <a:latin typeface="Times New Roman" panose="02020603050405020304" pitchFamily="18" charset="0"/>
                <a:cs typeface="Times New Roman" panose="02020603050405020304" pitchFamily="18" charset="0"/>
              </a:rPr>
              <a:t>比喻</a:t>
            </a:r>
            <a:r>
              <a:rPr lang="en-US" altLang="zh-CN" sz="2800" b="1" dirty="0">
                <a:solidFill>
                  <a:schemeClr val="bg1"/>
                </a:solidFill>
                <a:latin typeface="Times New Roman" panose="02020603050405020304" pitchFamily="18" charset="0"/>
                <a:cs typeface="Times New Roman" panose="02020603050405020304" pitchFamily="18" charset="0"/>
              </a:rPr>
              <a:t>)&amp; personification</a:t>
            </a:r>
            <a:r>
              <a:rPr lang="zh-CN" altLang="en-US" sz="2000" b="1" dirty="0">
                <a:solidFill>
                  <a:schemeClr val="bg1"/>
                </a:solidFill>
                <a:latin typeface="Times New Roman" panose="02020603050405020304" pitchFamily="18" charset="0"/>
                <a:cs typeface="Times New Roman" panose="02020603050405020304" pitchFamily="18" charset="0"/>
              </a:rPr>
              <a:t>（拟人）</a:t>
            </a:r>
            <a:endParaRPr lang="zh-CN" altLang="en-US" sz="2000" b="1" dirty="0">
              <a:solidFill>
                <a:schemeClr val="bg1"/>
              </a:solidFill>
              <a:latin typeface="Times New Roman" panose="02020603050405020304" pitchFamily="18" charset="0"/>
              <a:cs typeface="Times New Roman" panose="02020603050405020304" pitchFamily="18" charset="0"/>
            </a:endParaRPr>
          </a:p>
        </p:txBody>
      </p:sp>
      <p:sp>
        <p:nvSpPr>
          <p:cNvPr id="58" name="矩形: 圆角 57"/>
          <p:cNvSpPr/>
          <p:nvPr/>
        </p:nvSpPr>
        <p:spPr>
          <a:xfrm>
            <a:off x="1232339" y="6075203"/>
            <a:ext cx="2190945" cy="39998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圆角 58"/>
          <p:cNvSpPr/>
          <p:nvPr/>
        </p:nvSpPr>
        <p:spPr>
          <a:xfrm>
            <a:off x="11011073" y="5324793"/>
            <a:ext cx="274551" cy="37830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fade">
                                      <p:cBhvr>
                                        <p:cTn id="47" dur="500"/>
                                        <p:tgtEl>
                                          <p:spTgt spid="7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fade">
                                      <p:cBhvr>
                                        <p:cTn id="52" dur="500"/>
                                        <p:tgtEl>
                                          <p:spTgt spid="80"/>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fade">
                                      <p:cBhvr>
                                        <p:cTn id="61" dur="500"/>
                                        <p:tgtEl>
                                          <p:spTgt spid="81"/>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99"/>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fade">
                                      <p:cBhvr>
                                        <p:cTn id="70" dur="500"/>
                                        <p:tgtEl>
                                          <p:spTgt spid="8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91"/>
                                        </p:tgtEl>
                                        <p:attrNameLst>
                                          <p:attrName>style.visibility</p:attrName>
                                        </p:attrNameLst>
                                      </p:cBhvr>
                                      <p:to>
                                        <p:strVal val="visible"/>
                                      </p:to>
                                    </p:set>
                                    <p:animEffect transition="in" filter="fade">
                                      <p:cBhvr>
                                        <p:cTn id="75" dur="500"/>
                                        <p:tgtEl>
                                          <p:spTgt spid="91"/>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83"/>
                                        </p:tgtEl>
                                        <p:attrNameLst>
                                          <p:attrName>style.visibility</p:attrName>
                                        </p:attrNameLst>
                                      </p:cBhvr>
                                      <p:to>
                                        <p:strVal val="visible"/>
                                      </p:to>
                                    </p:set>
                                    <p:animEffect transition="in" filter="fade">
                                      <p:cBhvr>
                                        <p:cTn id="80" dur="500"/>
                                        <p:tgtEl>
                                          <p:spTgt spid="83"/>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0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2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8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9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96"/>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52"/>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grpId="0" nodeType="clickEffect">
                                  <p:stCondLst>
                                    <p:cond delay="0"/>
                                  </p:stCondLst>
                                  <p:childTnLst>
                                    <p:set>
                                      <p:cBhvr>
                                        <p:cTn id="108" dur="1" fill="hold">
                                          <p:stCondLst>
                                            <p:cond delay="0"/>
                                          </p:stCondLst>
                                        </p:cTn>
                                        <p:tgtEl>
                                          <p:spTgt spid="102"/>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grpId="0" nodeType="clickEffect">
                                  <p:stCondLst>
                                    <p:cond delay="0"/>
                                  </p:stCondLst>
                                  <p:childTnLst>
                                    <p:set>
                                      <p:cBhvr>
                                        <p:cTn id="112" dur="1" fill="hold">
                                          <p:stCondLst>
                                            <p:cond delay="0"/>
                                          </p:stCondLst>
                                        </p:cTn>
                                        <p:tgtEl>
                                          <p:spTgt spid="103"/>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grpId="0" nodeType="clickEffect">
                                  <p:stCondLst>
                                    <p:cond delay="0"/>
                                  </p:stCondLst>
                                  <p:childTnLst>
                                    <p:set>
                                      <p:cBhvr>
                                        <p:cTn id="116" dur="1" fill="hold">
                                          <p:stCondLst>
                                            <p:cond delay="0"/>
                                          </p:stCondLst>
                                        </p:cTn>
                                        <p:tgtEl>
                                          <p:spTgt spid="58"/>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 presetClass="exit" presetSubtype="0" fill="hold" grpId="0" nodeType="clickEffect">
                                  <p:stCondLst>
                                    <p:cond delay="0"/>
                                  </p:stCondLst>
                                  <p:childTnLst>
                                    <p:set>
                                      <p:cBhvr>
                                        <p:cTn id="120" dur="1" fill="hold">
                                          <p:stCondLst>
                                            <p:cond delay="0"/>
                                          </p:stCondLst>
                                        </p:cTn>
                                        <p:tgtEl>
                                          <p:spTgt spid="104"/>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grpId="0" nodeType="clickEffect">
                                  <p:stCondLst>
                                    <p:cond delay="0"/>
                                  </p:stCondLst>
                                  <p:childTnLst>
                                    <p:set>
                                      <p:cBhvr>
                                        <p:cTn id="124" dur="1" fill="hold">
                                          <p:stCondLst>
                                            <p:cond delay="0"/>
                                          </p:stCondLst>
                                        </p:cTn>
                                        <p:tgtEl>
                                          <p:spTgt spid="105"/>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55"/>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xit" presetSubtype="0" fill="hold" grpId="0" nodeType="clickEffect">
                                  <p:stCondLst>
                                    <p:cond delay="0"/>
                                  </p:stCondLst>
                                  <p:childTnLst>
                                    <p:set>
                                      <p:cBhvr>
                                        <p:cTn id="132" dur="1" fill="hold">
                                          <p:stCondLst>
                                            <p:cond delay="0"/>
                                          </p:stCondLst>
                                        </p:cTn>
                                        <p:tgtEl>
                                          <p:spTgt spid="106"/>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 presetClass="exit" presetSubtype="0" fill="hold" grpId="0" nodeType="clickEffect">
                                  <p:stCondLst>
                                    <p:cond delay="0"/>
                                  </p:stCondLst>
                                  <p:childTnLst>
                                    <p:set>
                                      <p:cBhvr>
                                        <p:cTn id="136" dur="1" fill="hold">
                                          <p:stCondLst>
                                            <p:cond delay="0"/>
                                          </p:stCondLst>
                                        </p:cTn>
                                        <p:tgtEl>
                                          <p:spTgt spid="107"/>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grpId="0" nodeType="clickEffect">
                                  <p:stCondLst>
                                    <p:cond delay="0"/>
                                  </p:stCondLst>
                                  <p:childTnLst>
                                    <p:set>
                                      <p:cBhvr>
                                        <p:cTn id="140" dur="1" fill="hold">
                                          <p:stCondLst>
                                            <p:cond delay="0"/>
                                          </p:stCondLst>
                                        </p:cTn>
                                        <p:tgtEl>
                                          <p:spTgt spid="108"/>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1" presetClass="exit" presetSubtype="0" fill="hold" grpId="0" nodeType="clickEffect">
                                  <p:stCondLst>
                                    <p:cond delay="0"/>
                                  </p:stCondLst>
                                  <p:childTnLst>
                                    <p:set>
                                      <p:cBhvr>
                                        <p:cTn id="144" dur="1" fill="hold">
                                          <p:stCondLst>
                                            <p:cond delay="0"/>
                                          </p:stCondLst>
                                        </p:cTn>
                                        <p:tgtEl>
                                          <p:spTgt spid="59"/>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9" restart="whenNotActive" fill="hold" evtFilter="cancelBubble" nodeType="interactiveSeq">
                <p:stCondLst>
                  <p:cond evt="onClick" delay="0">
                    <p:tgtEl>
                      <p:spTgt spid="21"/>
                    </p:tgtEl>
                  </p:cond>
                </p:stCondLst>
                <p:endSync evt="end" delay="0">
                  <p:rtn val="all"/>
                </p:endSync>
                <p:childTnLst>
                  <p:par>
                    <p:cTn id="150" fill="hold">
                      <p:stCondLst>
                        <p:cond delay="0"/>
                      </p:stCondLst>
                      <p:childTnLst>
                        <p:par>
                          <p:cTn id="151" fill="hold">
                            <p:stCondLst>
                              <p:cond delay="0"/>
                            </p:stCondLst>
                            <p:childTnLst>
                              <p:par>
                                <p:cTn id="152" presetID="6" presetClass="emph" presetSubtype="0" fill="hold" nodeType="clickEffect">
                                  <p:stCondLst>
                                    <p:cond delay="0"/>
                                  </p:stCondLst>
                                  <p:childTnLst>
                                    <p:anim to="" calcmode="lin" valueType="num">
                                      <p:cBhvr>
                                        <p:cTn id="153" dur="500" fill="hold">
                                          <p:stCondLst>
                                            <p:cond delay="0"/>
                                          </p:stCondLst>
                                        </p:cTn>
                                        <p:tgtEl>
                                          <p:spTgt spid="21"/>
                                        </p:tgtEl>
                                        <p:attrNameLst>
                                          <p:attrName>ppt_h</p:attrName>
                                        </p:attrNameLst>
                                      </p:cBhvr>
                                      <p:tavLst>
                                        <p:tav tm="0">
                                          <p:val>
                                            <p:strVal val="#ppt_h"/>
                                          </p:val>
                                        </p:tav>
                                        <p:tav tm="100000">
                                          <p:val>
                                            <p:strVal val="#ppt_h*1.5"/>
                                          </p:val>
                                        </p:tav>
                                      </p:tavLst>
                                    </p:anim>
                                    <p:anim to="" calcmode="lin" valueType="num">
                                      <p:cBhvr>
                                        <p:cTn id="154" dur="500" fill="hold">
                                          <p:stCondLst>
                                            <p:cond delay="0"/>
                                          </p:stCondLst>
                                        </p:cTn>
                                        <p:tgtEl>
                                          <p:spTgt spid="21"/>
                                        </p:tgtEl>
                                        <p:attrNameLst>
                                          <p:attrName>ppt_w</p:attrName>
                                        </p:attrNameLst>
                                      </p:cBhvr>
                                      <p:tavLst>
                                        <p:tav tm="0">
                                          <p:val>
                                            <p:strVal val="#ppt_w"/>
                                          </p:val>
                                        </p:tav>
                                        <p:tav tm="100000">
                                          <p:val>
                                            <p:strVal val="#ppt_w*1.5"/>
                                          </p:val>
                                        </p:tav>
                                      </p:tavLst>
                                    </p:anim>
                                  </p:childTnLst>
                                </p:cTn>
                              </p:par>
                              <p:par>
                                <p:cTn id="155" presetID="6" presetClass="emph" presetSubtype="0" fill="hold" nodeType="withEffect">
                                  <p:stCondLst>
                                    <p:cond delay="0"/>
                                  </p:stCondLst>
                                  <p:childTnLst>
                                    <p:anim to="" calcmode="lin" valueType="num">
                                      <p:cBhvr>
                                        <p:cTn id="156" dur="500" fill="hold">
                                          <p:stCondLst>
                                            <p:cond delay="0"/>
                                          </p:stCondLst>
                                        </p:cTn>
                                        <p:tgtEl>
                                          <p:spTgt spid="22"/>
                                        </p:tgtEl>
                                        <p:attrNameLst>
                                          <p:attrName>ppt_h</p:attrName>
                                        </p:attrNameLst>
                                      </p:cBhvr>
                                      <p:tavLst>
                                        <p:tav tm="0">
                                          <p:val>
                                            <p:strVal val="ppt_h"/>
                                          </p:val>
                                        </p:tav>
                                        <p:tav tm="100000">
                                          <p:val>
                                            <p:strVal val="#ppt_h"/>
                                          </p:val>
                                        </p:tav>
                                      </p:tavLst>
                                    </p:anim>
                                    <p:anim to="" calcmode="lin" valueType="num">
                                      <p:cBhvr>
                                        <p:cTn id="157" dur="500" fill="hold">
                                          <p:stCondLst>
                                            <p:cond delay="0"/>
                                          </p:stCondLst>
                                        </p:cTn>
                                        <p:tgtEl>
                                          <p:spTgt spid="22"/>
                                        </p:tgtEl>
                                        <p:attrNameLst>
                                          <p:attrName>ppt_w</p:attrName>
                                        </p:attrNameLst>
                                      </p:cBhvr>
                                      <p:tavLst>
                                        <p:tav tm="0">
                                          <p:val>
                                            <p:strVal val="ppt_w"/>
                                          </p:val>
                                        </p:tav>
                                        <p:tav tm="100000">
                                          <p:val>
                                            <p:strVal val="#ppt_w"/>
                                          </p:val>
                                        </p:tav>
                                      </p:tavLst>
                                    </p:anim>
                                  </p:childTnLst>
                                </p:cTn>
                              </p:par>
                              <p:par>
                                <p:cTn id="158" presetID="6" presetClass="emph" presetSubtype="0" fill="hold" nodeType="withEffect">
                                  <p:stCondLst>
                                    <p:cond delay="0"/>
                                  </p:stCondLst>
                                  <p:childTnLst>
                                    <p:anim to="" calcmode="lin" valueType="num">
                                      <p:cBhvr>
                                        <p:cTn id="159" dur="500" fill="hold">
                                          <p:stCondLst>
                                            <p:cond delay="0"/>
                                          </p:stCondLst>
                                        </p:cTn>
                                        <p:tgtEl>
                                          <p:spTgt spid="16"/>
                                        </p:tgtEl>
                                        <p:attrNameLst>
                                          <p:attrName>ppt_h</p:attrName>
                                        </p:attrNameLst>
                                      </p:cBhvr>
                                      <p:tavLst>
                                        <p:tav tm="0">
                                          <p:val>
                                            <p:strVal val="ppt_h"/>
                                          </p:val>
                                        </p:tav>
                                        <p:tav tm="100000">
                                          <p:val>
                                            <p:strVal val="#ppt_h"/>
                                          </p:val>
                                        </p:tav>
                                      </p:tavLst>
                                    </p:anim>
                                    <p:anim to="" calcmode="lin" valueType="num">
                                      <p:cBhvr>
                                        <p:cTn id="160" dur="500" fill="hold">
                                          <p:stCondLst>
                                            <p:cond delay="0"/>
                                          </p:stCondLst>
                                        </p:cTn>
                                        <p:tgtEl>
                                          <p:spTgt spid="16"/>
                                        </p:tgtEl>
                                        <p:attrNameLst>
                                          <p:attrName>ppt_w</p:attrName>
                                        </p:attrNameLst>
                                      </p:cBhvr>
                                      <p:tavLst>
                                        <p:tav tm="0">
                                          <p:val>
                                            <p:strVal val="ppt_w"/>
                                          </p:val>
                                        </p:tav>
                                        <p:tav tm="100000">
                                          <p:val>
                                            <p:strVal val="#ppt_w"/>
                                          </p:val>
                                        </p:tav>
                                      </p:tavLst>
                                    </p:anim>
                                  </p:childTnLst>
                                </p:cTn>
                              </p:par>
                              <p:par>
                                <p:cTn id="161" presetID="6" presetClass="emph" presetSubtype="0" fill="hold" nodeType="withEffect">
                                  <p:stCondLst>
                                    <p:cond delay="0"/>
                                  </p:stCondLst>
                                  <p:childTnLst>
                                    <p:anim to="" calcmode="lin" valueType="num">
                                      <p:cBhvr>
                                        <p:cTn id="162" dur="500" fill="hold">
                                          <p:stCondLst>
                                            <p:cond delay="0"/>
                                          </p:stCondLst>
                                        </p:cTn>
                                        <p:tgtEl>
                                          <p:spTgt spid="23"/>
                                        </p:tgtEl>
                                        <p:attrNameLst>
                                          <p:attrName>ppt_h</p:attrName>
                                        </p:attrNameLst>
                                      </p:cBhvr>
                                      <p:tavLst>
                                        <p:tav tm="0">
                                          <p:val>
                                            <p:strVal val="ppt_h"/>
                                          </p:val>
                                        </p:tav>
                                        <p:tav tm="100000">
                                          <p:val>
                                            <p:strVal val="#ppt_h"/>
                                          </p:val>
                                        </p:tav>
                                      </p:tavLst>
                                    </p:anim>
                                    <p:anim to="" calcmode="lin" valueType="num">
                                      <p:cBhvr>
                                        <p:cTn id="163" dur="500" fill="hold">
                                          <p:stCondLst>
                                            <p:cond delay="0"/>
                                          </p:stCondLst>
                                        </p:cTn>
                                        <p:tgtEl>
                                          <p:spTgt spid="23"/>
                                        </p:tgtEl>
                                        <p:attrNameLst>
                                          <p:attrName>ppt_w</p:attrName>
                                        </p:attrNameLst>
                                      </p:cBhvr>
                                      <p:tavLst>
                                        <p:tav tm="0">
                                          <p:val>
                                            <p:strVal val="ppt_w"/>
                                          </p:val>
                                        </p:tav>
                                        <p:tav tm="100000">
                                          <p:val>
                                            <p:strVal val="#ppt_w"/>
                                          </p:val>
                                        </p:tav>
                                      </p:tavLst>
                                    </p:anim>
                                  </p:childTnLst>
                                </p:cTn>
                              </p:par>
                              <p:par>
                                <p:cTn id="164" presetID="6" presetClass="emph" presetSubtype="0" fill="hold" nodeType="withEffect">
                                  <p:stCondLst>
                                    <p:cond delay="0"/>
                                  </p:stCondLst>
                                  <p:childTnLst>
                                    <p:anim to="" calcmode="lin" valueType="num">
                                      <p:cBhvr>
                                        <p:cTn id="165" dur="500" fill="hold">
                                          <p:stCondLst>
                                            <p:cond delay="0"/>
                                          </p:stCondLst>
                                        </p:cTn>
                                        <p:tgtEl>
                                          <p:spTgt spid="24"/>
                                        </p:tgtEl>
                                        <p:attrNameLst>
                                          <p:attrName>ppt_h</p:attrName>
                                        </p:attrNameLst>
                                      </p:cBhvr>
                                      <p:tavLst>
                                        <p:tav tm="0">
                                          <p:val>
                                            <p:strVal val="ppt_h"/>
                                          </p:val>
                                        </p:tav>
                                        <p:tav tm="100000">
                                          <p:val>
                                            <p:strVal val="#ppt_h"/>
                                          </p:val>
                                        </p:tav>
                                      </p:tavLst>
                                    </p:anim>
                                    <p:anim to="" calcmode="lin" valueType="num">
                                      <p:cBhvr>
                                        <p:cTn id="166" dur="500" fill="hold">
                                          <p:stCondLst>
                                            <p:cond delay="0"/>
                                          </p:stCondLst>
                                        </p:cTn>
                                        <p:tgtEl>
                                          <p:spTgt spid="24"/>
                                        </p:tgtEl>
                                        <p:attrNameLst>
                                          <p:attrName>ppt_w</p:attrName>
                                        </p:attrNameLst>
                                      </p:cBhvr>
                                      <p:tavLst>
                                        <p:tav tm="0">
                                          <p:val>
                                            <p:strVal val="ppt_w"/>
                                          </p:val>
                                        </p:tav>
                                        <p:tav tm="100000">
                                          <p:val>
                                            <p:strVal val="#ppt_w"/>
                                          </p:val>
                                        </p:tav>
                                      </p:tavLst>
                                    </p:anim>
                                  </p:childTnLst>
                                </p:cTn>
                              </p:par>
                            </p:childTnLst>
                          </p:cTn>
                        </p:par>
                      </p:childTnLst>
                    </p:cTn>
                  </p:par>
                </p:childTnLst>
              </p:cTn>
              <p:nextCondLst>
                <p:cond evt="onClick" delay="0">
                  <p:tgtEl>
                    <p:spTgt spid="21"/>
                  </p:tgtEl>
                </p:cond>
              </p:nextCondLst>
            </p:seq>
            <p:seq concurrent="1" nextAc="seek">
              <p:cTn id="167" restart="whenNotActive" fill="hold" evtFilter="cancelBubble" nodeType="interactiveSeq">
                <p:stCondLst>
                  <p:cond evt="onClick" delay="0">
                    <p:tgtEl>
                      <p:spTgt spid="22"/>
                    </p:tgtEl>
                  </p:cond>
                </p:stCondLst>
                <p:endSync evt="end" delay="0">
                  <p:rtn val="all"/>
                </p:endSync>
                <p:childTnLst>
                  <p:par>
                    <p:cTn id="168" fill="hold">
                      <p:stCondLst>
                        <p:cond delay="0"/>
                      </p:stCondLst>
                      <p:childTnLst>
                        <p:par>
                          <p:cTn id="169" fill="hold">
                            <p:stCondLst>
                              <p:cond delay="0"/>
                            </p:stCondLst>
                            <p:childTnLst>
                              <p:par>
                                <p:cTn id="170" presetID="6" presetClass="emph" presetSubtype="0" fill="hold" nodeType="clickEffect">
                                  <p:stCondLst>
                                    <p:cond delay="0"/>
                                  </p:stCondLst>
                                  <p:childTnLst>
                                    <p:anim to="" calcmode="lin" valueType="num">
                                      <p:cBhvr>
                                        <p:cTn id="171" dur="500" fill="hold">
                                          <p:stCondLst>
                                            <p:cond delay="0"/>
                                          </p:stCondLst>
                                        </p:cTn>
                                        <p:tgtEl>
                                          <p:spTgt spid="21"/>
                                        </p:tgtEl>
                                        <p:attrNameLst>
                                          <p:attrName>ppt_h</p:attrName>
                                        </p:attrNameLst>
                                      </p:cBhvr>
                                      <p:tavLst>
                                        <p:tav tm="0">
                                          <p:val>
                                            <p:strVal val="ppt_h"/>
                                          </p:val>
                                        </p:tav>
                                        <p:tav tm="100000">
                                          <p:val>
                                            <p:strVal val="#ppt_h"/>
                                          </p:val>
                                        </p:tav>
                                      </p:tavLst>
                                    </p:anim>
                                    <p:anim to="" calcmode="lin" valueType="num">
                                      <p:cBhvr>
                                        <p:cTn id="172" dur="500" fill="hold">
                                          <p:stCondLst>
                                            <p:cond delay="0"/>
                                          </p:stCondLst>
                                        </p:cTn>
                                        <p:tgtEl>
                                          <p:spTgt spid="21"/>
                                        </p:tgtEl>
                                        <p:attrNameLst>
                                          <p:attrName>ppt_w</p:attrName>
                                        </p:attrNameLst>
                                      </p:cBhvr>
                                      <p:tavLst>
                                        <p:tav tm="0">
                                          <p:val>
                                            <p:strVal val="ppt_w"/>
                                          </p:val>
                                        </p:tav>
                                        <p:tav tm="100000">
                                          <p:val>
                                            <p:strVal val="#ppt_w"/>
                                          </p:val>
                                        </p:tav>
                                      </p:tavLst>
                                    </p:anim>
                                  </p:childTnLst>
                                </p:cTn>
                              </p:par>
                              <p:par>
                                <p:cTn id="173" presetID="6" presetClass="emph" presetSubtype="0" fill="hold" nodeType="withEffect">
                                  <p:stCondLst>
                                    <p:cond delay="0"/>
                                  </p:stCondLst>
                                  <p:childTnLst>
                                    <p:anim to="" calcmode="lin" valueType="num">
                                      <p:cBhvr>
                                        <p:cTn id="174" dur="500" fill="hold">
                                          <p:stCondLst>
                                            <p:cond delay="0"/>
                                          </p:stCondLst>
                                        </p:cTn>
                                        <p:tgtEl>
                                          <p:spTgt spid="22"/>
                                        </p:tgtEl>
                                        <p:attrNameLst>
                                          <p:attrName>ppt_h</p:attrName>
                                        </p:attrNameLst>
                                      </p:cBhvr>
                                      <p:tavLst>
                                        <p:tav tm="0">
                                          <p:val>
                                            <p:strVal val="#ppt_h"/>
                                          </p:val>
                                        </p:tav>
                                        <p:tav tm="100000">
                                          <p:val>
                                            <p:strVal val="#ppt_h*1.5"/>
                                          </p:val>
                                        </p:tav>
                                      </p:tavLst>
                                    </p:anim>
                                    <p:anim to="" calcmode="lin" valueType="num">
                                      <p:cBhvr>
                                        <p:cTn id="175" dur="500" fill="hold">
                                          <p:stCondLst>
                                            <p:cond delay="0"/>
                                          </p:stCondLst>
                                        </p:cTn>
                                        <p:tgtEl>
                                          <p:spTgt spid="22"/>
                                        </p:tgtEl>
                                        <p:attrNameLst>
                                          <p:attrName>ppt_w</p:attrName>
                                        </p:attrNameLst>
                                      </p:cBhvr>
                                      <p:tavLst>
                                        <p:tav tm="0">
                                          <p:val>
                                            <p:strVal val="#ppt_w"/>
                                          </p:val>
                                        </p:tav>
                                        <p:tav tm="100000">
                                          <p:val>
                                            <p:strVal val="#ppt_w*1.5"/>
                                          </p:val>
                                        </p:tav>
                                      </p:tavLst>
                                    </p:anim>
                                  </p:childTnLst>
                                </p:cTn>
                              </p:par>
                              <p:par>
                                <p:cTn id="176" presetID="6" presetClass="emph" presetSubtype="0" fill="hold" nodeType="withEffect">
                                  <p:stCondLst>
                                    <p:cond delay="0"/>
                                  </p:stCondLst>
                                  <p:childTnLst>
                                    <p:anim to="" calcmode="lin" valueType="num">
                                      <p:cBhvr>
                                        <p:cTn id="177" dur="500" fill="hold">
                                          <p:stCondLst>
                                            <p:cond delay="0"/>
                                          </p:stCondLst>
                                        </p:cTn>
                                        <p:tgtEl>
                                          <p:spTgt spid="16"/>
                                        </p:tgtEl>
                                        <p:attrNameLst>
                                          <p:attrName>ppt_h</p:attrName>
                                        </p:attrNameLst>
                                      </p:cBhvr>
                                      <p:tavLst>
                                        <p:tav tm="0">
                                          <p:val>
                                            <p:strVal val="ppt_h"/>
                                          </p:val>
                                        </p:tav>
                                        <p:tav tm="100000">
                                          <p:val>
                                            <p:strVal val="#ppt_h"/>
                                          </p:val>
                                        </p:tav>
                                      </p:tavLst>
                                    </p:anim>
                                    <p:anim to="" calcmode="lin" valueType="num">
                                      <p:cBhvr>
                                        <p:cTn id="178" dur="500" fill="hold">
                                          <p:stCondLst>
                                            <p:cond delay="0"/>
                                          </p:stCondLst>
                                        </p:cTn>
                                        <p:tgtEl>
                                          <p:spTgt spid="16"/>
                                        </p:tgtEl>
                                        <p:attrNameLst>
                                          <p:attrName>ppt_w</p:attrName>
                                        </p:attrNameLst>
                                      </p:cBhvr>
                                      <p:tavLst>
                                        <p:tav tm="0">
                                          <p:val>
                                            <p:strVal val="ppt_w"/>
                                          </p:val>
                                        </p:tav>
                                        <p:tav tm="100000">
                                          <p:val>
                                            <p:strVal val="#ppt_w"/>
                                          </p:val>
                                        </p:tav>
                                      </p:tavLst>
                                    </p:anim>
                                  </p:childTnLst>
                                </p:cTn>
                              </p:par>
                              <p:par>
                                <p:cTn id="179" presetID="6" presetClass="emph" presetSubtype="0" fill="hold" nodeType="withEffect">
                                  <p:stCondLst>
                                    <p:cond delay="0"/>
                                  </p:stCondLst>
                                  <p:childTnLst>
                                    <p:anim to="" calcmode="lin" valueType="num">
                                      <p:cBhvr>
                                        <p:cTn id="180" dur="500" fill="hold">
                                          <p:stCondLst>
                                            <p:cond delay="0"/>
                                          </p:stCondLst>
                                        </p:cTn>
                                        <p:tgtEl>
                                          <p:spTgt spid="23"/>
                                        </p:tgtEl>
                                        <p:attrNameLst>
                                          <p:attrName>ppt_h</p:attrName>
                                        </p:attrNameLst>
                                      </p:cBhvr>
                                      <p:tavLst>
                                        <p:tav tm="0">
                                          <p:val>
                                            <p:strVal val="ppt_h"/>
                                          </p:val>
                                        </p:tav>
                                        <p:tav tm="100000">
                                          <p:val>
                                            <p:strVal val="#ppt_h"/>
                                          </p:val>
                                        </p:tav>
                                      </p:tavLst>
                                    </p:anim>
                                    <p:anim to="" calcmode="lin" valueType="num">
                                      <p:cBhvr>
                                        <p:cTn id="181" dur="500" fill="hold">
                                          <p:stCondLst>
                                            <p:cond delay="0"/>
                                          </p:stCondLst>
                                        </p:cTn>
                                        <p:tgtEl>
                                          <p:spTgt spid="23"/>
                                        </p:tgtEl>
                                        <p:attrNameLst>
                                          <p:attrName>ppt_w</p:attrName>
                                        </p:attrNameLst>
                                      </p:cBhvr>
                                      <p:tavLst>
                                        <p:tav tm="0">
                                          <p:val>
                                            <p:strVal val="ppt_w"/>
                                          </p:val>
                                        </p:tav>
                                        <p:tav tm="100000">
                                          <p:val>
                                            <p:strVal val="#ppt_w"/>
                                          </p:val>
                                        </p:tav>
                                      </p:tavLst>
                                    </p:anim>
                                  </p:childTnLst>
                                </p:cTn>
                              </p:par>
                              <p:par>
                                <p:cTn id="182" presetID="6" presetClass="emph" presetSubtype="0" fill="hold" nodeType="withEffect">
                                  <p:stCondLst>
                                    <p:cond delay="0"/>
                                  </p:stCondLst>
                                  <p:childTnLst>
                                    <p:anim to="" calcmode="lin" valueType="num">
                                      <p:cBhvr>
                                        <p:cTn id="183" dur="500" fill="hold">
                                          <p:stCondLst>
                                            <p:cond delay="0"/>
                                          </p:stCondLst>
                                        </p:cTn>
                                        <p:tgtEl>
                                          <p:spTgt spid="24"/>
                                        </p:tgtEl>
                                        <p:attrNameLst>
                                          <p:attrName>ppt_h</p:attrName>
                                        </p:attrNameLst>
                                      </p:cBhvr>
                                      <p:tavLst>
                                        <p:tav tm="0">
                                          <p:val>
                                            <p:strVal val="ppt_h"/>
                                          </p:val>
                                        </p:tav>
                                        <p:tav tm="100000">
                                          <p:val>
                                            <p:strVal val="#ppt_h"/>
                                          </p:val>
                                        </p:tav>
                                      </p:tavLst>
                                    </p:anim>
                                    <p:anim to="" calcmode="lin" valueType="num">
                                      <p:cBhvr>
                                        <p:cTn id="184" dur="500" fill="hold">
                                          <p:stCondLst>
                                            <p:cond delay="0"/>
                                          </p:stCondLst>
                                        </p:cTn>
                                        <p:tgtEl>
                                          <p:spTgt spid="24"/>
                                        </p:tgtEl>
                                        <p:attrNameLst>
                                          <p:attrName>ppt_w</p:attrName>
                                        </p:attrNameLst>
                                      </p:cBhvr>
                                      <p:tavLst>
                                        <p:tav tm="0">
                                          <p:val>
                                            <p:strVal val="ppt_w"/>
                                          </p:val>
                                        </p:tav>
                                        <p:tav tm="100000">
                                          <p:val>
                                            <p:strVal val="#ppt_w"/>
                                          </p:val>
                                        </p:tav>
                                      </p:tavLst>
                                    </p:anim>
                                  </p:childTnLst>
                                </p:cTn>
                              </p:par>
                            </p:childTnLst>
                          </p:cTn>
                        </p:par>
                      </p:childTnLst>
                    </p:cTn>
                  </p:par>
                </p:childTnLst>
              </p:cTn>
              <p:nextCondLst>
                <p:cond evt="onClick" delay="0">
                  <p:tgtEl>
                    <p:spTgt spid="22"/>
                  </p:tgtEl>
                </p:cond>
              </p:nextCondLst>
            </p:seq>
            <p:seq concurrent="1" nextAc="seek">
              <p:cTn id="185" restart="whenNotActive" fill="hold" evtFilter="cancelBubble" nodeType="interactiveSeq">
                <p:stCondLst>
                  <p:cond evt="onClick" delay="0">
                    <p:tgtEl>
                      <p:spTgt spid="16"/>
                    </p:tgtEl>
                  </p:cond>
                </p:stCondLst>
                <p:endSync evt="end" delay="0">
                  <p:rtn val="all"/>
                </p:endSync>
                <p:childTnLst>
                  <p:par>
                    <p:cTn id="186" fill="hold">
                      <p:stCondLst>
                        <p:cond delay="0"/>
                      </p:stCondLst>
                      <p:childTnLst>
                        <p:par>
                          <p:cTn id="187" fill="hold">
                            <p:stCondLst>
                              <p:cond delay="0"/>
                            </p:stCondLst>
                            <p:childTnLst>
                              <p:par>
                                <p:cTn id="188" presetID="6" presetClass="emph" presetSubtype="0" fill="hold" nodeType="clickEffect">
                                  <p:stCondLst>
                                    <p:cond delay="0"/>
                                  </p:stCondLst>
                                  <p:childTnLst>
                                    <p:anim to="" calcmode="lin" valueType="num">
                                      <p:cBhvr>
                                        <p:cTn id="189" dur="500" fill="hold">
                                          <p:stCondLst>
                                            <p:cond delay="0"/>
                                          </p:stCondLst>
                                        </p:cTn>
                                        <p:tgtEl>
                                          <p:spTgt spid="21"/>
                                        </p:tgtEl>
                                        <p:attrNameLst>
                                          <p:attrName>ppt_h</p:attrName>
                                        </p:attrNameLst>
                                      </p:cBhvr>
                                      <p:tavLst>
                                        <p:tav tm="0">
                                          <p:val>
                                            <p:strVal val="ppt_h"/>
                                          </p:val>
                                        </p:tav>
                                        <p:tav tm="100000">
                                          <p:val>
                                            <p:strVal val="#ppt_h"/>
                                          </p:val>
                                        </p:tav>
                                      </p:tavLst>
                                    </p:anim>
                                    <p:anim to="" calcmode="lin" valueType="num">
                                      <p:cBhvr>
                                        <p:cTn id="190" dur="500" fill="hold">
                                          <p:stCondLst>
                                            <p:cond delay="0"/>
                                          </p:stCondLst>
                                        </p:cTn>
                                        <p:tgtEl>
                                          <p:spTgt spid="21"/>
                                        </p:tgtEl>
                                        <p:attrNameLst>
                                          <p:attrName>ppt_w</p:attrName>
                                        </p:attrNameLst>
                                      </p:cBhvr>
                                      <p:tavLst>
                                        <p:tav tm="0">
                                          <p:val>
                                            <p:strVal val="ppt_w"/>
                                          </p:val>
                                        </p:tav>
                                        <p:tav tm="100000">
                                          <p:val>
                                            <p:strVal val="#ppt_w"/>
                                          </p:val>
                                        </p:tav>
                                      </p:tavLst>
                                    </p:anim>
                                  </p:childTnLst>
                                </p:cTn>
                              </p:par>
                              <p:par>
                                <p:cTn id="191" presetID="6" presetClass="emph" presetSubtype="0" fill="hold" nodeType="withEffect">
                                  <p:stCondLst>
                                    <p:cond delay="0"/>
                                  </p:stCondLst>
                                  <p:childTnLst>
                                    <p:anim to="" calcmode="lin" valueType="num">
                                      <p:cBhvr>
                                        <p:cTn id="192" dur="500" fill="hold">
                                          <p:stCondLst>
                                            <p:cond delay="0"/>
                                          </p:stCondLst>
                                        </p:cTn>
                                        <p:tgtEl>
                                          <p:spTgt spid="22"/>
                                        </p:tgtEl>
                                        <p:attrNameLst>
                                          <p:attrName>ppt_h</p:attrName>
                                        </p:attrNameLst>
                                      </p:cBhvr>
                                      <p:tavLst>
                                        <p:tav tm="0">
                                          <p:val>
                                            <p:strVal val="ppt_h"/>
                                          </p:val>
                                        </p:tav>
                                        <p:tav tm="100000">
                                          <p:val>
                                            <p:strVal val="#ppt_h"/>
                                          </p:val>
                                        </p:tav>
                                      </p:tavLst>
                                    </p:anim>
                                    <p:anim to="" calcmode="lin" valueType="num">
                                      <p:cBhvr>
                                        <p:cTn id="193" dur="500" fill="hold">
                                          <p:stCondLst>
                                            <p:cond delay="0"/>
                                          </p:stCondLst>
                                        </p:cTn>
                                        <p:tgtEl>
                                          <p:spTgt spid="22"/>
                                        </p:tgtEl>
                                        <p:attrNameLst>
                                          <p:attrName>ppt_w</p:attrName>
                                        </p:attrNameLst>
                                      </p:cBhvr>
                                      <p:tavLst>
                                        <p:tav tm="0">
                                          <p:val>
                                            <p:strVal val="ppt_w"/>
                                          </p:val>
                                        </p:tav>
                                        <p:tav tm="100000">
                                          <p:val>
                                            <p:strVal val="#ppt_w"/>
                                          </p:val>
                                        </p:tav>
                                      </p:tavLst>
                                    </p:anim>
                                  </p:childTnLst>
                                </p:cTn>
                              </p:par>
                              <p:par>
                                <p:cTn id="194" presetID="6" presetClass="emph" presetSubtype="0" fill="hold" nodeType="withEffect">
                                  <p:stCondLst>
                                    <p:cond delay="0"/>
                                  </p:stCondLst>
                                  <p:childTnLst>
                                    <p:anim to="" calcmode="lin" valueType="num">
                                      <p:cBhvr>
                                        <p:cTn id="195" dur="500" fill="hold">
                                          <p:stCondLst>
                                            <p:cond delay="0"/>
                                          </p:stCondLst>
                                        </p:cTn>
                                        <p:tgtEl>
                                          <p:spTgt spid="16"/>
                                        </p:tgtEl>
                                        <p:attrNameLst>
                                          <p:attrName>ppt_h</p:attrName>
                                        </p:attrNameLst>
                                      </p:cBhvr>
                                      <p:tavLst>
                                        <p:tav tm="0">
                                          <p:val>
                                            <p:strVal val="#ppt_h"/>
                                          </p:val>
                                        </p:tav>
                                        <p:tav tm="100000">
                                          <p:val>
                                            <p:strVal val="#ppt_h*1.5"/>
                                          </p:val>
                                        </p:tav>
                                      </p:tavLst>
                                    </p:anim>
                                    <p:anim to="" calcmode="lin" valueType="num">
                                      <p:cBhvr>
                                        <p:cTn id="196" dur="500" fill="hold">
                                          <p:stCondLst>
                                            <p:cond delay="0"/>
                                          </p:stCondLst>
                                        </p:cTn>
                                        <p:tgtEl>
                                          <p:spTgt spid="16"/>
                                        </p:tgtEl>
                                        <p:attrNameLst>
                                          <p:attrName>ppt_w</p:attrName>
                                        </p:attrNameLst>
                                      </p:cBhvr>
                                      <p:tavLst>
                                        <p:tav tm="0">
                                          <p:val>
                                            <p:strVal val="#ppt_w"/>
                                          </p:val>
                                        </p:tav>
                                        <p:tav tm="100000">
                                          <p:val>
                                            <p:strVal val="#ppt_w*1.5"/>
                                          </p:val>
                                        </p:tav>
                                      </p:tavLst>
                                    </p:anim>
                                  </p:childTnLst>
                                </p:cTn>
                              </p:par>
                              <p:par>
                                <p:cTn id="197" presetID="6" presetClass="emph" presetSubtype="0" fill="hold" nodeType="withEffect">
                                  <p:stCondLst>
                                    <p:cond delay="0"/>
                                  </p:stCondLst>
                                  <p:childTnLst>
                                    <p:anim to="" calcmode="lin" valueType="num">
                                      <p:cBhvr>
                                        <p:cTn id="198" dur="500" fill="hold">
                                          <p:stCondLst>
                                            <p:cond delay="0"/>
                                          </p:stCondLst>
                                        </p:cTn>
                                        <p:tgtEl>
                                          <p:spTgt spid="23"/>
                                        </p:tgtEl>
                                        <p:attrNameLst>
                                          <p:attrName>ppt_h</p:attrName>
                                        </p:attrNameLst>
                                      </p:cBhvr>
                                      <p:tavLst>
                                        <p:tav tm="0">
                                          <p:val>
                                            <p:strVal val="ppt_h"/>
                                          </p:val>
                                        </p:tav>
                                        <p:tav tm="100000">
                                          <p:val>
                                            <p:strVal val="#ppt_h"/>
                                          </p:val>
                                        </p:tav>
                                      </p:tavLst>
                                    </p:anim>
                                    <p:anim to="" calcmode="lin" valueType="num">
                                      <p:cBhvr>
                                        <p:cTn id="199" dur="500" fill="hold">
                                          <p:stCondLst>
                                            <p:cond delay="0"/>
                                          </p:stCondLst>
                                        </p:cTn>
                                        <p:tgtEl>
                                          <p:spTgt spid="23"/>
                                        </p:tgtEl>
                                        <p:attrNameLst>
                                          <p:attrName>ppt_w</p:attrName>
                                        </p:attrNameLst>
                                      </p:cBhvr>
                                      <p:tavLst>
                                        <p:tav tm="0">
                                          <p:val>
                                            <p:strVal val="ppt_w"/>
                                          </p:val>
                                        </p:tav>
                                        <p:tav tm="100000">
                                          <p:val>
                                            <p:strVal val="#ppt_w"/>
                                          </p:val>
                                        </p:tav>
                                      </p:tavLst>
                                    </p:anim>
                                  </p:childTnLst>
                                </p:cTn>
                              </p:par>
                              <p:par>
                                <p:cTn id="200" presetID="6" presetClass="emph" presetSubtype="0" fill="hold" nodeType="withEffect">
                                  <p:stCondLst>
                                    <p:cond delay="0"/>
                                  </p:stCondLst>
                                  <p:childTnLst>
                                    <p:anim to="" calcmode="lin" valueType="num">
                                      <p:cBhvr>
                                        <p:cTn id="201" dur="500" fill="hold">
                                          <p:stCondLst>
                                            <p:cond delay="0"/>
                                          </p:stCondLst>
                                        </p:cTn>
                                        <p:tgtEl>
                                          <p:spTgt spid="24"/>
                                        </p:tgtEl>
                                        <p:attrNameLst>
                                          <p:attrName>ppt_h</p:attrName>
                                        </p:attrNameLst>
                                      </p:cBhvr>
                                      <p:tavLst>
                                        <p:tav tm="0">
                                          <p:val>
                                            <p:strVal val="ppt_h"/>
                                          </p:val>
                                        </p:tav>
                                        <p:tav tm="100000">
                                          <p:val>
                                            <p:strVal val="#ppt_h"/>
                                          </p:val>
                                        </p:tav>
                                      </p:tavLst>
                                    </p:anim>
                                    <p:anim to="" calcmode="lin" valueType="num">
                                      <p:cBhvr>
                                        <p:cTn id="202" dur="500" fill="hold">
                                          <p:stCondLst>
                                            <p:cond delay="0"/>
                                          </p:stCondLst>
                                        </p:cTn>
                                        <p:tgtEl>
                                          <p:spTgt spid="24"/>
                                        </p:tgtEl>
                                        <p:attrNameLst>
                                          <p:attrName>ppt_w</p:attrName>
                                        </p:attrNameLst>
                                      </p:cBhvr>
                                      <p:tavLst>
                                        <p:tav tm="0">
                                          <p:val>
                                            <p:strVal val="ppt_w"/>
                                          </p:val>
                                        </p:tav>
                                        <p:tav tm="100000">
                                          <p:val>
                                            <p:strVal val="#ppt_w"/>
                                          </p:val>
                                        </p:tav>
                                      </p:tavLst>
                                    </p:anim>
                                  </p:childTnLst>
                                </p:cTn>
                              </p:par>
                            </p:childTnLst>
                          </p:cTn>
                        </p:par>
                      </p:childTnLst>
                    </p:cTn>
                  </p:par>
                </p:childTnLst>
              </p:cTn>
              <p:nextCondLst>
                <p:cond evt="onClick" delay="0">
                  <p:tgtEl>
                    <p:spTgt spid="16"/>
                  </p:tgtEl>
                </p:cond>
              </p:nextCondLst>
            </p:seq>
            <p:seq concurrent="1" nextAc="seek">
              <p:cTn id="203" restart="whenNotActive" fill="hold" evtFilter="cancelBubble" nodeType="interactiveSeq">
                <p:stCondLst>
                  <p:cond evt="onClick" delay="0">
                    <p:tgtEl>
                      <p:spTgt spid="23"/>
                    </p:tgtEl>
                  </p:cond>
                </p:stCondLst>
                <p:endSync evt="end" delay="0">
                  <p:rtn val="all"/>
                </p:endSync>
                <p:childTnLst>
                  <p:par>
                    <p:cTn id="204" fill="hold">
                      <p:stCondLst>
                        <p:cond delay="0"/>
                      </p:stCondLst>
                      <p:childTnLst>
                        <p:par>
                          <p:cTn id="205" fill="hold">
                            <p:stCondLst>
                              <p:cond delay="0"/>
                            </p:stCondLst>
                            <p:childTnLst>
                              <p:par>
                                <p:cTn id="206" presetID="6" presetClass="emph" presetSubtype="0" fill="hold" nodeType="clickEffect">
                                  <p:stCondLst>
                                    <p:cond delay="0"/>
                                  </p:stCondLst>
                                  <p:childTnLst>
                                    <p:anim to="" calcmode="lin" valueType="num">
                                      <p:cBhvr>
                                        <p:cTn id="207" dur="500" fill="hold">
                                          <p:stCondLst>
                                            <p:cond delay="0"/>
                                          </p:stCondLst>
                                        </p:cTn>
                                        <p:tgtEl>
                                          <p:spTgt spid="21"/>
                                        </p:tgtEl>
                                        <p:attrNameLst>
                                          <p:attrName>ppt_h</p:attrName>
                                        </p:attrNameLst>
                                      </p:cBhvr>
                                      <p:tavLst>
                                        <p:tav tm="0">
                                          <p:val>
                                            <p:strVal val="ppt_h"/>
                                          </p:val>
                                        </p:tav>
                                        <p:tav tm="100000">
                                          <p:val>
                                            <p:strVal val="#ppt_h"/>
                                          </p:val>
                                        </p:tav>
                                      </p:tavLst>
                                    </p:anim>
                                    <p:anim to="" calcmode="lin" valueType="num">
                                      <p:cBhvr>
                                        <p:cTn id="208" dur="500" fill="hold">
                                          <p:stCondLst>
                                            <p:cond delay="0"/>
                                          </p:stCondLst>
                                        </p:cTn>
                                        <p:tgtEl>
                                          <p:spTgt spid="21"/>
                                        </p:tgtEl>
                                        <p:attrNameLst>
                                          <p:attrName>ppt_w</p:attrName>
                                        </p:attrNameLst>
                                      </p:cBhvr>
                                      <p:tavLst>
                                        <p:tav tm="0">
                                          <p:val>
                                            <p:strVal val="ppt_w"/>
                                          </p:val>
                                        </p:tav>
                                        <p:tav tm="100000">
                                          <p:val>
                                            <p:strVal val="#ppt_w"/>
                                          </p:val>
                                        </p:tav>
                                      </p:tavLst>
                                    </p:anim>
                                  </p:childTnLst>
                                </p:cTn>
                              </p:par>
                              <p:par>
                                <p:cTn id="209" presetID="6" presetClass="emph" presetSubtype="0" fill="hold" nodeType="withEffect">
                                  <p:stCondLst>
                                    <p:cond delay="0"/>
                                  </p:stCondLst>
                                  <p:childTnLst>
                                    <p:anim to="" calcmode="lin" valueType="num">
                                      <p:cBhvr>
                                        <p:cTn id="210" dur="500" fill="hold">
                                          <p:stCondLst>
                                            <p:cond delay="0"/>
                                          </p:stCondLst>
                                        </p:cTn>
                                        <p:tgtEl>
                                          <p:spTgt spid="22"/>
                                        </p:tgtEl>
                                        <p:attrNameLst>
                                          <p:attrName>ppt_h</p:attrName>
                                        </p:attrNameLst>
                                      </p:cBhvr>
                                      <p:tavLst>
                                        <p:tav tm="0">
                                          <p:val>
                                            <p:strVal val="ppt_h"/>
                                          </p:val>
                                        </p:tav>
                                        <p:tav tm="100000">
                                          <p:val>
                                            <p:strVal val="#ppt_h"/>
                                          </p:val>
                                        </p:tav>
                                      </p:tavLst>
                                    </p:anim>
                                    <p:anim to="" calcmode="lin" valueType="num">
                                      <p:cBhvr>
                                        <p:cTn id="211" dur="500" fill="hold">
                                          <p:stCondLst>
                                            <p:cond delay="0"/>
                                          </p:stCondLst>
                                        </p:cTn>
                                        <p:tgtEl>
                                          <p:spTgt spid="22"/>
                                        </p:tgtEl>
                                        <p:attrNameLst>
                                          <p:attrName>ppt_w</p:attrName>
                                        </p:attrNameLst>
                                      </p:cBhvr>
                                      <p:tavLst>
                                        <p:tav tm="0">
                                          <p:val>
                                            <p:strVal val="ppt_w"/>
                                          </p:val>
                                        </p:tav>
                                        <p:tav tm="100000">
                                          <p:val>
                                            <p:strVal val="#ppt_w"/>
                                          </p:val>
                                        </p:tav>
                                      </p:tavLst>
                                    </p:anim>
                                  </p:childTnLst>
                                </p:cTn>
                              </p:par>
                              <p:par>
                                <p:cTn id="212" presetID="6" presetClass="emph" presetSubtype="0" fill="hold" nodeType="withEffect">
                                  <p:stCondLst>
                                    <p:cond delay="0"/>
                                  </p:stCondLst>
                                  <p:childTnLst>
                                    <p:anim to="" calcmode="lin" valueType="num">
                                      <p:cBhvr>
                                        <p:cTn id="213" dur="500" fill="hold">
                                          <p:stCondLst>
                                            <p:cond delay="0"/>
                                          </p:stCondLst>
                                        </p:cTn>
                                        <p:tgtEl>
                                          <p:spTgt spid="16"/>
                                        </p:tgtEl>
                                        <p:attrNameLst>
                                          <p:attrName>ppt_h</p:attrName>
                                        </p:attrNameLst>
                                      </p:cBhvr>
                                      <p:tavLst>
                                        <p:tav tm="0">
                                          <p:val>
                                            <p:strVal val="ppt_h"/>
                                          </p:val>
                                        </p:tav>
                                        <p:tav tm="100000">
                                          <p:val>
                                            <p:strVal val="#ppt_h"/>
                                          </p:val>
                                        </p:tav>
                                      </p:tavLst>
                                    </p:anim>
                                    <p:anim to="" calcmode="lin" valueType="num">
                                      <p:cBhvr>
                                        <p:cTn id="214" dur="500" fill="hold">
                                          <p:stCondLst>
                                            <p:cond delay="0"/>
                                          </p:stCondLst>
                                        </p:cTn>
                                        <p:tgtEl>
                                          <p:spTgt spid="16"/>
                                        </p:tgtEl>
                                        <p:attrNameLst>
                                          <p:attrName>ppt_w</p:attrName>
                                        </p:attrNameLst>
                                      </p:cBhvr>
                                      <p:tavLst>
                                        <p:tav tm="0">
                                          <p:val>
                                            <p:strVal val="ppt_w"/>
                                          </p:val>
                                        </p:tav>
                                        <p:tav tm="100000">
                                          <p:val>
                                            <p:strVal val="#ppt_w"/>
                                          </p:val>
                                        </p:tav>
                                      </p:tavLst>
                                    </p:anim>
                                  </p:childTnLst>
                                </p:cTn>
                              </p:par>
                              <p:par>
                                <p:cTn id="215" presetID="6" presetClass="emph" presetSubtype="0" fill="hold" nodeType="withEffect">
                                  <p:stCondLst>
                                    <p:cond delay="0"/>
                                  </p:stCondLst>
                                  <p:childTnLst>
                                    <p:anim to="" calcmode="lin" valueType="num">
                                      <p:cBhvr>
                                        <p:cTn id="216" dur="500" fill="hold">
                                          <p:stCondLst>
                                            <p:cond delay="0"/>
                                          </p:stCondLst>
                                        </p:cTn>
                                        <p:tgtEl>
                                          <p:spTgt spid="23"/>
                                        </p:tgtEl>
                                        <p:attrNameLst>
                                          <p:attrName>ppt_h</p:attrName>
                                        </p:attrNameLst>
                                      </p:cBhvr>
                                      <p:tavLst>
                                        <p:tav tm="0">
                                          <p:val>
                                            <p:strVal val="#ppt_h"/>
                                          </p:val>
                                        </p:tav>
                                        <p:tav tm="100000">
                                          <p:val>
                                            <p:strVal val="#ppt_h*1.5"/>
                                          </p:val>
                                        </p:tav>
                                      </p:tavLst>
                                    </p:anim>
                                    <p:anim to="" calcmode="lin" valueType="num">
                                      <p:cBhvr>
                                        <p:cTn id="217" dur="500" fill="hold">
                                          <p:stCondLst>
                                            <p:cond delay="0"/>
                                          </p:stCondLst>
                                        </p:cTn>
                                        <p:tgtEl>
                                          <p:spTgt spid="23"/>
                                        </p:tgtEl>
                                        <p:attrNameLst>
                                          <p:attrName>ppt_w</p:attrName>
                                        </p:attrNameLst>
                                      </p:cBhvr>
                                      <p:tavLst>
                                        <p:tav tm="0">
                                          <p:val>
                                            <p:strVal val="#ppt_w"/>
                                          </p:val>
                                        </p:tav>
                                        <p:tav tm="100000">
                                          <p:val>
                                            <p:strVal val="#ppt_w*1.5"/>
                                          </p:val>
                                        </p:tav>
                                      </p:tavLst>
                                    </p:anim>
                                  </p:childTnLst>
                                </p:cTn>
                              </p:par>
                              <p:par>
                                <p:cTn id="218" presetID="6" presetClass="emph" presetSubtype="0" fill="hold" nodeType="withEffect">
                                  <p:stCondLst>
                                    <p:cond delay="0"/>
                                  </p:stCondLst>
                                  <p:childTnLst>
                                    <p:anim to="" calcmode="lin" valueType="num">
                                      <p:cBhvr>
                                        <p:cTn id="219" dur="500" fill="hold">
                                          <p:stCondLst>
                                            <p:cond delay="0"/>
                                          </p:stCondLst>
                                        </p:cTn>
                                        <p:tgtEl>
                                          <p:spTgt spid="24"/>
                                        </p:tgtEl>
                                        <p:attrNameLst>
                                          <p:attrName>ppt_h</p:attrName>
                                        </p:attrNameLst>
                                      </p:cBhvr>
                                      <p:tavLst>
                                        <p:tav tm="0">
                                          <p:val>
                                            <p:strVal val="ppt_h"/>
                                          </p:val>
                                        </p:tav>
                                        <p:tav tm="100000">
                                          <p:val>
                                            <p:strVal val="#ppt_h"/>
                                          </p:val>
                                        </p:tav>
                                      </p:tavLst>
                                    </p:anim>
                                    <p:anim to="" calcmode="lin" valueType="num">
                                      <p:cBhvr>
                                        <p:cTn id="220" dur="500" fill="hold">
                                          <p:stCondLst>
                                            <p:cond delay="0"/>
                                          </p:stCondLst>
                                        </p:cTn>
                                        <p:tgtEl>
                                          <p:spTgt spid="24"/>
                                        </p:tgtEl>
                                        <p:attrNameLst>
                                          <p:attrName>ppt_w</p:attrName>
                                        </p:attrNameLst>
                                      </p:cBhvr>
                                      <p:tavLst>
                                        <p:tav tm="0">
                                          <p:val>
                                            <p:strVal val="ppt_w"/>
                                          </p:val>
                                        </p:tav>
                                        <p:tav tm="100000">
                                          <p:val>
                                            <p:strVal val="#ppt_w"/>
                                          </p:val>
                                        </p:tav>
                                      </p:tavLst>
                                    </p:anim>
                                  </p:childTnLst>
                                </p:cTn>
                              </p:par>
                            </p:childTnLst>
                          </p:cTn>
                        </p:par>
                      </p:childTnLst>
                    </p:cTn>
                  </p:par>
                </p:childTnLst>
              </p:cTn>
              <p:nextCondLst>
                <p:cond evt="onClick" delay="0">
                  <p:tgtEl>
                    <p:spTgt spid="23"/>
                  </p:tgtEl>
                </p:cond>
              </p:nextCondLst>
            </p:seq>
            <p:seq concurrent="1" nextAc="seek">
              <p:cTn id="221" restart="whenNotActive" fill="hold" evtFilter="cancelBubble" nodeType="interactiveSeq">
                <p:stCondLst>
                  <p:cond evt="onClick" delay="0">
                    <p:tgtEl>
                      <p:spTgt spid="24"/>
                    </p:tgtEl>
                  </p:cond>
                </p:stCondLst>
                <p:endSync evt="end" delay="0">
                  <p:rtn val="all"/>
                </p:endSync>
                <p:childTnLst>
                  <p:par>
                    <p:cTn id="222" fill="hold">
                      <p:stCondLst>
                        <p:cond delay="0"/>
                      </p:stCondLst>
                      <p:childTnLst>
                        <p:par>
                          <p:cTn id="223" fill="hold">
                            <p:stCondLst>
                              <p:cond delay="0"/>
                            </p:stCondLst>
                            <p:childTnLst>
                              <p:par>
                                <p:cTn id="224" presetID="6" presetClass="emph" presetSubtype="0" fill="hold" nodeType="clickEffect">
                                  <p:stCondLst>
                                    <p:cond delay="0"/>
                                  </p:stCondLst>
                                  <p:childTnLst>
                                    <p:anim to="" calcmode="lin" valueType="num">
                                      <p:cBhvr>
                                        <p:cTn id="225" dur="500" fill="hold">
                                          <p:stCondLst>
                                            <p:cond delay="0"/>
                                          </p:stCondLst>
                                        </p:cTn>
                                        <p:tgtEl>
                                          <p:spTgt spid="21"/>
                                        </p:tgtEl>
                                        <p:attrNameLst>
                                          <p:attrName>ppt_h</p:attrName>
                                        </p:attrNameLst>
                                      </p:cBhvr>
                                      <p:tavLst>
                                        <p:tav tm="0">
                                          <p:val>
                                            <p:strVal val="ppt_h"/>
                                          </p:val>
                                        </p:tav>
                                        <p:tav tm="100000">
                                          <p:val>
                                            <p:strVal val="#ppt_h"/>
                                          </p:val>
                                        </p:tav>
                                      </p:tavLst>
                                    </p:anim>
                                    <p:anim to="" calcmode="lin" valueType="num">
                                      <p:cBhvr>
                                        <p:cTn id="226" dur="500" fill="hold">
                                          <p:stCondLst>
                                            <p:cond delay="0"/>
                                          </p:stCondLst>
                                        </p:cTn>
                                        <p:tgtEl>
                                          <p:spTgt spid="21"/>
                                        </p:tgtEl>
                                        <p:attrNameLst>
                                          <p:attrName>ppt_w</p:attrName>
                                        </p:attrNameLst>
                                      </p:cBhvr>
                                      <p:tavLst>
                                        <p:tav tm="0">
                                          <p:val>
                                            <p:strVal val="ppt_w"/>
                                          </p:val>
                                        </p:tav>
                                        <p:tav tm="100000">
                                          <p:val>
                                            <p:strVal val="#ppt_w"/>
                                          </p:val>
                                        </p:tav>
                                      </p:tavLst>
                                    </p:anim>
                                  </p:childTnLst>
                                </p:cTn>
                              </p:par>
                              <p:par>
                                <p:cTn id="227" presetID="6" presetClass="emph" presetSubtype="0" fill="hold" nodeType="withEffect">
                                  <p:stCondLst>
                                    <p:cond delay="0"/>
                                  </p:stCondLst>
                                  <p:childTnLst>
                                    <p:anim to="" calcmode="lin" valueType="num">
                                      <p:cBhvr>
                                        <p:cTn id="228" dur="500" fill="hold">
                                          <p:stCondLst>
                                            <p:cond delay="0"/>
                                          </p:stCondLst>
                                        </p:cTn>
                                        <p:tgtEl>
                                          <p:spTgt spid="22"/>
                                        </p:tgtEl>
                                        <p:attrNameLst>
                                          <p:attrName>ppt_h</p:attrName>
                                        </p:attrNameLst>
                                      </p:cBhvr>
                                      <p:tavLst>
                                        <p:tav tm="0">
                                          <p:val>
                                            <p:strVal val="ppt_h"/>
                                          </p:val>
                                        </p:tav>
                                        <p:tav tm="100000">
                                          <p:val>
                                            <p:strVal val="#ppt_h"/>
                                          </p:val>
                                        </p:tav>
                                      </p:tavLst>
                                    </p:anim>
                                    <p:anim to="" calcmode="lin" valueType="num">
                                      <p:cBhvr>
                                        <p:cTn id="229" dur="500" fill="hold">
                                          <p:stCondLst>
                                            <p:cond delay="0"/>
                                          </p:stCondLst>
                                        </p:cTn>
                                        <p:tgtEl>
                                          <p:spTgt spid="22"/>
                                        </p:tgtEl>
                                        <p:attrNameLst>
                                          <p:attrName>ppt_w</p:attrName>
                                        </p:attrNameLst>
                                      </p:cBhvr>
                                      <p:tavLst>
                                        <p:tav tm="0">
                                          <p:val>
                                            <p:strVal val="ppt_w"/>
                                          </p:val>
                                        </p:tav>
                                        <p:tav tm="100000">
                                          <p:val>
                                            <p:strVal val="#ppt_w"/>
                                          </p:val>
                                        </p:tav>
                                      </p:tavLst>
                                    </p:anim>
                                  </p:childTnLst>
                                </p:cTn>
                              </p:par>
                              <p:par>
                                <p:cTn id="230" presetID="6" presetClass="emph" presetSubtype="0" fill="hold" nodeType="withEffect">
                                  <p:stCondLst>
                                    <p:cond delay="0"/>
                                  </p:stCondLst>
                                  <p:childTnLst>
                                    <p:anim to="" calcmode="lin" valueType="num">
                                      <p:cBhvr>
                                        <p:cTn id="231" dur="500" fill="hold">
                                          <p:stCondLst>
                                            <p:cond delay="0"/>
                                          </p:stCondLst>
                                        </p:cTn>
                                        <p:tgtEl>
                                          <p:spTgt spid="16"/>
                                        </p:tgtEl>
                                        <p:attrNameLst>
                                          <p:attrName>ppt_h</p:attrName>
                                        </p:attrNameLst>
                                      </p:cBhvr>
                                      <p:tavLst>
                                        <p:tav tm="0">
                                          <p:val>
                                            <p:strVal val="ppt_h"/>
                                          </p:val>
                                        </p:tav>
                                        <p:tav tm="100000">
                                          <p:val>
                                            <p:strVal val="#ppt_h"/>
                                          </p:val>
                                        </p:tav>
                                      </p:tavLst>
                                    </p:anim>
                                    <p:anim to="" calcmode="lin" valueType="num">
                                      <p:cBhvr>
                                        <p:cTn id="232" dur="500" fill="hold">
                                          <p:stCondLst>
                                            <p:cond delay="0"/>
                                          </p:stCondLst>
                                        </p:cTn>
                                        <p:tgtEl>
                                          <p:spTgt spid="16"/>
                                        </p:tgtEl>
                                        <p:attrNameLst>
                                          <p:attrName>ppt_w</p:attrName>
                                        </p:attrNameLst>
                                      </p:cBhvr>
                                      <p:tavLst>
                                        <p:tav tm="0">
                                          <p:val>
                                            <p:strVal val="ppt_w"/>
                                          </p:val>
                                        </p:tav>
                                        <p:tav tm="100000">
                                          <p:val>
                                            <p:strVal val="#ppt_w"/>
                                          </p:val>
                                        </p:tav>
                                      </p:tavLst>
                                    </p:anim>
                                  </p:childTnLst>
                                </p:cTn>
                              </p:par>
                              <p:par>
                                <p:cTn id="233" presetID="6" presetClass="emph" presetSubtype="0" fill="hold" nodeType="withEffect">
                                  <p:stCondLst>
                                    <p:cond delay="0"/>
                                  </p:stCondLst>
                                  <p:childTnLst>
                                    <p:anim to="" calcmode="lin" valueType="num">
                                      <p:cBhvr>
                                        <p:cTn id="234" dur="500" fill="hold">
                                          <p:stCondLst>
                                            <p:cond delay="0"/>
                                          </p:stCondLst>
                                        </p:cTn>
                                        <p:tgtEl>
                                          <p:spTgt spid="23"/>
                                        </p:tgtEl>
                                        <p:attrNameLst>
                                          <p:attrName>ppt_h</p:attrName>
                                        </p:attrNameLst>
                                      </p:cBhvr>
                                      <p:tavLst>
                                        <p:tav tm="0">
                                          <p:val>
                                            <p:strVal val="ppt_h"/>
                                          </p:val>
                                        </p:tav>
                                        <p:tav tm="100000">
                                          <p:val>
                                            <p:strVal val="#ppt_h"/>
                                          </p:val>
                                        </p:tav>
                                      </p:tavLst>
                                    </p:anim>
                                    <p:anim to="" calcmode="lin" valueType="num">
                                      <p:cBhvr>
                                        <p:cTn id="235" dur="500" fill="hold">
                                          <p:stCondLst>
                                            <p:cond delay="0"/>
                                          </p:stCondLst>
                                        </p:cTn>
                                        <p:tgtEl>
                                          <p:spTgt spid="23"/>
                                        </p:tgtEl>
                                        <p:attrNameLst>
                                          <p:attrName>ppt_w</p:attrName>
                                        </p:attrNameLst>
                                      </p:cBhvr>
                                      <p:tavLst>
                                        <p:tav tm="0">
                                          <p:val>
                                            <p:strVal val="ppt_w"/>
                                          </p:val>
                                        </p:tav>
                                        <p:tav tm="100000">
                                          <p:val>
                                            <p:strVal val="#ppt_w"/>
                                          </p:val>
                                        </p:tav>
                                      </p:tavLst>
                                    </p:anim>
                                  </p:childTnLst>
                                </p:cTn>
                              </p:par>
                              <p:par>
                                <p:cTn id="236" presetID="6" presetClass="emph" presetSubtype="0" fill="hold" nodeType="withEffect">
                                  <p:stCondLst>
                                    <p:cond delay="0"/>
                                  </p:stCondLst>
                                  <p:childTnLst>
                                    <p:anim to="" calcmode="lin" valueType="num">
                                      <p:cBhvr>
                                        <p:cTn id="237" dur="500" fill="hold">
                                          <p:stCondLst>
                                            <p:cond delay="0"/>
                                          </p:stCondLst>
                                        </p:cTn>
                                        <p:tgtEl>
                                          <p:spTgt spid="24"/>
                                        </p:tgtEl>
                                        <p:attrNameLst>
                                          <p:attrName>ppt_h</p:attrName>
                                        </p:attrNameLst>
                                      </p:cBhvr>
                                      <p:tavLst>
                                        <p:tav tm="0">
                                          <p:val>
                                            <p:strVal val="#ppt_h"/>
                                          </p:val>
                                        </p:tav>
                                        <p:tav tm="100000">
                                          <p:val>
                                            <p:strVal val="#ppt_h*1.5"/>
                                          </p:val>
                                        </p:tav>
                                      </p:tavLst>
                                    </p:anim>
                                    <p:anim to="" calcmode="lin" valueType="num">
                                      <p:cBhvr>
                                        <p:cTn id="238" dur="500" fill="hold">
                                          <p:stCondLst>
                                            <p:cond delay="0"/>
                                          </p:stCondLst>
                                        </p:cTn>
                                        <p:tgtEl>
                                          <p:spTgt spid="24"/>
                                        </p:tgtEl>
                                        <p:attrNameLst>
                                          <p:attrName>ppt_w</p:attrName>
                                        </p:attrNameLst>
                                      </p:cBhvr>
                                      <p:tavLst>
                                        <p:tav tm="0">
                                          <p:val>
                                            <p:strVal val="#ppt_w"/>
                                          </p:val>
                                        </p:tav>
                                        <p:tav tm="100000">
                                          <p:val>
                                            <p:strVal val="#ppt_w*1.5"/>
                                          </p:val>
                                        </p:tav>
                                      </p:tavLst>
                                    </p:anim>
                                  </p:childTnLst>
                                </p:cTn>
                              </p:par>
                            </p:childTnLst>
                          </p:cTn>
                        </p:par>
                      </p:childTnLst>
                    </p:cTn>
                  </p:par>
                </p:childTnLst>
              </p:cTn>
              <p:nextCondLst>
                <p:cond evt="onClick" delay="0">
                  <p:tgtEl>
                    <p:spTgt spid="24"/>
                  </p:tgtEl>
                </p:cond>
              </p:nextCondLst>
            </p:seq>
          </p:childTnLst>
        </p:cTn>
      </p:par>
    </p:tnLst>
    <p:bldLst>
      <p:bldP spid="10" grpId="0" animBg="1"/>
      <p:bldP spid="10" grpId="1" animBg="1"/>
      <p:bldP spid="75" grpId="0" animBg="1"/>
      <p:bldP spid="76" grpId="0" animBg="1"/>
      <p:bldP spid="77" grpId="0" animBg="1"/>
      <p:bldP spid="78" grpId="0" animBg="1"/>
      <p:bldP spid="80" grpId="0" animBg="1"/>
      <p:bldP spid="81" grpId="0" animBg="1"/>
      <p:bldP spid="82" grpId="0" animBg="1"/>
      <p:bldP spid="83" grpId="0" animBg="1"/>
      <p:bldP spid="91" grpId="0"/>
      <p:bldP spid="99" grpId="0"/>
      <p:bldP spid="100" grpId="0"/>
      <p:bldP spid="101" grpId="0"/>
      <p:bldP spid="102" grpId="0" animBg="1"/>
      <p:bldP spid="103" grpId="0" animBg="1"/>
      <p:bldP spid="104" grpId="0" animBg="1"/>
      <p:bldP spid="105" grpId="0" animBg="1"/>
      <p:bldP spid="106" grpId="0" animBg="1"/>
      <p:bldP spid="107" grpId="0" animBg="1"/>
      <p:bldP spid="108" grpId="0" animBg="1"/>
      <p:bldP spid="52" grpId="0" animBg="1"/>
      <p:bldP spid="53"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fontAlgn="base"/>
            <a:fld id="{49AE70B2-8BF9-45C0-BB95-33D1B9D3A854}" type="slidenum">
              <a:rPr lang="zh-CN" altLang="en-US" strike="noStrike" noProof="1" smtClean="0">
                <a:latin typeface="微软雅黑" panose="020B0503020204020204" charset="-122"/>
                <a:ea typeface="微软雅黑" panose="020B0503020204020204" charset="-122"/>
                <a:cs typeface="+mn-cs"/>
              </a:rPr>
            </a:fld>
            <a:endParaRPr lang="zh-CN" altLang="en-US" strike="noStrike" noProof="1"/>
          </a:p>
        </p:txBody>
      </p:sp>
      <p:grpSp>
        <p:nvGrpSpPr>
          <p:cNvPr id="9" name="组合 8"/>
          <p:cNvGrpSpPr/>
          <p:nvPr/>
        </p:nvGrpSpPr>
        <p:grpSpPr>
          <a:xfrm>
            <a:off x="394010" y="2168912"/>
            <a:ext cx="11403979" cy="3172522"/>
            <a:chOff x="394010" y="2168912"/>
            <a:chExt cx="11403979" cy="3172522"/>
          </a:xfrm>
        </p:grpSpPr>
        <p:sp>
          <p:nvSpPr>
            <p:cNvPr id="8" name="矩形: 圆角 7"/>
            <p:cNvSpPr/>
            <p:nvPr/>
          </p:nvSpPr>
          <p:spPr>
            <a:xfrm>
              <a:off x="394010" y="4532261"/>
              <a:ext cx="11184674" cy="809173"/>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394010" y="3126497"/>
              <a:ext cx="11292467" cy="1021758"/>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394011" y="2252546"/>
              <a:ext cx="11292467" cy="4572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13316" y="2168912"/>
              <a:ext cx="11184673" cy="2096430"/>
            </a:xfrm>
            <a:prstGeom prst="rect">
              <a:avLst/>
            </a:prstGeom>
            <a:noFill/>
          </p:spPr>
          <p:txBody>
            <a:bodyPr wrap="square" lIns="0" tIns="0" rIns="0" bIns="0" rtlCol="0">
              <a:noAutofit/>
            </a:bodyPr>
            <a:lstStyle/>
            <a:p>
              <a:pPr marL="228600" indent="-228600" algn="l">
                <a:buAutoNum type="arabicPeriod"/>
              </a:pPr>
              <a:r>
                <a:rPr lang="en-US" altLang="zh-CN" sz="3200" dirty="0">
                  <a:solidFill>
                    <a:schemeClr val="tx1">
                      <a:lumMod val="75000"/>
                      <a:lumOff val="25000"/>
                    </a:schemeClr>
                  </a:solidFill>
                </a:rPr>
                <a:t> Is the writing well-organized and what order does the writer use?</a:t>
              </a:r>
              <a:endParaRPr lang="en-US" altLang="zh-CN" sz="3200" dirty="0">
                <a:solidFill>
                  <a:schemeClr val="tx1">
                    <a:lumMod val="75000"/>
                    <a:lumOff val="25000"/>
                  </a:schemeClr>
                </a:solidFill>
              </a:endParaRPr>
            </a:p>
            <a:p>
              <a:pPr algn="l"/>
              <a:endParaRPr lang="en-US" altLang="zh-CN" sz="3200" dirty="0">
                <a:solidFill>
                  <a:schemeClr val="tx1">
                    <a:lumMod val="75000"/>
                    <a:lumOff val="25000"/>
                  </a:schemeClr>
                </a:solidFill>
              </a:endParaRPr>
            </a:p>
            <a:p>
              <a:pPr algn="l"/>
              <a:r>
                <a:rPr lang="en-US" altLang="zh-CN" sz="3200" dirty="0">
                  <a:solidFill>
                    <a:schemeClr val="tx1">
                      <a:lumMod val="75000"/>
                      <a:lumOff val="25000"/>
                    </a:schemeClr>
                  </a:solidFill>
                </a:rPr>
                <a:t>2. Is the description detailed and vivid? </a:t>
              </a:r>
              <a:endParaRPr lang="en-US" altLang="zh-CN" sz="3200" dirty="0">
                <a:solidFill>
                  <a:schemeClr val="tx1">
                    <a:lumMod val="75000"/>
                    <a:lumOff val="25000"/>
                  </a:schemeClr>
                </a:solidFill>
              </a:endParaRPr>
            </a:p>
            <a:p>
              <a:pPr algn="l"/>
              <a:r>
                <a:rPr lang="en-US" altLang="zh-CN" sz="3200" dirty="0">
                  <a:solidFill>
                    <a:schemeClr val="tx1">
                      <a:lumMod val="75000"/>
                      <a:lumOff val="25000"/>
                    </a:schemeClr>
                  </a:solidFill>
                </a:rPr>
                <a:t>   What  words or sentences impress you most and why?</a:t>
              </a:r>
              <a:endParaRPr lang="en-US" altLang="zh-CN" sz="3200" dirty="0">
                <a:solidFill>
                  <a:schemeClr val="tx1">
                    <a:lumMod val="75000"/>
                    <a:lumOff val="25000"/>
                  </a:schemeClr>
                </a:solidFill>
              </a:endParaRPr>
            </a:p>
            <a:p>
              <a:pPr algn="l"/>
              <a:endParaRPr lang="en-US" altLang="zh-CN" sz="3200" dirty="0">
                <a:solidFill>
                  <a:schemeClr val="tx1">
                    <a:lumMod val="75000"/>
                    <a:lumOff val="25000"/>
                  </a:schemeClr>
                </a:solidFill>
              </a:endParaRPr>
            </a:p>
            <a:p>
              <a:pPr algn="l"/>
              <a:r>
                <a:rPr lang="en-US" altLang="zh-CN" sz="3200" dirty="0">
                  <a:solidFill>
                    <a:schemeClr val="tx1">
                      <a:lumMod val="75000"/>
                      <a:lumOff val="25000"/>
                    </a:schemeClr>
                  </a:solidFill>
                </a:rPr>
                <a:t>3. Can you find any grammar mistakes?</a:t>
              </a:r>
              <a:endParaRPr lang="zh-CN" altLang="en-US" sz="3200" dirty="0">
                <a:solidFill>
                  <a:schemeClr val="tx1">
                    <a:lumMod val="75000"/>
                    <a:lumOff val="25000"/>
                  </a:schemeClr>
                </a:solidFill>
              </a:endParaRPr>
            </a:p>
          </p:txBody>
        </p:sp>
      </p:grpSp>
      <p:sp>
        <p:nvSpPr>
          <p:cNvPr id="4" name="文本框 3"/>
          <p:cNvSpPr txBox="1"/>
          <p:nvPr/>
        </p:nvSpPr>
        <p:spPr>
          <a:xfrm>
            <a:off x="2860783" y="1037064"/>
            <a:ext cx="9331217" cy="646331"/>
          </a:xfrm>
          <a:prstGeom prst="rect">
            <a:avLst/>
          </a:prstGeom>
          <a:noFill/>
        </p:spPr>
        <p:txBody>
          <a:bodyPr wrap="square" rtlCol="0" anchor="t">
            <a:spAutoFit/>
          </a:bodyPr>
          <a:lstStyle/>
          <a:p>
            <a:r>
              <a:rPr lang="en-US" altLang="zh-CN" sz="3600" dirty="0">
                <a:solidFill>
                  <a:srgbClr val="FF0000"/>
                </a:solidFill>
                <a:latin typeface="Arial Black" panose="020B0A04020102020204" pitchFamily="34" charset="0"/>
                <a:cs typeface="Arial Black" panose="020B0A04020102020204" pitchFamily="34" charset="0"/>
              </a:rPr>
              <a:t>Writing</a:t>
            </a:r>
            <a:r>
              <a:rPr lang="en-US" altLang="zh-CN" sz="3600" dirty="0">
                <a:latin typeface="Arial Black" panose="020B0A04020102020204" pitchFamily="34" charset="0"/>
                <a:cs typeface="Arial Black" panose="020B0A04020102020204" pitchFamily="34" charset="0"/>
              </a:rPr>
              <a:t> and </a:t>
            </a:r>
            <a:r>
              <a:rPr lang="en-US" altLang="zh-CN" sz="3600" dirty="0">
                <a:solidFill>
                  <a:srgbClr val="7030A0"/>
                </a:solidFill>
                <a:latin typeface="Arial Black" panose="020B0A04020102020204" pitchFamily="34" charset="0"/>
                <a:cs typeface="Arial Black" panose="020B0A04020102020204" pitchFamily="34" charset="0"/>
              </a:rPr>
              <a:t>Sharing</a:t>
            </a:r>
            <a:endParaRPr lang="en-US" altLang="zh-CN" sz="3600" dirty="0">
              <a:solidFill>
                <a:srgbClr val="7030A0"/>
              </a:solidFill>
              <a:latin typeface="Arial Black" panose="020B0A04020102020204" pitchFamily="34" charset="0"/>
              <a:cs typeface="Arial Black" panose="020B0A04020102020204" pitchFamily="34" charset="0"/>
            </a:endParaRPr>
          </a:p>
        </p:txBody>
      </p:sp>
      <p:sp>
        <p:nvSpPr>
          <p:cNvPr id="5" name="矩形 4"/>
          <p:cNvSpPr/>
          <p:nvPr/>
        </p:nvSpPr>
        <p:spPr>
          <a:xfrm>
            <a:off x="4839629" y="925551"/>
            <a:ext cx="3657600" cy="7578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hlinkClick r:id="rId1" action="ppaction://hlinksldjump"/>
          </p:cNvPr>
          <p:cNvSpPr/>
          <p:nvPr/>
        </p:nvSpPr>
        <p:spPr>
          <a:xfrm>
            <a:off x="11299786" y="6048917"/>
            <a:ext cx="832624" cy="758283"/>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KSO_WM_BEAUTIFY_FLAG" val="#wm#"/>
  <p:tag name="KSO_WM_TEMPLATE_CATEGORY" val="custom"/>
  <p:tag name="KSO_WM_TEMPLATE_INDEX" val="20201861"/>
</p:tagLst>
</file>

<file path=ppt/theme/theme1.xml><?xml version="1.0" encoding="utf-8"?>
<a:theme xmlns:a="http://schemas.openxmlformats.org/drawingml/2006/main" name="Office 主题">
  <a:themeElements>
    <a:clrScheme name="Great Pitch Decks - Environment">
      <a:dk1>
        <a:sysClr val="windowText" lastClr="000000"/>
      </a:dk1>
      <a:lt1>
        <a:sysClr val="window" lastClr="FFFFFF"/>
      </a:lt1>
      <a:dk2>
        <a:srgbClr val="375C1E"/>
      </a:dk2>
      <a:lt2>
        <a:srgbClr val="E2DFCC"/>
      </a:lt2>
      <a:accent1>
        <a:srgbClr val="9ACB39"/>
      </a:accent1>
      <a:accent2>
        <a:srgbClr val="64C24A"/>
      </a:accent2>
      <a:accent3>
        <a:srgbClr val="297D53"/>
      </a:accent3>
      <a:accent4>
        <a:srgbClr val="FECF3F"/>
      </a:accent4>
      <a:accent5>
        <a:srgbClr val="F99D40"/>
      </a:accent5>
      <a:accent6>
        <a:srgbClr val="715C21"/>
      </a:accent6>
      <a:hlink>
        <a:srgbClr val="63A537"/>
      </a:hlink>
      <a:folHlink>
        <a:srgbClr val="63A537"/>
      </a:folHlink>
    </a:clrScheme>
    <a:fontScheme name="Custom 143">
      <a:majorFont>
        <a:latin typeface="Rockwel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smtClean="0">
            <a:solidFill>
              <a:schemeClr val="tx1">
                <a:lumMod val="75000"/>
                <a:lumOff val="25000"/>
              </a:schemeClr>
            </a:solidFill>
            <a:latin typeface="+mn-lt"/>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融资演讲稿</Template>
  <TotalTime>0</TotalTime>
  <Words>5207</Words>
  <Application>WPS 演示</Application>
  <PresentationFormat>宽屏</PresentationFormat>
  <Paragraphs>205</Paragraphs>
  <Slides>12</Slides>
  <Notes>2</Notes>
  <HiddenSlides>0</HiddenSlides>
  <MMClips>4</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12</vt:i4>
      </vt:variant>
    </vt:vector>
  </HeadingPairs>
  <TitlesOfParts>
    <vt:vector size="27" baseType="lpstr">
      <vt:lpstr>Arial</vt:lpstr>
      <vt:lpstr>宋体</vt:lpstr>
      <vt:lpstr>Wingdings</vt:lpstr>
      <vt:lpstr>Microsoft YaHei UI Light</vt:lpstr>
      <vt:lpstr>Microsoft YaHei UI</vt:lpstr>
      <vt:lpstr>Times New Roman</vt:lpstr>
      <vt:lpstr>微软雅黑</vt:lpstr>
      <vt:lpstr>HelveticaNeue</vt:lpstr>
      <vt:lpstr>NumberOnly</vt:lpstr>
      <vt:lpstr>华文新魏</vt:lpstr>
      <vt:lpstr>Arial Black</vt:lpstr>
      <vt:lpstr>Papyrus</vt:lpstr>
      <vt:lpstr>Arial Unicode MS</vt:lpstr>
      <vt:lpstr>Calibri Light</vt:lpstr>
      <vt:lpstr>Office 主题</vt:lpstr>
      <vt:lpstr>PowerPoint 演示文稿</vt:lpstr>
      <vt:lpstr>Describe a place  I like</vt:lpstr>
      <vt:lpstr>Guess: what’s the place I like?</vt:lpstr>
      <vt:lpstr>PowerPoint 演示文稿</vt:lpstr>
      <vt:lpstr>What can you get for five senses? In which place? </vt:lpstr>
      <vt:lpstr>East or West, Home is the best.</vt:lpstr>
      <vt:lpstr>Changshan is a beautiful and slow-pace city. </vt:lpstr>
      <vt:lpstr>PowerPoint 演示文稿</vt:lpstr>
      <vt:lpstr>PowerPoint 演示文稿</vt:lpstr>
      <vt:lpstr>One Sample</vt:lpstr>
      <vt:lpstr>Homework</vt:lpstr>
      <vt:lpstr>Slow down, take a deep breath and find the beauty around you!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演示文稿 标题</dc:title>
  <dc:creator>李 婷婷</dc:creator>
  <cp:lastModifiedBy>南山有谷堆</cp:lastModifiedBy>
  <cp:revision>110</cp:revision>
  <dcterms:created xsi:type="dcterms:W3CDTF">2021-03-04T14:08:00Z</dcterms:created>
  <dcterms:modified xsi:type="dcterms:W3CDTF">2021-04-15T03:36:03Z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E3A0ABEB510F4DBB838D4A5FFFCE8E5D</vt:lpwstr>
  </property>
  <property fmtid="{D5CDD505-2E9C-101B-9397-08002B2CF9AE}" pid="3" name="KSOProductBuildVer">
    <vt:lpwstr>2052-11.8.2.8506</vt:lpwstr>
  </property>
</Properties>
</file>