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80" r:id="rId4"/>
  </p:sldMasterIdLst>
  <p:notesMasterIdLst>
    <p:notesMasterId r:id="rId20"/>
  </p:notesMasterIdLst>
  <p:sldIdLst>
    <p:sldId id="299" r:id="rId5"/>
    <p:sldId id="262" r:id="rId6"/>
    <p:sldId id="259" r:id="rId7"/>
    <p:sldId id="264" r:id="rId8"/>
    <p:sldId id="275" r:id="rId9"/>
    <p:sldId id="277" r:id="rId10"/>
    <p:sldId id="287" r:id="rId11"/>
    <p:sldId id="276" r:id="rId12"/>
    <p:sldId id="265" r:id="rId13"/>
    <p:sldId id="266" r:id="rId14"/>
    <p:sldId id="268" r:id="rId15"/>
    <p:sldId id="260" r:id="rId16"/>
    <p:sldId id="261" r:id="rId17"/>
    <p:sldId id="263" r:id="rId18"/>
    <p:sldId id="267" r:id="rId19"/>
    <p:sldId id="298"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5"/>
        <p:guide pos="389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6.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image" Target="../media/image2.png"/><Relationship Id="rId24" Type="http://schemas.openxmlformats.org/officeDocument/2006/relationships/tags" Target="../tags/tag82.xml"/><Relationship Id="rId23" Type="http://schemas.openxmlformats.org/officeDocument/2006/relationships/tags" Target="../tags/tag81.xml"/><Relationship Id="rId22" Type="http://schemas.openxmlformats.org/officeDocument/2006/relationships/tags" Target="../tags/tag80.xml"/><Relationship Id="rId21" Type="http://schemas.openxmlformats.org/officeDocument/2006/relationships/tags" Target="../tags/tag79.xml"/><Relationship Id="rId20" Type="http://schemas.openxmlformats.org/officeDocument/2006/relationships/tags" Target="../tags/tag78.xml"/><Relationship Id="rId2" Type="http://schemas.openxmlformats.org/officeDocument/2006/relationships/tags" Target="../tags/tag62.xml"/><Relationship Id="rId19" Type="http://schemas.openxmlformats.org/officeDocument/2006/relationships/tags" Target="../tags/tag77.xml"/><Relationship Id="rId18" Type="http://schemas.openxmlformats.org/officeDocument/2006/relationships/image" Target="../media/image3.emf"/><Relationship Id="rId17" Type="http://schemas.openxmlformats.org/officeDocument/2006/relationships/tags" Target="../tags/tag76.xml"/><Relationship Id="rId16" Type="http://schemas.openxmlformats.org/officeDocument/2006/relationships/tags" Target="../tags/tag75.xml"/><Relationship Id="rId15" Type="http://schemas.openxmlformats.org/officeDocument/2006/relationships/tags" Target="../tags/tag74.xml"/><Relationship Id="rId14" Type="http://schemas.openxmlformats.org/officeDocument/2006/relationships/tags" Target="../tags/tag73.xml"/><Relationship Id="rId13" Type="http://schemas.openxmlformats.org/officeDocument/2006/relationships/tags" Target="../tags/tag72.xml"/><Relationship Id="rId12" Type="http://schemas.openxmlformats.org/officeDocument/2006/relationships/tags" Target="../tags/tag71.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image" Target="../media/image5.png"/><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image" Target="../media/image4.png"/><Relationship Id="rId2" Type="http://schemas.openxmlformats.org/officeDocument/2006/relationships/tags" Target="../tags/tag9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image" Target="../media/image4.png"/><Relationship Id="rId2" Type="http://schemas.openxmlformats.org/officeDocument/2006/relationships/tags" Target="../tags/tag105.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image" Target="../media/image6.png"/><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4.png"/><Relationship Id="rId2" Type="http://schemas.openxmlformats.org/officeDocument/2006/relationships/tags" Target="../tags/tag12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image" Target="../media/image8.png"/><Relationship Id="rId6" Type="http://schemas.openxmlformats.org/officeDocument/2006/relationships/tags" Target="../tags/tag134.xml"/><Relationship Id="rId5" Type="http://schemas.openxmlformats.org/officeDocument/2006/relationships/image" Target="../media/image7.png"/><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image" Target="../media/image8.png"/><Relationship Id="rId6" Type="http://schemas.openxmlformats.org/officeDocument/2006/relationships/tags" Target="../tags/tag143.xml"/><Relationship Id="rId5" Type="http://schemas.openxmlformats.org/officeDocument/2006/relationships/image" Target="../media/image7.png"/><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image" Target="../media/image3.emf"/><Relationship Id="rId5" Type="http://schemas.openxmlformats.org/officeDocument/2006/relationships/tags" Target="../tags/tag150.xml"/><Relationship Id="rId4" Type="http://schemas.openxmlformats.org/officeDocument/2006/relationships/image" Target="../media/image2.png"/><Relationship Id="rId3" Type="http://schemas.openxmlformats.org/officeDocument/2006/relationships/tags" Target="../tags/tag149.xml"/><Relationship Id="rId23" Type="http://schemas.openxmlformats.org/officeDocument/2006/relationships/tags" Target="../tags/tag167.xml"/><Relationship Id="rId22" Type="http://schemas.openxmlformats.org/officeDocument/2006/relationships/tags" Target="../tags/tag166.xml"/><Relationship Id="rId21" Type="http://schemas.openxmlformats.org/officeDocument/2006/relationships/tags" Target="../tags/tag165.xml"/><Relationship Id="rId20" Type="http://schemas.openxmlformats.org/officeDocument/2006/relationships/tags" Target="../tags/tag164.xml"/><Relationship Id="rId2" Type="http://schemas.openxmlformats.org/officeDocument/2006/relationships/tags" Target="../tags/tag148.xml"/><Relationship Id="rId19" Type="http://schemas.openxmlformats.org/officeDocument/2006/relationships/tags" Target="../tags/tag163.xml"/><Relationship Id="rId18" Type="http://schemas.openxmlformats.org/officeDocument/2006/relationships/tags" Target="../tags/tag162.xml"/><Relationship Id="rId17" Type="http://schemas.openxmlformats.org/officeDocument/2006/relationships/tags" Target="../tags/tag161.xml"/><Relationship Id="rId16" Type="http://schemas.openxmlformats.org/officeDocument/2006/relationships/tags" Target="../tags/tag160.xml"/><Relationship Id="rId15" Type="http://schemas.openxmlformats.org/officeDocument/2006/relationships/tags" Target="../tags/tag159.xml"/><Relationship Id="rId14" Type="http://schemas.openxmlformats.org/officeDocument/2006/relationships/tags" Target="../tags/tag158.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image" Target="../media/image4.png"/><Relationship Id="rId2" Type="http://schemas.openxmlformats.org/officeDocument/2006/relationships/tags" Target="../tags/tag168.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image" Target="../media/image8.png"/><Relationship Id="rId5" Type="http://schemas.openxmlformats.org/officeDocument/2006/relationships/tags" Target="../tags/tag175.xml"/><Relationship Id="rId4" Type="http://schemas.openxmlformats.org/officeDocument/2006/relationships/image" Target="../media/image7.png"/><Relationship Id="rId3" Type="http://schemas.openxmlformats.org/officeDocument/2006/relationships/tags" Target="../tags/tag174.xml"/><Relationship Id="rId2" Type="http://schemas.openxmlformats.org/officeDocument/2006/relationships/tags" Target="../tags/tag173.xml"/><Relationship Id="rId11" Type="http://schemas.openxmlformats.org/officeDocument/2006/relationships/tags" Target="../tags/tag180.xml"/><Relationship Id="rId10" Type="http://schemas.openxmlformats.org/officeDocument/2006/relationships/tags" Target="../tags/tag17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image" Target="../media/image9.png"/><Relationship Id="rId3" Type="http://schemas.openxmlformats.org/officeDocument/2006/relationships/tags" Target="../tags/tag182.xml"/><Relationship Id="rId2" Type="http://schemas.openxmlformats.org/officeDocument/2006/relationships/tags" Target="../tags/tag181.xml"/><Relationship Id="rId10" Type="http://schemas.openxmlformats.org/officeDocument/2006/relationships/tags" Target="../tags/tag188.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image" Target="../media/image10.png"/><Relationship Id="rId3" Type="http://schemas.openxmlformats.org/officeDocument/2006/relationships/tags" Target="../tags/tag190.xml"/><Relationship Id="rId2" Type="http://schemas.openxmlformats.org/officeDocument/2006/relationships/tags" Target="../tags/tag189.xml"/><Relationship Id="rId10" Type="http://schemas.openxmlformats.org/officeDocument/2006/relationships/tags" Target="../tags/tag19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image" Target="../media/image11.png"/><Relationship Id="rId3" Type="http://schemas.openxmlformats.org/officeDocument/2006/relationships/tags" Target="../tags/tag198.xml"/><Relationship Id="rId2" Type="http://schemas.openxmlformats.org/officeDocument/2006/relationships/tags" Target="../tags/tag197.xml"/><Relationship Id="rId10" Type="http://schemas.openxmlformats.org/officeDocument/2006/relationships/tags" Target="../tags/tag20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11.xml"/><Relationship Id="rId8" Type="http://schemas.openxmlformats.org/officeDocument/2006/relationships/tags" Target="../tags/tag210.xml"/><Relationship Id="rId7" Type="http://schemas.openxmlformats.org/officeDocument/2006/relationships/tags" Target="../tags/tag209.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image" Target="../media/image12.png"/><Relationship Id="rId2" Type="http://schemas.openxmlformats.org/officeDocument/2006/relationships/tags" Target="../tags/tag205.xml"/><Relationship Id="rId12" Type="http://schemas.openxmlformats.org/officeDocument/2006/relationships/tags" Target="../tags/tag214.xml"/><Relationship Id="rId11" Type="http://schemas.openxmlformats.org/officeDocument/2006/relationships/tags" Target="../tags/tag213.xml"/><Relationship Id="rId10" Type="http://schemas.openxmlformats.org/officeDocument/2006/relationships/tags" Target="../tags/tag21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20.xml"/><Relationship Id="rId8" Type="http://schemas.openxmlformats.org/officeDocument/2006/relationships/tags" Target="../tags/tag219.xml"/><Relationship Id="rId7" Type="http://schemas.openxmlformats.org/officeDocument/2006/relationships/tags" Target="../tags/tag218.xml"/><Relationship Id="rId6" Type="http://schemas.openxmlformats.org/officeDocument/2006/relationships/image" Target="../media/image14.png"/><Relationship Id="rId5" Type="http://schemas.openxmlformats.org/officeDocument/2006/relationships/tags" Target="../tags/tag217.xml"/><Relationship Id="rId4" Type="http://schemas.openxmlformats.org/officeDocument/2006/relationships/image" Target="../media/image13.png"/><Relationship Id="rId3" Type="http://schemas.openxmlformats.org/officeDocument/2006/relationships/tags" Target="../tags/tag216.xml"/><Relationship Id="rId2" Type="http://schemas.openxmlformats.org/officeDocument/2006/relationships/tags" Target="../tags/tag215.xml"/><Relationship Id="rId11" Type="http://schemas.openxmlformats.org/officeDocument/2006/relationships/tags" Target="../tags/tag222.xml"/><Relationship Id="rId10" Type="http://schemas.openxmlformats.org/officeDocument/2006/relationships/tags" Target="../tags/tag22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tags" Target="../tags/tag234.xml"/><Relationship Id="rId7" Type="http://schemas.openxmlformats.org/officeDocument/2006/relationships/tags" Target="../tags/tag233.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image" Target="../media/image2.png"/><Relationship Id="rId24" Type="http://schemas.openxmlformats.org/officeDocument/2006/relationships/tags" Target="../tags/tag249.xml"/><Relationship Id="rId23" Type="http://schemas.openxmlformats.org/officeDocument/2006/relationships/tags" Target="../tags/tag248.xml"/><Relationship Id="rId22" Type="http://schemas.openxmlformats.org/officeDocument/2006/relationships/tags" Target="../tags/tag247.xml"/><Relationship Id="rId21" Type="http://schemas.openxmlformats.org/officeDocument/2006/relationships/tags" Target="../tags/tag246.xml"/><Relationship Id="rId20" Type="http://schemas.openxmlformats.org/officeDocument/2006/relationships/tags" Target="../tags/tag245.xml"/><Relationship Id="rId2" Type="http://schemas.openxmlformats.org/officeDocument/2006/relationships/tags" Target="../tags/tag229.xml"/><Relationship Id="rId19" Type="http://schemas.openxmlformats.org/officeDocument/2006/relationships/tags" Target="../tags/tag244.xml"/><Relationship Id="rId18" Type="http://schemas.openxmlformats.org/officeDocument/2006/relationships/image" Target="../media/image3.emf"/><Relationship Id="rId17" Type="http://schemas.openxmlformats.org/officeDocument/2006/relationships/tags" Target="../tags/tag243.xml"/><Relationship Id="rId16" Type="http://schemas.openxmlformats.org/officeDocument/2006/relationships/tags" Target="../tags/tag242.xml"/><Relationship Id="rId15" Type="http://schemas.openxmlformats.org/officeDocument/2006/relationships/tags" Target="../tags/tag241.xml"/><Relationship Id="rId14" Type="http://schemas.openxmlformats.org/officeDocument/2006/relationships/tags" Target="../tags/tag240.xml"/><Relationship Id="rId13" Type="http://schemas.openxmlformats.org/officeDocument/2006/relationships/tags" Target="../tags/tag239.xml"/><Relationship Id="rId12" Type="http://schemas.openxmlformats.org/officeDocument/2006/relationships/tags" Target="../tags/tag238.xml"/><Relationship Id="rId11" Type="http://schemas.openxmlformats.org/officeDocument/2006/relationships/tags" Target="../tags/tag237.xml"/><Relationship Id="rId10" Type="http://schemas.openxmlformats.org/officeDocument/2006/relationships/tags" Target="../tags/tag236.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4.png"/><Relationship Id="rId7" Type="http://schemas.openxmlformats.org/officeDocument/2006/relationships/tags" Target="../tags/tag255.xml"/><Relationship Id="rId6" Type="http://schemas.openxmlformats.org/officeDocument/2006/relationships/tags" Target="../tags/tag254.xml"/><Relationship Id="rId5" Type="http://schemas.openxmlformats.org/officeDocument/2006/relationships/tags" Target="../tags/tag253.xml"/><Relationship Id="rId4" Type="http://schemas.openxmlformats.org/officeDocument/2006/relationships/tags" Target="../tags/tag252.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62.xml"/><Relationship Id="rId8" Type="http://schemas.openxmlformats.org/officeDocument/2006/relationships/tags" Target="../tags/tag261.xml"/><Relationship Id="rId7" Type="http://schemas.openxmlformats.org/officeDocument/2006/relationships/tags" Target="../tags/tag260.xml"/><Relationship Id="rId6" Type="http://schemas.openxmlformats.org/officeDocument/2006/relationships/image" Target="../media/image5.png"/><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1" Type="http://schemas.openxmlformats.org/officeDocument/2006/relationships/tags" Target="../tags/tag264.xml"/><Relationship Id="rId10" Type="http://schemas.openxmlformats.org/officeDocument/2006/relationships/tags" Target="../tags/tag263.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71.xml"/><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image" Target="../media/image4.png"/><Relationship Id="rId2" Type="http://schemas.openxmlformats.org/officeDocument/2006/relationships/tags" Target="../tags/tag265.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tags" Target="../tags/tag277.xml"/><Relationship Id="rId7" Type="http://schemas.openxmlformats.org/officeDocument/2006/relationships/tags" Target="../tags/tag276.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3" Type="http://schemas.openxmlformats.org/officeDocument/2006/relationships/image" Target="../media/image4.png"/><Relationship Id="rId2" Type="http://schemas.openxmlformats.org/officeDocument/2006/relationships/tags" Target="../tags/tag272.xml"/><Relationship Id="rId11" Type="http://schemas.openxmlformats.org/officeDocument/2006/relationships/tags" Target="../tags/tag280.xml"/><Relationship Id="rId10" Type="http://schemas.openxmlformats.org/officeDocument/2006/relationships/tags" Target="../tags/tag279.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87.xml"/><Relationship Id="rId8" Type="http://schemas.openxmlformats.org/officeDocument/2006/relationships/tags" Target="../tags/tag286.xml"/><Relationship Id="rId7" Type="http://schemas.openxmlformats.org/officeDocument/2006/relationships/tags" Target="../tags/tag285.xml"/><Relationship Id="rId6" Type="http://schemas.openxmlformats.org/officeDocument/2006/relationships/tags" Target="../tags/tag284.xml"/><Relationship Id="rId5" Type="http://schemas.openxmlformats.org/officeDocument/2006/relationships/image" Target="../media/image6.png"/><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tags" Target="../tags/tag296.xml"/><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image" Target="../media/image4.png"/><Relationship Id="rId2" Type="http://schemas.openxmlformats.org/officeDocument/2006/relationships/tags" Target="../tags/tag291.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303.xml"/><Relationship Id="rId8" Type="http://schemas.openxmlformats.org/officeDocument/2006/relationships/tags" Target="../tags/tag302.xml"/><Relationship Id="rId7" Type="http://schemas.openxmlformats.org/officeDocument/2006/relationships/image" Target="../media/image8.png"/><Relationship Id="rId6" Type="http://schemas.openxmlformats.org/officeDocument/2006/relationships/tags" Target="../tags/tag301.xml"/><Relationship Id="rId5" Type="http://schemas.openxmlformats.org/officeDocument/2006/relationships/image" Target="../media/image7.png"/><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2" Type="http://schemas.openxmlformats.org/officeDocument/2006/relationships/tags" Target="../tags/tag306.xml"/><Relationship Id="rId11" Type="http://schemas.openxmlformats.org/officeDocument/2006/relationships/tags" Target="../tags/tag305.xml"/><Relationship Id="rId10" Type="http://schemas.openxmlformats.org/officeDocument/2006/relationships/tags" Target="../tags/tag304.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tags" Target="../tags/tag311.xml"/><Relationship Id="rId7" Type="http://schemas.openxmlformats.org/officeDocument/2006/relationships/image" Target="../media/image8.png"/><Relationship Id="rId6" Type="http://schemas.openxmlformats.org/officeDocument/2006/relationships/tags" Target="../tags/tag310.xml"/><Relationship Id="rId5" Type="http://schemas.openxmlformats.org/officeDocument/2006/relationships/image" Target="../media/image7.png"/><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1" Type="http://schemas.openxmlformats.org/officeDocument/2006/relationships/tags" Target="../tags/tag314.xml"/><Relationship Id="rId10" Type="http://schemas.openxmlformats.org/officeDocument/2006/relationships/tags" Target="../tags/tag313.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320.xml"/><Relationship Id="rId8" Type="http://schemas.openxmlformats.org/officeDocument/2006/relationships/tags" Target="../tags/tag319.xml"/><Relationship Id="rId7" Type="http://schemas.openxmlformats.org/officeDocument/2006/relationships/tags" Target="../tags/tag318.xml"/><Relationship Id="rId6" Type="http://schemas.openxmlformats.org/officeDocument/2006/relationships/image" Target="../media/image3.emf"/><Relationship Id="rId5" Type="http://schemas.openxmlformats.org/officeDocument/2006/relationships/tags" Target="../tags/tag317.xml"/><Relationship Id="rId4" Type="http://schemas.openxmlformats.org/officeDocument/2006/relationships/image" Target="../media/image2.png"/><Relationship Id="rId3" Type="http://schemas.openxmlformats.org/officeDocument/2006/relationships/tags" Target="../tags/tag316.xml"/><Relationship Id="rId23" Type="http://schemas.openxmlformats.org/officeDocument/2006/relationships/tags" Target="../tags/tag334.xml"/><Relationship Id="rId22" Type="http://schemas.openxmlformats.org/officeDocument/2006/relationships/tags" Target="../tags/tag333.xml"/><Relationship Id="rId21" Type="http://schemas.openxmlformats.org/officeDocument/2006/relationships/tags" Target="../tags/tag332.xml"/><Relationship Id="rId20" Type="http://schemas.openxmlformats.org/officeDocument/2006/relationships/tags" Target="../tags/tag331.xml"/><Relationship Id="rId2" Type="http://schemas.openxmlformats.org/officeDocument/2006/relationships/tags" Target="../tags/tag315.xml"/><Relationship Id="rId19" Type="http://schemas.openxmlformats.org/officeDocument/2006/relationships/tags" Target="../tags/tag330.xml"/><Relationship Id="rId18" Type="http://schemas.openxmlformats.org/officeDocument/2006/relationships/tags" Target="../tags/tag329.xml"/><Relationship Id="rId17" Type="http://schemas.openxmlformats.org/officeDocument/2006/relationships/tags" Target="../tags/tag328.xml"/><Relationship Id="rId16" Type="http://schemas.openxmlformats.org/officeDocument/2006/relationships/tags" Target="../tags/tag327.xml"/><Relationship Id="rId15" Type="http://schemas.openxmlformats.org/officeDocument/2006/relationships/tags" Target="../tags/tag326.xml"/><Relationship Id="rId14" Type="http://schemas.openxmlformats.org/officeDocument/2006/relationships/tags" Target="../tags/tag325.xml"/><Relationship Id="rId13" Type="http://schemas.openxmlformats.org/officeDocument/2006/relationships/tags" Target="../tags/tag324.xml"/><Relationship Id="rId12" Type="http://schemas.openxmlformats.org/officeDocument/2006/relationships/tags" Target="../tags/tag323.xml"/><Relationship Id="rId11" Type="http://schemas.openxmlformats.org/officeDocument/2006/relationships/tags" Target="../tags/tag322.xml"/><Relationship Id="rId10" Type="http://schemas.openxmlformats.org/officeDocument/2006/relationships/tags" Target="../tags/tag321.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7" Type="http://schemas.openxmlformats.org/officeDocument/2006/relationships/tags" Target="../tags/tag339.xml"/><Relationship Id="rId6" Type="http://schemas.openxmlformats.org/officeDocument/2006/relationships/tags" Target="../tags/tag338.xml"/><Relationship Id="rId5" Type="http://schemas.openxmlformats.org/officeDocument/2006/relationships/tags" Target="../tags/tag337.xml"/><Relationship Id="rId4" Type="http://schemas.openxmlformats.org/officeDocument/2006/relationships/tags" Target="../tags/tag336.xml"/><Relationship Id="rId3" Type="http://schemas.openxmlformats.org/officeDocument/2006/relationships/image" Target="../media/image4.png"/><Relationship Id="rId2" Type="http://schemas.openxmlformats.org/officeDocument/2006/relationships/tags" Target="../tags/tag335.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345.xml"/><Relationship Id="rId8" Type="http://schemas.openxmlformats.org/officeDocument/2006/relationships/tags" Target="../tags/tag344.xml"/><Relationship Id="rId7" Type="http://schemas.openxmlformats.org/officeDocument/2006/relationships/tags" Target="../tags/tag343.xml"/><Relationship Id="rId6" Type="http://schemas.openxmlformats.org/officeDocument/2006/relationships/image" Target="../media/image8.png"/><Relationship Id="rId5" Type="http://schemas.openxmlformats.org/officeDocument/2006/relationships/tags" Target="../tags/tag342.xml"/><Relationship Id="rId4" Type="http://schemas.openxmlformats.org/officeDocument/2006/relationships/image" Target="../media/image7.png"/><Relationship Id="rId3" Type="http://schemas.openxmlformats.org/officeDocument/2006/relationships/tags" Target="../tags/tag341.xml"/><Relationship Id="rId2" Type="http://schemas.openxmlformats.org/officeDocument/2006/relationships/tags" Target="../tags/tag340.xml"/><Relationship Id="rId11" Type="http://schemas.openxmlformats.org/officeDocument/2006/relationships/tags" Target="../tags/tag347.xml"/><Relationship Id="rId10" Type="http://schemas.openxmlformats.org/officeDocument/2006/relationships/tags" Target="../tags/tag346.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354.xml"/><Relationship Id="rId8" Type="http://schemas.openxmlformats.org/officeDocument/2006/relationships/tags" Target="../tags/tag353.xml"/><Relationship Id="rId7" Type="http://schemas.openxmlformats.org/officeDocument/2006/relationships/tags" Target="../tags/tag352.xml"/><Relationship Id="rId6" Type="http://schemas.openxmlformats.org/officeDocument/2006/relationships/tags" Target="../tags/tag351.xml"/><Relationship Id="rId5" Type="http://schemas.openxmlformats.org/officeDocument/2006/relationships/tags" Target="../tags/tag350.xml"/><Relationship Id="rId4" Type="http://schemas.openxmlformats.org/officeDocument/2006/relationships/image" Target="../media/image9.png"/><Relationship Id="rId3" Type="http://schemas.openxmlformats.org/officeDocument/2006/relationships/tags" Target="../tags/tag349.xml"/><Relationship Id="rId2" Type="http://schemas.openxmlformats.org/officeDocument/2006/relationships/tags" Target="../tags/tag348.xml"/><Relationship Id="rId10" Type="http://schemas.openxmlformats.org/officeDocument/2006/relationships/tags" Target="../tags/tag355.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62.xml"/><Relationship Id="rId8" Type="http://schemas.openxmlformats.org/officeDocument/2006/relationships/tags" Target="../tags/tag361.xml"/><Relationship Id="rId7" Type="http://schemas.openxmlformats.org/officeDocument/2006/relationships/tags" Target="../tags/tag360.xml"/><Relationship Id="rId6" Type="http://schemas.openxmlformats.org/officeDocument/2006/relationships/tags" Target="../tags/tag359.xml"/><Relationship Id="rId5" Type="http://schemas.openxmlformats.org/officeDocument/2006/relationships/tags" Target="../tags/tag358.xml"/><Relationship Id="rId4" Type="http://schemas.openxmlformats.org/officeDocument/2006/relationships/image" Target="../media/image10.png"/><Relationship Id="rId3" Type="http://schemas.openxmlformats.org/officeDocument/2006/relationships/tags" Target="../tags/tag357.xml"/><Relationship Id="rId2" Type="http://schemas.openxmlformats.org/officeDocument/2006/relationships/tags" Target="../tags/tag356.xml"/><Relationship Id="rId10" Type="http://schemas.openxmlformats.org/officeDocument/2006/relationships/tags" Target="../tags/tag363.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70.xml"/><Relationship Id="rId8" Type="http://schemas.openxmlformats.org/officeDocument/2006/relationships/tags" Target="../tags/tag369.xml"/><Relationship Id="rId7" Type="http://schemas.openxmlformats.org/officeDocument/2006/relationships/tags" Target="../tags/tag368.xml"/><Relationship Id="rId6" Type="http://schemas.openxmlformats.org/officeDocument/2006/relationships/tags" Target="../tags/tag367.xml"/><Relationship Id="rId5" Type="http://schemas.openxmlformats.org/officeDocument/2006/relationships/tags" Target="../tags/tag366.xml"/><Relationship Id="rId4" Type="http://schemas.openxmlformats.org/officeDocument/2006/relationships/image" Target="../media/image11.png"/><Relationship Id="rId3" Type="http://schemas.openxmlformats.org/officeDocument/2006/relationships/tags" Target="../tags/tag365.xml"/><Relationship Id="rId2" Type="http://schemas.openxmlformats.org/officeDocument/2006/relationships/tags" Target="../tags/tag364.xml"/><Relationship Id="rId10" Type="http://schemas.openxmlformats.org/officeDocument/2006/relationships/tags" Target="../tags/tag371.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78.xml"/><Relationship Id="rId8" Type="http://schemas.openxmlformats.org/officeDocument/2006/relationships/tags" Target="../tags/tag377.xml"/><Relationship Id="rId7" Type="http://schemas.openxmlformats.org/officeDocument/2006/relationships/tags" Target="../tags/tag376.xml"/><Relationship Id="rId6" Type="http://schemas.openxmlformats.org/officeDocument/2006/relationships/tags" Target="../tags/tag375.xml"/><Relationship Id="rId5" Type="http://schemas.openxmlformats.org/officeDocument/2006/relationships/tags" Target="../tags/tag374.xml"/><Relationship Id="rId4" Type="http://schemas.openxmlformats.org/officeDocument/2006/relationships/tags" Target="../tags/tag373.xml"/><Relationship Id="rId3" Type="http://schemas.openxmlformats.org/officeDocument/2006/relationships/image" Target="../media/image12.png"/><Relationship Id="rId2" Type="http://schemas.openxmlformats.org/officeDocument/2006/relationships/tags" Target="../tags/tag372.xml"/><Relationship Id="rId12" Type="http://schemas.openxmlformats.org/officeDocument/2006/relationships/tags" Target="../tags/tag381.xml"/><Relationship Id="rId11" Type="http://schemas.openxmlformats.org/officeDocument/2006/relationships/tags" Target="../tags/tag380.xml"/><Relationship Id="rId10" Type="http://schemas.openxmlformats.org/officeDocument/2006/relationships/tags" Target="../tags/tag379.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387.xml"/><Relationship Id="rId8" Type="http://schemas.openxmlformats.org/officeDocument/2006/relationships/tags" Target="../tags/tag386.xml"/><Relationship Id="rId7" Type="http://schemas.openxmlformats.org/officeDocument/2006/relationships/tags" Target="../tags/tag385.xml"/><Relationship Id="rId6" Type="http://schemas.openxmlformats.org/officeDocument/2006/relationships/image" Target="../media/image14.png"/><Relationship Id="rId5" Type="http://schemas.openxmlformats.org/officeDocument/2006/relationships/tags" Target="../tags/tag384.xml"/><Relationship Id="rId4" Type="http://schemas.openxmlformats.org/officeDocument/2006/relationships/image" Target="../media/image13.png"/><Relationship Id="rId3" Type="http://schemas.openxmlformats.org/officeDocument/2006/relationships/tags" Target="../tags/tag383.xml"/><Relationship Id="rId2" Type="http://schemas.openxmlformats.org/officeDocument/2006/relationships/tags" Target="../tags/tag382.xml"/><Relationship Id="rId11" Type="http://schemas.openxmlformats.org/officeDocument/2006/relationships/tags" Target="../tags/tag389.xml"/><Relationship Id="rId10" Type="http://schemas.openxmlformats.org/officeDocument/2006/relationships/tags" Target="../tags/tag388.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a:off x="0" y="792480"/>
            <a:ext cx="6776720" cy="6065520"/>
          </a:xfrm>
          <a:prstGeom prst="rect">
            <a:avLst/>
          </a:prstGeom>
        </p:spPr>
      </p:pic>
      <p:grpSp>
        <p:nvGrpSpPr>
          <p:cNvPr id="10" name="Group 4"/>
          <p:cNvGrpSpPr>
            <a:grpSpLocks noChangeAspect="1"/>
          </p:cNvGrpSpPr>
          <p:nvPr>
            <p:custDataLst>
              <p:tags r:id="rId4"/>
            </p:custDataLst>
          </p:nvPr>
        </p:nvGrpSpPr>
        <p:grpSpPr bwMode="auto">
          <a:xfrm>
            <a:off x="8436670" y="0"/>
            <a:ext cx="3755330" cy="3074187"/>
            <a:chOff x="2" y="0"/>
            <a:chExt cx="623" cy="510"/>
          </a:xfrm>
        </p:grpSpPr>
        <p:sp>
          <p:nvSpPr>
            <p:cNvPr id="13" name="Freeform 5"/>
            <p:cNvSpPr/>
            <p:nvPr>
              <p:custDataLst>
                <p:tags r:id="rId5"/>
              </p:custDataLst>
            </p:nvPr>
          </p:nvSpPr>
          <p:spPr bwMode="auto">
            <a:xfrm>
              <a:off x="2" y="180"/>
              <a:ext cx="266" cy="225"/>
            </a:xfrm>
            <a:custGeom>
              <a:avLst/>
              <a:gdLst>
                <a:gd name="T0" fmla="*/ 131 w 229"/>
                <a:gd name="T1" fmla="*/ 74 h 194"/>
                <a:gd name="T2" fmla="*/ 213 w 229"/>
                <a:gd name="T3" fmla="*/ 66 h 194"/>
                <a:gd name="T4" fmla="*/ 197 w 229"/>
                <a:gd name="T5" fmla="*/ 147 h 194"/>
                <a:gd name="T6" fmla="*/ 78 w 229"/>
                <a:gd name="T7" fmla="*/ 117 h 194"/>
                <a:gd name="T8" fmla="*/ 90 w 229"/>
                <a:gd name="T9" fmla="*/ 120 h 194"/>
                <a:gd name="T10" fmla="*/ 21 w 229"/>
                <a:gd name="T11" fmla="*/ 108 h 194"/>
                <a:gd name="T12" fmla="*/ 45 w 229"/>
                <a:gd name="T13" fmla="*/ 46 h 194"/>
                <a:gd name="T14" fmla="*/ 27 w 229"/>
                <a:gd name="T15" fmla="*/ 29 h 194"/>
                <a:gd name="T16" fmla="*/ 80 w 229"/>
                <a:gd name="T17" fmla="*/ 44 h 194"/>
                <a:gd name="T18" fmla="*/ 126 w 229"/>
                <a:gd name="T19" fmla="*/ 10 h 194"/>
                <a:gd name="T20" fmla="*/ 131 w 229"/>
                <a:gd name="T21" fmla="*/ 7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194">
                  <a:moveTo>
                    <a:pt x="131" y="74"/>
                  </a:moveTo>
                  <a:cubicBezTo>
                    <a:pt x="131" y="74"/>
                    <a:pt x="178" y="28"/>
                    <a:pt x="213" y="66"/>
                  </a:cubicBezTo>
                  <a:cubicBezTo>
                    <a:pt x="226" y="92"/>
                    <a:pt x="229" y="122"/>
                    <a:pt x="197" y="147"/>
                  </a:cubicBezTo>
                  <a:cubicBezTo>
                    <a:pt x="183" y="157"/>
                    <a:pt x="114" y="194"/>
                    <a:pt x="78" y="117"/>
                  </a:cubicBezTo>
                  <a:cubicBezTo>
                    <a:pt x="73" y="102"/>
                    <a:pt x="91" y="101"/>
                    <a:pt x="90" y="120"/>
                  </a:cubicBezTo>
                  <a:cubicBezTo>
                    <a:pt x="80" y="132"/>
                    <a:pt x="32" y="141"/>
                    <a:pt x="21" y="108"/>
                  </a:cubicBezTo>
                  <a:cubicBezTo>
                    <a:pt x="8" y="87"/>
                    <a:pt x="0" y="32"/>
                    <a:pt x="45" y="46"/>
                  </a:cubicBezTo>
                  <a:cubicBezTo>
                    <a:pt x="49" y="53"/>
                    <a:pt x="16" y="69"/>
                    <a:pt x="27" y="29"/>
                  </a:cubicBezTo>
                  <a:cubicBezTo>
                    <a:pt x="29" y="18"/>
                    <a:pt x="63" y="2"/>
                    <a:pt x="80" y="44"/>
                  </a:cubicBezTo>
                  <a:cubicBezTo>
                    <a:pt x="80" y="43"/>
                    <a:pt x="84" y="0"/>
                    <a:pt x="126" y="10"/>
                  </a:cubicBezTo>
                  <a:cubicBezTo>
                    <a:pt x="135" y="15"/>
                    <a:pt x="166" y="35"/>
                    <a:pt x="131" y="74"/>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6"/>
            <p:cNvSpPr/>
            <p:nvPr>
              <p:custDataLst>
                <p:tags r:id="rId6"/>
              </p:custDataLst>
            </p:nvPr>
          </p:nvSpPr>
          <p:spPr bwMode="auto">
            <a:xfrm>
              <a:off x="444" y="346"/>
              <a:ext cx="170" cy="164"/>
            </a:xfrm>
            <a:custGeom>
              <a:avLst/>
              <a:gdLst>
                <a:gd name="T0" fmla="*/ 64 w 146"/>
                <a:gd name="T1" fmla="*/ 60 h 141"/>
                <a:gd name="T2" fmla="*/ 6 w 146"/>
                <a:gd name="T3" fmla="*/ 66 h 141"/>
                <a:gd name="T4" fmla="*/ 29 w 146"/>
                <a:gd name="T5" fmla="*/ 120 h 141"/>
                <a:gd name="T6" fmla="*/ 107 w 146"/>
                <a:gd name="T7" fmla="*/ 82 h 141"/>
                <a:gd name="T8" fmla="*/ 100 w 146"/>
                <a:gd name="T9" fmla="*/ 86 h 141"/>
                <a:gd name="T10" fmla="*/ 146 w 146"/>
                <a:gd name="T11" fmla="*/ 67 h 141"/>
                <a:gd name="T12" fmla="*/ 120 w 146"/>
                <a:gd name="T13" fmla="*/ 27 h 141"/>
                <a:gd name="T14" fmla="*/ 129 w 146"/>
                <a:gd name="T15" fmla="*/ 13 h 141"/>
                <a:gd name="T16" fmla="*/ 95 w 146"/>
                <a:gd name="T17" fmla="*/ 31 h 141"/>
                <a:gd name="T18" fmla="*/ 58 w 146"/>
                <a:gd name="T19" fmla="*/ 14 h 141"/>
                <a:gd name="T20" fmla="*/ 64 w 146"/>
                <a:gd name="T21" fmla="*/ 6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141">
                  <a:moveTo>
                    <a:pt x="64" y="60"/>
                  </a:moveTo>
                  <a:cubicBezTo>
                    <a:pt x="64" y="60"/>
                    <a:pt x="24" y="35"/>
                    <a:pt x="6" y="66"/>
                  </a:cubicBezTo>
                  <a:cubicBezTo>
                    <a:pt x="0" y="87"/>
                    <a:pt x="3" y="108"/>
                    <a:pt x="29" y="120"/>
                  </a:cubicBezTo>
                  <a:cubicBezTo>
                    <a:pt x="40" y="125"/>
                    <a:pt x="94" y="141"/>
                    <a:pt x="107" y="82"/>
                  </a:cubicBezTo>
                  <a:cubicBezTo>
                    <a:pt x="108" y="71"/>
                    <a:pt x="96" y="72"/>
                    <a:pt x="100" y="86"/>
                  </a:cubicBezTo>
                  <a:cubicBezTo>
                    <a:pt x="108" y="92"/>
                    <a:pt x="143" y="91"/>
                    <a:pt x="146" y="67"/>
                  </a:cubicBezTo>
                  <a:cubicBezTo>
                    <a:pt x="146" y="54"/>
                    <a:pt x="144" y="22"/>
                    <a:pt x="120" y="27"/>
                  </a:cubicBezTo>
                  <a:cubicBezTo>
                    <a:pt x="118" y="33"/>
                    <a:pt x="143" y="39"/>
                    <a:pt x="129" y="13"/>
                  </a:cubicBezTo>
                  <a:cubicBezTo>
                    <a:pt x="126" y="5"/>
                    <a:pt x="100" y="0"/>
                    <a:pt x="95" y="31"/>
                  </a:cubicBezTo>
                  <a:cubicBezTo>
                    <a:pt x="95" y="30"/>
                    <a:pt x="85" y="1"/>
                    <a:pt x="58" y="14"/>
                  </a:cubicBezTo>
                  <a:cubicBezTo>
                    <a:pt x="52" y="19"/>
                    <a:pt x="33" y="38"/>
                    <a:pt x="64" y="60"/>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Oval 7"/>
            <p:cNvSpPr>
              <a:spLocks noChangeArrowheads="1"/>
            </p:cNvSpPr>
            <p:nvPr>
              <p:custDataLst>
                <p:tags r:id="rId7"/>
              </p:custDataLst>
            </p:nvPr>
          </p:nvSpPr>
          <p:spPr bwMode="auto">
            <a:xfrm>
              <a:off x="408" y="62"/>
              <a:ext cx="149" cy="134"/>
            </a:xfrm>
            <a:prstGeom prst="ellipse">
              <a:avLst/>
            </a:pr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
            <p:cNvSpPr/>
            <p:nvPr>
              <p:custDataLst>
                <p:tags r:id="rId8"/>
              </p:custDataLst>
            </p:nvPr>
          </p:nvSpPr>
          <p:spPr bwMode="auto">
            <a:xfrm>
              <a:off x="372" y="187"/>
              <a:ext cx="57" cy="72"/>
            </a:xfrm>
            <a:custGeom>
              <a:avLst/>
              <a:gdLst>
                <a:gd name="T0" fmla="*/ 45 w 57"/>
                <a:gd name="T1" fmla="*/ 0 h 72"/>
                <a:gd name="T2" fmla="*/ 57 w 57"/>
                <a:gd name="T3" fmla="*/ 7 h 72"/>
                <a:gd name="T4" fmla="*/ 11 w 57"/>
                <a:gd name="T5" fmla="*/ 72 h 72"/>
                <a:gd name="T6" fmla="*/ 0 w 57"/>
                <a:gd name="T7" fmla="*/ 62 h 72"/>
                <a:gd name="T8" fmla="*/ 45 w 57"/>
                <a:gd name="T9" fmla="*/ 0 h 72"/>
              </a:gdLst>
              <a:ahLst/>
              <a:cxnLst>
                <a:cxn ang="0">
                  <a:pos x="T0" y="T1"/>
                </a:cxn>
                <a:cxn ang="0">
                  <a:pos x="T2" y="T3"/>
                </a:cxn>
                <a:cxn ang="0">
                  <a:pos x="T4" y="T5"/>
                </a:cxn>
                <a:cxn ang="0">
                  <a:pos x="T6" y="T7"/>
                </a:cxn>
                <a:cxn ang="0">
                  <a:pos x="T8" y="T9"/>
                </a:cxn>
              </a:cxnLst>
              <a:rect l="0" t="0" r="r" b="b"/>
              <a:pathLst>
                <a:path w="57" h="72">
                  <a:moveTo>
                    <a:pt x="45" y="0"/>
                  </a:moveTo>
                  <a:lnTo>
                    <a:pt x="57" y="7"/>
                  </a:lnTo>
                  <a:lnTo>
                    <a:pt x="11" y="72"/>
                  </a:lnTo>
                  <a:lnTo>
                    <a:pt x="0" y="62"/>
                  </a:lnTo>
                  <a:lnTo>
                    <a:pt x="45"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
            <p:cNvSpPr/>
            <p:nvPr>
              <p:custDataLst>
                <p:tags r:id="rId9"/>
              </p:custDataLst>
            </p:nvPr>
          </p:nvSpPr>
          <p:spPr bwMode="auto">
            <a:xfrm>
              <a:off x="337" y="150"/>
              <a:ext cx="55" cy="27"/>
            </a:xfrm>
            <a:custGeom>
              <a:avLst/>
              <a:gdLst>
                <a:gd name="T0" fmla="*/ 54 w 55"/>
                <a:gd name="T1" fmla="*/ 0 h 27"/>
                <a:gd name="T2" fmla="*/ 0 w 55"/>
                <a:gd name="T3" fmla="*/ 17 h 27"/>
                <a:gd name="T4" fmla="*/ 5 w 55"/>
                <a:gd name="T5" fmla="*/ 27 h 27"/>
                <a:gd name="T6" fmla="*/ 55 w 55"/>
                <a:gd name="T7" fmla="*/ 10 h 27"/>
                <a:gd name="T8" fmla="*/ 54 w 55"/>
                <a:gd name="T9" fmla="*/ 0 h 27"/>
              </a:gdLst>
              <a:ahLst/>
              <a:cxnLst>
                <a:cxn ang="0">
                  <a:pos x="T0" y="T1"/>
                </a:cxn>
                <a:cxn ang="0">
                  <a:pos x="T2" y="T3"/>
                </a:cxn>
                <a:cxn ang="0">
                  <a:pos x="T4" y="T5"/>
                </a:cxn>
                <a:cxn ang="0">
                  <a:pos x="T6" y="T7"/>
                </a:cxn>
                <a:cxn ang="0">
                  <a:pos x="T8" y="T9"/>
                </a:cxn>
              </a:cxnLst>
              <a:rect l="0" t="0" r="r" b="b"/>
              <a:pathLst>
                <a:path w="55" h="27">
                  <a:moveTo>
                    <a:pt x="54" y="0"/>
                  </a:moveTo>
                  <a:lnTo>
                    <a:pt x="0" y="17"/>
                  </a:lnTo>
                  <a:lnTo>
                    <a:pt x="5" y="27"/>
                  </a:lnTo>
                  <a:lnTo>
                    <a:pt x="55" y="10"/>
                  </a:lnTo>
                  <a:lnTo>
                    <a:pt x="54"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0"/>
            <p:cNvSpPr/>
            <p:nvPr>
              <p:custDataLst>
                <p:tags r:id="rId10"/>
              </p:custDataLst>
            </p:nvPr>
          </p:nvSpPr>
          <p:spPr bwMode="auto">
            <a:xfrm>
              <a:off x="329" y="74"/>
              <a:ext cx="56" cy="26"/>
            </a:xfrm>
            <a:custGeom>
              <a:avLst/>
              <a:gdLst>
                <a:gd name="T0" fmla="*/ 55 w 56"/>
                <a:gd name="T1" fmla="*/ 26 h 26"/>
                <a:gd name="T2" fmla="*/ 56 w 56"/>
                <a:gd name="T3" fmla="*/ 14 h 26"/>
                <a:gd name="T4" fmla="*/ 6 w 56"/>
                <a:gd name="T5" fmla="*/ 0 h 26"/>
                <a:gd name="T6" fmla="*/ 0 w 56"/>
                <a:gd name="T7" fmla="*/ 19 h 26"/>
                <a:gd name="T8" fmla="*/ 55 w 56"/>
                <a:gd name="T9" fmla="*/ 26 h 26"/>
              </a:gdLst>
              <a:ahLst/>
              <a:cxnLst>
                <a:cxn ang="0">
                  <a:pos x="T0" y="T1"/>
                </a:cxn>
                <a:cxn ang="0">
                  <a:pos x="T2" y="T3"/>
                </a:cxn>
                <a:cxn ang="0">
                  <a:pos x="T4" y="T5"/>
                </a:cxn>
                <a:cxn ang="0">
                  <a:pos x="T6" y="T7"/>
                </a:cxn>
                <a:cxn ang="0">
                  <a:pos x="T8" y="T9"/>
                </a:cxn>
              </a:cxnLst>
              <a:rect l="0" t="0" r="r" b="b"/>
              <a:pathLst>
                <a:path w="56" h="26">
                  <a:moveTo>
                    <a:pt x="55" y="26"/>
                  </a:moveTo>
                  <a:lnTo>
                    <a:pt x="56" y="14"/>
                  </a:lnTo>
                  <a:lnTo>
                    <a:pt x="6" y="0"/>
                  </a:lnTo>
                  <a:lnTo>
                    <a:pt x="0" y="19"/>
                  </a:lnTo>
                  <a:lnTo>
                    <a:pt x="55" y="26"/>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1"/>
            <p:cNvSpPr/>
            <p:nvPr>
              <p:custDataLst>
                <p:tags r:id="rId11"/>
              </p:custDataLst>
            </p:nvPr>
          </p:nvSpPr>
          <p:spPr bwMode="auto">
            <a:xfrm>
              <a:off x="357" y="0"/>
              <a:ext cx="53" cy="72"/>
            </a:xfrm>
            <a:custGeom>
              <a:avLst/>
              <a:gdLst>
                <a:gd name="T0" fmla="*/ 45 w 53"/>
                <a:gd name="T1" fmla="*/ 72 h 72"/>
                <a:gd name="T2" fmla="*/ 53 w 53"/>
                <a:gd name="T3" fmla="*/ 62 h 72"/>
                <a:gd name="T4" fmla="*/ 14 w 53"/>
                <a:gd name="T5" fmla="*/ 0 h 72"/>
                <a:gd name="T6" fmla="*/ 0 w 53"/>
                <a:gd name="T7" fmla="*/ 12 h 72"/>
                <a:gd name="T8" fmla="*/ 45 w 53"/>
                <a:gd name="T9" fmla="*/ 72 h 72"/>
              </a:gdLst>
              <a:ahLst/>
              <a:cxnLst>
                <a:cxn ang="0">
                  <a:pos x="T0" y="T1"/>
                </a:cxn>
                <a:cxn ang="0">
                  <a:pos x="T2" y="T3"/>
                </a:cxn>
                <a:cxn ang="0">
                  <a:pos x="T4" y="T5"/>
                </a:cxn>
                <a:cxn ang="0">
                  <a:pos x="T6" y="T7"/>
                </a:cxn>
                <a:cxn ang="0">
                  <a:pos x="T8" y="T9"/>
                </a:cxn>
              </a:cxnLst>
              <a:rect l="0" t="0" r="r" b="b"/>
              <a:pathLst>
                <a:path w="53" h="72">
                  <a:moveTo>
                    <a:pt x="45" y="72"/>
                  </a:moveTo>
                  <a:lnTo>
                    <a:pt x="53" y="62"/>
                  </a:lnTo>
                  <a:lnTo>
                    <a:pt x="14" y="0"/>
                  </a:lnTo>
                  <a:lnTo>
                    <a:pt x="0" y="12"/>
                  </a:lnTo>
                  <a:lnTo>
                    <a:pt x="45" y="72"/>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custDataLst>
                <p:tags r:id="rId12"/>
              </p:custDataLst>
            </p:nvPr>
          </p:nvSpPr>
          <p:spPr bwMode="auto">
            <a:xfrm>
              <a:off x="455" y="1"/>
              <a:ext cx="20" cy="43"/>
            </a:xfrm>
            <a:custGeom>
              <a:avLst/>
              <a:gdLst>
                <a:gd name="T0" fmla="*/ 8 w 20"/>
                <a:gd name="T1" fmla="*/ 43 h 43"/>
                <a:gd name="T2" fmla="*/ 0 w 20"/>
                <a:gd name="T3" fmla="*/ 0 h 43"/>
                <a:gd name="T4" fmla="*/ 13 w 20"/>
                <a:gd name="T5" fmla="*/ 0 h 43"/>
                <a:gd name="T6" fmla="*/ 20 w 20"/>
                <a:gd name="T7" fmla="*/ 42 h 43"/>
                <a:gd name="T8" fmla="*/ 8 w 20"/>
                <a:gd name="T9" fmla="*/ 43 h 43"/>
              </a:gdLst>
              <a:ahLst/>
              <a:cxnLst>
                <a:cxn ang="0">
                  <a:pos x="T0" y="T1"/>
                </a:cxn>
                <a:cxn ang="0">
                  <a:pos x="T2" y="T3"/>
                </a:cxn>
                <a:cxn ang="0">
                  <a:pos x="T4" y="T5"/>
                </a:cxn>
                <a:cxn ang="0">
                  <a:pos x="T6" y="T7"/>
                </a:cxn>
                <a:cxn ang="0">
                  <a:pos x="T8" y="T9"/>
                </a:cxn>
              </a:cxnLst>
              <a:rect l="0" t="0" r="r" b="b"/>
              <a:pathLst>
                <a:path w="20" h="43">
                  <a:moveTo>
                    <a:pt x="8" y="43"/>
                  </a:moveTo>
                  <a:lnTo>
                    <a:pt x="0" y="0"/>
                  </a:lnTo>
                  <a:lnTo>
                    <a:pt x="13" y="0"/>
                  </a:lnTo>
                  <a:lnTo>
                    <a:pt x="20" y="42"/>
                  </a:lnTo>
                  <a:lnTo>
                    <a:pt x="8" y="43"/>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3"/>
            <p:cNvSpPr/>
            <p:nvPr>
              <p:custDataLst>
                <p:tags r:id="rId13"/>
              </p:custDataLst>
            </p:nvPr>
          </p:nvSpPr>
          <p:spPr bwMode="auto">
            <a:xfrm>
              <a:off x="547" y="32"/>
              <a:ext cx="50" cy="38"/>
            </a:xfrm>
            <a:custGeom>
              <a:avLst/>
              <a:gdLst>
                <a:gd name="T0" fmla="*/ 0 w 50"/>
                <a:gd name="T1" fmla="*/ 30 h 38"/>
                <a:gd name="T2" fmla="*/ 37 w 50"/>
                <a:gd name="T3" fmla="*/ 0 h 38"/>
                <a:gd name="T4" fmla="*/ 50 w 50"/>
                <a:gd name="T5" fmla="*/ 19 h 38"/>
                <a:gd name="T6" fmla="*/ 10 w 50"/>
                <a:gd name="T7" fmla="*/ 38 h 38"/>
                <a:gd name="T8" fmla="*/ 0 w 50"/>
                <a:gd name="T9" fmla="*/ 30 h 38"/>
              </a:gdLst>
              <a:ahLst/>
              <a:cxnLst>
                <a:cxn ang="0">
                  <a:pos x="T0" y="T1"/>
                </a:cxn>
                <a:cxn ang="0">
                  <a:pos x="T2" y="T3"/>
                </a:cxn>
                <a:cxn ang="0">
                  <a:pos x="T4" y="T5"/>
                </a:cxn>
                <a:cxn ang="0">
                  <a:pos x="T6" y="T7"/>
                </a:cxn>
                <a:cxn ang="0">
                  <a:pos x="T8" y="T9"/>
                </a:cxn>
              </a:cxnLst>
              <a:rect l="0" t="0" r="r" b="b"/>
              <a:pathLst>
                <a:path w="50" h="38">
                  <a:moveTo>
                    <a:pt x="0" y="30"/>
                  </a:moveTo>
                  <a:lnTo>
                    <a:pt x="37" y="0"/>
                  </a:lnTo>
                  <a:lnTo>
                    <a:pt x="50" y="19"/>
                  </a:lnTo>
                  <a:lnTo>
                    <a:pt x="10" y="38"/>
                  </a:lnTo>
                  <a:lnTo>
                    <a:pt x="0" y="3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4"/>
            <p:cNvSpPr/>
            <p:nvPr>
              <p:custDataLst>
                <p:tags r:id="rId14"/>
              </p:custDataLst>
            </p:nvPr>
          </p:nvSpPr>
          <p:spPr bwMode="auto">
            <a:xfrm>
              <a:off x="574" y="103"/>
              <a:ext cx="51" cy="22"/>
            </a:xfrm>
            <a:custGeom>
              <a:avLst/>
              <a:gdLst>
                <a:gd name="T0" fmla="*/ 0 w 51"/>
                <a:gd name="T1" fmla="*/ 10 h 22"/>
                <a:gd name="T2" fmla="*/ 0 w 51"/>
                <a:gd name="T3" fmla="*/ 21 h 22"/>
                <a:gd name="T4" fmla="*/ 51 w 51"/>
                <a:gd name="T5" fmla="*/ 22 h 22"/>
                <a:gd name="T6" fmla="*/ 51 w 51"/>
                <a:gd name="T7" fmla="*/ 0 h 22"/>
                <a:gd name="T8" fmla="*/ 0 w 51"/>
                <a:gd name="T9" fmla="*/ 10 h 22"/>
              </a:gdLst>
              <a:ahLst/>
              <a:cxnLst>
                <a:cxn ang="0">
                  <a:pos x="T0" y="T1"/>
                </a:cxn>
                <a:cxn ang="0">
                  <a:pos x="T2" y="T3"/>
                </a:cxn>
                <a:cxn ang="0">
                  <a:pos x="T4" y="T5"/>
                </a:cxn>
                <a:cxn ang="0">
                  <a:pos x="T6" y="T7"/>
                </a:cxn>
                <a:cxn ang="0">
                  <a:pos x="T8" y="T9"/>
                </a:cxn>
              </a:cxnLst>
              <a:rect l="0" t="0" r="r" b="b"/>
              <a:pathLst>
                <a:path w="51" h="22">
                  <a:moveTo>
                    <a:pt x="0" y="10"/>
                  </a:moveTo>
                  <a:lnTo>
                    <a:pt x="0" y="21"/>
                  </a:lnTo>
                  <a:lnTo>
                    <a:pt x="51" y="22"/>
                  </a:lnTo>
                  <a:lnTo>
                    <a:pt x="51" y="0"/>
                  </a:lnTo>
                  <a:lnTo>
                    <a:pt x="0" y="1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5"/>
            <p:cNvSpPr/>
            <p:nvPr>
              <p:custDataLst>
                <p:tags r:id="rId15"/>
              </p:custDataLst>
            </p:nvPr>
          </p:nvSpPr>
          <p:spPr bwMode="auto">
            <a:xfrm>
              <a:off x="535" y="193"/>
              <a:ext cx="48" cy="49"/>
            </a:xfrm>
            <a:custGeom>
              <a:avLst/>
              <a:gdLst>
                <a:gd name="T0" fmla="*/ 8 w 48"/>
                <a:gd name="T1" fmla="*/ 0 h 49"/>
                <a:gd name="T2" fmla="*/ 48 w 48"/>
                <a:gd name="T3" fmla="*/ 39 h 49"/>
                <a:gd name="T4" fmla="*/ 33 w 48"/>
                <a:gd name="T5" fmla="*/ 49 h 49"/>
                <a:gd name="T6" fmla="*/ 0 w 48"/>
                <a:gd name="T7" fmla="*/ 7 h 49"/>
                <a:gd name="T8" fmla="*/ 8 w 48"/>
                <a:gd name="T9" fmla="*/ 0 h 49"/>
              </a:gdLst>
              <a:ahLst/>
              <a:cxnLst>
                <a:cxn ang="0">
                  <a:pos x="T0" y="T1"/>
                </a:cxn>
                <a:cxn ang="0">
                  <a:pos x="T2" y="T3"/>
                </a:cxn>
                <a:cxn ang="0">
                  <a:pos x="T4" y="T5"/>
                </a:cxn>
                <a:cxn ang="0">
                  <a:pos x="T6" y="T7"/>
                </a:cxn>
                <a:cxn ang="0">
                  <a:pos x="T8" y="T9"/>
                </a:cxn>
              </a:cxnLst>
              <a:rect l="0" t="0" r="r" b="b"/>
              <a:pathLst>
                <a:path w="48" h="49">
                  <a:moveTo>
                    <a:pt x="8" y="0"/>
                  </a:moveTo>
                  <a:lnTo>
                    <a:pt x="48" y="39"/>
                  </a:lnTo>
                  <a:lnTo>
                    <a:pt x="33" y="49"/>
                  </a:lnTo>
                  <a:lnTo>
                    <a:pt x="0" y="7"/>
                  </a:lnTo>
                  <a:lnTo>
                    <a:pt x="8"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userDrawn="1">
            <p:custDataLst>
              <p:tags r:id="rId16"/>
            </p:custDataLst>
          </p:nvPr>
        </p:nvGrpSpPr>
        <p:grpSpPr>
          <a:xfrm>
            <a:off x="5973200" y="2262375"/>
            <a:ext cx="1159321" cy="630329"/>
            <a:chOff x="7598597" y="2305571"/>
            <a:chExt cx="1159321" cy="630329"/>
          </a:xfrm>
        </p:grpSpPr>
        <p:pic>
          <p:nvPicPr>
            <p:cNvPr id="9" name="图片 8"/>
            <p:cNvPicPr>
              <a:picLocks noChangeAspect="1"/>
            </p:cNvPicPr>
            <p:nvPr>
              <p:custDataLst>
                <p:tags r:id="rId17"/>
              </p:custDataLst>
            </p:nvPr>
          </p:nvPicPr>
          <p:blipFill>
            <a:blip r:embed="rId18"/>
            <a:stretch>
              <a:fillRect/>
            </a:stretch>
          </p:blipFill>
          <p:spPr>
            <a:xfrm rot="20757455">
              <a:off x="7598597" y="2305571"/>
              <a:ext cx="1021202" cy="429590"/>
            </a:xfrm>
            <a:prstGeom prst="rect">
              <a:avLst/>
            </a:prstGeom>
          </p:spPr>
        </p:pic>
        <p:sp>
          <p:nvSpPr>
            <p:cNvPr id="11" name="Freeform 17"/>
            <p:cNvSpPr/>
            <p:nvPr>
              <p:custDataLst>
                <p:tags r:id="rId19"/>
              </p:custDataLst>
            </p:nvPr>
          </p:nvSpPr>
          <p:spPr bwMode="auto">
            <a:xfrm>
              <a:off x="7675527" y="2764648"/>
              <a:ext cx="326935" cy="171252"/>
            </a:xfrm>
            <a:custGeom>
              <a:avLst/>
              <a:gdLst>
                <a:gd name="T0" fmla="*/ 63 w 1269"/>
                <a:gd name="T1" fmla="*/ 513 h 666"/>
                <a:gd name="T2" fmla="*/ 326 w 1269"/>
                <a:gd name="T3" fmla="*/ 422 h 666"/>
                <a:gd name="T4" fmla="*/ 522 w 1269"/>
                <a:gd name="T5" fmla="*/ 637 h 666"/>
                <a:gd name="T6" fmla="*/ 757 w 1269"/>
                <a:gd name="T7" fmla="*/ 515 h 666"/>
                <a:gd name="T8" fmla="*/ 938 w 1269"/>
                <a:gd name="T9" fmla="*/ 553 h 666"/>
                <a:gd name="T10" fmla="*/ 1171 w 1269"/>
                <a:gd name="T11" fmla="*/ 490 h 666"/>
                <a:gd name="T12" fmla="*/ 1070 w 1269"/>
                <a:gd name="T13" fmla="*/ 318 h 666"/>
                <a:gd name="T14" fmla="*/ 1033 w 1269"/>
                <a:gd name="T15" fmla="*/ 33 h 666"/>
                <a:gd name="T16" fmla="*/ 756 w 1269"/>
                <a:gd name="T17" fmla="*/ 125 h 666"/>
                <a:gd name="T18" fmla="*/ 541 w 1269"/>
                <a:gd name="T19" fmla="*/ 18 h 666"/>
                <a:gd name="T20" fmla="*/ 384 w 1269"/>
                <a:gd name="T21" fmla="*/ 153 h 666"/>
                <a:gd name="T22" fmla="*/ 90 w 1269"/>
                <a:gd name="T23" fmla="*/ 153 h 666"/>
                <a:gd name="T24" fmla="*/ 90 w 1269"/>
                <a:gd name="T25" fmla="*/ 306 h 666"/>
                <a:gd name="T26" fmla="*/ 63 w 1269"/>
                <a:gd name="T27" fmla="*/ 5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9" h="666">
                  <a:moveTo>
                    <a:pt x="63" y="513"/>
                  </a:moveTo>
                  <a:cubicBezTo>
                    <a:pt x="144" y="609"/>
                    <a:pt x="258" y="464"/>
                    <a:pt x="326" y="422"/>
                  </a:cubicBezTo>
                  <a:cubicBezTo>
                    <a:pt x="340" y="517"/>
                    <a:pt x="431" y="603"/>
                    <a:pt x="522" y="637"/>
                  </a:cubicBezTo>
                  <a:cubicBezTo>
                    <a:pt x="600" y="666"/>
                    <a:pt x="771" y="634"/>
                    <a:pt x="757" y="515"/>
                  </a:cubicBezTo>
                  <a:cubicBezTo>
                    <a:pt x="811" y="509"/>
                    <a:pt x="880" y="548"/>
                    <a:pt x="938" y="553"/>
                  </a:cubicBezTo>
                  <a:cubicBezTo>
                    <a:pt x="1007" y="559"/>
                    <a:pt x="1117" y="543"/>
                    <a:pt x="1171" y="490"/>
                  </a:cubicBezTo>
                  <a:cubicBezTo>
                    <a:pt x="1269" y="392"/>
                    <a:pt x="1129" y="352"/>
                    <a:pt x="1070" y="318"/>
                  </a:cubicBezTo>
                  <a:cubicBezTo>
                    <a:pt x="1173" y="238"/>
                    <a:pt x="1151" y="80"/>
                    <a:pt x="1033" y="33"/>
                  </a:cubicBezTo>
                  <a:cubicBezTo>
                    <a:pt x="949" y="0"/>
                    <a:pt x="790" y="26"/>
                    <a:pt x="756" y="125"/>
                  </a:cubicBezTo>
                  <a:cubicBezTo>
                    <a:pt x="698" y="57"/>
                    <a:pt x="632" y="20"/>
                    <a:pt x="541" y="18"/>
                  </a:cubicBezTo>
                  <a:cubicBezTo>
                    <a:pt x="466" y="17"/>
                    <a:pt x="359" y="52"/>
                    <a:pt x="384" y="153"/>
                  </a:cubicBezTo>
                  <a:cubicBezTo>
                    <a:pt x="329" y="95"/>
                    <a:pt x="132" y="65"/>
                    <a:pt x="90" y="153"/>
                  </a:cubicBezTo>
                  <a:cubicBezTo>
                    <a:pt x="66" y="202"/>
                    <a:pt x="110" y="250"/>
                    <a:pt x="90" y="306"/>
                  </a:cubicBezTo>
                  <a:cubicBezTo>
                    <a:pt x="63" y="380"/>
                    <a:pt x="0" y="440"/>
                    <a:pt x="63" y="5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DF89B7"/>
                </a:solidFill>
              </a:endParaRPr>
            </a:p>
          </p:txBody>
        </p:sp>
        <p:sp>
          <p:nvSpPr>
            <p:cNvPr id="12" name="Freeform 17"/>
            <p:cNvSpPr/>
            <p:nvPr>
              <p:custDataLst>
                <p:tags r:id="rId20"/>
              </p:custDataLst>
            </p:nvPr>
          </p:nvSpPr>
          <p:spPr bwMode="auto">
            <a:xfrm>
              <a:off x="8430983" y="2593396"/>
              <a:ext cx="326935" cy="171252"/>
            </a:xfrm>
            <a:custGeom>
              <a:avLst/>
              <a:gdLst>
                <a:gd name="T0" fmla="*/ 63 w 1269"/>
                <a:gd name="T1" fmla="*/ 513 h 666"/>
                <a:gd name="T2" fmla="*/ 326 w 1269"/>
                <a:gd name="T3" fmla="*/ 422 h 666"/>
                <a:gd name="T4" fmla="*/ 522 w 1269"/>
                <a:gd name="T5" fmla="*/ 637 h 666"/>
                <a:gd name="T6" fmla="*/ 757 w 1269"/>
                <a:gd name="T7" fmla="*/ 515 h 666"/>
                <a:gd name="T8" fmla="*/ 938 w 1269"/>
                <a:gd name="T9" fmla="*/ 553 h 666"/>
                <a:gd name="T10" fmla="*/ 1171 w 1269"/>
                <a:gd name="T11" fmla="*/ 490 h 666"/>
                <a:gd name="T12" fmla="*/ 1070 w 1269"/>
                <a:gd name="T13" fmla="*/ 318 h 666"/>
                <a:gd name="T14" fmla="*/ 1033 w 1269"/>
                <a:gd name="T15" fmla="*/ 33 h 666"/>
                <a:gd name="T16" fmla="*/ 756 w 1269"/>
                <a:gd name="T17" fmla="*/ 125 h 666"/>
                <a:gd name="T18" fmla="*/ 541 w 1269"/>
                <a:gd name="T19" fmla="*/ 18 h 666"/>
                <a:gd name="T20" fmla="*/ 384 w 1269"/>
                <a:gd name="T21" fmla="*/ 153 h 666"/>
                <a:gd name="T22" fmla="*/ 90 w 1269"/>
                <a:gd name="T23" fmla="*/ 153 h 666"/>
                <a:gd name="T24" fmla="*/ 90 w 1269"/>
                <a:gd name="T25" fmla="*/ 306 h 666"/>
                <a:gd name="T26" fmla="*/ 63 w 1269"/>
                <a:gd name="T27" fmla="*/ 5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9" h="666">
                  <a:moveTo>
                    <a:pt x="63" y="513"/>
                  </a:moveTo>
                  <a:cubicBezTo>
                    <a:pt x="144" y="609"/>
                    <a:pt x="258" y="464"/>
                    <a:pt x="326" y="422"/>
                  </a:cubicBezTo>
                  <a:cubicBezTo>
                    <a:pt x="340" y="517"/>
                    <a:pt x="431" y="603"/>
                    <a:pt x="522" y="637"/>
                  </a:cubicBezTo>
                  <a:cubicBezTo>
                    <a:pt x="600" y="666"/>
                    <a:pt x="771" y="634"/>
                    <a:pt x="757" y="515"/>
                  </a:cubicBezTo>
                  <a:cubicBezTo>
                    <a:pt x="811" y="509"/>
                    <a:pt x="880" y="548"/>
                    <a:pt x="938" y="553"/>
                  </a:cubicBezTo>
                  <a:cubicBezTo>
                    <a:pt x="1007" y="559"/>
                    <a:pt x="1117" y="543"/>
                    <a:pt x="1171" y="490"/>
                  </a:cubicBezTo>
                  <a:cubicBezTo>
                    <a:pt x="1269" y="392"/>
                    <a:pt x="1129" y="352"/>
                    <a:pt x="1070" y="318"/>
                  </a:cubicBezTo>
                  <a:cubicBezTo>
                    <a:pt x="1173" y="238"/>
                    <a:pt x="1151" y="80"/>
                    <a:pt x="1033" y="33"/>
                  </a:cubicBezTo>
                  <a:cubicBezTo>
                    <a:pt x="949" y="0"/>
                    <a:pt x="790" y="26"/>
                    <a:pt x="756" y="125"/>
                  </a:cubicBezTo>
                  <a:cubicBezTo>
                    <a:pt x="698" y="57"/>
                    <a:pt x="632" y="20"/>
                    <a:pt x="541" y="18"/>
                  </a:cubicBezTo>
                  <a:cubicBezTo>
                    <a:pt x="466" y="17"/>
                    <a:pt x="359" y="52"/>
                    <a:pt x="384" y="153"/>
                  </a:cubicBezTo>
                  <a:cubicBezTo>
                    <a:pt x="329" y="95"/>
                    <a:pt x="132" y="65"/>
                    <a:pt x="90" y="153"/>
                  </a:cubicBezTo>
                  <a:cubicBezTo>
                    <a:pt x="66" y="202"/>
                    <a:pt x="110" y="250"/>
                    <a:pt x="90" y="306"/>
                  </a:cubicBezTo>
                  <a:cubicBezTo>
                    <a:pt x="63" y="380"/>
                    <a:pt x="0" y="440"/>
                    <a:pt x="63" y="5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DF89B7"/>
                </a:solidFill>
              </a:endParaRPr>
            </a:p>
          </p:txBody>
        </p:sp>
      </p:grpSp>
      <p:sp>
        <p:nvSpPr>
          <p:cNvPr id="16" name="日期占位符 15"/>
          <p:cNvSpPr>
            <a:spLocks noGrp="1"/>
          </p:cNvSpPr>
          <p:nvPr userDrawn="1">
            <p:ph type="dt" sz="half" idx="10"/>
            <p:custDataLst>
              <p:tags r:id="rId21"/>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userDrawn="1">
            <p:ph type="ftr" sz="quarter" idx="11"/>
            <p:custDataLst>
              <p:tags r:id="rId22"/>
            </p:custDataLst>
          </p:nvPr>
        </p:nvSpPr>
        <p:spPr/>
        <p:txBody>
          <a:bodyPr/>
          <a:lstStyle/>
          <a:p>
            <a:endParaRPr lang="zh-CN" altLang="en-US" dirty="0"/>
          </a:p>
        </p:txBody>
      </p:sp>
      <p:sp>
        <p:nvSpPr>
          <p:cNvPr id="18" name="灯片编号占位符 17"/>
          <p:cNvSpPr>
            <a:spLocks noGrp="1"/>
          </p:cNvSpPr>
          <p:nvPr userDrawn="1">
            <p:ph type="sldNum" sz="quarter" idx="12"/>
            <p:custDataLst>
              <p:tags r:id="rId23"/>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userDrawn="1">
            <p:ph type="ctrTitle" hasCustomPrompt="1"/>
            <p:custDataLst>
              <p:tags r:id="rId24"/>
            </p:custDataLst>
          </p:nvPr>
        </p:nvSpPr>
        <p:spPr>
          <a:xfrm>
            <a:off x="6540500" y="2930167"/>
            <a:ext cx="5398331" cy="2262972"/>
          </a:xfrm>
        </p:spPr>
        <p:txBody>
          <a:bodyPr lIns="90000" tIns="46800" rIns="90000" bIns="0" anchor="t" anchorCtr="0">
            <a:normAutofit/>
          </a:bodyPr>
          <a:lstStyle>
            <a:lvl1pPr algn="l">
              <a:defRPr sz="6000" b="0" spc="600" baseline="0">
                <a:solidFill>
                  <a:schemeClr val="tx1">
                    <a:lumMod val="85000"/>
                    <a:lumOff val="15000"/>
                  </a:schemeClr>
                </a:solidFill>
                <a:ea typeface="汉仪乐喵体W"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userDrawn="1">
            <p:custDataLst>
              <p:tags r:id="rId7"/>
            </p:custDataLst>
          </p:nvPr>
        </p:nvPicPr>
        <p:blipFill rotWithShape="1">
          <a:blip r:embed="rId8"/>
          <a:srcRect/>
          <a:stretch>
            <a:fillRect/>
          </a:stretch>
        </p:blipFill>
        <p:spPr>
          <a:xfrm flipH="1">
            <a:off x="10923036" y="4826000"/>
            <a:ext cx="1162130" cy="19304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2422450" y="673438"/>
            <a:ext cx="7919290" cy="4506095"/>
            <a:chOff x="2422450" y="673438"/>
            <a:chExt cx="7919290" cy="4506095"/>
          </a:xfrm>
        </p:grpSpPr>
        <p:sp>
          <p:nvSpPr>
            <p:cNvPr id="8" name="矩形 7"/>
            <p:cNvSpPr/>
            <p:nvPr>
              <p:custDataLst>
                <p:tags r:id="rId3"/>
              </p:custDataLst>
            </p:nvPr>
          </p:nvSpPr>
          <p:spPr>
            <a:xfrm>
              <a:off x="2422450" y="1678466"/>
              <a:ext cx="7347099" cy="3501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4"/>
              </p:custDataLst>
            </p:nvPr>
          </p:nvSpPr>
          <p:spPr>
            <a:xfrm>
              <a:off x="2879651" y="1997525"/>
              <a:ext cx="6432697" cy="2862949"/>
            </a:xfrm>
            <a:prstGeom prst="rect">
              <a:avLst/>
            </a:prstGeom>
            <a:noFill/>
            <a:ln w="50800" cap="rnd">
              <a:solidFill>
                <a:schemeClr val="tx2"/>
              </a:solidFill>
              <a:prstDash val="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p:cNvPicPr>
              <a:picLocks noChangeAspect="1"/>
            </p:cNvPicPr>
            <p:nvPr>
              <p:custDataLst>
                <p:tags r:id="rId5"/>
              </p:custDataLst>
            </p:nvPr>
          </p:nvPicPr>
          <p:blipFill rotWithShape="1">
            <a:blip r:embed="rId6"/>
            <a:srcRect/>
            <a:stretch>
              <a:fillRect/>
            </a:stretch>
          </p:blipFill>
          <p:spPr>
            <a:xfrm>
              <a:off x="6522670" y="673438"/>
              <a:ext cx="3819070" cy="4230962"/>
            </a:xfrm>
            <a:prstGeom prst="rect">
              <a:avLst/>
            </a:prstGeom>
          </p:spPr>
        </p:pic>
      </p:gr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0"/>
            </p:custDataLst>
          </p:nvPr>
        </p:nvSpPr>
        <p:spPr>
          <a:xfrm>
            <a:off x="3917444" y="2929107"/>
            <a:ext cx="4357112" cy="674472"/>
          </a:xfrm>
        </p:spPr>
        <p:txBody>
          <a:bodyPr lIns="90000" tIns="46800" rIns="90000" bIns="0" anchor="b" anchorCtr="0">
            <a:normAutofit/>
          </a:bodyPr>
          <a:lstStyle>
            <a:lvl1pPr>
              <a:defRPr sz="3600" u="none" strike="noStrike" kern="1200" cap="none" spc="300" normalizeH="0" baseline="0">
                <a:solidFill>
                  <a:schemeClr val="tx1">
                    <a:lumMod val="85000"/>
                    <a:lumOff val="15000"/>
                  </a:schemeClr>
                </a:solidFill>
                <a:uFillTx/>
                <a:latin typeface="Arial" panose="020B0604020202020204" pitchFamily="34" charset="0"/>
                <a:ea typeface="汉仪乐喵体W"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11"/>
            </p:custDataLst>
          </p:nvPr>
        </p:nvSpPr>
        <p:spPr>
          <a:xfrm>
            <a:off x="3917444" y="3640772"/>
            <a:ext cx="4357112" cy="931582"/>
          </a:xfrm>
        </p:spPr>
        <p:txBody>
          <a:bodyPr lIns="90000" tIns="0" rIns="90000" bIns="46800">
            <a:normAutofit/>
          </a:bodyPr>
          <a:lstStyle>
            <a:lvl1pPr marL="0" indent="0"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rotWithShape="1">
          <a:blip r:embed="rId3"/>
          <a:srcRect/>
          <a:stretch>
            <a:fillRect/>
          </a:stretch>
        </p:blipFill>
        <p:spPr>
          <a:xfrm flipH="1">
            <a:off x="10923036" y="4826000"/>
            <a:ext cx="1162130" cy="1930400"/>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幼圆" panose="02010509060101010101" pitchFamily="49" charset="-122"/>
              </a:defRPr>
            </a:lvl1pPr>
            <a:lvl2pPr>
              <a:defRPr sz="1600" baseline="0">
                <a:solidFill>
                  <a:schemeClr val="tx1">
                    <a:lumMod val="85000"/>
                    <a:lumOff val="15000"/>
                  </a:schemeClr>
                </a:solidFill>
                <a:latin typeface="Arial" panose="020B0604020202020204" pitchFamily="34" charset="0"/>
                <a:ea typeface="幼圆" panose="02010509060101010101" pitchFamily="49" charset="-122"/>
              </a:defRPr>
            </a:lvl2pPr>
            <a:lvl3pPr>
              <a:defRPr sz="1600" baseline="0">
                <a:solidFill>
                  <a:schemeClr val="tx1">
                    <a:lumMod val="85000"/>
                    <a:lumOff val="15000"/>
                  </a:schemeClr>
                </a:solidFill>
                <a:latin typeface="Arial" panose="020B0604020202020204" pitchFamily="34" charset="0"/>
                <a:ea typeface="幼圆" panose="02010509060101010101" pitchFamily="49" charset="-122"/>
              </a:defRPr>
            </a:lvl3pPr>
            <a:lvl4pPr>
              <a:defRPr sz="1600" baseline="0">
                <a:solidFill>
                  <a:schemeClr val="tx1">
                    <a:lumMod val="85000"/>
                    <a:lumOff val="15000"/>
                  </a:schemeClr>
                </a:solidFill>
                <a:latin typeface="Arial" panose="020B0604020202020204" pitchFamily="34" charset="0"/>
                <a:ea typeface="幼圆" panose="02010509060101010101" pitchFamily="49" charset="-122"/>
              </a:defRPr>
            </a:lvl4pPr>
            <a:lvl5pPr>
              <a:defRPr sz="1600"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tx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rotWithShape="1">
          <a:blip r:embed="rId3"/>
          <a:srcRect/>
          <a:stretch>
            <a:fillRect/>
          </a:stretch>
        </p:blipFill>
        <p:spPr>
          <a:xfrm flipH="1">
            <a:off x="10923036" y="4826000"/>
            <a:ext cx="1162130" cy="1930400"/>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幼圆"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p>
            <a:endParaRPr lang="zh-CN" altLang="en-US"/>
          </a:p>
        </p:txBody>
      </p:sp>
      <p:sp>
        <p:nvSpPr>
          <p:cNvPr id="9" name="灯片编号占位符 8"/>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774700" y="-223520"/>
            <a:ext cx="11320780" cy="6471920"/>
            <a:chOff x="774700" y="-223520"/>
            <a:chExt cx="11320780" cy="6471920"/>
          </a:xfrm>
        </p:grpSpPr>
        <p:sp>
          <p:nvSpPr>
            <p:cNvPr id="7" name="矩形 6"/>
            <p:cNvSpPr/>
            <p:nvPr>
              <p:custDataLst>
                <p:tags r:id="rId3"/>
              </p:custDataLst>
            </p:nvPr>
          </p:nvSpPr>
          <p:spPr>
            <a:xfrm>
              <a:off x="774700" y="609600"/>
              <a:ext cx="10642600" cy="563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custDataLst>
                <p:tags r:id="rId4"/>
              </p:custDataLst>
            </p:nvPr>
          </p:nvPicPr>
          <p:blipFill rotWithShape="1">
            <a:blip r:embed="rId5"/>
            <a:srcRect/>
            <a:stretch>
              <a:fillRect/>
            </a:stretch>
          </p:blipFill>
          <p:spPr>
            <a:xfrm>
              <a:off x="7601736" y="-223520"/>
              <a:ext cx="4493744" cy="4978400"/>
            </a:xfrm>
            <a:prstGeom prst="rect">
              <a:avLst/>
            </a:prstGeom>
          </p:spPr>
        </p:pic>
      </p:grpSp>
      <p:sp>
        <p:nvSpPr>
          <p:cNvPr id="2" name="标题 1"/>
          <p:cNvSpPr>
            <a:spLocks noGrp="1"/>
          </p:cNvSpPr>
          <p:nvPr>
            <p:ph type="title"/>
            <p:custDataLst>
              <p:tags r:id="rId6"/>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rotWithShape="1">
          <a:blip r:embed="rId3"/>
          <a:srcRect/>
          <a:stretch>
            <a:fillRect/>
          </a:stretch>
        </p:blipFill>
        <p:spPr>
          <a:xfrm flipH="1">
            <a:off x="10923036" y="4826000"/>
            <a:ext cx="1162130" cy="1930400"/>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42206" y="0"/>
            <a:ext cx="12152737" cy="6832600"/>
            <a:chOff x="-42206" y="0"/>
            <a:chExt cx="12152737" cy="6832600"/>
          </a:xfrm>
        </p:grpSpPr>
        <p:sp>
          <p:nvSpPr>
            <p:cNvPr id="9" name="矩形 8"/>
            <p:cNvSpPr/>
            <p:nvPr userDrawn="1">
              <p:custDataLst>
                <p:tags r:id="rId3"/>
              </p:custDataLst>
            </p:nvPr>
          </p:nvSpPr>
          <p:spPr>
            <a:xfrm>
              <a:off x="248285" y="273050"/>
              <a:ext cx="116922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a:picLocks noChangeAspect="1"/>
            </p:cNvPicPr>
            <p:nvPr userDrawn="1">
              <p:custDataLst>
                <p:tags r:id="rId4"/>
              </p:custDataLst>
            </p:nvPr>
          </p:nvPicPr>
          <p:blipFill rotWithShape="1">
            <a:blip r:embed="rId5"/>
            <a:srcRect/>
            <a:stretch>
              <a:fillRect/>
            </a:stretch>
          </p:blipFill>
          <p:spPr>
            <a:xfrm>
              <a:off x="11064410" y="4966634"/>
              <a:ext cx="1046121" cy="1865966"/>
            </a:xfrm>
            <a:prstGeom prst="rect">
              <a:avLst/>
            </a:prstGeom>
          </p:spPr>
        </p:pic>
        <p:pic>
          <p:nvPicPr>
            <p:cNvPr id="11" name="图片 10"/>
            <p:cNvPicPr>
              <a:picLocks noChangeAspect="1"/>
            </p:cNvPicPr>
            <p:nvPr userDrawn="1">
              <p:custDataLst>
                <p:tags r:id="rId6"/>
              </p:custDataLst>
            </p:nvPr>
          </p:nvPicPr>
          <p:blipFill>
            <a:blip r:embed="rId7"/>
            <a:stretch>
              <a:fillRect/>
            </a:stretch>
          </p:blipFill>
          <p:spPr>
            <a:xfrm>
              <a:off x="-42206" y="0"/>
              <a:ext cx="1780186" cy="1146147"/>
            </a:xfrm>
            <a:prstGeom prst="rect">
              <a:avLst/>
            </a:prstGeom>
          </p:spPr>
        </p:pic>
      </p:grpSp>
      <p:sp>
        <p:nvSpPr>
          <p:cNvPr id="2" name="竖排标题 1"/>
          <p:cNvSpPr>
            <a:spLocks noGrp="1"/>
          </p:cNvSpPr>
          <p:nvPr>
            <p:ph type="title" orient="vert"/>
            <p:custDataLst>
              <p:tags r:id="rId8"/>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42206" y="0"/>
            <a:ext cx="12152737" cy="6832600"/>
            <a:chOff x="-42206" y="0"/>
            <a:chExt cx="12152737" cy="6832600"/>
          </a:xfrm>
        </p:grpSpPr>
        <p:sp>
          <p:nvSpPr>
            <p:cNvPr id="9" name="矩形 8"/>
            <p:cNvSpPr/>
            <p:nvPr userDrawn="1">
              <p:custDataLst>
                <p:tags r:id="rId3"/>
              </p:custDataLst>
            </p:nvPr>
          </p:nvSpPr>
          <p:spPr>
            <a:xfrm>
              <a:off x="248285" y="273050"/>
              <a:ext cx="116922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a:picLocks noChangeAspect="1"/>
            </p:cNvPicPr>
            <p:nvPr userDrawn="1">
              <p:custDataLst>
                <p:tags r:id="rId4"/>
              </p:custDataLst>
            </p:nvPr>
          </p:nvPicPr>
          <p:blipFill rotWithShape="1">
            <a:blip r:embed="rId5"/>
            <a:srcRect/>
            <a:stretch>
              <a:fillRect/>
            </a:stretch>
          </p:blipFill>
          <p:spPr>
            <a:xfrm>
              <a:off x="11064410" y="4966634"/>
              <a:ext cx="1046121" cy="1865966"/>
            </a:xfrm>
            <a:prstGeom prst="rect">
              <a:avLst/>
            </a:prstGeom>
          </p:spPr>
        </p:pic>
        <p:pic>
          <p:nvPicPr>
            <p:cNvPr id="11" name="图片 10"/>
            <p:cNvPicPr>
              <a:picLocks noChangeAspect="1"/>
            </p:cNvPicPr>
            <p:nvPr userDrawn="1">
              <p:custDataLst>
                <p:tags r:id="rId6"/>
              </p:custDataLst>
            </p:nvPr>
          </p:nvPicPr>
          <p:blipFill>
            <a:blip r:embed="rId7"/>
            <a:stretch>
              <a:fillRect/>
            </a:stretch>
          </p:blipFill>
          <p:spPr>
            <a:xfrm>
              <a:off x="-42206" y="0"/>
              <a:ext cx="1780186" cy="1146147"/>
            </a:xfrm>
            <a:prstGeom prst="rect">
              <a:avLst/>
            </a:prstGeom>
          </p:spPr>
        </p:pic>
      </p:gr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baseline="0">
                <a:solidFill>
                  <a:schemeClr val="tx1">
                    <a:lumMod val="85000"/>
                    <a:lumOff val="15000"/>
                  </a:schemeClr>
                </a:solidFill>
                <a:ea typeface="幼圆" panose="02010509060101010101" pitchFamily="49" charset="-122"/>
              </a:defRPr>
            </a:lvl1pPr>
            <a:lvl2pPr>
              <a:defRPr baseline="0">
                <a:solidFill>
                  <a:schemeClr val="tx1">
                    <a:lumMod val="85000"/>
                    <a:lumOff val="15000"/>
                  </a:schemeClr>
                </a:solidFill>
                <a:ea typeface="幼圆" panose="02010509060101010101" pitchFamily="49" charset="-122"/>
              </a:defRPr>
            </a:lvl2pPr>
            <a:lvl3pPr>
              <a:defRPr baseline="0">
                <a:solidFill>
                  <a:schemeClr val="tx1">
                    <a:lumMod val="85000"/>
                    <a:lumOff val="15000"/>
                  </a:schemeClr>
                </a:solidFill>
                <a:ea typeface="幼圆" panose="02010509060101010101" pitchFamily="49" charset="-122"/>
              </a:defRPr>
            </a:lvl3pPr>
            <a:lvl4pPr>
              <a:defRPr baseline="0">
                <a:solidFill>
                  <a:schemeClr val="tx1">
                    <a:lumMod val="85000"/>
                    <a:lumOff val="15000"/>
                  </a:schemeClr>
                </a:solidFill>
                <a:ea typeface="幼圆" panose="02010509060101010101" pitchFamily="49" charset="-122"/>
              </a:defRPr>
            </a:lvl4pPr>
            <a:lvl5pPr>
              <a:defRPr baseline="0">
                <a:solidFill>
                  <a:schemeClr val="tx1">
                    <a:lumMod val="85000"/>
                    <a:lumOff val="15000"/>
                  </a:schemeClr>
                </a:solidFill>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0" y="0"/>
            <a:ext cx="12192000" cy="6858000"/>
            <a:chOff x="0" y="0"/>
            <a:chExt cx="12192000" cy="6858000"/>
          </a:xfrm>
        </p:grpSpPr>
        <p:pic>
          <p:nvPicPr>
            <p:cNvPr id="7" name="图片 6"/>
            <p:cNvPicPr>
              <a:picLocks noChangeAspect="1"/>
            </p:cNvPicPr>
            <p:nvPr>
              <p:custDataLst>
                <p:tags r:id="rId3"/>
              </p:custDataLst>
            </p:nvPr>
          </p:nvPicPr>
          <p:blipFill rotWithShape="1">
            <a:blip r:embed="rId4" cstate="print">
              <a:extLst>
                <a:ext uri="{28A0092B-C50C-407E-A947-70E740481C1C}">
                  <a14:useLocalDpi xmlns:a14="http://schemas.microsoft.com/office/drawing/2010/main" val="0"/>
                </a:ext>
              </a:extLst>
            </a:blip>
            <a:srcRect/>
            <a:stretch>
              <a:fillRect/>
            </a:stretch>
          </p:blipFill>
          <p:spPr>
            <a:xfrm>
              <a:off x="0" y="792480"/>
              <a:ext cx="6776720" cy="6065520"/>
            </a:xfrm>
            <a:prstGeom prst="rect">
              <a:avLst/>
            </a:prstGeom>
          </p:spPr>
        </p:pic>
        <p:pic>
          <p:nvPicPr>
            <p:cNvPr id="8" name="图片 7"/>
            <p:cNvPicPr>
              <a:picLocks noChangeAspect="1"/>
            </p:cNvPicPr>
            <p:nvPr>
              <p:custDataLst>
                <p:tags r:id="rId5"/>
              </p:custDataLst>
            </p:nvPr>
          </p:nvPicPr>
          <p:blipFill>
            <a:blip r:embed="rId6"/>
            <a:stretch>
              <a:fillRect/>
            </a:stretch>
          </p:blipFill>
          <p:spPr>
            <a:xfrm rot="20757455">
              <a:off x="7075583" y="2603315"/>
              <a:ext cx="1021202" cy="429590"/>
            </a:xfrm>
            <a:prstGeom prst="rect">
              <a:avLst/>
            </a:prstGeom>
          </p:spPr>
        </p:pic>
        <p:grpSp>
          <p:nvGrpSpPr>
            <p:cNvPr id="9" name="Group 4"/>
            <p:cNvGrpSpPr>
              <a:grpSpLocks noChangeAspect="1"/>
            </p:cNvGrpSpPr>
            <p:nvPr/>
          </p:nvGrpSpPr>
          <p:grpSpPr bwMode="auto">
            <a:xfrm>
              <a:off x="8436670" y="0"/>
              <a:ext cx="3755330" cy="3074187"/>
              <a:chOff x="2" y="0"/>
              <a:chExt cx="623" cy="510"/>
            </a:xfrm>
          </p:grpSpPr>
          <p:sp>
            <p:nvSpPr>
              <p:cNvPr id="12" name="Freeform 5"/>
              <p:cNvSpPr/>
              <p:nvPr>
                <p:custDataLst>
                  <p:tags r:id="rId7"/>
                </p:custDataLst>
              </p:nvPr>
            </p:nvSpPr>
            <p:spPr bwMode="auto">
              <a:xfrm>
                <a:off x="2" y="180"/>
                <a:ext cx="266" cy="225"/>
              </a:xfrm>
              <a:custGeom>
                <a:avLst/>
                <a:gdLst>
                  <a:gd name="T0" fmla="*/ 131 w 229"/>
                  <a:gd name="T1" fmla="*/ 74 h 194"/>
                  <a:gd name="T2" fmla="*/ 213 w 229"/>
                  <a:gd name="T3" fmla="*/ 66 h 194"/>
                  <a:gd name="T4" fmla="*/ 197 w 229"/>
                  <a:gd name="T5" fmla="*/ 147 h 194"/>
                  <a:gd name="T6" fmla="*/ 78 w 229"/>
                  <a:gd name="T7" fmla="*/ 117 h 194"/>
                  <a:gd name="T8" fmla="*/ 90 w 229"/>
                  <a:gd name="T9" fmla="*/ 120 h 194"/>
                  <a:gd name="T10" fmla="*/ 21 w 229"/>
                  <a:gd name="T11" fmla="*/ 108 h 194"/>
                  <a:gd name="T12" fmla="*/ 45 w 229"/>
                  <a:gd name="T13" fmla="*/ 46 h 194"/>
                  <a:gd name="T14" fmla="*/ 27 w 229"/>
                  <a:gd name="T15" fmla="*/ 29 h 194"/>
                  <a:gd name="T16" fmla="*/ 80 w 229"/>
                  <a:gd name="T17" fmla="*/ 44 h 194"/>
                  <a:gd name="T18" fmla="*/ 126 w 229"/>
                  <a:gd name="T19" fmla="*/ 10 h 194"/>
                  <a:gd name="T20" fmla="*/ 131 w 229"/>
                  <a:gd name="T21" fmla="*/ 7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194">
                    <a:moveTo>
                      <a:pt x="131" y="74"/>
                    </a:moveTo>
                    <a:cubicBezTo>
                      <a:pt x="131" y="74"/>
                      <a:pt x="178" y="28"/>
                      <a:pt x="213" y="66"/>
                    </a:cubicBezTo>
                    <a:cubicBezTo>
                      <a:pt x="226" y="92"/>
                      <a:pt x="229" y="122"/>
                      <a:pt x="197" y="147"/>
                    </a:cubicBezTo>
                    <a:cubicBezTo>
                      <a:pt x="183" y="157"/>
                      <a:pt x="114" y="194"/>
                      <a:pt x="78" y="117"/>
                    </a:cubicBezTo>
                    <a:cubicBezTo>
                      <a:pt x="73" y="102"/>
                      <a:pt x="91" y="101"/>
                      <a:pt x="90" y="120"/>
                    </a:cubicBezTo>
                    <a:cubicBezTo>
                      <a:pt x="80" y="132"/>
                      <a:pt x="32" y="141"/>
                      <a:pt x="21" y="108"/>
                    </a:cubicBezTo>
                    <a:cubicBezTo>
                      <a:pt x="8" y="87"/>
                      <a:pt x="0" y="32"/>
                      <a:pt x="45" y="46"/>
                    </a:cubicBezTo>
                    <a:cubicBezTo>
                      <a:pt x="49" y="53"/>
                      <a:pt x="16" y="69"/>
                      <a:pt x="27" y="29"/>
                    </a:cubicBezTo>
                    <a:cubicBezTo>
                      <a:pt x="29" y="18"/>
                      <a:pt x="63" y="2"/>
                      <a:pt x="80" y="44"/>
                    </a:cubicBezTo>
                    <a:cubicBezTo>
                      <a:pt x="80" y="43"/>
                      <a:pt x="84" y="0"/>
                      <a:pt x="126" y="10"/>
                    </a:cubicBezTo>
                    <a:cubicBezTo>
                      <a:pt x="135" y="15"/>
                      <a:pt x="166" y="35"/>
                      <a:pt x="131" y="74"/>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6"/>
              <p:cNvSpPr/>
              <p:nvPr>
                <p:custDataLst>
                  <p:tags r:id="rId8"/>
                </p:custDataLst>
              </p:nvPr>
            </p:nvSpPr>
            <p:spPr bwMode="auto">
              <a:xfrm>
                <a:off x="444" y="346"/>
                <a:ext cx="170" cy="164"/>
              </a:xfrm>
              <a:custGeom>
                <a:avLst/>
                <a:gdLst>
                  <a:gd name="T0" fmla="*/ 64 w 146"/>
                  <a:gd name="T1" fmla="*/ 60 h 141"/>
                  <a:gd name="T2" fmla="*/ 6 w 146"/>
                  <a:gd name="T3" fmla="*/ 66 h 141"/>
                  <a:gd name="T4" fmla="*/ 29 w 146"/>
                  <a:gd name="T5" fmla="*/ 120 h 141"/>
                  <a:gd name="T6" fmla="*/ 107 w 146"/>
                  <a:gd name="T7" fmla="*/ 82 h 141"/>
                  <a:gd name="T8" fmla="*/ 100 w 146"/>
                  <a:gd name="T9" fmla="*/ 86 h 141"/>
                  <a:gd name="T10" fmla="*/ 146 w 146"/>
                  <a:gd name="T11" fmla="*/ 67 h 141"/>
                  <a:gd name="T12" fmla="*/ 120 w 146"/>
                  <a:gd name="T13" fmla="*/ 27 h 141"/>
                  <a:gd name="T14" fmla="*/ 129 w 146"/>
                  <a:gd name="T15" fmla="*/ 13 h 141"/>
                  <a:gd name="T16" fmla="*/ 95 w 146"/>
                  <a:gd name="T17" fmla="*/ 31 h 141"/>
                  <a:gd name="T18" fmla="*/ 58 w 146"/>
                  <a:gd name="T19" fmla="*/ 14 h 141"/>
                  <a:gd name="T20" fmla="*/ 64 w 146"/>
                  <a:gd name="T21" fmla="*/ 6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141">
                    <a:moveTo>
                      <a:pt x="64" y="60"/>
                    </a:moveTo>
                    <a:cubicBezTo>
                      <a:pt x="64" y="60"/>
                      <a:pt x="24" y="35"/>
                      <a:pt x="6" y="66"/>
                    </a:cubicBezTo>
                    <a:cubicBezTo>
                      <a:pt x="0" y="87"/>
                      <a:pt x="3" y="108"/>
                      <a:pt x="29" y="120"/>
                    </a:cubicBezTo>
                    <a:cubicBezTo>
                      <a:pt x="40" y="125"/>
                      <a:pt x="94" y="141"/>
                      <a:pt x="107" y="82"/>
                    </a:cubicBezTo>
                    <a:cubicBezTo>
                      <a:pt x="108" y="71"/>
                      <a:pt x="96" y="72"/>
                      <a:pt x="100" y="86"/>
                    </a:cubicBezTo>
                    <a:cubicBezTo>
                      <a:pt x="108" y="92"/>
                      <a:pt x="143" y="91"/>
                      <a:pt x="146" y="67"/>
                    </a:cubicBezTo>
                    <a:cubicBezTo>
                      <a:pt x="146" y="54"/>
                      <a:pt x="144" y="22"/>
                      <a:pt x="120" y="27"/>
                    </a:cubicBezTo>
                    <a:cubicBezTo>
                      <a:pt x="118" y="33"/>
                      <a:pt x="143" y="39"/>
                      <a:pt x="129" y="13"/>
                    </a:cubicBezTo>
                    <a:cubicBezTo>
                      <a:pt x="126" y="5"/>
                      <a:pt x="100" y="0"/>
                      <a:pt x="95" y="31"/>
                    </a:cubicBezTo>
                    <a:cubicBezTo>
                      <a:pt x="95" y="30"/>
                      <a:pt x="85" y="1"/>
                      <a:pt x="58" y="14"/>
                    </a:cubicBezTo>
                    <a:cubicBezTo>
                      <a:pt x="52" y="19"/>
                      <a:pt x="33" y="38"/>
                      <a:pt x="64" y="60"/>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Oval 7"/>
              <p:cNvSpPr>
                <a:spLocks noChangeArrowheads="1"/>
              </p:cNvSpPr>
              <p:nvPr>
                <p:custDataLst>
                  <p:tags r:id="rId9"/>
                </p:custDataLst>
              </p:nvPr>
            </p:nvSpPr>
            <p:spPr bwMode="auto">
              <a:xfrm>
                <a:off x="408" y="62"/>
                <a:ext cx="149" cy="134"/>
              </a:xfrm>
              <a:prstGeom prst="ellipse">
                <a:avLst/>
              </a:pr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8"/>
              <p:cNvSpPr/>
              <p:nvPr>
                <p:custDataLst>
                  <p:tags r:id="rId10"/>
                </p:custDataLst>
              </p:nvPr>
            </p:nvSpPr>
            <p:spPr bwMode="auto">
              <a:xfrm>
                <a:off x="372" y="187"/>
                <a:ext cx="57" cy="72"/>
              </a:xfrm>
              <a:custGeom>
                <a:avLst/>
                <a:gdLst>
                  <a:gd name="T0" fmla="*/ 45 w 57"/>
                  <a:gd name="T1" fmla="*/ 0 h 72"/>
                  <a:gd name="T2" fmla="*/ 57 w 57"/>
                  <a:gd name="T3" fmla="*/ 7 h 72"/>
                  <a:gd name="T4" fmla="*/ 11 w 57"/>
                  <a:gd name="T5" fmla="*/ 72 h 72"/>
                  <a:gd name="T6" fmla="*/ 0 w 57"/>
                  <a:gd name="T7" fmla="*/ 62 h 72"/>
                  <a:gd name="T8" fmla="*/ 45 w 57"/>
                  <a:gd name="T9" fmla="*/ 0 h 72"/>
                </a:gdLst>
                <a:ahLst/>
                <a:cxnLst>
                  <a:cxn ang="0">
                    <a:pos x="T0" y="T1"/>
                  </a:cxn>
                  <a:cxn ang="0">
                    <a:pos x="T2" y="T3"/>
                  </a:cxn>
                  <a:cxn ang="0">
                    <a:pos x="T4" y="T5"/>
                  </a:cxn>
                  <a:cxn ang="0">
                    <a:pos x="T6" y="T7"/>
                  </a:cxn>
                  <a:cxn ang="0">
                    <a:pos x="T8" y="T9"/>
                  </a:cxn>
                </a:cxnLst>
                <a:rect l="0" t="0" r="r" b="b"/>
                <a:pathLst>
                  <a:path w="57" h="72">
                    <a:moveTo>
                      <a:pt x="45" y="0"/>
                    </a:moveTo>
                    <a:lnTo>
                      <a:pt x="57" y="7"/>
                    </a:lnTo>
                    <a:lnTo>
                      <a:pt x="11" y="72"/>
                    </a:lnTo>
                    <a:lnTo>
                      <a:pt x="0" y="62"/>
                    </a:lnTo>
                    <a:lnTo>
                      <a:pt x="45"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
              <p:cNvSpPr/>
              <p:nvPr>
                <p:custDataLst>
                  <p:tags r:id="rId11"/>
                </p:custDataLst>
              </p:nvPr>
            </p:nvSpPr>
            <p:spPr bwMode="auto">
              <a:xfrm>
                <a:off x="337" y="150"/>
                <a:ext cx="55" cy="27"/>
              </a:xfrm>
              <a:custGeom>
                <a:avLst/>
                <a:gdLst>
                  <a:gd name="T0" fmla="*/ 54 w 55"/>
                  <a:gd name="T1" fmla="*/ 0 h 27"/>
                  <a:gd name="T2" fmla="*/ 0 w 55"/>
                  <a:gd name="T3" fmla="*/ 17 h 27"/>
                  <a:gd name="T4" fmla="*/ 5 w 55"/>
                  <a:gd name="T5" fmla="*/ 27 h 27"/>
                  <a:gd name="T6" fmla="*/ 55 w 55"/>
                  <a:gd name="T7" fmla="*/ 10 h 27"/>
                  <a:gd name="T8" fmla="*/ 54 w 55"/>
                  <a:gd name="T9" fmla="*/ 0 h 27"/>
                </a:gdLst>
                <a:ahLst/>
                <a:cxnLst>
                  <a:cxn ang="0">
                    <a:pos x="T0" y="T1"/>
                  </a:cxn>
                  <a:cxn ang="0">
                    <a:pos x="T2" y="T3"/>
                  </a:cxn>
                  <a:cxn ang="0">
                    <a:pos x="T4" y="T5"/>
                  </a:cxn>
                  <a:cxn ang="0">
                    <a:pos x="T6" y="T7"/>
                  </a:cxn>
                  <a:cxn ang="0">
                    <a:pos x="T8" y="T9"/>
                  </a:cxn>
                </a:cxnLst>
                <a:rect l="0" t="0" r="r" b="b"/>
                <a:pathLst>
                  <a:path w="55" h="27">
                    <a:moveTo>
                      <a:pt x="54" y="0"/>
                    </a:moveTo>
                    <a:lnTo>
                      <a:pt x="0" y="17"/>
                    </a:lnTo>
                    <a:lnTo>
                      <a:pt x="5" y="27"/>
                    </a:lnTo>
                    <a:lnTo>
                      <a:pt x="55" y="10"/>
                    </a:lnTo>
                    <a:lnTo>
                      <a:pt x="54"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
              <p:cNvSpPr/>
              <p:nvPr>
                <p:custDataLst>
                  <p:tags r:id="rId12"/>
                </p:custDataLst>
              </p:nvPr>
            </p:nvSpPr>
            <p:spPr bwMode="auto">
              <a:xfrm>
                <a:off x="329" y="74"/>
                <a:ext cx="56" cy="26"/>
              </a:xfrm>
              <a:custGeom>
                <a:avLst/>
                <a:gdLst>
                  <a:gd name="T0" fmla="*/ 55 w 56"/>
                  <a:gd name="T1" fmla="*/ 26 h 26"/>
                  <a:gd name="T2" fmla="*/ 56 w 56"/>
                  <a:gd name="T3" fmla="*/ 14 h 26"/>
                  <a:gd name="T4" fmla="*/ 6 w 56"/>
                  <a:gd name="T5" fmla="*/ 0 h 26"/>
                  <a:gd name="T6" fmla="*/ 0 w 56"/>
                  <a:gd name="T7" fmla="*/ 19 h 26"/>
                  <a:gd name="T8" fmla="*/ 55 w 56"/>
                  <a:gd name="T9" fmla="*/ 26 h 26"/>
                </a:gdLst>
                <a:ahLst/>
                <a:cxnLst>
                  <a:cxn ang="0">
                    <a:pos x="T0" y="T1"/>
                  </a:cxn>
                  <a:cxn ang="0">
                    <a:pos x="T2" y="T3"/>
                  </a:cxn>
                  <a:cxn ang="0">
                    <a:pos x="T4" y="T5"/>
                  </a:cxn>
                  <a:cxn ang="0">
                    <a:pos x="T6" y="T7"/>
                  </a:cxn>
                  <a:cxn ang="0">
                    <a:pos x="T8" y="T9"/>
                  </a:cxn>
                </a:cxnLst>
                <a:rect l="0" t="0" r="r" b="b"/>
                <a:pathLst>
                  <a:path w="56" h="26">
                    <a:moveTo>
                      <a:pt x="55" y="26"/>
                    </a:moveTo>
                    <a:lnTo>
                      <a:pt x="56" y="14"/>
                    </a:lnTo>
                    <a:lnTo>
                      <a:pt x="6" y="0"/>
                    </a:lnTo>
                    <a:lnTo>
                      <a:pt x="0" y="19"/>
                    </a:lnTo>
                    <a:lnTo>
                      <a:pt x="55" y="26"/>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custDataLst>
                  <p:tags r:id="rId13"/>
                </p:custDataLst>
              </p:nvPr>
            </p:nvSpPr>
            <p:spPr bwMode="auto">
              <a:xfrm>
                <a:off x="357" y="0"/>
                <a:ext cx="53" cy="72"/>
              </a:xfrm>
              <a:custGeom>
                <a:avLst/>
                <a:gdLst>
                  <a:gd name="T0" fmla="*/ 45 w 53"/>
                  <a:gd name="T1" fmla="*/ 72 h 72"/>
                  <a:gd name="T2" fmla="*/ 53 w 53"/>
                  <a:gd name="T3" fmla="*/ 62 h 72"/>
                  <a:gd name="T4" fmla="*/ 14 w 53"/>
                  <a:gd name="T5" fmla="*/ 0 h 72"/>
                  <a:gd name="T6" fmla="*/ 0 w 53"/>
                  <a:gd name="T7" fmla="*/ 12 h 72"/>
                  <a:gd name="T8" fmla="*/ 45 w 53"/>
                  <a:gd name="T9" fmla="*/ 72 h 72"/>
                </a:gdLst>
                <a:ahLst/>
                <a:cxnLst>
                  <a:cxn ang="0">
                    <a:pos x="T0" y="T1"/>
                  </a:cxn>
                  <a:cxn ang="0">
                    <a:pos x="T2" y="T3"/>
                  </a:cxn>
                  <a:cxn ang="0">
                    <a:pos x="T4" y="T5"/>
                  </a:cxn>
                  <a:cxn ang="0">
                    <a:pos x="T6" y="T7"/>
                  </a:cxn>
                  <a:cxn ang="0">
                    <a:pos x="T8" y="T9"/>
                  </a:cxn>
                </a:cxnLst>
                <a:rect l="0" t="0" r="r" b="b"/>
                <a:pathLst>
                  <a:path w="53" h="72">
                    <a:moveTo>
                      <a:pt x="45" y="72"/>
                    </a:moveTo>
                    <a:lnTo>
                      <a:pt x="53" y="62"/>
                    </a:lnTo>
                    <a:lnTo>
                      <a:pt x="14" y="0"/>
                    </a:lnTo>
                    <a:lnTo>
                      <a:pt x="0" y="12"/>
                    </a:lnTo>
                    <a:lnTo>
                      <a:pt x="45" y="72"/>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custDataLst>
                  <p:tags r:id="rId14"/>
                </p:custDataLst>
              </p:nvPr>
            </p:nvSpPr>
            <p:spPr bwMode="auto">
              <a:xfrm>
                <a:off x="455" y="1"/>
                <a:ext cx="20" cy="43"/>
              </a:xfrm>
              <a:custGeom>
                <a:avLst/>
                <a:gdLst>
                  <a:gd name="T0" fmla="*/ 8 w 20"/>
                  <a:gd name="T1" fmla="*/ 43 h 43"/>
                  <a:gd name="T2" fmla="*/ 0 w 20"/>
                  <a:gd name="T3" fmla="*/ 0 h 43"/>
                  <a:gd name="T4" fmla="*/ 13 w 20"/>
                  <a:gd name="T5" fmla="*/ 0 h 43"/>
                  <a:gd name="T6" fmla="*/ 20 w 20"/>
                  <a:gd name="T7" fmla="*/ 42 h 43"/>
                  <a:gd name="T8" fmla="*/ 8 w 20"/>
                  <a:gd name="T9" fmla="*/ 43 h 43"/>
                </a:gdLst>
                <a:ahLst/>
                <a:cxnLst>
                  <a:cxn ang="0">
                    <a:pos x="T0" y="T1"/>
                  </a:cxn>
                  <a:cxn ang="0">
                    <a:pos x="T2" y="T3"/>
                  </a:cxn>
                  <a:cxn ang="0">
                    <a:pos x="T4" y="T5"/>
                  </a:cxn>
                  <a:cxn ang="0">
                    <a:pos x="T6" y="T7"/>
                  </a:cxn>
                  <a:cxn ang="0">
                    <a:pos x="T8" y="T9"/>
                  </a:cxn>
                </a:cxnLst>
                <a:rect l="0" t="0" r="r" b="b"/>
                <a:pathLst>
                  <a:path w="20" h="43">
                    <a:moveTo>
                      <a:pt x="8" y="43"/>
                    </a:moveTo>
                    <a:lnTo>
                      <a:pt x="0" y="0"/>
                    </a:lnTo>
                    <a:lnTo>
                      <a:pt x="13" y="0"/>
                    </a:lnTo>
                    <a:lnTo>
                      <a:pt x="20" y="42"/>
                    </a:lnTo>
                    <a:lnTo>
                      <a:pt x="8" y="43"/>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custDataLst>
                  <p:tags r:id="rId15"/>
                </p:custDataLst>
              </p:nvPr>
            </p:nvSpPr>
            <p:spPr bwMode="auto">
              <a:xfrm>
                <a:off x="547" y="32"/>
                <a:ext cx="50" cy="38"/>
              </a:xfrm>
              <a:custGeom>
                <a:avLst/>
                <a:gdLst>
                  <a:gd name="T0" fmla="*/ 0 w 50"/>
                  <a:gd name="T1" fmla="*/ 30 h 38"/>
                  <a:gd name="T2" fmla="*/ 37 w 50"/>
                  <a:gd name="T3" fmla="*/ 0 h 38"/>
                  <a:gd name="T4" fmla="*/ 50 w 50"/>
                  <a:gd name="T5" fmla="*/ 19 h 38"/>
                  <a:gd name="T6" fmla="*/ 10 w 50"/>
                  <a:gd name="T7" fmla="*/ 38 h 38"/>
                  <a:gd name="T8" fmla="*/ 0 w 50"/>
                  <a:gd name="T9" fmla="*/ 30 h 38"/>
                </a:gdLst>
                <a:ahLst/>
                <a:cxnLst>
                  <a:cxn ang="0">
                    <a:pos x="T0" y="T1"/>
                  </a:cxn>
                  <a:cxn ang="0">
                    <a:pos x="T2" y="T3"/>
                  </a:cxn>
                  <a:cxn ang="0">
                    <a:pos x="T4" y="T5"/>
                  </a:cxn>
                  <a:cxn ang="0">
                    <a:pos x="T6" y="T7"/>
                  </a:cxn>
                  <a:cxn ang="0">
                    <a:pos x="T8" y="T9"/>
                  </a:cxn>
                </a:cxnLst>
                <a:rect l="0" t="0" r="r" b="b"/>
                <a:pathLst>
                  <a:path w="50" h="38">
                    <a:moveTo>
                      <a:pt x="0" y="30"/>
                    </a:moveTo>
                    <a:lnTo>
                      <a:pt x="37" y="0"/>
                    </a:lnTo>
                    <a:lnTo>
                      <a:pt x="50" y="19"/>
                    </a:lnTo>
                    <a:lnTo>
                      <a:pt x="10" y="38"/>
                    </a:lnTo>
                    <a:lnTo>
                      <a:pt x="0" y="3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
              <p:cNvSpPr/>
              <p:nvPr>
                <p:custDataLst>
                  <p:tags r:id="rId16"/>
                </p:custDataLst>
              </p:nvPr>
            </p:nvSpPr>
            <p:spPr bwMode="auto">
              <a:xfrm>
                <a:off x="574" y="103"/>
                <a:ext cx="51" cy="22"/>
              </a:xfrm>
              <a:custGeom>
                <a:avLst/>
                <a:gdLst>
                  <a:gd name="T0" fmla="*/ 0 w 51"/>
                  <a:gd name="T1" fmla="*/ 10 h 22"/>
                  <a:gd name="T2" fmla="*/ 0 w 51"/>
                  <a:gd name="T3" fmla="*/ 21 h 22"/>
                  <a:gd name="T4" fmla="*/ 51 w 51"/>
                  <a:gd name="T5" fmla="*/ 22 h 22"/>
                  <a:gd name="T6" fmla="*/ 51 w 51"/>
                  <a:gd name="T7" fmla="*/ 0 h 22"/>
                  <a:gd name="T8" fmla="*/ 0 w 51"/>
                  <a:gd name="T9" fmla="*/ 10 h 22"/>
                </a:gdLst>
                <a:ahLst/>
                <a:cxnLst>
                  <a:cxn ang="0">
                    <a:pos x="T0" y="T1"/>
                  </a:cxn>
                  <a:cxn ang="0">
                    <a:pos x="T2" y="T3"/>
                  </a:cxn>
                  <a:cxn ang="0">
                    <a:pos x="T4" y="T5"/>
                  </a:cxn>
                  <a:cxn ang="0">
                    <a:pos x="T6" y="T7"/>
                  </a:cxn>
                  <a:cxn ang="0">
                    <a:pos x="T8" y="T9"/>
                  </a:cxn>
                </a:cxnLst>
                <a:rect l="0" t="0" r="r" b="b"/>
                <a:pathLst>
                  <a:path w="51" h="22">
                    <a:moveTo>
                      <a:pt x="0" y="10"/>
                    </a:moveTo>
                    <a:lnTo>
                      <a:pt x="0" y="21"/>
                    </a:lnTo>
                    <a:lnTo>
                      <a:pt x="51" y="22"/>
                    </a:lnTo>
                    <a:lnTo>
                      <a:pt x="51" y="0"/>
                    </a:lnTo>
                    <a:lnTo>
                      <a:pt x="0" y="1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
              <p:cNvSpPr/>
              <p:nvPr>
                <p:custDataLst>
                  <p:tags r:id="rId17"/>
                </p:custDataLst>
              </p:nvPr>
            </p:nvSpPr>
            <p:spPr bwMode="auto">
              <a:xfrm>
                <a:off x="535" y="193"/>
                <a:ext cx="48" cy="49"/>
              </a:xfrm>
              <a:custGeom>
                <a:avLst/>
                <a:gdLst>
                  <a:gd name="T0" fmla="*/ 8 w 48"/>
                  <a:gd name="T1" fmla="*/ 0 h 49"/>
                  <a:gd name="T2" fmla="*/ 48 w 48"/>
                  <a:gd name="T3" fmla="*/ 39 h 49"/>
                  <a:gd name="T4" fmla="*/ 33 w 48"/>
                  <a:gd name="T5" fmla="*/ 49 h 49"/>
                  <a:gd name="T6" fmla="*/ 0 w 48"/>
                  <a:gd name="T7" fmla="*/ 7 h 49"/>
                  <a:gd name="T8" fmla="*/ 8 w 48"/>
                  <a:gd name="T9" fmla="*/ 0 h 49"/>
                </a:gdLst>
                <a:ahLst/>
                <a:cxnLst>
                  <a:cxn ang="0">
                    <a:pos x="T0" y="T1"/>
                  </a:cxn>
                  <a:cxn ang="0">
                    <a:pos x="T2" y="T3"/>
                  </a:cxn>
                  <a:cxn ang="0">
                    <a:pos x="T4" y="T5"/>
                  </a:cxn>
                  <a:cxn ang="0">
                    <a:pos x="T6" y="T7"/>
                  </a:cxn>
                  <a:cxn ang="0">
                    <a:pos x="T8" y="T9"/>
                  </a:cxn>
                </a:cxnLst>
                <a:rect l="0" t="0" r="r" b="b"/>
                <a:pathLst>
                  <a:path w="48" h="49">
                    <a:moveTo>
                      <a:pt x="8" y="0"/>
                    </a:moveTo>
                    <a:lnTo>
                      <a:pt x="48" y="39"/>
                    </a:lnTo>
                    <a:lnTo>
                      <a:pt x="33" y="49"/>
                    </a:lnTo>
                    <a:lnTo>
                      <a:pt x="0" y="7"/>
                    </a:lnTo>
                    <a:lnTo>
                      <a:pt x="8"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 name="Freeform 17"/>
            <p:cNvSpPr/>
            <p:nvPr>
              <p:custDataLst>
                <p:tags r:id="rId18"/>
              </p:custDataLst>
            </p:nvPr>
          </p:nvSpPr>
          <p:spPr bwMode="auto">
            <a:xfrm>
              <a:off x="7152513" y="3062392"/>
              <a:ext cx="326935" cy="171252"/>
            </a:xfrm>
            <a:custGeom>
              <a:avLst/>
              <a:gdLst>
                <a:gd name="T0" fmla="*/ 63 w 1269"/>
                <a:gd name="T1" fmla="*/ 513 h 666"/>
                <a:gd name="T2" fmla="*/ 326 w 1269"/>
                <a:gd name="T3" fmla="*/ 422 h 666"/>
                <a:gd name="T4" fmla="*/ 522 w 1269"/>
                <a:gd name="T5" fmla="*/ 637 h 666"/>
                <a:gd name="T6" fmla="*/ 757 w 1269"/>
                <a:gd name="T7" fmla="*/ 515 h 666"/>
                <a:gd name="T8" fmla="*/ 938 w 1269"/>
                <a:gd name="T9" fmla="*/ 553 h 666"/>
                <a:gd name="T10" fmla="*/ 1171 w 1269"/>
                <a:gd name="T11" fmla="*/ 490 h 666"/>
                <a:gd name="T12" fmla="*/ 1070 w 1269"/>
                <a:gd name="T13" fmla="*/ 318 h 666"/>
                <a:gd name="T14" fmla="*/ 1033 w 1269"/>
                <a:gd name="T15" fmla="*/ 33 h 666"/>
                <a:gd name="T16" fmla="*/ 756 w 1269"/>
                <a:gd name="T17" fmla="*/ 125 h 666"/>
                <a:gd name="T18" fmla="*/ 541 w 1269"/>
                <a:gd name="T19" fmla="*/ 18 h 666"/>
                <a:gd name="T20" fmla="*/ 384 w 1269"/>
                <a:gd name="T21" fmla="*/ 153 h 666"/>
                <a:gd name="T22" fmla="*/ 90 w 1269"/>
                <a:gd name="T23" fmla="*/ 153 h 666"/>
                <a:gd name="T24" fmla="*/ 90 w 1269"/>
                <a:gd name="T25" fmla="*/ 306 h 666"/>
                <a:gd name="T26" fmla="*/ 63 w 1269"/>
                <a:gd name="T27" fmla="*/ 5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9" h="666">
                  <a:moveTo>
                    <a:pt x="63" y="513"/>
                  </a:moveTo>
                  <a:cubicBezTo>
                    <a:pt x="144" y="609"/>
                    <a:pt x="258" y="464"/>
                    <a:pt x="326" y="422"/>
                  </a:cubicBezTo>
                  <a:cubicBezTo>
                    <a:pt x="340" y="517"/>
                    <a:pt x="431" y="603"/>
                    <a:pt x="522" y="637"/>
                  </a:cubicBezTo>
                  <a:cubicBezTo>
                    <a:pt x="600" y="666"/>
                    <a:pt x="771" y="634"/>
                    <a:pt x="757" y="515"/>
                  </a:cubicBezTo>
                  <a:cubicBezTo>
                    <a:pt x="811" y="509"/>
                    <a:pt x="880" y="548"/>
                    <a:pt x="938" y="553"/>
                  </a:cubicBezTo>
                  <a:cubicBezTo>
                    <a:pt x="1007" y="559"/>
                    <a:pt x="1117" y="543"/>
                    <a:pt x="1171" y="490"/>
                  </a:cubicBezTo>
                  <a:cubicBezTo>
                    <a:pt x="1269" y="392"/>
                    <a:pt x="1129" y="352"/>
                    <a:pt x="1070" y="318"/>
                  </a:cubicBezTo>
                  <a:cubicBezTo>
                    <a:pt x="1173" y="238"/>
                    <a:pt x="1151" y="80"/>
                    <a:pt x="1033" y="33"/>
                  </a:cubicBezTo>
                  <a:cubicBezTo>
                    <a:pt x="949" y="0"/>
                    <a:pt x="790" y="26"/>
                    <a:pt x="756" y="125"/>
                  </a:cubicBezTo>
                  <a:cubicBezTo>
                    <a:pt x="698" y="57"/>
                    <a:pt x="632" y="20"/>
                    <a:pt x="541" y="18"/>
                  </a:cubicBezTo>
                  <a:cubicBezTo>
                    <a:pt x="466" y="17"/>
                    <a:pt x="359" y="52"/>
                    <a:pt x="384" y="153"/>
                  </a:cubicBezTo>
                  <a:cubicBezTo>
                    <a:pt x="329" y="95"/>
                    <a:pt x="132" y="65"/>
                    <a:pt x="90" y="153"/>
                  </a:cubicBezTo>
                  <a:cubicBezTo>
                    <a:pt x="66" y="202"/>
                    <a:pt x="110" y="250"/>
                    <a:pt x="90" y="306"/>
                  </a:cubicBezTo>
                  <a:cubicBezTo>
                    <a:pt x="63" y="380"/>
                    <a:pt x="0" y="440"/>
                    <a:pt x="63" y="5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DF89B7"/>
                </a:solidFill>
              </a:endParaRPr>
            </a:p>
          </p:txBody>
        </p:sp>
        <p:sp>
          <p:nvSpPr>
            <p:cNvPr id="11" name="Freeform 17"/>
            <p:cNvSpPr/>
            <p:nvPr>
              <p:custDataLst>
                <p:tags r:id="rId19"/>
              </p:custDataLst>
            </p:nvPr>
          </p:nvSpPr>
          <p:spPr bwMode="auto">
            <a:xfrm>
              <a:off x="7907969" y="2891140"/>
              <a:ext cx="326935" cy="171252"/>
            </a:xfrm>
            <a:custGeom>
              <a:avLst/>
              <a:gdLst>
                <a:gd name="T0" fmla="*/ 63 w 1269"/>
                <a:gd name="T1" fmla="*/ 513 h 666"/>
                <a:gd name="T2" fmla="*/ 326 w 1269"/>
                <a:gd name="T3" fmla="*/ 422 h 666"/>
                <a:gd name="T4" fmla="*/ 522 w 1269"/>
                <a:gd name="T5" fmla="*/ 637 h 666"/>
                <a:gd name="T6" fmla="*/ 757 w 1269"/>
                <a:gd name="T7" fmla="*/ 515 h 666"/>
                <a:gd name="T8" fmla="*/ 938 w 1269"/>
                <a:gd name="T9" fmla="*/ 553 h 666"/>
                <a:gd name="T10" fmla="*/ 1171 w 1269"/>
                <a:gd name="T11" fmla="*/ 490 h 666"/>
                <a:gd name="T12" fmla="*/ 1070 w 1269"/>
                <a:gd name="T13" fmla="*/ 318 h 666"/>
                <a:gd name="T14" fmla="*/ 1033 w 1269"/>
                <a:gd name="T15" fmla="*/ 33 h 666"/>
                <a:gd name="T16" fmla="*/ 756 w 1269"/>
                <a:gd name="T17" fmla="*/ 125 h 666"/>
                <a:gd name="T18" fmla="*/ 541 w 1269"/>
                <a:gd name="T19" fmla="*/ 18 h 666"/>
                <a:gd name="T20" fmla="*/ 384 w 1269"/>
                <a:gd name="T21" fmla="*/ 153 h 666"/>
                <a:gd name="T22" fmla="*/ 90 w 1269"/>
                <a:gd name="T23" fmla="*/ 153 h 666"/>
                <a:gd name="T24" fmla="*/ 90 w 1269"/>
                <a:gd name="T25" fmla="*/ 306 h 666"/>
                <a:gd name="T26" fmla="*/ 63 w 1269"/>
                <a:gd name="T27" fmla="*/ 5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9" h="666">
                  <a:moveTo>
                    <a:pt x="63" y="513"/>
                  </a:moveTo>
                  <a:cubicBezTo>
                    <a:pt x="144" y="609"/>
                    <a:pt x="258" y="464"/>
                    <a:pt x="326" y="422"/>
                  </a:cubicBezTo>
                  <a:cubicBezTo>
                    <a:pt x="340" y="517"/>
                    <a:pt x="431" y="603"/>
                    <a:pt x="522" y="637"/>
                  </a:cubicBezTo>
                  <a:cubicBezTo>
                    <a:pt x="600" y="666"/>
                    <a:pt x="771" y="634"/>
                    <a:pt x="757" y="515"/>
                  </a:cubicBezTo>
                  <a:cubicBezTo>
                    <a:pt x="811" y="509"/>
                    <a:pt x="880" y="548"/>
                    <a:pt x="938" y="553"/>
                  </a:cubicBezTo>
                  <a:cubicBezTo>
                    <a:pt x="1007" y="559"/>
                    <a:pt x="1117" y="543"/>
                    <a:pt x="1171" y="490"/>
                  </a:cubicBezTo>
                  <a:cubicBezTo>
                    <a:pt x="1269" y="392"/>
                    <a:pt x="1129" y="352"/>
                    <a:pt x="1070" y="318"/>
                  </a:cubicBezTo>
                  <a:cubicBezTo>
                    <a:pt x="1173" y="238"/>
                    <a:pt x="1151" y="80"/>
                    <a:pt x="1033" y="33"/>
                  </a:cubicBezTo>
                  <a:cubicBezTo>
                    <a:pt x="949" y="0"/>
                    <a:pt x="790" y="26"/>
                    <a:pt x="756" y="125"/>
                  </a:cubicBezTo>
                  <a:cubicBezTo>
                    <a:pt x="698" y="57"/>
                    <a:pt x="632" y="20"/>
                    <a:pt x="541" y="18"/>
                  </a:cubicBezTo>
                  <a:cubicBezTo>
                    <a:pt x="466" y="17"/>
                    <a:pt x="359" y="52"/>
                    <a:pt x="384" y="153"/>
                  </a:cubicBezTo>
                  <a:cubicBezTo>
                    <a:pt x="329" y="95"/>
                    <a:pt x="132" y="65"/>
                    <a:pt x="90" y="153"/>
                  </a:cubicBezTo>
                  <a:cubicBezTo>
                    <a:pt x="66" y="202"/>
                    <a:pt x="110" y="250"/>
                    <a:pt x="90" y="306"/>
                  </a:cubicBezTo>
                  <a:cubicBezTo>
                    <a:pt x="63" y="380"/>
                    <a:pt x="0" y="440"/>
                    <a:pt x="63" y="5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DF89B7"/>
                </a:solidFill>
              </a:endParaRPr>
            </a:p>
          </p:txBody>
        </p:sp>
      </p:grpSp>
      <p:sp>
        <p:nvSpPr>
          <p:cNvPr id="2" name="标题 1"/>
          <p:cNvSpPr>
            <a:spLocks noGrp="1"/>
          </p:cNvSpPr>
          <p:nvPr>
            <p:ph type="title" hasCustomPrompt="1"/>
            <p:custDataLst>
              <p:tags r:id="rId20"/>
            </p:custDataLst>
          </p:nvPr>
        </p:nvSpPr>
        <p:spPr>
          <a:xfrm>
            <a:off x="7252335" y="2865120"/>
            <a:ext cx="4530090" cy="1423670"/>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tx1">
                    <a:lumMod val="85000"/>
                    <a:lumOff val="15000"/>
                  </a:schemeClr>
                </a:solidFill>
                <a:uFillTx/>
                <a:latin typeface="Arial" panose="020B0604020202020204" pitchFamily="34" charset="0"/>
                <a:ea typeface="汉仪乐喵体W"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2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2"/>
            </p:custDataLst>
          </p:nvPr>
        </p:nvSpPr>
        <p:spPr/>
        <p:txBody>
          <a:bodyPr/>
          <a:lstStyle/>
          <a:p>
            <a:endParaRPr lang="zh-CN" altLang="en-US"/>
          </a:p>
        </p:txBody>
      </p:sp>
      <p:sp>
        <p:nvSpPr>
          <p:cNvPr id="5" name="灯片编号占位符 4"/>
          <p:cNvSpPr>
            <a:spLocks noGrp="1"/>
          </p:cNvSpPr>
          <p:nvPr>
            <p:ph type="sldNum" sz="quarter" idx="12"/>
            <p:custDataLst>
              <p:tags r:id="rId23"/>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rotWithShape="1">
          <a:blip r:embed="rId3"/>
          <a:srcRect/>
          <a:stretch>
            <a:fillRect/>
          </a:stretch>
        </p:blipFill>
        <p:spPr>
          <a:xfrm flipH="1">
            <a:off x="10923036" y="4826000"/>
            <a:ext cx="1162130" cy="1930400"/>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7"/>
            </p:custDataLst>
          </p:nvPr>
        </p:nvSpPr>
        <p:spPr/>
        <p:txBody>
          <a:bodyPr>
            <a:normAutofit/>
          </a:bodyPr>
          <a:lstStyle/>
          <a:p>
            <a:r>
              <a:rPr lang="zh-CN" altLang="en-US" dirty="0"/>
              <a:t>单击此处编辑母版标题样式</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48285" y="273050"/>
            <a:ext cx="116922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a:picLocks noChangeAspect="1"/>
          </p:cNvPicPr>
          <p:nvPr userDrawn="1">
            <p:custDataLst>
              <p:tags r:id="rId3"/>
            </p:custDataLst>
          </p:nvPr>
        </p:nvPicPr>
        <p:blipFill rotWithShape="1">
          <a:blip r:embed="rId4"/>
          <a:srcRect/>
          <a:stretch>
            <a:fillRect/>
          </a:stretch>
        </p:blipFill>
        <p:spPr>
          <a:xfrm>
            <a:off x="11064240" y="4966335"/>
            <a:ext cx="1045845" cy="1866265"/>
          </a:xfrm>
          <a:prstGeom prst="rect">
            <a:avLst/>
          </a:prstGeom>
        </p:spPr>
      </p:pic>
      <p:pic>
        <p:nvPicPr>
          <p:cNvPr id="9" name="图片 8"/>
          <p:cNvPicPr>
            <a:picLocks noChangeAspect="1"/>
          </p:cNvPicPr>
          <p:nvPr userDrawn="1">
            <p:custDataLst>
              <p:tags r:id="rId5"/>
            </p:custDataLst>
          </p:nvPr>
        </p:nvPicPr>
        <p:blipFill>
          <a:blip r:embed="rId6"/>
          <a:stretch>
            <a:fillRect/>
          </a:stretch>
        </p:blipFill>
        <p:spPr>
          <a:xfrm>
            <a:off x="-41910" y="0"/>
            <a:ext cx="1779905" cy="1146175"/>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lIns="91440" tIns="45720" rIns="91440" bIns="45720" anchor="ctr">
            <a:normAutofit/>
          </a:bodyPr>
          <a:lstStyle>
            <a:lvl1pPr>
              <a:defRPr sz="32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3" name="图片 12"/>
          <p:cNvPicPr>
            <a:picLocks noChangeAspect="1"/>
          </p:cNvPicPr>
          <p:nvPr userDrawn="1">
            <p:custDataLst>
              <p:tags r:id="rId3"/>
            </p:custDataLst>
          </p:nvPr>
        </p:nvPicPr>
        <p:blipFill>
          <a:blip r:embed="rId4"/>
          <a:stretch>
            <a:fillRect/>
          </a:stretch>
        </p:blipFill>
        <p:spPr>
          <a:xfrm rot="2134898">
            <a:off x="11072053" y="67852"/>
            <a:ext cx="942547" cy="912218"/>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lIns="91440" tIns="45720" rIns="91440" bIns="45720" anchor="ctr">
            <a:normAutofit/>
          </a:bodyPr>
          <a:lstStyle>
            <a:lvl1pPr>
              <a:defRPr sz="36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9"/>
            <a:ext cx="6480000" cy="5087937"/>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p:cNvPicPr>
            <a:picLocks noChangeAspect="1"/>
          </p:cNvPicPr>
          <p:nvPr userDrawn="1">
            <p:custDataLst>
              <p:tags r:id="rId3"/>
            </p:custDataLst>
          </p:nvPr>
        </p:nvPicPr>
        <p:blipFill rotWithShape="1">
          <a:blip r:embed="rId4"/>
          <a:srcRect/>
          <a:stretch>
            <a:fillRect/>
          </a:stretch>
        </p:blipFill>
        <p:spPr>
          <a:xfrm flipH="1">
            <a:off x="10980562" y="5448600"/>
            <a:ext cx="1211437" cy="1256400"/>
          </a:xfrm>
          <a:prstGeom prst="rect">
            <a:avLst/>
          </a:prstGeom>
        </p:spPr>
      </p:pic>
      <p:sp>
        <p:nvSpPr>
          <p:cNvPr id="2" name="标题 1"/>
          <p:cNvSpPr>
            <a:spLocks noGrp="1"/>
          </p:cNvSpPr>
          <p:nvPr>
            <p:ph type="title"/>
            <p:custDataLst>
              <p:tags r:id="rId5"/>
            </p:custDataLst>
          </p:nvPr>
        </p:nvSpPr>
        <p:spPr>
          <a:xfrm>
            <a:off x="612000" y="781200"/>
            <a:ext cx="10976400" cy="626400"/>
          </a:xfrm>
        </p:spPr>
        <p:txBody>
          <a:bodyPr lIns="91440" tIns="45720" rIns="91440" bIns="45720" anchor="ctr">
            <a:normAutofit/>
          </a:bodyPr>
          <a:lstStyle>
            <a:lvl1pPr algn="ctr">
              <a:defRPr sz="36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lIns="91440" tIns="45720" rIns="91440" bIns="45720">
            <a:normAutofit/>
          </a:bodyPr>
          <a:lstStyle>
            <a:lvl1pPr algn="ct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6" name="图片 5"/>
          <p:cNvPicPr>
            <a:picLocks noChangeAspect="1"/>
          </p:cNvPicPr>
          <p:nvPr userDrawn="1">
            <p:custDataLst>
              <p:tags r:id="rId3"/>
            </p:custDataLst>
          </p:nvPr>
        </p:nvPicPr>
        <p:blipFill rotWithShape="1">
          <a:blip r:embed="rId4"/>
          <a:srcRect/>
          <a:stretch>
            <a:fillRect/>
          </a:stretch>
        </p:blipFill>
        <p:spPr>
          <a:xfrm>
            <a:off x="10243544" y="5865185"/>
            <a:ext cx="1886656" cy="1001422"/>
          </a:xfrm>
          <a:prstGeom prst="rect">
            <a:avLst/>
          </a:prstGeom>
        </p:spPr>
      </p:pic>
      <p:sp>
        <p:nvSpPr>
          <p:cNvPr id="2" name="标题 1"/>
          <p:cNvSpPr>
            <a:spLocks noGrp="1"/>
          </p:cNvSpPr>
          <p:nvPr>
            <p:ph type="title"/>
            <p:custDataLst>
              <p:tags r:id="rId5"/>
            </p:custDataLst>
          </p:nvPr>
        </p:nvSpPr>
        <p:spPr>
          <a:xfrm>
            <a:off x="604800" y="669600"/>
            <a:ext cx="10976400" cy="565200"/>
          </a:xfrm>
        </p:spPr>
        <p:txBody>
          <a:bodyPr lIns="91440" tIns="45720" rIns="91440" bIns="45720" anchor="ctr">
            <a:normAutofit/>
          </a:bodyPr>
          <a:lstStyle>
            <a:lvl1pPr algn="ctr">
              <a:defRPr sz="32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lIns="91440" tIns="45720" rIns="91440" bIns="45720">
            <a:normAutofit/>
          </a:bodyPr>
          <a:lstStyle>
            <a:lvl1pPr marL="0" indent="0">
              <a:buNone/>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5" name="图片 14"/>
          <p:cNvPicPr>
            <a:picLocks noChangeAspect="1"/>
          </p:cNvPicPr>
          <p:nvPr userDrawn="1">
            <p:custDataLst>
              <p:tags r:id="rId2"/>
            </p:custDataLst>
          </p:nvPr>
        </p:nvPicPr>
        <p:blipFill rotWithShape="1">
          <a:blip r:embed="rId3"/>
          <a:srcRect/>
          <a:stretch>
            <a:fillRect/>
          </a:stretch>
        </p:blipFill>
        <p:spPr>
          <a:xfrm flipH="1">
            <a:off x="11086747" y="5594400"/>
            <a:ext cx="1296437" cy="1256400"/>
          </a:xfrm>
          <a:prstGeom prst="rect">
            <a:avLst/>
          </a:prstGeom>
        </p:spPr>
      </p:pic>
      <p:sp>
        <p:nvSpPr>
          <p:cNvPr id="10" name="矩形 9"/>
          <p:cNvSpPr/>
          <p:nvPr userDrawn="1">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579600" y="237600"/>
            <a:ext cx="11037600" cy="441964"/>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1" name="图片 10"/>
          <p:cNvPicPr>
            <a:picLocks noChangeAspect="1"/>
          </p:cNvPicPr>
          <p:nvPr userDrawn="1">
            <p:custDataLst>
              <p:tags r:id="rId3"/>
            </p:custDataLst>
          </p:nvPr>
        </p:nvPicPr>
        <p:blipFill rotWithShape="1">
          <a:blip r:embed="rId4"/>
          <a:srcRect/>
          <a:stretch>
            <a:fillRect/>
          </a:stretch>
        </p:blipFill>
        <p:spPr>
          <a:xfrm rot="4145365" flipH="1">
            <a:off x="-1005205" y="2551430"/>
            <a:ext cx="2595880" cy="1639570"/>
          </a:xfrm>
          <a:prstGeom prst="foldedCorner">
            <a:avLst/>
          </a:prstGeom>
        </p:spPr>
      </p:pic>
      <p:pic>
        <p:nvPicPr>
          <p:cNvPr id="15" name="图片 14"/>
          <p:cNvPicPr>
            <a:picLocks noChangeAspect="1"/>
          </p:cNvPicPr>
          <p:nvPr userDrawn="1">
            <p:custDataLst>
              <p:tags r:id="rId5"/>
            </p:custDataLst>
          </p:nvPr>
        </p:nvPicPr>
        <p:blipFill rotWithShape="1">
          <a:blip r:embed="rId6"/>
          <a:srcRect/>
          <a:stretch>
            <a:fillRect/>
          </a:stretch>
        </p:blipFill>
        <p:spPr>
          <a:xfrm rot="17454635">
            <a:off x="10747375" y="2439035"/>
            <a:ext cx="2609850" cy="1969770"/>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lIns="91440" tIns="45720" rIns="91440" bIns="45720" anchor="b">
            <a:normAutofit/>
          </a:bodyPr>
          <a:lstStyle>
            <a:lvl1pPr algn="ctr">
              <a:defRPr sz="60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lIns="91440" tIns="45720" rIns="91440" bIns="45720">
            <a:normAutofit/>
          </a:bodyPr>
          <a:lstStyle>
            <a:lvl1pPr algn="ct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a:off x="0" y="792480"/>
            <a:ext cx="6776720" cy="6065520"/>
          </a:xfrm>
          <a:prstGeom prst="rect">
            <a:avLst/>
          </a:prstGeom>
        </p:spPr>
      </p:pic>
      <p:grpSp>
        <p:nvGrpSpPr>
          <p:cNvPr id="10" name="Group 4"/>
          <p:cNvGrpSpPr>
            <a:grpSpLocks noChangeAspect="1"/>
          </p:cNvGrpSpPr>
          <p:nvPr>
            <p:custDataLst>
              <p:tags r:id="rId4"/>
            </p:custDataLst>
          </p:nvPr>
        </p:nvGrpSpPr>
        <p:grpSpPr bwMode="auto">
          <a:xfrm>
            <a:off x="8436670" y="0"/>
            <a:ext cx="3755330" cy="3074187"/>
            <a:chOff x="2" y="0"/>
            <a:chExt cx="623" cy="510"/>
          </a:xfrm>
        </p:grpSpPr>
        <p:sp>
          <p:nvSpPr>
            <p:cNvPr id="13" name="Freeform 5"/>
            <p:cNvSpPr/>
            <p:nvPr>
              <p:custDataLst>
                <p:tags r:id="rId5"/>
              </p:custDataLst>
            </p:nvPr>
          </p:nvSpPr>
          <p:spPr bwMode="auto">
            <a:xfrm>
              <a:off x="2" y="180"/>
              <a:ext cx="266" cy="225"/>
            </a:xfrm>
            <a:custGeom>
              <a:avLst/>
              <a:gdLst>
                <a:gd name="T0" fmla="*/ 131 w 229"/>
                <a:gd name="T1" fmla="*/ 74 h 194"/>
                <a:gd name="T2" fmla="*/ 213 w 229"/>
                <a:gd name="T3" fmla="*/ 66 h 194"/>
                <a:gd name="T4" fmla="*/ 197 w 229"/>
                <a:gd name="T5" fmla="*/ 147 h 194"/>
                <a:gd name="T6" fmla="*/ 78 w 229"/>
                <a:gd name="T7" fmla="*/ 117 h 194"/>
                <a:gd name="T8" fmla="*/ 90 w 229"/>
                <a:gd name="T9" fmla="*/ 120 h 194"/>
                <a:gd name="T10" fmla="*/ 21 w 229"/>
                <a:gd name="T11" fmla="*/ 108 h 194"/>
                <a:gd name="T12" fmla="*/ 45 w 229"/>
                <a:gd name="T13" fmla="*/ 46 h 194"/>
                <a:gd name="T14" fmla="*/ 27 w 229"/>
                <a:gd name="T15" fmla="*/ 29 h 194"/>
                <a:gd name="T16" fmla="*/ 80 w 229"/>
                <a:gd name="T17" fmla="*/ 44 h 194"/>
                <a:gd name="T18" fmla="*/ 126 w 229"/>
                <a:gd name="T19" fmla="*/ 10 h 194"/>
                <a:gd name="T20" fmla="*/ 131 w 229"/>
                <a:gd name="T21" fmla="*/ 7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194">
                  <a:moveTo>
                    <a:pt x="131" y="74"/>
                  </a:moveTo>
                  <a:cubicBezTo>
                    <a:pt x="131" y="74"/>
                    <a:pt x="178" y="28"/>
                    <a:pt x="213" y="66"/>
                  </a:cubicBezTo>
                  <a:cubicBezTo>
                    <a:pt x="226" y="92"/>
                    <a:pt x="229" y="122"/>
                    <a:pt x="197" y="147"/>
                  </a:cubicBezTo>
                  <a:cubicBezTo>
                    <a:pt x="183" y="157"/>
                    <a:pt x="114" y="194"/>
                    <a:pt x="78" y="117"/>
                  </a:cubicBezTo>
                  <a:cubicBezTo>
                    <a:pt x="73" y="102"/>
                    <a:pt x="91" y="101"/>
                    <a:pt x="90" y="120"/>
                  </a:cubicBezTo>
                  <a:cubicBezTo>
                    <a:pt x="80" y="132"/>
                    <a:pt x="32" y="141"/>
                    <a:pt x="21" y="108"/>
                  </a:cubicBezTo>
                  <a:cubicBezTo>
                    <a:pt x="8" y="87"/>
                    <a:pt x="0" y="32"/>
                    <a:pt x="45" y="46"/>
                  </a:cubicBezTo>
                  <a:cubicBezTo>
                    <a:pt x="49" y="53"/>
                    <a:pt x="16" y="69"/>
                    <a:pt x="27" y="29"/>
                  </a:cubicBezTo>
                  <a:cubicBezTo>
                    <a:pt x="29" y="18"/>
                    <a:pt x="63" y="2"/>
                    <a:pt x="80" y="44"/>
                  </a:cubicBezTo>
                  <a:cubicBezTo>
                    <a:pt x="80" y="43"/>
                    <a:pt x="84" y="0"/>
                    <a:pt x="126" y="10"/>
                  </a:cubicBezTo>
                  <a:cubicBezTo>
                    <a:pt x="135" y="15"/>
                    <a:pt x="166" y="35"/>
                    <a:pt x="131" y="74"/>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6"/>
            <p:cNvSpPr/>
            <p:nvPr>
              <p:custDataLst>
                <p:tags r:id="rId6"/>
              </p:custDataLst>
            </p:nvPr>
          </p:nvSpPr>
          <p:spPr bwMode="auto">
            <a:xfrm>
              <a:off x="444" y="346"/>
              <a:ext cx="170" cy="164"/>
            </a:xfrm>
            <a:custGeom>
              <a:avLst/>
              <a:gdLst>
                <a:gd name="T0" fmla="*/ 64 w 146"/>
                <a:gd name="T1" fmla="*/ 60 h 141"/>
                <a:gd name="T2" fmla="*/ 6 w 146"/>
                <a:gd name="T3" fmla="*/ 66 h 141"/>
                <a:gd name="T4" fmla="*/ 29 w 146"/>
                <a:gd name="T5" fmla="*/ 120 h 141"/>
                <a:gd name="T6" fmla="*/ 107 w 146"/>
                <a:gd name="T7" fmla="*/ 82 h 141"/>
                <a:gd name="T8" fmla="*/ 100 w 146"/>
                <a:gd name="T9" fmla="*/ 86 h 141"/>
                <a:gd name="T10" fmla="*/ 146 w 146"/>
                <a:gd name="T11" fmla="*/ 67 h 141"/>
                <a:gd name="T12" fmla="*/ 120 w 146"/>
                <a:gd name="T13" fmla="*/ 27 h 141"/>
                <a:gd name="T14" fmla="*/ 129 w 146"/>
                <a:gd name="T15" fmla="*/ 13 h 141"/>
                <a:gd name="T16" fmla="*/ 95 w 146"/>
                <a:gd name="T17" fmla="*/ 31 h 141"/>
                <a:gd name="T18" fmla="*/ 58 w 146"/>
                <a:gd name="T19" fmla="*/ 14 h 141"/>
                <a:gd name="T20" fmla="*/ 64 w 146"/>
                <a:gd name="T21" fmla="*/ 6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141">
                  <a:moveTo>
                    <a:pt x="64" y="60"/>
                  </a:moveTo>
                  <a:cubicBezTo>
                    <a:pt x="64" y="60"/>
                    <a:pt x="24" y="35"/>
                    <a:pt x="6" y="66"/>
                  </a:cubicBezTo>
                  <a:cubicBezTo>
                    <a:pt x="0" y="87"/>
                    <a:pt x="3" y="108"/>
                    <a:pt x="29" y="120"/>
                  </a:cubicBezTo>
                  <a:cubicBezTo>
                    <a:pt x="40" y="125"/>
                    <a:pt x="94" y="141"/>
                    <a:pt x="107" y="82"/>
                  </a:cubicBezTo>
                  <a:cubicBezTo>
                    <a:pt x="108" y="71"/>
                    <a:pt x="96" y="72"/>
                    <a:pt x="100" y="86"/>
                  </a:cubicBezTo>
                  <a:cubicBezTo>
                    <a:pt x="108" y="92"/>
                    <a:pt x="143" y="91"/>
                    <a:pt x="146" y="67"/>
                  </a:cubicBezTo>
                  <a:cubicBezTo>
                    <a:pt x="146" y="54"/>
                    <a:pt x="144" y="22"/>
                    <a:pt x="120" y="27"/>
                  </a:cubicBezTo>
                  <a:cubicBezTo>
                    <a:pt x="118" y="33"/>
                    <a:pt x="143" y="39"/>
                    <a:pt x="129" y="13"/>
                  </a:cubicBezTo>
                  <a:cubicBezTo>
                    <a:pt x="126" y="5"/>
                    <a:pt x="100" y="0"/>
                    <a:pt x="95" y="31"/>
                  </a:cubicBezTo>
                  <a:cubicBezTo>
                    <a:pt x="95" y="30"/>
                    <a:pt x="85" y="1"/>
                    <a:pt x="58" y="14"/>
                  </a:cubicBezTo>
                  <a:cubicBezTo>
                    <a:pt x="52" y="19"/>
                    <a:pt x="33" y="38"/>
                    <a:pt x="64" y="60"/>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Oval 7"/>
            <p:cNvSpPr>
              <a:spLocks noChangeArrowheads="1"/>
            </p:cNvSpPr>
            <p:nvPr>
              <p:custDataLst>
                <p:tags r:id="rId7"/>
              </p:custDataLst>
            </p:nvPr>
          </p:nvSpPr>
          <p:spPr bwMode="auto">
            <a:xfrm>
              <a:off x="408" y="62"/>
              <a:ext cx="149" cy="134"/>
            </a:xfrm>
            <a:prstGeom prst="ellipse">
              <a:avLst/>
            </a:pr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
            <p:cNvSpPr/>
            <p:nvPr>
              <p:custDataLst>
                <p:tags r:id="rId8"/>
              </p:custDataLst>
            </p:nvPr>
          </p:nvSpPr>
          <p:spPr bwMode="auto">
            <a:xfrm>
              <a:off x="372" y="187"/>
              <a:ext cx="57" cy="72"/>
            </a:xfrm>
            <a:custGeom>
              <a:avLst/>
              <a:gdLst>
                <a:gd name="T0" fmla="*/ 45 w 57"/>
                <a:gd name="T1" fmla="*/ 0 h 72"/>
                <a:gd name="T2" fmla="*/ 57 w 57"/>
                <a:gd name="T3" fmla="*/ 7 h 72"/>
                <a:gd name="T4" fmla="*/ 11 w 57"/>
                <a:gd name="T5" fmla="*/ 72 h 72"/>
                <a:gd name="T6" fmla="*/ 0 w 57"/>
                <a:gd name="T7" fmla="*/ 62 h 72"/>
                <a:gd name="T8" fmla="*/ 45 w 57"/>
                <a:gd name="T9" fmla="*/ 0 h 72"/>
              </a:gdLst>
              <a:ahLst/>
              <a:cxnLst>
                <a:cxn ang="0">
                  <a:pos x="T0" y="T1"/>
                </a:cxn>
                <a:cxn ang="0">
                  <a:pos x="T2" y="T3"/>
                </a:cxn>
                <a:cxn ang="0">
                  <a:pos x="T4" y="T5"/>
                </a:cxn>
                <a:cxn ang="0">
                  <a:pos x="T6" y="T7"/>
                </a:cxn>
                <a:cxn ang="0">
                  <a:pos x="T8" y="T9"/>
                </a:cxn>
              </a:cxnLst>
              <a:rect l="0" t="0" r="r" b="b"/>
              <a:pathLst>
                <a:path w="57" h="72">
                  <a:moveTo>
                    <a:pt x="45" y="0"/>
                  </a:moveTo>
                  <a:lnTo>
                    <a:pt x="57" y="7"/>
                  </a:lnTo>
                  <a:lnTo>
                    <a:pt x="11" y="72"/>
                  </a:lnTo>
                  <a:lnTo>
                    <a:pt x="0" y="62"/>
                  </a:lnTo>
                  <a:lnTo>
                    <a:pt x="45"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
            <p:cNvSpPr/>
            <p:nvPr>
              <p:custDataLst>
                <p:tags r:id="rId9"/>
              </p:custDataLst>
            </p:nvPr>
          </p:nvSpPr>
          <p:spPr bwMode="auto">
            <a:xfrm>
              <a:off x="337" y="150"/>
              <a:ext cx="55" cy="27"/>
            </a:xfrm>
            <a:custGeom>
              <a:avLst/>
              <a:gdLst>
                <a:gd name="T0" fmla="*/ 54 w 55"/>
                <a:gd name="T1" fmla="*/ 0 h 27"/>
                <a:gd name="T2" fmla="*/ 0 w 55"/>
                <a:gd name="T3" fmla="*/ 17 h 27"/>
                <a:gd name="T4" fmla="*/ 5 w 55"/>
                <a:gd name="T5" fmla="*/ 27 h 27"/>
                <a:gd name="T6" fmla="*/ 55 w 55"/>
                <a:gd name="T7" fmla="*/ 10 h 27"/>
                <a:gd name="T8" fmla="*/ 54 w 55"/>
                <a:gd name="T9" fmla="*/ 0 h 27"/>
              </a:gdLst>
              <a:ahLst/>
              <a:cxnLst>
                <a:cxn ang="0">
                  <a:pos x="T0" y="T1"/>
                </a:cxn>
                <a:cxn ang="0">
                  <a:pos x="T2" y="T3"/>
                </a:cxn>
                <a:cxn ang="0">
                  <a:pos x="T4" y="T5"/>
                </a:cxn>
                <a:cxn ang="0">
                  <a:pos x="T6" y="T7"/>
                </a:cxn>
                <a:cxn ang="0">
                  <a:pos x="T8" y="T9"/>
                </a:cxn>
              </a:cxnLst>
              <a:rect l="0" t="0" r="r" b="b"/>
              <a:pathLst>
                <a:path w="55" h="27">
                  <a:moveTo>
                    <a:pt x="54" y="0"/>
                  </a:moveTo>
                  <a:lnTo>
                    <a:pt x="0" y="17"/>
                  </a:lnTo>
                  <a:lnTo>
                    <a:pt x="5" y="27"/>
                  </a:lnTo>
                  <a:lnTo>
                    <a:pt x="55" y="10"/>
                  </a:lnTo>
                  <a:lnTo>
                    <a:pt x="54"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0"/>
            <p:cNvSpPr/>
            <p:nvPr>
              <p:custDataLst>
                <p:tags r:id="rId10"/>
              </p:custDataLst>
            </p:nvPr>
          </p:nvSpPr>
          <p:spPr bwMode="auto">
            <a:xfrm>
              <a:off x="329" y="74"/>
              <a:ext cx="56" cy="26"/>
            </a:xfrm>
            <a:custGeom>
              <a:avLst/>
              <a:gdLst>
                <a:gd name="T0" fmla="*/ 55 w 56"/>
                <a:gd name="T1" fmla="*/ 26 h 26"/>
                <a:gd name="T2" fmla="*/ 56 w 56"/>
                <a:gd name="T3" fmla="*/ 14 h 26"/>
                <a:gd name="T4" fmla="*/ 6 w 56"/>
                <a:gd name="T5" fmla="*/ 0 h 26"/>
                <a:gd name="T6" fmla="*/ 0 w 56"/>
                <a:gd name="T7" fmla="*/ 19 h 26"/>
                <a:gd name="T8" fmla="*/ 55 w 56"/>
                <a:gd name="T9" fmla="*/ 26 h 26"/>
              </a:gdLst>
              <a:ahLst/>
              <a:cxnLst>
                <a:cxn ang="0">
                  <a:pos x="T0" y="T1"/>
                </a:cxn>
                <a:cxn ang="0">
                  <a:pos x="T2" y="T3"/>
                </a:cxn>
                <a:cxn ang="0">
                  <a:pos x="T4" y="T5"/>
                </a:cxn>
                <a:cxn ang="0">
                  <a:pos x="T6" y="T7"/>
                </a:cxn>
                <a:cxn ang="0">
                  <a:pos x="T8" y="T9"/>
                </a:cxn>
              </a:cxnLst>
              <a:rect l="0" t="0" r="r" b="b"/>
              <a:pathLst>
                <a:path w="56" h="26">
                  <a:moveTo>
                    <a:pt x="55" y="26"/>
                  </a:moveTo>
                  <a:lnTo>
                    <a:pt x="56" y="14"/>
                  </a:lnTo>
                  <a:lnTo>
                    <a:pt x="6" y="0"/>
                  </a:lnTo>
                  <a:lnTo>
                    <a:pt x="0" y="19"/>
                  </a:lnTo>
                  <a:lnTo>
                    <a:pt x="55" y="26"/>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1"/>
            <p:cNvSpPr/>
            <p:nvPr>
              <p:custDataLst>
                <p:tags r:id="rId11"/>
              </p:custDataLst>
            </p:nvPr>
          </p:nvSpPr>
          <p:spPr bwMode="auto">
            <a:xfrm>
              <a:off x="357" y="0"/>
              <a:ext cx="53" cy="72"/>
            </a:xfrm>
            <a:custGeom>
              <a:avLst/>
              <a:gdLst>
                <a:gd name="T0" fmla="*/ 45 w 53"/>
                <a:gd name="T1" fmla="*/ 72 h 72"/>
                <a:gd name="T2" fmla="*/ 53 w 53"/>
                <a:gd name="T3" fmla="*/ 62 h 72"/>
                <a:gd name="T4" fmla="*/ 14 w 53"/>
                <a:gd name="T5" fmla="*/ 0 h 72"/>
                <a:gd name="T6" fmla="*/ 0 w 53"/>
                <a:gd name="T7" fmla="*/ 12 h 72"/>
                <a:gd name="T8" fmla="*/ 45 w 53"/>
                <a:gd name="T9" fmla="*/ 72 h 72"/>
              </a:gdLst>
              <a:ahLst/>
              <a:cxnLst>
                <a:cxn ang="0">
                  <a:pos x="T0" y="T1"/>
                </a:cxn>
                <a:cxn ang="0">
                  <a:pos x="T2" y="T3"/>
                </a:cxn>
                <a:cxn ang="0">
                  <a:pos x="T4" y="T5"/>
                </a:cxn>
                <a:cxn ang="0">
                  <a:pos x="T6" y="T7"/>
                </a:cxn>
                <a:cxn ang="0">
                  <a:pos x="T8" y="T9"/>
                </a:cxn>
              </a:cxnLst>
              <a:rect l="0" t="0" r="r" b="b"/>
              <a:pathLst>
                <a:path w="53" h="72">
                  <a:moveTo>
                    <a:pt x="45" y="72"/>
                  </a:moveTo>
                  <a:lnTo>
                    <a:pt x="53" y="62"/>
                  </a:lnTo>
                  <a:lnTo>
                    <a:pt x="14" y="0"/>
                  </a:lnTo>
                  <a:lnTo>
                    <a:pt x="0" y="12"/>
                  </a:lnTo>
                  <a:lnTo>
                    <a:pt x="45" y="72"/>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custDataLst>
                <p:tags r:id="rId12"/>
              </p:custDataLst>
            </p:nvPr>
          </p:nvSpPr>
          <p:spPr bwMode="auto">
            <a:xfrm>
              <a:off x="455" y="1"/>
              <a:ext cx="20" cy="43"/>
            </a:xfrm>
            <a:custGeom>
              <a:avLst/>
              <a:gdLst>
                <a:gd name="T0" fmla="*/ 8 w 20"/>
                <a:gd name="T1" fmla="*/ 43 h 43"/>
                <a:gd name="T2" fmla="*/ 0 w 20"/>
                <a:gd name="T3" fmla="*/ 0 h 43"/>
                <a:gd name="T4" fmla="*/ 13 w 20"/>
                <a:gd name="T5" fmla="*/ 0 h 43"/>
                <a:gd name="T6" fmla="*/ 20 w 20"/>
                <a:gd name="T7" fmla="*/ 42 h 43"/>
                <a:gd name="T8" fmla="*/ 8 w 20"/>
                <a:gd name="T9" fmla="*/ 43 h 43"/>
              </a:gdLst>
              <a:ahLst/>
              <a:cxnLst>
                <a:cxn ang="0">
                  <a:pos x="T0" y="T1"/>
                </a:cxn>
                <a:cxn ang="0">
                  <a:pos x="T2" y="T3"/>
                </a:cxn>
                <a:cxn ang="0">
                  <a:pos x="T4" y="T5"/>
                </a:cxn>
                <a:cxn ang="0">
                  <a:pos x="T6" y="T7"/>
                </a:cxn>
                <a:cxn ang="0">
                  <a:pos x="T8" y="T9"/>
                </a:cxn>
              </a:cxnLst>
              <a:rect l="0" t="0" r="r" b="b"/>
              <a:pathLst>
                <a:path w="20" h="43">
                  <a:moveTo>
                    <a:pt x="8" y="43"/>
                  </a:moveTo>
                  <a:lnTo>
                    <a:pt x="0" y="0"/>
                  </a:lnTo>
                  <a:lnTo>
                    <a:pt x="13" y="0"/>
                  </a:lnTo>
                  <a:lnTo>
                    <a:pt x="20" y="42"/>
                  </a:lnTo>
                  <a:lnTo>
                    <a:pt x="8" y="43"/>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3"/>
            <p:cNvSpPr/>
            <p:nvPr>
              <p:custDataLst>
                <p:tags r:id="rId13"/>
              </p:custDataLst>
            </p:nvPr>
          </p:nvSpPr>
          <p:spPr bwMode="auto">
            <a:xfrm>
              <a:off x="547" y="32"/>
              <a:ext cx="50" cy="38"/>
            </a:xfrm>
            <a:custGeom>
              <a:avLst/>
              <a:gdLst>
                <a:gd name="T0" fmla="*/ 0 w 50"/>
                <a:gd name="T1" fmla="*/ 30 h 38"/>
                <a:gd name="T2" fmla="*/ 37 w 50"/>
                <a:gd name="T3" fmla="*/ 0 h 38"/>
                <a:gd name="T4" fmla="*/ 50 w 50"/>
                <a:gd name="T5" fmla="*/ 19 h 38"/>
                <a:gd name="T6" fmla="*/ 10 w 50"/>
                <a:gd name="T7" fmla="*/ 38 h 38"/>
                <a:gd name="T8" fmla="*/ 0 w 50"/>
                <a:gd name="T9" fmla="*/ 30 h 38"/>
              </a:gdLst>
              <a:ahLst/>
              <a:cxnLst>
                <a:cxn ang="0">
                  <a:pos x="T0" y="T1"/>
                </a:cxn>
                <a:cxn ang="0">
                  <a:pos x="T2" y="T3"/>
                </a:cxn>
                <a:cxn ang="0">
                  <a:pos x="T4" y="T5"/>
                </a:cxn>
                <a:cxn ang="0">
                  <a:pos x="T6" y="T7"/>
                </a:cxn>
                <a:cxn ang="0">
                  <a:pos x="T8" y="T9"/>
                </a:cxn>
              </a:cxnLst>
              <a:rect l="0" t="0" r="r" b="b"/>
              <a:pathLst>
                <a:path w="50" h="38">
                  <a:moveTo>
                    <a:pt x="0" y="30"/>
                  </a:moveTo>
                  <a:lnTo>
                    <a:pt x="37" y="0"/>
                  </a:lnTo>
                  <a:lnTo>
                    <a:pt x="50" y="19"/>
                  </a:lnTo>
                  <a:lnTo>
                    <a:pt x="10" y="38"/>
                  </a:lnTo>
                  <a:lnTo>
                    <a:pt x="0" y="3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4"/>
            <p:cNvSpPr/>
            <p:nvPr>
              <p:custDataLst>
                <p:tags r:id="rId14"/>
              </p:custDataLst>
            </p:nvPr>
          </p:nvSpPr>
          <p:spPr bwMode="auto">
            <a:xfrm>
              <a:off x="574" y="103"/>
              <a:ext cx="51" cy="22"/>
            </a:xfrm>
            <a:custGeom>
              <a:avLst/>
              <a:gdLst>
                <a:gd name="T0" fmla="*/ 0 w 51"/>
                <a:gd name="T1" fmla="*/ 10 h 22"/>
                <a:gd name="T2" fmla="*/ 0 w 51"/>
                <a:gd name="T3" fmla="*/ 21 h 22"/>
                <a:gd name="T4" fmla="*/ 51 w 51"/>
                <a:gd name="T5" fmla="*/ 22 h 22"/>
                <a:gd name="T6" fmla="*/ 51 w 51"/>
                <a:gd name="T7" fmla="*/ 0 h 22"/>
                <a:gd name="T8" fmla="*/ 0 w 51"/>
                <a:gd name="T9" fmla="*/ 10 h 22"/>
              </a:gdLst>
              <a:ahLst/>
              <a:cxnLst>
                <a:cxn ang="0">
                  <a:pos x="T0" y="T1"/>
                </a:cxn>
                <a:cxn ang="0">
                  <a:pos x="T2" y="T3"/>
                </a:cxn>
                <a:cxn ang="0">
                  <a:pos x="T4" y="T5"/>
                </a:cxn>
                <a:cxn ang="0">
                  <a:pos x="T6" y="T7"/>
                </a:cxn>
                <a:cxn ang="0">
                  <a:pos x="T8" y="T9"/>
                </a:cxn>
              </a:cxnLst>
              <a:rect l="0" t="0" r="r" b="b"/>
              <a:pathLst>
                <a:path w="51" h="22">
                  <a:moveTo>
                    <a:pt x="0" y="10"/>
                  </a:moveTo>
                  <a:lnTo>
                    <a:pt x="0" y="21"/>
                  </a:lnTo>
                  <a:lnTo>
                    <a:pt x="51" y="22"/>
                  </a:lnTo>
                  <a:lnTo>
                    <a:pt x="51" y="0"/>
                  </a:lnTo>
                  <a:lnTo>
                    <a:pt x="0" y="1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5"/>
            <p:cNvSpPr/>
            <p:nvPr>
              <p:custDataLst>
                <p:tags r:id="rId15"/>
              </p:custDataLst>
            </p:nvPr>
          </p:nvSpPr>
          <p:spPr bwMode="auto">
            <a:xfrm>
              <a:off x="535" y="193"/>
              <a:ext cx="48" cy="49"/>
            </a:xfrm>
            <a:custGeom>
              <a:avLst/>
              <a:gdLst>
                <a:gd name="T0" fmla="*/ 8 w 48"/>
                <a:gd name="T1" fmla="*/ 0 h 49"/>
                <a:gd name="T2" fmla="*/ 48 w 48"/>
                <a:gd name="T3" fmla="*/ 39 h 49"/>
                <a:gd name="T4" fmla="*/ 33 w 48"/>
                <a:gd name="T5" fmla="*/ 49 h 49"/>
                <a:gd name="T6" fmla="*/ 0 w 48"/>
                <a:gd name="T7" fmla="*/ 7 h 49"/>
                <a:gd name="T8" fmla="*/ 8 w 48"/>
                <a:gd name="T9" fmla="*/ 0 h 49"/>
              </a:gdLst>
              <a:ahLst/>
              <a:cxnLst>
                <a:cxn ang="0">
                  <a:pos x="T0" y="T1"/>
                </a:cxn>
                <a:cxn ang="0">
                  <a:pos x="T2" y="T3"/>
                </a:cxn>
                <a:cxn ang="0">
                  <a:pos x="T4" y="T5"/>
                </a:cxn>
                <a:cxn ang="0">
                  <a:pos x="T6" y="T7"/>
                </a:cxn>
                <a:cxn ang="0">
                  <a:pos x="T8" y="T9"/>
                </a:cxn>
              </a:cxnLst>
              <a:rect l="0" t="0" r="r" b="b"/>
              <a:pathLst>
                <a:path w="48" h="49">
                  <a:moveTo>
                    <a:pt x="8" y="0"/>
                  </a:moveTo>
                  <a:lnTo>
                    <a:pt x="48" y="39"/>
                  </a:lnTo>
                  <a:lnTo>
                    <a:pt x="33" y="49"/>
                  </a:lnTo>
                  <a:lnTo>
                    <a:pt x="0" y="7"/>
                  </a:lnTo>
                  <a:lnTo>
                    <a:pt x="8"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userDrawn="1">
            <p:custDataLst>
              <p:tags r:id="rId16"/>
            </p:custDataLst>
          </p:nvPr>
        </p:nvGrpSpPr>
        <p:grpSpPr>
          <a:xfrm>
            <a:off x="5973200" y="2262375"/>
            <a:ext cx="1159321" cy="630329"/>
            <a:chOff x="7598597" y="2305571"/>
            <a:chExt cx="1159321" cy="630329"/>
          </a:xfrm>
        </p:grpSpPr>
        <p:pic>
          <p:nvPicPr>
            <p:cNvPr id="9" name="图片 8"/>
            <p:cNvPicPr>
              <a:picLocks noChangeAspect="1"/>
            </p:cNvPicPr>
            <p:nvPr>
              <p:custDataLst>
                <p:tags r:id="rId17"/>
              </p:custDataLst>
            </p:nvPr>
          </p:nvPicPr>
          <p:blipFill>
            <a:blip r:embed="rId18"/>
            <a:stretch>
              <a:fillRect/>
            </a:stretch>
          </p:blipFill>
          <p:spPr>
            <a:xfrm rot="20757455">
              <a:off x="7598597" y="2305571"/>
              <a:ext cx="1021202" cy="429590"/>
            </a:xfrm>
            <a:prstGeom prst="rect">
              <a:avLst/>
            </a:prstGeom>
          </p:spPr>
        </p:pic>
        <p:sp>
          <p:nvSpPr>
            <p:cNvPr id="11" name="Freeform 17"/>
            <p:cNvSpPr/>
            <p:nvPr>
              <p:custDataLst>
                <p:tags r:id="rId19"/>
              </p:custDataLst>
            </p:nvPr>
          </p:nvSpPr>
          <p:spPr bwMode="auto">
            <a:xfrm>
              <a:off x="7675527" y="2764648"/>
              <a:ext cx="326935" cy="171252"/>
            </a:xfrm>
            <a:custGeom>
              <a:avLst/>
              <a:gdLst>
                <a:gd name="T0" fmla="*/ 63 w 1269"/>
                <a:gd name="T1" fmla="*/ 513 h 666"/>
                <a:gd name="T2" fmla="*/ 326 w 1269"/>
                <a:gd name="T3" fmla="*/ 422 h 666"/>
                <a:gd name="T4" fmla="*/ 522 w 1269"/>
                <a:gd name="T5" fmla="*/ 637 h 666"/>
                <a:gd name="T6" fmla="*/ 757 w 1269"/>
                <a:gd name="T7" fmla="*/ 515 h 666"/>
                <a:gd name="T8" fmla="*/ 938 w 1269"/>
                <a:gd name="T9" fmla="*/ 553 h 666"/>
                <a:gd name="T10" fmla="*/ 1171 w 1269"/>
                <a:gd name="T11" fmla="*/ 490 h 666"/>
                <a:gd name="T12" fmla="*/ 1070 w 1269"/>
                <a:gd name="T13" fmla="*/ 318 h 666"/>
                <a:gd name="T14" fmla="*/ 1033 w 1269"/>
                <a:gd name="T15" fmla="*/ 33 h 666"/>
                <a:gd name="T16" fmla="*/ 756 w 1269"/>
                <a:gd name="T17" fmla="*/ 125 h 666"/>
                <a:gd name="T18" fmla="*/ 541 w 1269"/>
                <a:gd name="T19" fmla="*/ 18 h 666"/>
                <a:gd name="T20" fmla="*/ 384 w 1269"/>
                <a:gd name="T21" fmla="*/ 153 h 666"/>
                <a:gd name="T22" fmla="*/ 90 w 1269"/>
                <a:gd name="T23" fmla="*/ 153 h 666"/>
                <a:gd name="T24" fmla="*/ 90 w 1269"/>
                <a:gd name="T25" fmla="*/ 306 h 666"/>
                <a:gd name="T26" fmla="*/ 63 w 1269"/>
                <a:gd name="T27" fmla="*/ 5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9" h="666">
                  <a:moveTo>
                    <a:pt x="63" y="513"/>
                  </a:moveTo>
                  <a:cubicBezTo>
                    <a:pt x="144" y="609"/>
                    <a:pt x="258" y="464"/>
                    <a:pt x="326" y="422"/>
                  </a:cubicBezTo>
                  <a:cubicBezTo>
                    <a:pt x="340" y="517"/>
                    <a:pt x="431" y="603"/>
                    <a:pt x="522" y="637"/>
                  </a:cubicBezTo>
                  <a:cubicBezTo>
                    <a:pt x="600" y="666"/>
                    <a:pt x="771" y="634"/>
                    <a:pt x="757" y="515"/>
                  </a:cubicBezTo>
                  <a:cubicBezTo>
                    <a:pt x="811" y="509"/>
                    <a:pt x="880" y="548"/>
                    <a:pt x="938" y="553"/>
                  </a:cubicBezTo>
                  <a:cubicBezTo>
                    <a:pt x="1007" y="559"/>
                    <a:pt x="1117" y="543"/>
                    <a:pt x="1171" y="490"/>
                  </a:cubicBezTo>
                  <a:cubicBezTo>
                    <a:pt x="1269" y="392"/>
                    <a:pt x="1129" y="352"/>
                    <a:pt x="1070" y="318"/>
                  </a:cubicBezTo>
                  <a:cubicBezTo>
                    <a:pt x="1173" y="238"/>
                    <a:pt x="1151" y="80"/>
                    <a:pt x="1033" y="33"/>
                  </a:cubicBezTo>
                  <a:cubicBezTo>
                    <a:pt x="949" y="0"/>
                    <a:pt x="790" y="26"/>
                    <a:pt x="756" y="125"/>
                  </a:cubicBezTo>
                  <a:cubicBezTo>
                    <a:pt x="698" y="57"/>
                    <a:pt x="632" y="20"/>
                    <a:pt x="541" y="18"/>
                  </a:cubicBezTo>
                  <a:cubicBezTo>
                    <a:pt x="466" y="17"/>
                    <a:pt x="359" y="52"/>
                    <a:pt x="384" y="153"/>
                  </a:cubicBezTo>
                  <a:cubicBezTo>
                    <a:pt x="329" y="95"/>
                    <a:pt x="132" y="65"/>
                    <a:pt x="90" y="153"/>
                  </a:cubicBezTo>
                  <a:cubicBezTo>
                    <a:pt x="66" y="202"/>
                    <a:pt x="110" y="250"/>
                    <a:pt x="90" y="306"/>
                  </a:cubicBezTo>
                  <a:cubicBezTo>
                    <a:pt x="63" y="380"/>
                    <a:pt x="0" y="440"/>
                    <a:pt x="63" y="5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DF89B7"/>
                </a:solidFill>
              </a:endParaRPr>
            </a:p>
          </p:txBody>
        </p:sp>
        <p:sp>
          <p:nvSpPr>
            <p:cNvPr id="12" name="Freeform 17"/>
            <p:cNvSpPr/>
            <p:nvPr>
              <p:custDataLst>
                <p:tags r:id="rId20"/>
              </p:custDataLst>
            </p:nvPr>
          </p:nvSpPr>
          <p:spPr bwMode="auto">
            <a:xfrm>
              <a:off x="8430983" y="2593396"/>
              <a:ext cx="326935" cy="171252"/>
            </a:xfrm>
            <a:custGeom>
              <a:avLst/>
              <a:gdLst>
                <a:gd name="T0" fmla="*/ 63 w 1269"/>
                <a:gd name="T1" fmla="*/ 513 h 666"/>
                <a:gd name="T2" fmla="*/ 326 w 1269"/>
                <a:gd name="T3" fmla="*/ 422 h 666"/>
                <a:gd name="T4" fmla="*/ 522 w 1269"/>
                <a:gd name="T5" fmla="*/ 637 h 666"/>
                <a:gd name="T6" fmla="*/ 757 w 1269"/>
                <a:gd name="T7" fmla="*/ 515 h 666"/>
                <a:gd name="T8" fmla="*/ 938 w 1269"/>
                <a:gd name="T9" fmla="*/ 553 h 666"/>
                <a:gd name="T10" fmla="*/ 1171 w 1269"/>
                <a:gd name="T11" fmla="*/ 490 h 666"/>
                <a:gd name="T12" fmla="*/ 1070 w 1269"/>
                <a:gd name="T13" fmla="*/ 318 h 666"/>
                <a:gd name="T14" fmla="*/ 1033 w 1269"/>
                <a:gd name="T15" fmla="*/ 33 h 666"/>
                <a:gd name="T16" fmla="*/ 756 w 1269"/>
                <a:gd name="T17" fmla="*/ 125 h 666"/>
                <a:gd name="T18" fmla="*/ 541 w 1269"/>
                <a:gd name="T19" fmla="*/ 18 h 666"/>
                <a:gd name="T20" fmla="*/ 384 w 1269"/>
                <a:gd name="T21" fmla="*/ 153 h 666"/>
                <a:gd name="T22" fmla="*/ 90 w 1269"/>
                <a:gd name="T23" fmla="*/ 153 h 666"/>
                <a:gd name="T24" fmla="*/ 90 w 1269"/>
                <a:gd name="T25" fmla="*/ 306 h 666"/>
                <a:gd name="T26" fmla="*/ 63 w 1269"/>
                <a:gd name="T27" fmla="*/ 5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9" h="666">
                  <a:moveTo>
                    <a:pt x="63" y="513"/>
                  </a:moveTo>
                  <a:cubicBezTo>
                    <a:pt x="144" y="609"/>
                    <a:pt x="258" y="464"/>
                    <a:pt x="326" y="422"/>
                  </a:cubicBezTo>
                  <a:cubicBezTo>
                    <a:pt x="340" y="517"/>
                    <a:pt x="431" y="603"/>
                    <a:pt x="522" y="637"/>
                  </a:cubicBezTo>
                  <a:cubicBezTo>
                    <a:pt x="600" y="666"/>
                    <a:pt x="771" y="634"/>
                    <a:pt x="757" y="515"/>
                  </a:cubicBezTo>
                  <a:cubicBezTo>
                    <a:pt x="811" y="509"/>
                    <a:pt x="880" y="548"/>
                    <a:pt x="938" y="553"/>
                  </a:cubicBezTo>
                  <a:cubicBezTo>
                    <a:pt x="1007" y="559"/>
                    <a:pt x="1117" y="543"/>
                    <a:pt x="1171" y="490"/>
                  </a:cubicBezTo>
                  <a:cubicBezTo>
                    <a:pt x="1269" y="392"/>
                    <a:pt x="1129" y="352"/>
                    <a:pt x="1070" y="318"/>
                  </a:cubicBezTo>
                  <a:cubicBezTo>
                    <a:pt x="1173" y="238"/>
                    <a:pt x="1151" y="80"/>
                    <a:pt x="1033" y="33"/>
                  </a:cubicBezTo>
                  <a:cubicBezTo>
                    <a:pt x="949" y="0"/>
                    <a:pt x="790" y="26"/>
                    <a:pt x="756" y="125"/>
                  </a:cubicBezTo>
                  <a:cubicBezTo>
                    <a:pt x="698" y="57"/>
                    <a:pt x="632" y="20"/>
                    <a:pt x="541" y="18"/>
                  </a:cubicBezTo>
                  <a:cubicBezTo>
                    <a:pt x="466" y="17"/>
                    <a:pt x="359" y="52"/>
                    <a:pt x="384" y="153"/>
                  </a:cubicBezTo>
                  <a:cubicBezTo>
                    <a:pt x="329" y="95"/>
                    <a:pt x="132" y="65"/>
                    <a:pt x="90" y="153"/>
                  </a:cubicBezTo>
                  <a:cubicBezTo>
                    <a:pt x="66" y="202"/>
                    <a:pt x="110" y="250"/>
                    <a:pt x="90" y="306"/>
                  </a:cubicBezTo>
                  <a:cubicBezTo>
                    <a:pt x="63" y="380"/>
                    <a:pt x="0" y="440"/>
                    <a:pt x="63" y="5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DF89B7"/>
                </a:solidFill>
              </a:endParaRPr>
            </a:p>
          </p:txBody>
        </p:sp>
      </p:grpSp>
      <p:sp>
        <p:nvSpPr>
          <p:cNvPr id="16" name="日期占位符 15"/>
          <p:cNvSpPr>
            <a:spLocks noGrp="1"/>
          </p:cNvSpPr>
          <p:nvPr userDrawn="1">
            <p:ph type="dt" sz="half" idx="10"/>
            <p:custDataLst>
              <p:tags r:id="rId21"/>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userDrawn="1">
            <p:ph type="ftr" sz="quarter" idx="11"/>
            <p:custDataLst>
              <p:tags r:id="rId22"/>
            </p:custDataLst>
          </p:nvPr>
        </p:nvSpPr>
        <p:spPr/>
        <p:txBody>
          <a:bodyPr/>
          <a:lstStyle/>
          <a:p>
            <a:endParaRPr lang="zh-CN" altLang="en-US" dirty="0"/>
          </a:p>
        </p:txBody>
      </p:sp>
      <p:sp>
        <p:nvSpPr>
          <p:cNvPr id="18" name="灯片编号占位符 17"/>
          <p:cNvSpPr>
            <a:spLocks noGrp="1"/>
          </p:cNvSpPr>
          <p:nvPr userDrawn="1">
            <p:ph type="sldNum" sz="quarter" idx="12"/>
            <p:custDataLst>
              <p:tags r:id="rId23"/>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userDrawn="1">
            <p:ph type="ctrTitle" hasCustomPrompt="1"/>
            <p:custDataLst>
              <p:tags r:id="rId24"/>
            </p:custDataLst>
          </p:nvPr>
        </p:nvSpPr>
        <p:spPr>
          <a:xfrm>
            <a:off x="6540500" y="2930167"/>
            <a:ext cx="5398331" cy="2262972"/>
          </a:xfrm>
        </p:spPr>
        <p:txBody>
          <a:bodyPr lIns="90000" tIns="46800" rIns="90000" bIns="0" anchor="t" anchorCtr="0">
            <a:normAutofit/>
          </a:bodyPr>
          <a:lstStyle>
            <a:lvl1pPr algn="l">
              <a:defRPr sz="6000" b="0" spc="600" baseline="0">
                <a:solidFill>
                  <a:schemeClr val="tx1">
                    <a:lumMod val="85000"/>
                    <a:lumOff val="15000"/>
                  </a:schemeClr>
                </a:solidFill>
                <a:ea typeface="汉仪乐喵体W"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userDrawn="1">
            <p:custDataLst>
              <p:tags r:id="rId7"/>
            </p:custDataLst>
          </p:nvPr>
        </p:nvPicPr>
        <p:blipFill rotWithShape="1">
          <a:blip r:embed="rId8"/>
          <a:srcRect/>
          <a:stretch>
            <a:fillRect/>
          </a:stretch>
        </p:blipFill>
        <p:spPr>
          <a:xfrm flipH="1">
            <a:off x="10923036" y="4826000"/>
            <a:ext cx="1162130" cy="1930400"/>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2422450" y="673438"/>
            <a:ext cx="7919290" cy="4506095"/>
            <a:chOff x="2422450" y="673438"/>
            <a:chExt cx="7919290" cy="4506095"/>
          </a:xfrm>
        </p:grpSpPr>
        <p:sp>
          <p:nvSpPr>
            <p:cNvPr id="8" name="矩形 7"/>
            <p:cNvSpPr/>
            <p:nvPr>
              <p:custDataLst>
                <p:tags r:id="rId3"/>
              </p:custDataLst>
            </p:nvPr>
          </p:nvSpPr>
          <p:spPr>
            <a:xfrm>
              <a:off x="2422450" y="1678466"/>
              <a:ext cx="7347099" cy="3501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4"/>
              </p:custDataLst>
            </p:nvPr>
          </p:nvSpPr>
          <p:spPr>
            <a:xfrm>
              <a:off x="2879651" y="1997525"/>
              <a:ext cx="6432697" cy="2862949"/>
            </a:xfrm>
            <a:prstGeom prst="rect">
              <a:avLst/>
            </a:prstGeom>
            <a:noFill/>
            <a:ln w="50800" cap="rnd">
              <a:solidFill>
                <a:schemeClr val="tx2"/>
              </a:solidFill>
              <a:prstDash val="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p:cNvPicPr>
              <a:picLocks noChangeAspect="1"/>
            </p:cNvPicPr>
            <p:nvPr>
              <p:custDataLst>
                <p:tags r:id="rId5"/>
              </p:custDataLst>
            </p:nvPr>
          </p:nvPicPr>
          <p:blipFill rotWithShape="1">
            <a:blip r:embed="rId6"/>
            <a:srcRect/>
            <a:stretch>
              <a:fillRect/>
            </a:stretch>
          </p:blipFill>
          <p:spPr>
            <a:xfrm>
              <a:off x="6522670" y="673438"/>
              <a:ext cx="3819070" cy="4230962"/>
            </a:xfrm>
            <a:prstGeom prst="rect">
              <a:avLst/>
            </a:prstGeom>
          </p:spPr>
        </p:pic>
      </p:gr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0"/>
            </p:custDataLst>
          </p:nvPr>
        </p:nvSpPr>
        <p:spPr>
          <a:xfrm>
            <a:off x="3917444" y="2929107"/>
            <a:ext cx="4357112" cy="674472"/>
          </a:xfrm>
        </p:spPr>
        <p:txBody>
          <a:bodyPr lIns="90000" tIns="46800" rIns="90000" bIns="0" anchor="b" anchorCtr="0">
            <a:normAutofit/>
          </a:bodyPr>
          <a:lstStyle>
            <a:lvl1pPr>
              <a:defRPr sz="3600" u="none" strike="noStrike" kern="1200" cap="none" spc="300" normalizeH="0" baseline="0">
                <a:solidFill>
                  <a:schemeClr val="tx1">
                    <a:lumMod val="85000"/>
                    <a:lumOff val="15000"/>
                  </a:schemeClr>
                </a:solidFill>
                <a:uFillTx/>
                <a:latin typeface="Arial" panose="020B0604020202020204" pitchFamily="34" charset="0"/>
                <a:ea typeface="汉仪乐喵体W"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11"/>
            </p:custDataLst>
          </p:nvPr>
        </p:nvSpPr>
        <p:spPr>
          <a:xfrm>
            <a:off x="3917444" y="3640772"/>
            <a:ext cx="4357112" cy="931582"/>
          </a:xfrm>
        </p:spPr>
        <p:txBody>
          <a:bodyPr lIns="90000" tIns="0" rIns="90000" bIns="46800">
            <a:normAutofit/>
          </a:bodyPr>
          <a:lstStyle>
            <a:lvl1pPr marL="0" indent="0"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rotWithShape="1">
          <a:blip r:embed="rId3"/>
          <a:srcRect/>
          <a:stretch>
            <a:fillRect/>
          </a:stretch>
        </p:blipFill>
        <p:spPr>
          <a:xfrm flipH="1">
            <a:off x="10923036" y="4826000"/>
            <a:ext cx="1162130" cy="1930400"/>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幼圆" panose="02010509060101010101" pitchFamily="49" charset="-122"/>
              </a:defRPr>
            </a:lvl1pPr>
            <a:lvl2pPr>
              <a:defRPr sz="1600" baseline="0">
                <a:solidFill>
                  <a:schemeClr val="tx1">
                    <a:lumMod val="85000"/>
                    <a:lumOff val="15000"/>
                  </a:schemeClr>
                </a:solidFill>
                <a:latin typeface="Arial" panose="020B0604020202020204" pitchFamily="34" charset="0"/>
                <a:ea typeface="幼圆" panose="02010509060101010101" pitchFamily="49" charset="-122"/>
              </a:defRPr>
            </a:lvl2pPr>
            <a:lvl3pPr>
              <a:defRPr sz="1600" baseline="0">
                <a:solidFill>
                  <a:schemeClr val="tx1">
                    <a:lumMod val="85000"/>
                    <a:lumOff val="15000"/>
                  </a:schemeClr>
                </a:solidFill>
                <a:latin typeface="Arial" panose="020B0604020202020204" pitchFamily="34" charset="0"/>
                <a:ea typeface="幼圆" panose="02010509060101010101" pitchFamily="49" charset="-122"/>
              </a:defRPr>
            </a:lvl3pPr>
            <a:lvl4pPr>
              <a:defRPr sz="1600" baseline="0">
                <a:solidFill>
                  <a:schemeClr val="tx1">
                    <a:lumMod val="85000"/>
                    <a:lumOff val="15000"/>
                  </a:schemeClr>
                </a:solidFill>
                <a:latin typeface="Arial" panose="020B0604020202020204" pitchFamily="34" charset="0"/>
                <a:ea typeface="幼圆" panose="02010509060101010101" pitchFamily="49" charset="-122"/>
              </a:defRPr>
            </a:lvl4pPr>
            <a:lvl5pPr>
              <a:defRPr sz="1600"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tx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rotWithShape="1">
          <a:blip r:embed="rId3"/>
          <a:srcRect/>
          <a:stretch>
            <a:fillRect/>
          </a:stretch>
        </p:blipFill>
        <p:spPr>
          <a:xfrm flipH="1">
            <a:off x="10923036" y="4826000"/>
            <a:ext cx="1162130" cy="1930400"/>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幼圆"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p>
            <a:endParaRPr lang="zh-CN" altLang="en-US"/>
          </a:p>
        </p:txBody>
      </p:sp>
      <p:sp>
        <p:nvSpPr>
          <p:cNvPr id="9" name="灯片编号占位符 8"/>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774700" y="-223520"/>
            <a:ext cx="11320780" cy="6471920"/>
            <a:chOff x="774700" y="-223520"/>
            <a:chExt cx="11320780" cy="6471920"/>
          </a:xfrm>
        </p:grpSpPr>
        <p:sp>
          <p:nvSpPr>
            <p:cNvPr id="7" name="矩形 6"/>
            <p:cNvSpPr/>
            <p:nvPr>
              <p:custDataLst>
                <p:tags r:id="rId3"/>
              </p:custDataLst>
            </p:nvPr>
          </p:nvSpPr>
          <p:spPr>
            <a:xfrm>
              <a:off x="774700" y="609600"/>
              <a:ext cx="10642600" cy="563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custDataLst>
                <p:tags r:id="rId4"/>
              </p:custDataLst>
            </p:nvPr>
          </p:nvPicPr>
          <p:blipFill rotWithShape="1">
            <a:blip r:embed="rId5"/>
            <a:srcRect/>
            <a:stretch>
              <a:fillRect/>
            </a:stretch>
          </p:blipFill>
          <p:spPr>
            <a:xfrm>
              <a:off x="7601736" y="-223520"/>
              <a:ext cx="4493744" cy="4978400"/>
            </a:xfrm>
            <a:prstGeom prst="rect">
              <a:avLst/>
            </a:prstGeom>
          </p:spPr>
        </p:pic>
      </p:grpSp>
      <p:sp>
        <p:nvSpPr>
          <p:cNvPr id="2" name="标题 1"/>
          <p:cNvSpPr>
            <a:spLocks noGrp="1"/>
          </p:cNvSpPr>
          <p:nvPr>
            <p:ph type="title"/>
            <p:custDataLst>
              <p:tags r:id="rId6"/>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rotWithShape="1">
          <a:blip r:embed="rId3"/>
          <a:srcRect/>
          <a:stretch>
            <a:fillRect/>
          </a:stretch>
        </p:blipFill>
        <p:spPr>
          <a:xfrm flipH="1">
            <a:off x="10923036" y="4826000"/>
            <a:ext cx="1162130" cy="1930400"/>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42206" y="0"/>
            <a:ext cx="12152737" cy="6832600"/>
            <a:chOff x="-42206" y="0"/>
            <a:chExt cx="12152737" cy="6832600"/>
          </a:xfrm>
        </p:grpSpPr>
        <p:sp>
          <p:nvSpPr>
            <p:cNvPr id="9" name="矩形 8"/>
            <p:cNvSpPr/>
            <p:nvPr userDrawn="1">
              <p:custDataLst>
                <p:tags r:id="rId3"/>
              </p:custDataLst>
            </p:nvPr>
          </p:nvSpPr>
          <p:spPr>
            <a:xfrm>
              <a:off x="248285" y="273050"/>
              <a:ext cx="116922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a:picLocks noChangeAspect="1"/>
            </p:cNvPicPr>
            <p:nvPr userDrawn="1">
              <p:custDataLst>
                <p:tags r:id="rId4"/>
              </p:custDataLst>
            </p:nvPr>
          </p:nvPicPr>
          <p:blipFill rotWithShape="1">
            <a:blip r:embed="rId5"/>
            <a:srcRect/>
            <a:stretch>
              <a:fillRect/>
            </a:stretch>
          </p:blipFill>
          <p:spPr>
            <a:xfrm>
              <a:off x="11064410" y="4966634"/>
              <a:ext cx="1046121" cy="1865966"/>
            </a:xfrm>
            <a:prstGeom prst="rect">
              <a:avLst/>
            </a:prstGeom>
          </p:spPr>
        </p:pic>
        <p:pic>
          <p:nvPicPr>
            <p:cNvPr id="11" name="图片 10"/>
            <p:cNvPicPr>
              <a:picLocks noChangeAspect="1"/>
            </p:cNvPicPr>
            <p:nvPr userDrawn="1">
              <p:custDataLst>
                <p:tags r:id="rId6"/>
              </p:custDataLst>
            </p:nvPr>
          </p:nvPicPr>
          <p:blipFill>
            <a:blip r:embed="rId7"/>
            <a:stretch>
              <a:fillRect/>
            </a:stretch>
          </p:blipFill>
          <p:spPr>
            <a:xfrm>
              <a:off x="-42206" y="0"/>
              <a:ext cx="1780186" cy="1146147"/>
            </a:xfrm>
            <a:prstGeom prst="rect">
              <a:avLst/>
            </a:prstGeom>
          </p:spPr>
        </p:pic>
      </p:grpSp>
      <p:sp>
        <p:nvSpPr>
          <p:cNvPr id="2" name="竖排标题 1"/>
          <p:cNvSpPr>
            <a:spLocks noGrp="1"/>
          </p:cNvSpPr>
          <p:nvPr>
            <p:ph type="title" orient="vert"/>
            <p:custDataLst>
              <p:tags r:id="rId8"/>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42206" y="0"/>
            <a:ext cx="12152737" cy="6832600"/>
            <a:chOff x="-42206" y="0"/>
            <a:chExt cx="12152737" cy="6832600"/>
          </a:xfrm>
        </p:grpSpPr>
        <p:sp>
          <p:nvSpPr>
            <p:cNvPr id="9" name="矩形 8"/>
            <p:cNvSpPr/>
            <p:nvPr userDrawn="1">
              <p:custDataLst>
                <p:tags r:id="rId3"/>
              </p:custDataLst>
            </p:nvPr>
          </p:nvSpPr>
          <p:spPr>
            <a:xfrm>
              <a:off x="248285" y="273050"/>
              <a:ext cx="116922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a:picLocks noChangeAspect="1"/>
            </p:cNvPicPr>
            <p:nvPr userDrawn="1">
              <p:custDataLst>
                <p:tags r:id="rId4"/>
              </p:custDataLst>
            </p:nvPr>
          </p:nvPicPr>
          <p:blipFill rotWithShape="1">
            <a:blip r:embed="rId5"/>
            <a:srcRect/>
            <a:stretch>
              <a:fillRect/>
            </a:stretch>
          </p:blipFill>
          <p:spPr>
            <a:xfrm>
              <a:off x="11064410" y="4966634"/>
              <a:ext cx="1046121" cy="1865966"/>
            </a:xfrm>
            <a:prstGeom prst="rect">
              <a:avLst/>
            </a:prstGeom>
          </p:spPr>
        </p:pic>
        <p:pic>
          <p:nvPicPr>
            <p:cNvPr id="11" name="图片 10"/>
            <p:cNvPicPr>
              <a:picLocks noChangeAspect="1"/>
            </p:cNvPicPr>
            <p:nvPr userDrawn="1">
              <p:custDataLst>
                <p:tags r:id="rId6"/>
              </p:custDataLst>
            </p:nvPr>
          </p:nvPicPr>
          <p:blipFill>
            <a:blip r:embed="rId7"/>
            <a:stretch>
              <a:fillRect/>
            </a:stretch>
          </p:blipFill>
          <p:spPr>
            <a:xfrm>
              <a:off x="-42206" y="0"/>
              <a:ext cx="1780186" cy="1146147"/>
            </a:xfrm>
            <a:prstGeom prst="rect">
              <a:avLst/>
            </a:prstGeom>
          </p:spPr>
        </p:pic>
      </p:gr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baseline="0">
                <a:solidFill>
                  <a:schemeClr val="tx1">
                    <a:lumMod val="85000"/>
                    <a:lumOff val="15000"/>
                  </a:schemeClr>
                </a:solidFill>
                <a:ea typeface="幼圆" panose="02010509060101010101" pitchFamily="49" charset="-122"/>
              </a:defRPr>
            </a:lvl1pPr>
            <a:lvl2pPr>
              <a:defRPr baseline="0">
                <a:solidFill>
                  <a:schemeClr val="tx1">
                    <a:lumMod val="85000"/>
                    <a:lumOff val="15000"/>
                  </a:schemeClr>
                </a:solidFill>
                <a:ea typeface="幼圆" panose="02010509060101010101" pitchFamily="49" charset="-122"/>
              </a:defRPr>
            </a:lvl2pPr>
            <a:lvl3pPr>
              <a:defRPr baseline="0">
                <a:solidFill>
                  <a:schemeClr val="tx1">
                    <a:lumMod val="85000"/>
                    <a:lumOff val="15000"/>
                  </a:schemeClr>
                </a:solidFill>
                <a:ea typeface="幼圆" panose="02010509060101010101" pitchFamily="49" charset="-122"/>
              </a:defRPr>
            </a:lvl3pPr>
            <a:lvl4pPr>
              <a:defRPr baseline="0">
                <a:solidFill>
                  <a:schemeClr val="tx1">
                    <a:lumMod val="85000"/>
                    <a:lumOff val="15000"/>
                  </a:schemeClr>
                </a:solidFill>
                <a:ea typeface="幼圆" panose="02010509060101010101" pitchFamily="49" charset="-122"/>
              </a:defRPr>
            </a:lvl4pPr>
            <a:lvl5pPr>
              <a:defRPr baseline="0">
                <a:solidFill>
                  <a:schemeClr val="tx1">
                    <a:lumMod val="85000"/>
                    <a:lumOff val="15000"/>
                  </a:schemeClr>
                </a:solidFill>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0" y="0"/>
            <a:ext cx="12192000" cy="6858000"/>
            <a:chOff x="0" y="0"/>
            <a:chExt cx="12192000" cy="6858000"/>
          </a:xfrm>
        </p:grpSpPr>
        <p:pic>
          <p:nvPicPr>
            <p:cNvPr id="7" name="图片 6"/>
            <p:cNvPicPr>
              <a:picLocks noChangeAspect="1"/>
            </p:cNvPicPr>
            <p:nvPr>
              <p:custDataLst>
                <p:tags r:id="rId3"/>
              </p:custDataLst>
            </p:nvPr>
          </p:nvPicPr>
          <p:blipFill rotWithShape="1">
            <a:blip r:embed="rId4" cstate="print">
              <a:extLst>
                <a:ext uri="{28A0092B-C50C-407E-A947-70E740481C1C}">
                  <a14:useLocalDpi xmlns:a14="http://schemas.microsoft.com/office/drawing/2010/main" val="0"/>
                </a:ext>
              </a:extLst>
            </a:blip>
            <a:srcRect/>
            <a:stretch>
              <a:fillRect/>
            </a:stretch>
          </p:blipFill>
          <p:spPr>
            <a:xfrm>
              <a:off x="0" y="792480"/>
              <a:ext cx="6776720" cy="6065520"/>
            </a:xfrm>
            <a:prstGeom prst="rect">
              <a:avLst/>
            </a:prstGeom>
          </p:spPr>
        </p:pic>
        <p:pic>
          <p:nvPicPr>
            <p:cNvPr id="8" name="图片 7"/>
            <p:cNvPicPr>
              <a:picLocks noChangeAspect="1"/>
            </p:cNvPicPr>
            <p:nvPr>
              <p:custDataLst>
                <p:tags r:id="rId5"/>
              </p:custDataLst>
            </p:nvPr>
          </p:nvPicPr>
          <p:blipFill>
            <a:blip r:embed="rId6"/>
            <a:stretch>
              <a:fillRect/>
            </a:stretch>
          </p:blipFill>
          <p:spPr>
            <a:xfrm rot="20757455">
              <a:off x="7075583" y="2603315"/>
              <a:ext cx="1021202" cy="429590"/>
            </a:xfrm>
            <a:prstGeom prst="rect">
              <a:avLst/>
            </a:prstGeom>
          </p:spPr>
        </p:pic>
        <p:grpSp>
          <p:nvGrpSpPr>
            <p:cNvPr id="9" name="Group 4"/>
            <p:cNvGrpSpPr>
              <a:grpSpLocks noChangeAspect="1"/>
            </p:cNvGrpSpPr>
            <p:nvPr/>
          </p:nvGrpSpPr>
          <p:grpSpPr bwMode="auto">
            <a:xfrm>
              <a:off x="8436670" y="0"/>
              <a:ext cx="3755330" cy="3074187"/>
              <a:chOff x="2" y="0"/>
              <a:chExt cx="623" cy="510"/>
            </a:xfrm>
          </p:grpSpPr>
          <p:sp>
            <p:nvSpPr>
              <p:cNvPr id="12" name="Freeform 5"/>
              <p:cNvSpPr/>
              <p:nvPr>
                <p:custDataLst>
                  <p:tags r:id="rId7"/>
                </p:custDataLst>
              </p:nvPr>
            </p:nvSpPr>
            <p:spPr bwMode="auto">
              <a:xfrm>
                <a:off x="2" y="180"/>
                <a:ext cx="266" cy="225"/>
              </a:xfrm>
              <a:custGeom>
                <a:avLst/>
                <a:gdLst>
                  <a:gd name="T0" fmla="*/ 131 w 229"/>
                  <a:gd name="T1" fmla="*/ 74 h 194"/>
                  <a:gd name="T2" fmla="*/ 213 w 229"/>
                  <a:gd name="T3" fmla="*/ 66 h 194"/>
                  <a:gd name="T4" fmla="*/ 197 w 229"/>
                  <a:gd name="T5" fmla="*/ 147 h 194"/>
                  <a:gd name="T6" fmla="*/ 78 w 229"/>
                  <a:gd name="T7" fmla="*/ 117 h 194"/>
                  <a:gd name="T8" fmla="*/ 90 w 229"/>
                  <a:gd name="T9" fmla="*/ 120 h 194"/>
                  <a:gd name="T10" fmla="*/ 21 w 229"/>
                  <a:gd name="T11" fmla="*/ 108 h 194"/>
                  <a:gd name="T12" fmla="*/ 45 w 229"/>
                  <a:gd name="T13" fmla="*/ 46 h 194"/>
                  <a:gd name="T14" fmla="*/ 27 w 229"/>
                  <a:gd name="T15" fmla="*/ 29 h 194"/>
                  <a:gd name="T16" fmla="*/ 80 w 229"/>
                  <a:gd name="T17" fmla="*/ 44 h 194"/>
                  <a:gd name="T18" fmla="*/ 126 w 229"/>
                  <a:gd name="T19" fmla="*/ 10 h 194"/>
                  <a:gd name="T20" fmla="*/ 131 w 229"/>
                  <a:gd name="T21" fmla="*/ 7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194">
                    <a:moveTo>
                      <a:pt x="131" y="74"/>
                    </a:moveTo>
                    <a:cubicBezTo>
                      <a:pt x="131" y="74"/>
                      <a:pt x="178" y="28"/>
                      <a:pt x="213" y="66"/>
                    </a:cubicBezTo>
                    <a:cubicBezTo>
                      <a:pt x="226" y="92"/>
                      <a:pt x="229" y="122"/>
                      <a:pt x="197" y="147"/>
                    </a:cubicBezTo>
                    <a:cubicBezTo>
                      <a:pt x="183" y="157"/>
                      <a:pt x="114" y="194"/>
                      <a:pt x="78" y="117"/>
                    </a:cubicBezTo>
                    <a:cubicBezTo>
                      <a:pt x="73" y="102"/>
                      <a:pt x="91" y="101"/>
                      <a:pt x="90" y="120"/>
                    </a:cubicBezTo>
                    <a:cubicBezTo>
                      <a:pt x="80" y="132"/>
                      <a:pt x="32" y="141"/>
                      <a:pt x="21" y="108"/>
                    </a:cubicBezTo>
                    <a:cubicBezTo>
                      <a:pt x="8" y="87"/>
                      <a:pt x="0" y="32"/>
                      <a:pt x="45" y="46"/>
                    </a:cubicBezTo>
                    <a:cubicBezTo>
                      <a:pt x="49" y="53"/>
                      <a:pt x="16" y="69"/>
                      <a:pt x="27" y="29"/>
                    </a:cubicBezTo>
                    <a:cubicBezTo>
                      <a:pt x="29" y="18"/>
                      <a:pt x="63" y="2"/>
                      <a:pt x="80" y="44"/>
                    </a:cubicBezTo>
                    <a:cubicBezTo>
                      <a:pt x="80" y="43"/>
                      <a:pt x="84" y="0"/>
                      <a:pt x="126" y="10"/>
                    </a:cubicBezTo>
                    <a:cubicBezTo>
                      <a:pt x="135" y="15"/>
                      <a:pt x="166" y="35"/>
                      <a:pt x="131" y="74"/>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6"/>
              <p:cNvSpPr/>
              <p:nvPr>
                <p:custDataLst>
                  <p:tags r:id="rId8"/>
                </p:custDataLst>
              </p:nvPr>
            </p:nvSpPr>
            <p:spPr bwMode="auto">
              <a:xfrm>
                <a:off x="444" y="346"/>
                <a:ext cx="170" cy="164"/>
              </a:xfrm>
              <a:custGeom>
                <a:avLst/>
                <a:gdLst>
                  <a:gd name="T0" fmla="*/ 64 w 146"/>
                  <a:gd name="T1" fmla="*/ 60 h 141"/>
                  <a:gd name="T2" fmla="*/ 6 w 146"/>
                  <a:gd name="T3" fmla="*/ 66 h 141"/>
                  <a:gd name="T4" fmla="*/ 29 w 146"/>
                  <a:gd name="T5" fmla="*/ 120 h 141"/>
                  <a:gd name="T6" fmla="*/ 107 w 146"/>
                  <a:gd name="T7" fmla="*/ 82 h 141"/>
                  <a:gd name="T8" fmla="*/ 100 w 146"/>
                  <a:gd name="T9" fmla="*/ 86 h 141"/>
                  <a:gd name="T10" fmla="*/ 146 w 146"/>
                  <a:gd name="T11" fmla="*/ 67 h 141"/>
                  <a:gd name="T12" fmla="*/ 120 w 146"/>
                  <a:gd name="T13" fmla="*/ 27 h 141"/>
                  <a:gd name="T14" fmla="*/ 129 w 146"/>
                  <a:gd name="T15" fmla="*/ 13 h 141"/>
                  <a:gd name="T16" fmla="*/ 95 w 146"/>
                  <a:gd name="T17" fmla="*/ 31 h 141"/>
                  <a:gd name="T18" fmla="*/ 58 w 146"/>
                  <a:gd name="T19" fmla="*/ 14 h 141"/>
                  <a:gd name="T20" fmla="*/ 64 w 146"/>
                  <a:gd name="T21" fmla="*/ 6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141">
                    <a:moveTo>
                      <a:pt x="64" y="60"/>
                    </a:moveTo>
                    <a:cubicBezTo>
                      <a:pt x="64" y="60"/>
                      <a:pt x="24" y="35"/>
                      <a:pt x="6" y="66"/>
                    </a:cubicBezTo>
                    <a:cubicBezTo>
                      <a:pt x="0" y="87"/>
                      <a:pt x="3" y="108"/>
                      <a:pt x="29" y="120"/>
                    </a:cubicBezTo>
                    <a:cubicBezTo>
                      <a:pt x="40" y="125"/>
                      <a:pt x="94" y="141"/>
                      <a:pt x="107" y="82"/>
                    </a:cubicBezTo>
                    <a:cubicBezTo>
                      <a:pt x="108" y="71"/>
                      <a:pt x="96" y="72"/>
                      <a:pt x="100" y="86"/>
                    </a:cubicBezTo>
                    <a:cubicBezTo>
                      <a:pt x="108" y="92"/>
                      <a:pt x="143" y="91"/>
                      <a:pt x="146" y="67"/>
                    </a:cubicBezTo>
                    <a:cubicBezTo>
                      <a:pt x="146" y="54"/>
                      <a:pt x="144" y="22"/>
                      <a:pt x="120" y="27"/>
                    </a:cubicBezTo>
                    <a:cubicBezTo>
                      <a:pt x="118" y="33"/>
                      <a:pt x="143" y="39"/>
                      <a:pt x="129" y="13"/>
                    </a:cubicBezTo>
                    <a:cubicBezTo>
                      <a:pt x="126" y="5"/>
                      <a:pt x="100" y="0"/>
                      <a:pt x="95" y="31"/>
                    </a:cubicBezTo>
                    <a:cubicBezTo>
                      <a:pt x="95" y="30"/>
                      <a:pt x="85" y="1"/>
                      <a:pt x="58" y="14"/>
                    </a:cubicBezTo>
                    <a:cubicBezTo>
                      <a:pt x="52" y="19"/>
                      <a:pt x="33" y="38"/>
                      <a:pt x="64" y="60"/>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Oval 7"/>
              <p:cNvSpPr>
                <a:spLocks noChangeArrowheads="1"/>
              </p:cNvSpPr>
              <p:nvPr>
                <p:custDataLst>
                  <p:tags r:id="rId9"/>
                </p:custDataLst>
              </p:nvPr>
            </p:nvSpPr>
            <p:spPr bwMode="auto">
              <a:xfrm>
                <a:off x="408" y="62"/>
                <a:ext cx="149" cy="134"/>
              </a:xfrm>
              <a:prstGeom prst="ellipse">
                <a:avLst/>
              </a:pr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8"/>
              <p:cNvSpPr/>
              <p:nvPr>
                <p:custDataLst>
                  <p:tags r:id="rId10"/>
                </p:custDataLst>
              </p:nvPr>
            </p:nvSpPr>
            <p:spPr bwMode="auto">
              <a:xfrm>
                <a:off x="372" y="187"/>
                <a:ext cx="57" cy="72"/>
              </a:xfrm>
              <a:custGeom>
                <a:avLst/>
                <a:gdLst>
                  <a:gd name="T0" fmla="*/ 45 w 57"/>
                  <a:gd name="T1" fmla="*/ 0 h 72"/>
                  <a:gd name="T2" fmla="*/ 57 w 57"/>
                  <a:gd name="T3" fmla="*/ 7 h 72"/>
                  <a:gd name="T4" fmla="*/ 11 w 57"/>
                  <a:gd name="T5" fmla="*/ 72 h 72"/>
                  <a:gd name="T6" fmla="*/ 0 w 57"/>
                  <a:gd name="T7" fmla="*/ 62 h 72"/>
                  <a:gd name="T8" fmla="*/ 45 w 57"/>
                  <a:gd name="T9" fmla="*/ 0 h 72"/>
                </a:gdLst>
                <a:ahLst/>
                <a:cxnLst>
                  <a:cxn ang="0">
                    <a:pos x="T0" y="T1"/>
                  </a:cxn>
                  <a:cxn ang="0">
                    <a:pos x="T2" y="T3"/>
                  </a:cxn>
                  <a:cxn ang="0">
                    <a:pos x="T4" y="T5"/>
                  </a:cxn>
                  <a:cxn ang="0">
                    <a:pos x="T6" y="T7"/>
                  </a:cxn>
                  <a:cxn ang="0">
                    <a:pos x="T8" y="T9"/>
                  </a:cxn>
                </a:cxnLst>
                <a:rect l="0" t="0" r="r" b="b"/>
                <a:pathLst>
                  <a:path w="57" h="72">
                    <a:moveTo>
                      <a:pt x="45" y="0"/>
                    </a:moveTo>
                    <a:lnTo>
                      <a:pt x="57" y="7"/>
                    </a:lnTo>
                    <a:lnTo>
                      <a:pt x="11" y="72"/>
                    </a:lnTo>
                    <a:lnTo>
                      <a:pt x="0" y="62"/>
                    </a:lnTo>
                    <a:lnTo>
                      <a:pt x="45"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
              <p:cNvSpPr/>
              <p:nvPr>
                <p:custDataLst>
                  <p:tags r:id="rId11"/>
                </p:custDataLst>
              </p:nvPr>
            </p:nvSpPr>
            <p:spPr bwMode="auto">
              <a:xfrm>
                <a:off x="337" y="150"/>
                <a:ext cx="55" cy="27"/>
              </a:xfrm>
              <a:custGeom>
                <a:avLst/>
                <a:gdLst>
                  <a:gd name="T0" fmla="*/ 54 w 55"/>
                  <a:gd name="T1" fmla="*/ 0 h 27"/>
                  <a:gd name="T2" fmla="*/ 0 w 55"/>
                  <a:gd name="T3" fmla="*/ 17 h 27"/>
                  <a:gd name="T4" fmla="*/ 5 w 55"/>
                  <a:gd name="T5" fmla="*/ 27 h 27"/>
                  <a:gd name="T6" fmla="*/ 55 w 55"/>
                  <a:gd name="T7" fmla="*/ 10 h 27"/>
                  <a:gd name="T8" fmla="*/ 54 w 55"/>
                  <a:gd name="T9" fmla="*/ 0 h 27"/>
                </a:gdLst>
                <a:ahLst/>
                <a:cxnLst>
                  <a:cxn ang="0">
                    <a:pos x="T0" y="T1"/>
                  </a:cxn>
                  <a:cxn ang="0">
                    <a:pos x="T2" y="T3"/>
                  </a:cxn>
                  <a:cxn ang="0">
                    <a:pos x="T4" y="T5"/>
                  </a:cxn>
                  <a:cxn ang="0">
                    <a:pos x="T6" y="T7"/>
                  </a:cxn>
                  <a:cxn ang="0">
                    <a:pos x="T8" y="T9"/>
                  </a:cxn>
                </a:cxnLst>
                <a:rect l="0" t="0" r="r" b="b"/>
                <a:pathLst>
                  <a:path w="55" h="27">
                    <a:moveTo>
                      <a:pt x="54" y="0"/>
                    </a:moveTo>
                    <a:lnTo>
                      <a:pt x="0" y="17"/>
                    </a:lnTo>
                    <a:lnTo>
                      <a:pt x="5" y="27"/>
                    </a:lnTo>
                    <a:lnTo>
                      <a:pt x="55" y="10"/>
                    </a:lnTo>
                    <a:lnTo>
                      <a:pt x="54"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
              <p:cNvSpPr/>
              <p:nvPr>
                <p:custDataLst>
                  <p:tags r:id="rId12"/>
                </p:custDataLst>
              </p:nvPr>
            </p:nvSpPr>
            <p:spPr bwMode="auto">
              <a:xfrm>
                <a:off x="329" y="74"/>
                <a:ext cx="56" cy="26"/>
              </a:xfrm>
              <a:custGeom>
                <a:avLst/>
                <a:gdLst>
                  <a:gd name="T0" fmla="*/ 55 w 56"/>
                  <a:gd name="T1" fmla="*/ 26 h 26"/>
                  <a:gd name="T2" fmla="*/ 56 w 56"/>
                  <a:gd name="T3" fmla="*/ 14 h 26"/>
                  <a:gd name="T4" fmla="*/ 6 w 56"/>
                  <a:gd name="T5" fmla="*/ 0 h 26"/>
                  <a:gd name="T6" fmla="*/ 0 w 56"/>
                  <a:gd name="T7" fmla="*/ 19 h 26"/>
                  <a:gd name="T8" fmla="*/ 55 w 56"/>
                  <a:gd name="T9" fmla="*/ 26 h 26"/>
                </a:gdLst>
                <a:ahLst/>
                <a:cxnLst>
                  <a:cxn ang="0">
                    <a:pos x="T0" y="T1"/>
                  </a:cxn>
                  <a:cxn ang="0">
                    <a:pos x="T2" y="T3"/>
                  </a:cxn>
                  <a:cxn ang="0">
                    <a:pos x="T4" y="T5"/>
                  </a:cxn>
                  <a:cxn ang="0">
                    <a:pos x="T6" y="T7"/>
                  </a:cxn>
                  <a:cxn ang="0">
                    <a:pos x="T8" y="T9"/>
                  </a:cxn>
                </a:cxnLst>
                <a:rect l="0" t="0" r="r" b="b"/>
                <a:pathLst>
                  <a:path w="56" h="26">
                    <a:moveTo>
                      <a:pt x="55" y="26"/>
                    </a:moveTo>
                    <a:lnTo>
                      <a:pt x="56" y="14"/>
                    </a:lnTo>
                    <a:lnTo>
                      <a:pt x="6" y="0"/>
                    </a:lnTo>
                    <a:lnTo>
                      <a:pt x="0" y="19"/>
                    </a:lnTo>
                    <a:lnTo>
                      <a:pt x="55" y="26"/>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custDataLst>
                  <p:tags r:id="rId13"/>
                </p:custDataLst>
              </p:nvPr>
            </p:nvSpPr>
            <p:spPr bwMode="auto">
              <a:xfrm>
                <a:off x="357" y="0"/>
                <a:ext cx="53" cy="72"/>
              </a:xfrm>
              <a:custGeom>
                <a:avLst/>
                <a:gdLst>
                  <a:gd name="T0" fmla="*/ 45 w 53"/>
                  <a:gd name="T1" fmla="*/ 72 h 72"/>
                  <a:gd name="T2" fmla="*/ 53 w 53"/>
                  <a:gd name="T3" fmla="*/ 62 h 72"/>
                  <a:gd name="T4" fmla="*/ 14 w 53"/>
                  <a:gd name="T5" fmla="*/ 0 h 72"/>
                  <a:gd name="T6" fmla="*/ 0 w 53"/>
                  <a:gd name="T7" fmla="*/ 12 h 72"/>
                  <a:gd name="T8" fmla="*/ 45 w 53"/>
                  <a:gd name="T9" fmla="*/ 72 h 72"/>
                </a:gdLst>
                <a:ahLst/>
                <a:cxnLst>
                  <a:cxn ang="0">
                    <a:pos x="T0" y="T1"/>
                  </a:cxn>
                  <a:cxn ang="0">
                    <a:pos x="T2" y="T3"/>
                  </a:cxn>
                  <a:cxn ang="0">
                    <a:pos x="T4" y="T5"/>
                  </a:cxn>
                  <a:cxn ang="0">
                    <a:pos x="T6" y="T7"/>
                  </a:cxn>
                  <a:cxn ang="0">
                    <a:pos x="T8" y="T9"/>
                  </a:cxn>
                </a:cxnLst>
                <a:rect l="0" t="0" r="r" b="b"/>
                <a:pathLst>
                  <a:path w="53" h="72">
                    <a:moveTo>
                      <a:pt x="45" y="72"/>
                    </a:moveTo>
                    <a:lnTo>
                      <a:pt x="53" y="62"/>
                    </a:lnTo>
                    <a:lnTo>
                      <a:pt x="14" y="0"/>
                    </a:lnTo>
                    <a:lnTo>
                      <a:pt x="0" y="12"/>
                    </a:lnTo>
                    <a:lnTo>
                      <a:pt x="45" y="72"/>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custDataLst>
                  <p:tags r:id="rId14"/>
                </p:custDataLst>
              </p:nvPr>
            </p:nvSpPr>
            <p:spPr bwMode="auto">
              <a:xfrm>
                <a:off x="455" y="1"/>
                <a:ext cx="20" cy="43"/>
              </a:xfrm>
              <a:custGeom>
                <a:avLst/>
                <a:gdLst>
                  <a:gd name="T0" fmla="*/ 8 w 20"/>
                  <a:gd name="T1" fmla="*/ 43 h 43"/>
                  <a:gd name="T2" fmla="*/ 0 w 20"/>
                  <a:gd name="T3" fmla="*/ 0 h 43"/>
                  <a:gd name="T4" fmla="*/ 13 w 20"/>
                  <a:gd name="T5" fmla="*/ 0 h 43"/>
                  <a:gd name="T6" fmla="*/ 20 w 20"/>
                  <a:gd name="T7" fmla="*/ 42 h 43"/>
                  <a:gd name="T8" fmla="*/ 8 w 20"/>
                  <a:gd name="T9" fmla="*/ 43 h 43"/>
                </a:gdLst>
                <a:ahLst/>
                <a:cxnLst>
                  <a:cxn ang="0">
                    <a:pos x="T0" y="T1"/>
                  </a:cxn>
                  <a:cxn ang="0">
                    <a:pos x="T2" y="T3"/>
                  </a:cxn>
                  <a:cxn ang="0">
                    <a:pos x="T4" y="T5"/>
                  </a:cxn>
                  <a:cxn ang="0">
                    <a:pos x="T6" y="T7"/>
                  </a:cxn>
                  <a:cxn ang="0">
                    <a:pos x="T8" y="T9"/>
                  </a:cxn>
                </a:cxnLst>
                <a:rect l="0" t="0" r="r" b="b"/>
                <a:pathLst>
                  <a:path w="20" h="43">
                    <a:moveTo>
                      <a:pt x="8" y="43"/>
                    </a:moveTo>
                    <a:lnTo>
                      <a:pt x="0" y="0"/>
                    </a:lnTo>
                    <a:lnTo>
                      <a:pt x="13" y="0"/>
                    </a:lnTo>
                    <a:lnTo>
                      <a:pt x="20" y="42"/>
                    </a:lnTo>
                    <a:lnTo>
                      <a:pt x="8" y="43"/>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custDataLst>
                  <p:tags r:id="rId15"/>
                </p:custDataLst>
              </p:nvPr>
            </p:nvSpPr>
            <p:spPr bwMode="auto">
              <a:xfrm>
                <a:off x="547" y="32"/>
                <a:ext cx="50" cy="38"/>
              </a:xfrm>
              <a:custGeom>
                <a:avLst/>
                <a:gdLst>
                  <a:gd name="T0" fmla="*/ 0 w 50"/>
                  <a:gd name="T1" fmla="*/ 30 h 38"/>
                  <a:gd name="T2" fmla="*/ 37 w 50"/>
                  <a:gd name="T3" fmla="*/ 0 h 38"/>
                  <a:gd name="T4" fmla="*/ 50 w 50"/>
                  <a:gd name="T5" fmla="*/ 19 h 38"/>
                  <a:gd name="T6" fmla="*/ 10 w 50"/>
                  <a:gd name="T7" fmla="*/ 38 h 38"/>
                  <a:gd name="T8" fmla="*/ 0 w 50"/>
                  <a:gd name="T9" fmla="*/ 30 h 38"/>
                </a:gdLst>
                <a:ahLst/>
                <a:cxnLst>
                  <a:cxn ang="0">
                    <a:pos x="T0" y="T1"/>
                  </a:cxn>
                  <a:cxn ang="0">
                    <a:pos x="T2" y="T3"/>
                  </a:cxn>
                  <a:cxn ang="0">
                    <a:pos x="T4" y="T5"/>
                  </a:cxn>
                  <a:cxn ang="0">
                    <a:pos x="T6" y="T7"/>
                  </a:cxn>
                  <a:cxn ang="0">
                    <a:pos x="T8" y="T9"/>
                  </a:cxn>
                </a:cxnLst>
                <a:rect l="0" t="0" r="r" b="b"/>
                <a:pathLst>
                  <a:path w="50" h="38">
                    <a:moveTo>
                      <a:pt x="0" y="30"/>
                    </a:moveTo>
                    <a:lnTo>
                      <a:pt x="37" y="0"/>
                    </a:lnTo>
                    <a:lnTo>
                      <a:pt x="50" y="19"/>
                    </a:lnTo>
                    <a:lnTo>
                      <a:pt x="10" y="38"/>
                    </a:lnTo>
                    <a:lnTo>
                      <a:pt x="0" y="3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
              <p:cNvSpPr/>
              <p:nvPr>
                <p:custDataLst>
                  <p:tags r:id="rId16"/>
                </p:custDataLst>
              </p:nvPr>
            </p:nvSpPr>
            <p:spPr bwMode="auto">
              <a:xfrm>
                <a:off x="574" y="103"/>
                <a:ext cx="51" cy="22"/>
              </a:xfrm>
              <a:custGeom>
                <a:avLst/>
                <a:gdLst>
                  <a:gd name="T0" fmla="*/ 0 w 51"/>
                  <a:gd name="T1" fmla="*/ 10 h 22"/>
                  <a:gd name="T2" fmla="*/ 0 w 51"/>
                  <a:gd name="T3" fmla="*/ 21 h 22"/>
                  <a:gd name="T4" fmla="*/ 51 w 51"/>
                  <a:gd name="T5" fmla="*/ 22 h 22"/>
                  <a:gd name="T6" fmla="*/ 51 w 51"/>
                  <a:gd name="T7" fmla="*/ 0 h 22"/>
                  <a:gd name="T8" fmla="*/ 0 w 51"/>
                  <a:gd name="T9" fmla="*/ 10 h 22"/>
                </a:gdLst>
                <a:ahLst/>
                <a:cxnLst>
                  <a:cxn ang="0">
                    <a:pos x="T0" y="T1"/>
                  </a:cxn>
                  <a:cxn ang="0">
                    <a:pos x="T2" y="T3"/>
                  </a:cxn>
                  <a:cxn ang="0">
                    <a:pos x="T4" y="T5"/>
                  </a:cxn>
                  <a:cxn ang="0">
                    <a:pos x="T6" y="T7"/>
                  </a:cxn>
                  <a:cxn ang="0">
                    <a:pos x="T8" y="T9"/>
                  </a:cxn>
                </a:cxnLst>
                <a:rect l="0" t="0" r="r" b="b"/>
                <a:pathLst>
                  <a:path w="51" h="22">
                    <a:moveTo>
                      <a:pt x="0" y="10"/>
                    </a:moveTo>
                    <a:lnTo>
                      <a:pt x="0" y="21"/>
                    </a:lnTo>
                    <a:lnTo>
                      <a:pt x="51" y="22"/>
                    </a:lnTo>
                    <a:lnTo>
                      <a:pt x="51" y="0"/>
                    </a:lnTo>
                    <a:lnTo>
                      <a:pt x="0" y="1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
              <p:cNvSpPr/>
              <p:nvPr>
                <p:custDataLst>
                  <p:tags r:id="rId17"/>
                </p:custDataLst>
              </p:nvPr>
            </p:nvSpPr>
            <p:spPr bwMode="auto">
              <a:xfrm>
                <a:off x="535" y="193"/>
                <a:ext cx="48" cy="49"/>
              </a:xfrm>
              <a:custGeom>
                <a:avLst/>
                <a:gdLst>
                  <a:gd name="T0" fmla="*/ 8 w 48"/>
                  <a:gd name="T1" fmla="*/ 0 h 49"/>
                  <a:gd name="T2" fmla="*/ 48 w 48"/>
                  <a:gd name="T3" fmla="*/ 39 h 49"/>
                  <a:gd name="T4" fmla="*/ 33 w 48"/>
                  <a:gd name="T5" fmla="*/ 49 h 49"/>
                  <a:gd name="T6" fmla="*/ 0 w 48"/>
                  <a:gd name="T7" fmla="*/ 7 h 49"/>
                  <a:gd name="T8" fmla="*/ 8 w 48"/>
                  <a:gd name="T9" fmla="*/ 0 h 49"/>
                </a:gdLst>
                <a:ahLst/>
                <a:cxnLst>
                  <a:cxn ang="0">
                    <a:pos x="T0" y="T1"/>
                  </a:cxn>
                  <a:cxn ang="0">
                    <a:pos x="T2" y="T3"/>
                  </a:cxn>
                  <a:cxn ang="0">
                    <a:pos x="T4" y="T5"/>
                  </a:cxn>
                  <a:cxn ang="0">
                    <a:pos x="T6" y="T7"/>
                  </a:cxn>
                  <a:cxn ang="0">
                    <a:pos x="T8" y="T9"/>
                  </a:cxn>
                </a:cxnLst>
                <a:rect l="0" t="0" r="r" b="b"/>
                <a:pathLst>
                  <a:path w="48" h="49">
                    <a:moveTo>
                      <a:pt x="8" y="0"/>
                    </a:moveTo>
                    <a:lnTo>
                      <a:pt x="48" y="39"/>
                    </a:lnTo>
                    <a:lnTo>
                      <a:pt x="33" y="49"/>
                    </a:lnTo>
                    <a:lnTo>
                      <a:pt x="0" y="7"/>
                    </a:lnTo>
                    <a:lnTo>
                      <a:pt x="8"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 name="Freeform 17"/>
            <p:cNvSpPr/>
            <p:nvPr>
              <p:custDataLst>
                <p:tags r:id="rId18"/>
              </p:custDataLst>
            </p:nvPr>
          </p:nvSpPr>
          <p:spPr bwMode="auto">
            <a:xfrm>
              <a:off x="7152513" y="3062392"/>
              <a:ext cx="326935" cy="171252"/>
            </a:xfrm>
            <a:custGeom>
              <a:avLst/>
              <a:gdLst>
                <a:gd name="T0" fmla="*/ 63 w 1269"/>
                <a:gd name="T1" fmla="*/ 513 h 666"/>
                <a:gd name="T2" fmla="*/ 326 w 1269"/>
                <a:gd name="T3" fmla="*/ 422 h 666"/>
                <a:gd name="T4" fmla="*/ 522 w 1269"/>
                <a:gd name="T5" fmla="*/ 637 h 666"/>
                <a:gd name="T6" fmla="*/ 757 w 1269"/>
                <a:gd name="T7" fmla="*/ 515 h 666"/>
                <a:gd name="T8" fmla="*/ 938 w 1269"/>
                <a:gd name="T9" fmla="*/ 553 h 666"/>
                <a:gd name="T10" fmla="*/ 1171 w 1269"/>
                <a:gd name="T11" fmla="*/ 490 h 666"/>
                <a:gd name="T12" fmla="*/ 1070 w 1269"/>
                <a:gd name="T13" fmla="*/ 318 h 666"/>
                <a:gd name="T14" fmla="*/ 1033 w 1269"/>
                <a:gd name="T15" fmla="*/ 33 h 666"/>
                <a:gd name="T16" fmla="*/ 756 w 1269"/>
                <a:gd name="T17" fmla="*/ 125 h 666"/>
                <a:gd name="T18" fmla="*/ 541 w 1269"/>
                <a:gd name="T19" fmla="*/ 18 h 666"/>
                <a:gd name="T20" fmla="*/ 384 w 1269"/>
                <a:gd name="T21" fmla="*/ 153 h 666"/>
                <a:gd name="T22" fmla="*/ 90 w 1269"/>
                <a:gd name="T23" fmla="*/ 153 h 666"/>
                <a:gd name="T24" fmla="*/ 90 w 1269"/>
                <a:gd name="T25" fmla="*/ 306 h 666"/>
                <a:gd name="T26" fmla="*/ 63 w 1269"/>
                <a:gd name="T27" fmla="*/ 5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9" h="666">
                  <a:moveTo>
                    <a:pt x="63" y="513"/>
                  </a:moveTo>
                  <a:cubicBezTo>
                    <a:pt x="144" y="609"/>
                    <a:pt x="258" y="464"/>
                    <a:pt x="326" y="422"/>
                  </a:cubicBezTo>
                  <a:cubicBezTo>
                    <a:pt x="340" y="517"/>
                    <a:pt x="431" y="603"/>
                    <a:pt x="522" y="637"/>
                  </a:cubicBezTo>
                  <a:cubicBezTo>
                    <a:pt x="600" y="666"/>
                    <a:pt x="771" y="634"/>
                    <a:pt x="757" y="515"/>
                  </a:cubicBezTo>
                  <a:cubicBezTo>
                    <a:pt x="811" y="509"/>
                    <a:pt x="880" y="548"/>
                    <a:pt x="938" y="553"/>
                  </a:cubicBezTo>
                  <a:cubicBezTo>
                    <a:pt x="1007" y="559"/>
                    <a:pt x="1117" y="543"/>
                    <a:pt x="1171" y="490"/>
                  </a:cubicBezTo>
                  <a:cubicBezTo>
                    <a:pt x="1269" y="392"/>
                    <a:pt x="1129" y="352"/>
                    <a:pt x="1070" y="318"/>
                  </a:cubicBezTo>
                  <a:cubicBezTo>
                    <a:pt x="1173" y="238"/>
                    <a:pt x="1151" y="80"/>
                    <a:pt x="1033" y="33"/>
                  </a:cubicBezTo>
                  <a:cubicBezTo>
                    <a:pt x="949" y="0"/>
                    <a:pt x="790" y="26"/>
                    <a:pt x="756" y="125"/>
                  </a:cubicBezTo>
                  <a:cubicBezTo>
                    <a:pt x="698" y="57"/>
                    <a:pt x="632" y="20"/>
                    <a:pt x="541" y="18"/>
                  </a:cubicBezTo>
                  <a:cubicBezTo>
                    <a:pt x="466" y="17"/>
                    <a:pt x="359" y="52"/>
                    <a:pt x="384" y="153"/>
                  </a:cubicBezTo>
                  <a:cubicBezTo>
                    <a:pt x="329" y="95"/>
                    <a:pt x="132" y="65"/>
                    <a:pt x="90" y="153"/>
                  </a:cubicBezTo>
                  <a:cubicBezTo>
                    <a:pt x="66" y="202"/>
                    <a:pt x="110" y="250"/>
                    <a:pt x="90" y="306"/>
                  </a:cubicBezTo>
                  <a:cubicBezTo>
                    <a:pt x="63" y="380"/>
                    <a:pt x="0" y="440"/>
                    <a:pt x="63" y="5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DF89B7"/>
                </a:solidFill>
              </a:endParaRPr>
            </a:p>
          </p:txBody>
        </p:sp>
        <p:sp>
          <p:nvSpPr>
            <p:cNvPr id="11" name="Freeform 17"/>
            <p:cNvSpPr/>
            <p:nvPr>
              <p:custDataLst>
                <p:tags r:id="rId19"/>
              </p:custDataLst>
            </p:nvPr>
          </p:nvSpPr>
          <p:spPr bwMode="auto">
            <a:xfrm>
              <a:off x="7907969" y="2891140"/>
              <a:ext cx="326935" cy="171252"/>
            </a:xfrm>
            <a:custGeom>
              <a:avLst/>
              <a:gdLst>
                <a:gd name="T0" fmla="*/ 63 w 1269"/>
                <a:gd name="T1" fmla="*/ 513 h 666"/>
                <a:gd name="T2" fmla="*/ 326 w 1269"/>
                <a:gd name="T3" fmla="*/ 422 h 666"/>
                <a:gd name="T4" fmla="*/ 522 w 1269"/>
                <a:gd name="T5" fmla="*/ 637 h 666"/>
                <a:gd name="T6" fmla="*/ 757 w 1269"/>
                <a:gd name="T7" fmla="*/ 515 h 666"/>
                <a:gd name="T8" fmla="*/ 938 w 1269"/>
                <a:gd name="T9" fmla="*/ 553 h 666"/>
                <a:gd name="T10" fmla="*/ 1171 w 1269"/>
                <a:gd name="T11" fmla="*/ 490 h 666"/>
                <a:gd name="T12" fmla="*/ 1070 w 1269"/>
                <a:gd name="T13" fmla="*/ 318 h 666"/>
                <a:gd name="T14" fmla="*/ 1033 w 1269"/>
                <a:gd name="T15" fmla="*/ 33 h 666"/>
                <a:gd name="T16" fmla="*/ 756 w 1269"/>
                <a:gd name="T17" fmla="*/ 125 h 666"/>
                <a:gd name="T18" fmla="*/ 541 w 1269"/>
                <a:gd name="T19" fmla="*/ 18 h 666"/>
                <a:gd name="T20" fmla="*/ 384 w 1269"/>
                <a:gd name="T21" fmla="*/ 153 h 666"/>
                <a:gd name="T22" fmla="*/ 90 w 1269"/>
                <a:gd name="T23" fmla="*/ 153 h 666"/>
                <a:gd name="T24" fmla="*/ 90 w 1269"/>
                <a:gd name="T25" fmla="*/ 306 h 666"/>
                <a:gd name="T26" fmla="*/ 63 w 1269"/>
                <a:gd name="T27" fmla="*/ 5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9" h="666">
                  <a:moveTo>
                    <a:pt x="63" y="513"/>
                  </a:moveTo>
                  <a:cubicBezTo>
                    <a:pt x="144" y="609"/>
                    <a:pt x="258" y="464"/>
                    <a:pt x="326" y="422"/>
                  </a:cubicBezTo>
                  <a:cubicBezTo>
                    <a:pt x="340" y="517"/>
                    <a:pt x="431" y="603"/>
                    <a:pt x="522" y="637"/>
                  </a:cubicBezTo>
                  <a:cubicBezTo>
                    <a:pt x="600" y="666"/>
                    <a:pt x="771" y="634"/>
                    <a:pt x="757" y="515"/>
                  </a:cubicBezTo>
                  <a:cubicBezTo>
                    <a:pt x="811" y="509"/>
                    <a:pt x="880" y="548"/>
                    <a:pt x="938" y="553"/>
                  </a:cubicBezTo>
                  <a:cubicBezTo>
                    <a:pt x="1007" y="559"/>
                    <a:pt x="1117" y="543"/>
                    <a:pt x="1171" y="490"/>
                  </a:cubicBezTo>
                  <a:cubicBezTo>
                    <a:pt x="1269" y="392"/>
                    <a:pt x="1129" y="352"/>
                    <a:pt x="1070" y="318"/>
                  </a:cubicBezTo>
                  <a:cubicBezTo>
                    <a:pt x="1173" y="238"/>
                    <a:pt x="1151" y="80"/>
                    <a:pt x="1033" y="33"/>
                  </a:cubicBezTo>
                  <a:cubicBezTo>
                    <a:pt x="949" y="0"/>
                    <a:pt x="790" y="26"/>
                    <a:pt x="756" y="125"/>
                  </a:cubicBezTo>
                  <a:cubicBezTo>
                    <a:pt x="698" y="57"/>
                    <a:pt x="632" y="20"/>
                    <a:pt x="541" y="18"/>
                  </a:cubicBezTo>
                  <a:cubicBezTo>
                    <a:pt x="466" y="17"/>
                    <a:pt x="359" y="52"/>
                    <a:pt x="384" y="153"/>
                  </a:cubicBezTo>
                  <a:cubicBezTo>
                    <a:pt x="329" y="95"/>
                    <a:pt x="132" y="65"/>
                    <a:pt x="90" y="153"/>
                  </a:cubicBezTo>
                  <a:cubicBezTo>
                    <a:pt x="66" y="202"/>
                    <a:pt x="110" y="250"/>
                    <a:pt x="90" y="306"/>
                  </a:cubicBezTo>
                  <a:cubicBezTo>
                    <a:pt x="63" y="380"/>
                    <a:pt x="0" y="440"/>
                    <a:pt x="63" y="5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DF89B7"/>
                </a:solidFill>
              </a:endParaRPr>
            </a:p>
          </p:txBody>
        </p:sp>
      </p:grpSp>
      <p:sp>
        <p:nvSpPr>
          <p:cNvPr id="2" name="标题 1"/>
          <p:cNvSpPr>
            <a:spLocks noGrp="1"/>
          </p:cNvSpPr>
          <p:nvPr>
            <p:ph type="title" hasCustomPrompt="1"/>
            <p:custDataLst>
              <p:tags r:id="rId20"/>
            </p:custDataLst>
          </p:nvPr>
        </p:nvSpPr>
        <p:spPr>
          <a:xfrm>
            <a:off x="7252335" y="2865120"/>
            <a:ext cx="4530090" cy="1423670"/>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tx1">
                    <a:lumMod val="85000"/>
                    <a:lumOff val="15000"/>
                  </a:schemeClr>
                </a:solidFill>
                <a:uFillTx/>
                <a:latin typeface="Arial" panose="020B0604020202020204" pitchFamily="34" charset="0"/>
                <a:ea typeface="汉仪乐喵体W"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2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2"/>
            </p:custDataLst>
          </p:nvPr>
        </p:nvSpPr>
        <p:spPr/>
        <p:txBody>
          <a:bodyPr/>
          <a:lstStyle/>
          <a:p>
            <a:endParaRPr lang="zh-CN" altLang="en-US"/>
          </a:p>
        </p:txBody>
      </p:sp>
      <p:sp>
        <p:nvSpPr>
          <p:cNvPr id="5" name="灯片编号占位符 4"/>
          <p:cNvSpPr>
            <a:spLocks noGrp="1"/>
          </p:cNvSpPr>
          <p:nvPr>
            <p:ph type="sldNum" sz="quarter" idx="12"/>
            <p:custDataLst>
              <p:tags r:id="rId23"/>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rotWithShape="1">
          <a:blip r:embed="rId3"/>
          <a:srcRect/>
          <a:stretch>
            <a:fillRect/>
          </a:stretch>
        </p:blipFill>
        <p:spPr>
          <a:xfrm flipH="1">
            <a:off x="10923036" y="4826000"/>
            <a:ext cx="1162130" cy="1930400"/>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7"/>
            </p:custDataLst>
          </p:nvPr>
        </p:nvSpPr>
        <p:spPr/>
        <p:txBody>
          <a:bodyPr>
            <a:normAutofit/>
          </a:bodyPr>
          <a:lstStyle/>
          <a:p>
            <a:r>
              <a:rPr lang="zh-CN" altLang="en-US" dirty="0"/>
              <a:t>单击此处编辑母版标题样式</a:t>
            </a:r>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48285" y="273050"/>
            <a:ext cx="116922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a:picLocks noChangeAspect="1"/>
          </p:cNvPicPr>
          <p:nvPr userDrawn="1">
            <p:custDataLst>
              <p:tags r:id="rId3"/>
            </p:custDataLst>
          </p:nvPr>
        </p:nvPicPr>
        <p:blipFill rotWithShape="1">
          <a:blip r:embed="rId4"/>
          <a:srcRect/>
          <a:stretch>
            <a:fillRect/>
          </a:stretch>
        </p:blipFill>
        <p:spPr>
          <a:xfrm>
            <a:off x="11064240" y="4966335"/>
            <a:ext cx="1045845" cy="1866265"/>
          </a:xfrm>
          <a:prstGeom prst="rect">
            <a:avLst/>
          </a:prstGeom>
        </p:spPr>
      </p:pic>
      <p:pic>
        <p:nvPicPr>
          <p:cNvPr id="9" name="图片 8"/>
          <p:cNvPicPr>
            <a:picLocks noChangeAspect="1"/>
          </p:cNvPicPr>
          <p:nvPr userDrawn="1">
            <p:custDataLst>
              <p:tags r:id="rId5"/>
            </p:custDataLst>
          </p:nvPr>
        </p:nvPicPr>
        <p:blipFill>
          <a:blip r:embed="rId6"/>
          <a:stretch>
            <a:fillRect/>
          </a:stretch>
        </p:blipFill>
        <p:spPr>
          <a:xfrm>
            <a:off x="-41910" y="0"/>
            <a:ext cx="1779905" cy="1146175"/>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lIns="91440" tIns="45720" rIns="91440" bIns="45720" anchor="ctr">
            <a:normAutofit/>
          </a:bodyPr>
          <a:lstStyle>
            <a:lvl1pPr>
              <a:defRPr sz="32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3" name="图片 12"/>
          <p:cNvPicPr>
            <a:picLocks noChangeAspect="1"/>
          </p:cNvPicPr>
          <p:nvPr userDrawn="1">
            <p:custDataLst>
              <p:tags r:id="rId3"/>
            </p:custDataLst>
          </p:nvPr>
        </p:nvPicPr>
        <p:blipFill>
          <a:blip r:embed="rId4"/>
          <a:stretch>
            <a:fillRect/>
          </a:stretch>
        </p:blipFill>
        <p:spPr>
          <a:xfrm rot="2134898">
            <a:off x="11072053" y="67852"/>
            <a:ext cx="942547" cy="912218"/>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lIns="91440" tIns="45720" rIns="91440" bIns="45720" anchor="ctr">
            <a:normAutofit/>
          </a:bodyPr>
          <a:lstStyle>
            <a:lvl1pPr>
              <a:defRPr sz="36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9"/>
            <a:ext cx="6480000" cy="5087937"/>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p:cNvPicPr>
            <a:picLocks noChangeAspect="1"/>
          </p:cNvPicPr>
          <p:nvPr userDrawn="1">
            <p:custDataLst>
              <p:tags r:id="rId3"/>
            </p:custDataLst>
          </p:nvPr>
        </p:nvPicPr>
        <p:blipFill rotWithShape="1">
          <a:blip r:embed="rId4"/>
          <a:srcRect/>
          <a:stretch>
            <a:fillRect/>
          </a:stretch>
        </p:blipFill>
        <p:spPr>
          <a:xfrm flipH="1">
            <a:off x="10980562" y="5448600"/>
            <a:ext cx="1211437" cy="1256400"/>
          </a:xfrm>
          <a:prstGeom prst="rect">
            <a:avLst/>
          </a:prstGeom>
        </p:spPr>
      </p:pic>
      <p:sp>
        <p:nvSpPr>
          <p:cNvPr id="2" name="标题 1"/>
          <p:cNvSpPr>
            <a:spLocks noGrp="1"/>
          </p:cNvSpPr>
          <p:nvPr>
            <p:ph type="title"/>
            <p:custDataLst>
              <p:tags r:id="rId5"/>
            </p:custDataLst>
          </p:nvPr>
        </p:nvSpPr>
        <p:spPr>
          <a:xfrm>
            <a:off x="612000" y="781200"/>
            <a:ext cx="10976400" cy="626400"/>
          </a:xfrm>
        </p:spPr>
        <p:txBody>
          <a:bodyPr lIns="91440" tIns="45720" rIns="91440" bIns="45720" anchor="ctr">
            <a:normAutofit/>
          </a:bodyPr>
          <a:lstStyle>
            <a:lvl1pPr algn="ctr">
              <a:defRPr sz="36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lIns="91440" tIns="45720" rIns="91440" bIns="45720">
            <a:normAutofit/>
          </a:bodyPr>
          <a:lstStyle>
            <a:lvl1pPr algn="ct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6" name="图片 5"/>
          <p:cNvPicPr>
            <a:picLocks noChangeAspect="1"/>
          </p:cNvPicPr>
          <p:nvPr userDrawn="1">
            <p:custDataLst>
              <p:tags r:id="rId3"/>
            </p:custDataLst>
          </p:nvPr>
        </p:nvPicPr>
        <p:blipFill rotWithShape="1">
          <a:blip r:embed="rId4"/>
          <a:srcRect/>
          <a:stretch>
            <a:fillRect/>
          </a:stretch>
        </p:blipFill>
        <p:spPr>
          <a:xfrm>
            <a:off x="10243544" y="5865185"/>
            <a:ext cx="1886656" cy="1001422"/>
          </a:xfrm>
          <a:prstGeom prst="rect">
            <a:avLst/>
          </a:prstGeom>
        </p:spPr>
      </p:pic>
      <p:sp>
        <p:nvSpPr>
          <p:cNvPr id="2" name="标题 1"/>
          <p:cNvSpPr>
            <a:spLocks noGrp="1"/>
          </p:cNvSpPr>
          <p:nvPr>
            <p:ph type="title"/>
            <p:custDataLst>
              <p:tags r:id="rId5"/>
            </p:custDataLst>
          </p:nvPr>
        </p:nvSpPr>
        <p:spPr>
          <a:xfrm>
            <a:off x="604800" y="669600"/>
            <a:ext cx="10976400" cy="565200"/>
          </a:xfrm>
        </p:spPr>
        <p:txBody>
          <a:bodyPr lIns="91440" tIns="45720" rIns="91440" bIns="45720" anchor="ctr">
            <a:normAutofit/>
          </a:bodyPr>
          <a:lstStyle>
            <a:lvl1pPr algn="ctr">
              <a:defRPr sz="32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lIns="91440" tIns="45720" rIns="91440" bIns="45720">
            <a:normAutofit/>
          </a:bodyPr>
          <a:lstStyle>
            <a:lvl1pPr marL="0" indent="0">
              <a:buNone/>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5" name="图片 14"/>
          <p:cNvPicPr>
            <a:picLocks noChangeAspect="1"/>
          </p:cNvPicPr>
          <p:nvPr userDrawn="1">
            <p:custDataLst>
              <p:tags r:id="rId2"/>
            </p:custDataLst>
          </p:nvPr>
        </p:nvPicPr>
        <p:blipFill rotWithShape="1">
          <a:blip r:embed="rId3"/>
          <a:srcRect/>
          <a:stretch>
            <a:fillRect/>
          </a:stretch>
        </p:blipFill>
        <p:spPr>
          <a:xfrm flipH="1">
            <a:off x="11086747" y="5594400"/>
            <a:ext cx="1296437" cy="1256400"/>
          </a:xfrm>
          <a:prstGeom prst="rect">
            <a:avLst/>
          </a:prstGeom>
        </p:spPr>
      </p:pic>
      <p:sp>
        <p:nvSpPr>
          <p:cNvPr id="10" name="矩形 9"/>
          <p:cNvSpPr/>
          <p:nvPr userDrawn="1">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579600" y="237600"/>
            <a:ext cx="11037600" cy="441964"/>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1" name="图片 10"/>
          <p:cNvPicPr>
            <a:picLocks noChangeAspect="1"/>
          </p:cNvPicPr>
          <p:nvPr userDrawn="1">
            <p:custDataLst>
              <p:tags r:id="rId3"/>
            </p:custDataLst>
          </p:nvPr>
        </p:nvPicPr>
        <p:blipFill rotWithShape="1">
          <a:blip r:embed="rId4"/>
          <a:srcRect/>
          <a:stretch>
            <a:fillRect/>
          </a:stretch>
        </p:blipFill>
        <p:spPr>
          <a:xfrm rot="4145365" flipH="1">
            <a:off x="-1005205" y="2551430"/>
            <a:ext cx="2595880" cy="1639570"/>
          </a:xfrm>
          <a:prstGeom prst="foldedCorner">
            <a:avLst/>
          </a:prstGeom>
        </p:spPr>
      </p:pic>
      <p:pic>
        <p:nvPicPr>
          <p:cNvPr id="15" name="图片 14"/>
          <p:cNvPicPr>
            <a:picLocks noChangeAspect="1"/>
          </p:cNvPicPr>
          <p:nvPr userDrawn="1">
            <p:custDataLst>
              <p:tags r:id="rId5"/>
            </p:custDataLst>
          </p:nvPr>
        </p:nvPicPr>
        <p:blipFill rotWithShape="1">
          <a:blip r:embed="rId6"/>
          <a:srcRect/>
          <a:stretch>
            <a:fillRect/>
          </a:stretch>
        </p:blipFill>
        <p:spPr>
          <a:xfrm rot="17454635">
            <a:off x="10747375" y="2439035"/>
            <a:ext cx="2609850" cy="1969770"/>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lIns="91440" tIns="45720" rIns="91440" bIns="45720" anchor="b">
            <a:normAutofit/>
          </a:bodyPr>
          <a:lstStyle>
            <a:lvl1pPr algn="ctr">
              <a:defRPr sz="60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lIns="91440" tIns="45720" rIns="91440" bIns="45720">
            <a:normAutofit/>
          </a:bodyPr>
          <a:lstStyle>
            <a:lvl1pPr algn="ct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7" Type="http://schemas.openxmlformats.org/officeDocument/2006/relationships/theme" Target="../theme/theme2.xml"/><Relationship Id="rId26" Type="http://schemas.openxmlformats.org/officeDocument/2006/relationships/image" Target="../media/image1.png"/><Relationship Id="rId25" Type="http://schemas.openxmlformats.org/officeDocument/2006/relationships/tags" Target="../tags/tag228.xml"/><Relationship Id="rId24" Type="http://schemas.openxmlformats.org/officeDocument/2006/relationships/tags" Target="../tags/tag227.xml"/><Relationship Id="rId23" Type="http://schemas.openxmlformats.org/officeDocument/2006/relationships/tags" Target="../tags/tag226.xml"/><Relationship Id="rId22" Type="http://schemas.openxmlformats.org/officeDocument/2006/relationships/tags" Target="../tags/tag225.xml"/><Relationship Id="rId21" Type="http://schemas.openxmlformats.org/officeDocument/2006/relationships/tags" Target="../tags/tag224.xml"/><Relationship Id="rId20" Type="http://schemas.openxmlformats.org/officeDocument/2006/relationships/tags" Target="../tags/tag223.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6" Type="http://schemas.openxmlformats.org/officeDocument/2006/relationships/theme" Target="../theme/theme3.xml"/><Relationship Id="rId25" Type="http://schemas.openxmlformats.org/officeDocument/2006/relationships/image" Target="../media/image1.png"/><Relationship Id="rId24" Type="http://schemas.openxmlformats.org/officeDocument/2006/relationships/tags" Target="../tags/tag395.xml"/><Relationship Id="rId23" Type="http://schemas.openxmlformats.org/officeDocument/2006/relationships/tags" Target="../tags/tag394.xml"/><Relationship Id="rId22" Type="http://schemas.openxmlformats.org/officeDocument/2006/relationships/tags" Target="../tags/tag393.xml"/><Relationship Id="rId21" Type="http://schemas.openxmlformats.org/officeDocument/2006/relationships/tags" Target="../tags/tag392.xml"/><Relationship Id="rId20" Type="http://schemas.openxmlformats.org/officeDocument/2006/relationships/tags" Target="../tags/tag391.xml"/><Relationship Id="rId2" Type="http://schemas.openxmlformats.org/officeDocument/2006/relationships/slideLayout" Target="../slideLayouts/slideLayout32.xml"/><Relationship Id="rId19" Type="http://schemas.openxmlformats.org/officeDocument/2006/relationships/tags" Target="../tags/tag390.xml"/><Relationship Id="rId18" Type="http://schemas.openxmlformats.org/officeDocument/2006/relationships/slideLayout" Target="../slideLayouts/slideLayout48.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12" name="图片 11" descr="水印"/>
          <p:cNvPicPr>
            <a:picLocks noChangeAspect="1"/>
          </p:cNvPicPr>
          <p:nvPr userDrawn="1"/>
        </p:nvPicPr>
        <p:blipFill>
          <a:blip r:embed="rId17"/>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12" name="图片 11" descr="水印"/>
          <p:cNvPicPr>
            <a:picLocks noChangeAspect="1"/>
          </p:cNvPicPr>
          <p:nvPr userDrawn="1"/>
        </p:nvPicPr>
        <p:blipFill>
          <a:blip r:embed="rId26"/>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25"/>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image" Target="../media/image1.png"/><Relationship Id="rId1" Type="http://schemas.openxmlformats.org/officeDocument/2006/relationships/image" Target="../media/image15.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46.xml"/><Relationship Id="rId6" Type="http://schemas.openxmlformats.org/officeDocument/2006/relationships/tags" Target="../tags/tag431.xml"/><Relationship Id="rId5" Type="http://schemas.openxmlformats.org/officeDocument/2006/relationships/tags" Target="../tags/tag430.xml"/><Relationship Id="rId4" Type="http://schemas.openxmlformats.org/officeDocument/2006/relationships/tags" Target="../tags/tag429.xml"/><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tags" Target="../tags/tag426.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437.xml"/><Relationship Id="rId6" Type="http://schemas.openxmlformats.org/officeDocument/2006/relationships/tags" Target="../tags/tag436.xml"/><Relationship Id="rId5" Type="http://schemas.openxmlformats.org/officeDocument/2006/relationships/tags" Target="../tags/tag435.xml"/><Relationship Id="rId4" Type="http://schemas.openxmlformats.org/officeDocument/2006/relationships/tags" Target="../tags/tag434.xml"/><Relationship Id="rId3" Type="http://schemas.openxmlformats.org/officeDocument/2006/relationships/tags" Target="../tags/tag433.xml"/><Relationship Id="rId2" Type="http://schemas.openxmlformats.org/officeDocument/2006/relationships/image" Target="../media/image4.png"/><Relationship Id="rId1" Type="http://schemas.openxmlformats.org/officeDocument/2006/relationships/tags" Target="../tags/tag432.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440.xml"/><Relationship Id="rId4" Type="http://schemas.openxmlformats.org/officeDocument/2006/relationships/tags" Target="../tags/tag439.xml"/><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tags" Target="../tags/tag438.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445.xml"/><Relationship Id="rId6" Type="http://schemas.openxmlformats.org/officeDocument/2006/relationships/tags" Target="../tags/tag444.xml"/><Relationship Id="rId5" Type="http://schemas.openxmlformats.org/officeDocument/2006/relationships/tags" Target="../tags/tag443.xml"/><Relationship Id="rId4" Type="http://schemas.openxmlformats.org/officeDocument/2006/relationships/tags" Target="../tags/tag442.xml"/><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tags" Target="../tags/tag44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447.xml"/><Relationship Id="rId1" Type="http://schemas.openxmlformats.org/officeDocument/2006/relationships/tags" Target="../tags/tag446.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7.xml"/><Relationship Id="rId2" Type="http://schemas.openxmlformats.org/officeDocument/2006/relationships/tags" Target="../tags/tag449.xml"/><Relationship Id="rId1" Type="http://schemas.openxmlformats.org/officeDocument/2006/relationships/tags" Target="../tags/tag448.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42.xml"/><Relationship Id="rId5" Type="http://schemas.openxmlformats.org/officeDocument/2006/relationships/tags" Target="../tags/tag454.xml"/><Relationship Id="rId4" Type="http://schemas.openxmlformats.org/officeDocument/2006/relationships/tags" Target="../tags/tag453.xml"/><Relationship Id="rId3" Type="http://schemas.openxmlformats.org/officeDocument/2006/relationships/tags" Target="../tags/tag452.xml"/><Relationship Id="rId2" Type="http://schemas.openxmlformats.org/officeDocument/2006/relationships/tags" Target="../tags/tag451.xml"/><Relationship Id="rId1" Type="http://schemas.openxmlformats.org/officeDocument/2006/relationships/tags" Target="../tags/tag45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397.xml"/><Relationship Id="rId1" Type="http://schemas.openxmlformats.org/officeDocument/2006/relationships/tags" Target="../tags/tag396.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400.xml"/><Relationship Id="rId3" Type="http://schemas.openxmlformats.org/officeDocument/2006/relationships/tags" Target="../tags/tag399.xml"/><Relationship Id="rId2" Type="http://schemas.openxmlformats.org/officeDocument/2006/relationships/image" Target="../media/image4.png"/><Relationship Id="rId1" Type="http://schemas.openxmlformats.org/officeDocument/2006/relationships/tags" Target="../tags/tag398.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4.xml"/><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tags" Target="../tags/tag401.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44.xml"/><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ags" Target="../tags/tag404.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44.xml"/><Relationship Id="rId6" Type="http://schemas.openxmlformats.org/officeDocument/2006/relationships/tags" Target="../tags/tag412.xml"/><Relationship Id="rId5" Type="http://schemas.openxmlformats.org/officeDocument/2006/relationships/tags" Target="../tags/tag411.xml"/><Relationship Id="rId4" Type="http://schemas.openxmlformats.org/officeDocument/2006/relationships/tags" Target="../tags/tag410.xml"/><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44.xml"/><Relationship Id="rId5" Type="http://schemas.openxmlformats.org/officeDocument/2006/relationships/tags" Target="../tags/tag417.xml"/><Relationship Id="rId4" Type="http://schemas.openxmlformats.org/officeDocument/2006/relationships/tags" Target="../tags/tag416.xml"/><Relationship Id="rId3" Type="http://schemas.openxmlformats.org/officeDocument/2006/relationships/tags" Target="../tags/tag415.xml"/><Relationship Id="rId2" Type="http://schemas.openxmlformats.org/officeDocument/2006/relationships/tags" Target="../tags/tag414.xml"/><Relationship Id="rId1" Type="http://schemas.openxmlformats.org/officeDocument/2006/relationships/tags" Target="../tags/tag413.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44.xml"/><Relationship Id="rId4" Type="http://schemas.openxmlformats.org/officeDocument/2006/relationships/tags" Target="../tags/tag421.xml"/><Relationship Id="rId3" Type="http://schemas.openxmlformats.org/officeDocument/2006/relationships/tags" Target="../tags/tag420.xml"/><Relationship Id="rId2" Type="http://schemas.openxmlformats.org/officeDocument/2006/relationships/tags" Target="../tags/tag419.xml"/><Relationship Id="rId1" Type="http://schemas.openxmlformats.org/officeDocument/2006/relationships/tags" Target="../tags/tag418.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45.xml"/><Relationship Id="rId6" Type="http://schemas.openxmlformats.org/officeDocument/2006/relationships/tags" Target="../tags/tag425.xml"/><Relationship Id="rId5" Type="http://schemas.openxmlformats.org/officeDocument/2006/relationships/tags" Target="../tags/tag424.xml"/><Relationship Id="rId4" Type="http://schemas.openxmlformats.org/officeDocument/2006/relationships/tags" Target="../tags/tag423.xml"/><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tags" Target="../tags/tag4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59410" y="675005"/>
            <a:ext cx="10815955" cy="1383665"/>
          </a:xfrm>
          <a:prstGeom prst="rect">
            <a:avLst/>
          </a:prstGeom>
          <a:noFill/>
        </p:spPr>
        <p:txBody>
          <a:bodyPr wrap="square" rtlCol="0">
            <a:spAutoFit/>
          </a:bodyPr>
          <a:p>
            <a:r>
              <a:rPr lang="en-US" altLang="zh-CN" sz="2800" i="1"/>
              <a:t>1. </a:t>
            </a:r>
            <a:r>
              <a:rPr lang="zh-CN" altLang="en-US" sz="2800" i="1"/>
              <a:t>重点描写放在某一无名的学生</a:t>
            </a:r>
            <a:endParaRPr lang="zh-CN" altLang="en-US" sz="2800" i="1"/>
          </a:p>
          <a:p>
            <a:r>
              <a:rPr lang="en-US" altLang="zh-CN" sz="2800" i="1">
                <a:solidFill>
                  <a:schemeClr val="tx2">
                    <a:lumMod val="25000"/>
                  </a:schemeClr>
                </a:solidFill>
              </a:rPr>
              <a:t>Suddenly the toy frog that on the floor was noticed by a cowardly little girl.</a:t>
            </a:r>
            <a:endParaRPr lang="en-US" altLang="zh-CN" sz="2800" i="1">
              <a:solidFill>
                <a:schemeClr val="tx2">
                  <a:lumMod val="25000"/>
                </a:schemeClr>
              </a:solidFill>
            </a:endParaRPr>
          </a:p>
        </p:txBody>
      </p:sp>
      <p:sp>
        <p:nvSpPr>
          <p:cNvPr id="3" name="文本框 2"/>
          <p:cNvSpPr txBox="1"/>
          <p:nvPr>
            <p:custDataLst>
              <p:tags r:id="rId2"/>
            </p:custDataLst>
          </p:nvPr>
        </p:nvSpPr>
        <p:spPr>
          <a:xfrm>
            <a:off x="359410" y="2106295"/>
            <a:ext cx="11713210" cy="1814830"/>
          </a:xfrm>
          <a:prstGeom prst="rect">
            <a:avLst/>
          </a:prstGeom>
          <a:noFill/>
        </p:spPr>
        <p:txBody>
          <a:bodyPr wrap="square" rtlCol="0">
            <a:spAutoFit/>
          </a:bodyPr>
          <a:p>
            <a:r>
              <a:rPr lang="en-US" altLang="zh-CN" sz="2800" i="1"/>
              <a:t>2. Mr. Lopez</a:t>
            </a:r>
            <a:r>
              <a:rPr lang="zh-CN" altLang="en-US" sz="2800" i="1"/>
              <a:t>出场的过早（形象过差）</a:t>
            </a:r>
            <a:endParaRPr lang="zh-CN" altLang="en-US" sz="2800" i="1"/>
          </a:p>
          <a:p>
            <a:r>
              <a:rPr lang="en-US" altLang="zh-CN" sz="2800" i="1">
                <a:solidFill>
                  <a:schemeClr val="tx2">
                    <a:lumMod val="25000"/>
                  </a:schemeClr>
                </a:solidFill>
              </a:rPr>
              <a:t>para1. Looking at the chaoic classroom, the teacher sighed, walked into the classroom with great courage. She calmed girls who were crying...</a:t>
            </a:r>
            <a:endParaRPr lang="en-US" altLang="zh-CN" sz="2800" i="1">
              <a:solidFill>
                <a:schemeClr val="tx2">
                  <a:lumMod val="25000"/>
                </a:schemeClr>
              </a:solidFill>
            </a:endParaRPr>
          </a:p>
          <a:p>
            <a:r>
              <a:rPr lang="en-US" altLang="zh-CN" sz="2800" i="1">
                <a:solidFill>
                  <a:schemeClr val="tx2">
                    <a:lumMod val="25000"/>
                  </a:schemeClr>
                </a:solidFill>
              </a:rPr>
              <a:t>“Who opened the lid of the....?” full of anger in her voice.</a:t>
            </a:r>
            <a:endParaRPr lang="en-US" altLang="zh-CN" sz="2800" i="1">
              <a:solidFill>
                <a:schemeClr val="tx2">
                  <a:lumMod val="25000"/>
                </a:schemeClr>
              </a:solidFill>
            </a:endParaRPr>
          </a:p>
        </p:txBody>
      </p:sp>
      <p:sp>
        <p:nvSpPr>
          <p:cNvPr id="6" name="文本框 5"/>
          <p:cNvSpPr txBox="1"/>
          <p:nvPr>
            <p:custDataLst>
              <p:tags r:id="rId3"/>
            </p:custDataLst>
          </p:nvPr>
        </p:nvSpPr>
        <p:spPr>
          <a:xfrm>
            <a:off x="359410" y="4161790"/>
            <a:ext cx="10815955" cy="953135"/>
          </a:xfrm>
          <a:prstGeom prst="rect">
            <a:avLst/>
          </a:prstGeom>
          <a:noFill/>
        </p:spPr>
        <p:txBody>
          <a:bodyPr wrap="square" rtlCol="0">
            <a:spAutoFit/>
          </a:bodyPr>
          <a:p>
            <a:r>
              <a:rPr lang="en-US" altLang="zh-CN" sz="2800" i="1"/>
              <a:t>3. </a:t>
            </a:r>
            <a:r>
              <a:rPr lang="zh-CN" altLang="en-US" sz="2800" i="1"/>
              <a:t>两段之间的衔接</a:t>
            </a:r>
            <a:endParaRPr lang="zh-CN" altLang="en-US" sz="2800" i="1"/>
          </a:p>
          <a:p>
            <a:endParaRPr lang="en-US" altLang="zh-CN" sz="2800" i="1">
              <a:solidFill>
                <a:schemeClr val="tx2">
                  <a:lumMod val="25000"/>
                </a:schemeClr>
              </a:solidFill>
            </a:endParaRPr>
          </a:p>
        </p:txBody>
      </p:sp>
      <p:sp>
        <p:nvSpPr>
          <p:cNvPr id="7" name="文本框 6"/>
          <p:cNvSpPr txBox="1"/>
          <p:nvPr>
            <p:custDataLst>
              <p:tags r:id="rId4"/>
            </p:custDataLst>
          </p:nvPr>
        </p:nvSpPr>
        <p:spPr>
          <a:xfrm>
            <a:off x="359410" y="4934585"/>
            <a:ext cx="10815955" cy="1383665"/>
          </a:xfrm>
          <a:prstGeom prst="rect">
            <a:avLst/>
          </a:prstGeom>
          <a:noFill/>
        </p:spPr>
        <p:txBody>
          <a:bodyPr wrap="square" rtlCol="0">
            <a:spAutoFit/>
          </a:bodyPr>
          <a:p>
            <a:r>
              <a:rPr lang="zh-CN" altLang="en-US" sz="2800" i="1"/>
              <a:t>4. plot设计(原文没有给出任何线索)</a:t>
            </a:r>
            <a:endParaRPr lang="zh-CN" altLang="en-US" sz="2800" i="1"/>
          </a:p>
          <a:p>
            <a:r>
              <a:rPr lang="en-US" altLang="zh-CN" sz="2800" i="1">
                <a:solidFill>
                  <a:schemeClr val="tx2">
                    <a:lumMod val="25000"/>
                  </a:schemeClr>
                </a:solidFill>
              </a:rPr>
              <a:t>Stacey也准备了假青蛙吓Nat</a:t>
            </a:r>
            <a:endParaRPr lang="en-US" altLang="zh-CN" sz="2800" i="1">
              <a:solidFill>
                <a:schemeClr val="tx2">
                  <a:lumMod val="25000"/>
                </a:schemeClr>
              </a:solidFill>
            </a:endParaRPr>
          </a:p>
          <a:p>
            <a:endParaRPr lang="en-US" altLang="zh-CN" sz="2800" i="1">
              <a:solidFill>
                <a:schemeClr val="tx2">
                  <a:lumMod val="25000"/>
                </a:schemeClr>
              </a:solidFill>
            </a:endParaRPr>
          </a:p>
        </p:txBody>
      </p:sp>
      <p:sp>
        <p:nvSpPr>
          <p:cNvPr id="5" name="文本框 4"/>
          <p:cNvSpPr txBox="1"/>
          <p:nvPr>
            <p:custDataLst>
              <p:tags r:id="rId5"/>
            </p:custDataLst>
          </p:nvPr>
        </p:nvSpPr>
        <p:spPr>
          <a:xfrm>
            <a:off x="191770" y="85725"/>
            <a:ext cx="2256155" cy="583565"/>
          </a:xfrm>
          <a:prstGeom prst="rect">
            <a:avLst/>
          </a:prstGeom>
          <a:noFill/>
          <a:ln w="47625" cmpd="sng">
            <a:solidFill>
              <a:schemeClr val="accent1">
                <a:lumMod val="50000"/>
              </a:schemeClr>
            </a:solidFill>
            <a:prstDash val="solid"/>
          </a:ln>
        </p:spPr>
        <p:txBody>
          <a:bodyPr wrap="square" rtlCol="0">
            <a:spAutoFit/>
          </a:bodyPr>
          <a:p>
            <a:pPr algn="ctr"/>
            <a:r>
              <a:rPr lang="en-US" altLang="zh-CN" sz="3200" b="1">
                <a:sym typeface="+mn-ea"/>
              </a:rPr>
              <a:t>problems</a:t>
            </a:r>
            <a:endPar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blinds(horizontal)">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blinds(horizontal)">
                                      <p:cBhvr>
                                        <p:cTn id="4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p:pic>
        <p:nvPicPr>
          <p:cNvPr id="8" name="图片 7"/>
          <p:cNvPicPr>
            <a:picLocks noChangeAspect="1"/>
          </p:cNvPicPr>
          <p:nvPr userDrawn="1">
            <p:custDataLst>
              <p:tags r:id="rId1"/>
            </p:custDataLst>
          </p:nvPr>
        </p:nvPicPr>
        <p:blipFill rotWithShape="1">
          <a:blip r:embed="rId2"/>
          <a:srcRect/>
          <a:stretch>
            <a:fillRect/>
          </a:stretch>
        </p:blipFill>
        <p:spPr>
          <a:xfrm flipH="1">
            <a:off x="10923036" y="4826000"/>
            <a:ext cx="1162130" cy="1930400"/>
          </a:xfrm>
          <a:prstGeom prst="rect">
            <a:avLst/>
          </a:prstGeom>
        </p:spPr>
      </p:pic>
      <p:sp>
        <p:nvSpPr>
          <p:cNvPr id="6" name="文本框 5"/>
          <p:cNvSpPr txBox="1"/>
          <p:nvPr>
            <p:custDataLst>
              <p:tags r:id="rId3"/>
            </p:custDataLst>
          </p:nvPr>
        </p:nvSpPr>
        <p:spPr>
          <a:xfrm>
            <a:off x="245745" y="852170"/>
            <a:ext cx="9897745" cy="2553335"/>
          </a:xfrm>
          <a:prstGeom prst="rect">
            <a:avLst/>
          </a:prstGeom>
          <a:noFill/>
        </p:spPr>
        <p:txBody>
          <a:bodyPr wrap="square" rtlCol="0">
            <a:spAutoFit/>
          </a:bodyPr>
          <a:p>
            <a:r>
              <a:rPr lang="zh-CN" altLang="en-US" sz="3200" b="1">
                <a:solidFill>
                  <a:srgbClr val="000000"/>
                </a:solidFill>
                <a:latin typeface="幼圆" panose="02010509060101010101" pitchFamily="49" charset="-122"/>
                <a:ea typeface="幼圆" panose="02010509060101010101" pitchFamily="49" charset="-122"/>
                <a:cs typeface="幼圆" panose="02010509060101010101" pitchFamily="49" charset="-122"/>
              </a:rPr>
              <a:t>搞恶作剧</a:t>
            </a:r>
            <a:endParaRPr lang="zh-CN" altLang="en-US" sz="3200" b="1">
              <a:solidFill>
                <a:srgbClr val="000000"/>
              </a:solidFill>
              <a:latin typeface="幼圆" panose="02010509060101010101" pitchFamily="49" charset="-122"/>
              <a:ea typeface="幼圆" panose="02010509060101010101" pitchFamily="49" charset="-122"/>
              <a:cs typeface="幼圆" panose="02010509060101010101" pitchFamily="49" charset="-122"/>
            </a:endParaRPr>
          </a:p>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play/pull a (funny) prank</a:t>
            </a:r>
            <a:endPar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endParaRPr>
          </a:p>
          <a:p>
            <a:endPar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endParaRPr>
          </a:p>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be up to sth.</a:t>
            </a:r>
            <a:endPar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endParaRPr>
          </a:p>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be off doing sth. (be off pulling a funny prank) </a:t>
            </a:r>
            <a:r>
              <a:rPr lang="zh-CN" altLang="en-US" sz="3200">
                <a:solidFill>
                  <a:srgbClr val="000000"/>
                </a:solidFill>
                <a:latin typeface="Arial" panose="020B0604020202020204" pitchFamily="34" charset="0"/>
                <a:ea typeface="幼圆" panose="02010509060101010101" pitchFamily="49" charset="-122"/>
                <a:cs typeface="Arial" panose="020B0604020202020204" pitchFamily="34" charset="0"/>
              </a:rPr>
              <a:t>不做</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a:t>
            </a:r>
            <a:endPar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
        <p:nvSpPr>
          <p:cNvPr id="2" name="文本框 1"/>
          <p:cNvSpPr txBox="1"/>
          <p:nvPr>
            <p:custDataLst>
              <p:tags r:id="rId4"/>
            </p:custDataLst>
          </p:nvPr>
        </p:nvSpPr>
        <p:spPr>
          <a:xfrm>
            <a:off x="293370" y="94615"/>
            <a:ext cx="2256155" cy="583565"/>
          </a:xfrm>
          <a:prstGeom prst="rect">
            <a:avLst/>
          </a:prstGeom>
          <a:noFill/>
          <a:ln w="47625" cmpd="sng">
            <a:solidFill>
              <a:schemeClr val="accent1">
                <a:lumMod val="50000"/>
              </a:schemeClr>
            </a:solidFill>
            <a:prstDash val="solid"/>
          </a:ln>
        </p:spPr>
        <p:txBody>
          <a:bodyPr wrap="square" rtlCol="0">
            <a:spAutoFit/>
          </a:bodyPr>
          <a:p>
            <a:r>
              <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rPr>
              <a:t>词汇小积累</a:t>
            </a:r>
            <a:endPar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
        <p:nvSpPr>
          <p:cNvPr id="3" name="文本框 2"/>
          <p:cNvSpPr txBox="1"/>
          <p:nvPr>
            <p:custDataLst>
              <p:tags r:id="rId5"/>
            </p:custDataLst>
          </p:nvPr>
        </p:nvSpPr>
        <p:spPr>
          <a:xfrm>
            <a:off x="293370" y="3641725"/>
            <a:ext cx="9897745" cy="1383665"/>
          </a:xfrm>
          <a:prstGeom prst="rect">
            <a:avLst/>
          </a:prstGeom>
          <a:noFill/>
        </p:spPr>
        <p:txBody>
          <a:bodyPr wrap="square" rtlCol="0">
            <a:spAutoFit/>
          </a:bodyPr>
          <a:p>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突然大笑起来：</a:t>
            </a:r>
            <a:endPar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endParaRPr>
          </a:p>
          <a:p>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burst into laughter/laughing?</a:t>
            </a:r>
            <a:endPar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endParaRPr>
          </a:p>
          <a:p>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burst out laughter/laughing?</a:t>
            </a:r>
            <a:endPar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
        <p:nvSpPr>
          <p:cNvPr id="4" name="文本框 3"/>
          <p:cNvSpPr txBox="1"/>
          <p:nvPr>
            <p:custDataLst>
              <p:tags r:id="rId6"/>
            </p:custDataLst>
          </p:nvPr>
        </p:nvSpPr>
        <p:spPr>
          <a:xfrm>
            <a:off x="293370" y="5194935"/>
            <a:ext cx="9897745" cy="1076325"/>
          </a:xfrm>
          <a:prstGeom prst="rect">
            <a:avLst/>
          </a:prstGeom>
          <a:noFill/>
        </p:spPr>
        <p:txBody>
          <a:bodyPr wrap="square" rtlCol="0">
            <a:spAutoFit/>
          </a:bodyPr>
          <a:p>
            <a:pPr algn="l">
              <a:buClrTx/>
              <a:buSzTx/>
              <a:buNone/>
            </a:pPr>
            <a:r>
              <a:rPr lang="en-US" altLang="zh-CN" sz="3200" b="1" i="1">
                <a:gradFill>
                  <a:gsLst>
                    <a:gs pos="0">
                      <a:srgbClr val="D9717D"/>
                    </a:gs>
                    <a:gs pos="100000">
                      <a:srgbClr val="E32E37"/>
                    </a:gs>
                  </a:gsLst>
                  <a:lin scaled="1"/>
                </a:gradFill>
                <a:latin typeface="Arial" panose="020B0604020202020204" pitchFamily="34" charset="0"/>
                <a:ea typeface="幼圆" panose="02010509060101010101" pitchFamily="49" charset="-122"/>
                <a:cs typeface="Arial" panose="020B0604020202020204" pitchFamily="34" charset="0"/>
              </a:rPr>
              <a:t>burst into laughter/tears/song</a:t>
            </a:r>
            <a:endParaRPr lang="en-US" altLang="zh-CN" sz="3200" b="1" i="1">
              <a:gradFill>
                <a:gsLst>
                  <a:gs pos="0">
                    <a:srgbClr val="D9717D"/>
                  </a:gs>
                  <a:gs pos="100000">
                    <a:srgbClr val="E32E37"/>
                  </a:gs>
                </a:gsLst>
                <a:lin scaled="1"/>
              </a:gradFill>
              <a:latin typeface="Arial" panose="020B0604020202020204" pitchFamily="34" charset="0"/>
              <a:ea typeface="幼圆" panose="02010509060101010101" pitchFamily="49" charset="-122"/>
              <a:cs typeface="Arial" panose="020B0604020202020204" pitchFamily="34" charset="0"/>
            </a:endParaRPr>
          </a:p>
          <a:p>
            <a:pPr algn="l">
              <a:buClrTx/>
              <a:buSzTx/>
              <a:buNone/>
            </a:pPr>
            <a:r>
              <a:rPr lang="en-US" altLang="zh-CN" sz="3200" b="1" i="1">
                <a:gradFill>
                  <a:gsLst>
                    <a:gs pos="0">
                      <a:srgbClr val="D9717D"/>
                    </a:gs>
                    <a:gs pos="100000">
                      <a:srgbClr val="E32E37"/>
                    </a:gs>
                  </a:gsLst>
                  <a:lin scaled="1"/>
                </a:gradFill>
                <a:latin typeface="Arial" panose="020B0604020202020204" pitchFamily="34" charset="0"/>
                <a:ea typeface="幼圆" panose="02010509060101010101" pitchFamily="49" charset="-122"/>
                <a:cs typeface="Arial" panose="020B0604020202020204" pitchFamily="34" charset="0"/>
              </a:rPr>
              <a:t>burst out laughing/crying</a:t>
            </a:r>
            <a:endParaRPr lang="en-US" altLang="zh-CN" sz="3200" b="1" i="1">
              <a:gradFill>
                <a:gsLst>
                  <a:gs pos="0">
                    <a:srgbClr val="D9717D"/>
                  </a:gs>
                  <a:gs pos="100000">
                    <a:srgbClr val="E32E37"/>
                  </a:gs>
                </a:gsLst>
                <a:lin scaled="1"/>
              </a:gradFill>
              <a:latin typeface="Arial" panose="020B0604020202020204" pitchFamily="34" charset="0"/>
              <a:ea typeface="幼圆" panose="02010509060101010101" pitchFamily="49" charset="-122"/>
              <a:cs typeface="Arial" panose="020B0604020202020204" pitchFamily="34" charset="0"/>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rotWithShape="1">
          <a:blip r:embed="rId2"/>
          <a:srcRect/>
          <a:stretch>
            <a:fillRect/>
          </a:stretch>
        </p:blipFill>
        <p:spPr>
          <a:xfrm flipH="1">
            <a:off x="10923036" y="4826000"/>
            <a:ext cx="1162130" cy="1930400"/>
          </a:xfrm>
          <a:prstGeom prst="rect">
            <a:avLst/>
          </a:prstGeom>
        </p:spPr>
      </p:pic>
      <p:pic>
        <p:nvPicPr>
          <p:cNvPr id="5" name="图片 4" descr="ca9c8688265ab79dea03f776c1083b6"/>
          <p:cNvPicPr>
            <a:picLocks noChangeAspect="1"/>
          </p:cNvPicPr>
          <p:nvPr/>
        </p:nvPicPr>
        <p:blipFill>
          <a:blip r:embed="rId3"/>
          <a:stretch>
            <a:fillRect/>
          </a:stretch>
        </p:blipFill>
        <p:spPr>
          <a:xfrm>
            <a:off x="198120" y="831850"/>
            <a:ext cx="4340225" cy="5810250"/>
          </a:xfrm>
          <a:prstGeom prst="rect">
            <a:avLst/>
          </a:prstGeom>
        </p:spPr>
      </p:pic>
      <p:sp>
        <p:nvSpPr>
          <p:cNvPr id="6" name="文本框 5"/>
          <p:cNvSpPr txBox="1"/>
          <p:nvPr/>
        </p:nvSpPr>
        <p:spPr>
          <a:xfrm>
            <a:off x="4987925" y="831850"/>
            <a:ext cx="4821555" cy="1076325"/>
          </a:xfrm>
          <a:prstGeom prst="rect">
            <a:avLst/>
          </a:prstGeom>
          <a:noFill/>
        </p:spPr>
        <p:txBody>
          <a:bodyPr wrap="square" rtlCol="0">
            <a:spAutoFit/>
          </a:bodyPr>
          <a:p>
            <a:r>
              <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rPr>
              <a:t>hop away</a:t>
            </a:r>
            <a:r>
              <a:rPr lang="en-US" altLang="zh-CN" sz="3200" b="1">
                <a:solidFill>
                  <a:srgbClr val="000000"/>
                </a:solidFill>
                <a:latin typeface="Arial" panose="020B0604020202020204" pitchFamily="34" charset="0"/>
                <a:ea typeface="幼圆" panose="02010509060101010101" pitchFamily="49" charset="-122"/>
                <a:cs typeface="Arial" panose="020B0604020202020204" pitchFamily="34" charset="0"/>
              </a:rPr>
              <a:t> </a:t>
            </a:r>
            <a:r>
              <a:rPr lang="en-US" altLang="zh-CN" sz="3200" b="1">
                <a:solidFill>
                  <a:srgbClr val="000000"/>
                </a:solidFill>
                <a:latin typeface="Arial" panose="020B0604020202020204" pitchFamily="34" charset="0"/>
                <a:ea typeface="幼圆" panose="02010509060101010101" pitchFamily="49" charset="-122"/>
                <a:cs typeface="Arial" panose="020B0604020202020204" pitchFamily="34" charset="0"/>
                <a:sym typeface="+mn-ea"/>
              </a:rPr>
              <a:t>-pp</a:t>
            </a:r>
            <a:endParaRPr lang="en-US" altLang="zh-CN" sz="3200" b="1">
              <a:solidFill>
                <a:srgbClr val="000000"/>
              </a:solidFill>
              <a:latin typeface="Arial" panose="020B0604020202020204" pitchFamily="34" charset="0"/>
              <a:ea typeface="幼圆" panose="02010509060101010101" pitchFamily="49" charset="-122"/>
              <a:cs typeface="Arial" panose="020B0604020202020204" pitchFamily="34" charset="0"/>
            </a:endParaRPr>
          </a:p>
          <a:p>
            <a:endParaRPr lang="en-US" altLang="zh-CN" sz="3200" b="1">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
        <p:nvSpPr>
          <p:cNvPr id="7" name="文本框 6"/>
          <p:cNvSpPr txBox="1"/>
          <p:nvPr/>
        </p:nvSpPr>
        <p:spPr>
          <a:xfrm>
            <a:off x="4854575" y="1538605"/>
            <a:ext cx="6810375" cy="4461510"/>
          </a:xfrm>
          <a:prstGeom prst="rect">
            <a:avLst/>
          </a:prstGeom>
          <a:noFill/>
        </p:spPr>
        <p:txBody>
          <a:bodyPr wrap="square" rtlCol="0">
            <a:spAutoFit/>
          </a:bodyPr>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1.（鸟、兽或昆虫）蹦跳</a:t>
            </a:r>
            <a:endPar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endParaRPr>
          </a:p>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The rabbit/bird </a:t>
            </a:r>
            <a:r>
              <a:rPr lang="en-US" altLang="zh-CN" sz="3200" i="1">
                <a:solidFill>
                  <a:srgbClr val="C00000"/>
                </a:solidFill>
                <a:latin typeface="Arial" panose="020B0604020202020204" pitchFamily="34" charset="0"/>
                <a:ea typeface="幼圆" panose="02010509060101010101" pitchFamily="49" charset="-122"/>
                <a:cs typeface="Arial" panose="020B0604020202020204" pitchFamily="34" charset="0"/>
              </a:rPr>
              <a:t>hopped across</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the grass. </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兔子／鸟蹦跳着穿过草地。</a:t>
            </a:r>
            <a:endPar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endParaRPr>
          </a:p>
          <a:p>
            <a:endPar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endParaRPr>
          </a:p>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2. to jump on one foot or to move about in this way 单脚跳</a:t>
            </a:r>
            <a:endPar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endParaRPr>
          </a:p>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I tried to </a:t>
            </a:r>
            <a:r>
              <a:rPr lang="en-US" altLang="zh-CN" sz="3200" i="1">
                <a:solidFill>
                  <a:srgbClr val="C00000"/>
                </a:solidFill>
                <a:latin typeface="Arial" panose="020B0604020202020204" pitchFamily="34" charset="0"/>
                <a:ea typeface="幼圆" panose="02010509060101010101" pitchFamily="49" charset="-122"/>
                <a:cs typeface="Arial" panose="020B0604020202020204" pitchFamily="34" charset="0"/>
              </a:rPr>
              <a:t>hop on my good foot</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while holding onto Jim. </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我抓住吉姆，并用我的那只好脚努力向前跳。</a:t>
            </a:r>
            <a:endPar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
        <p:nvSpPr>
          <p:cNvPr id="2" name="文本框 1"/>
          <p:cNvSpPr txBox="1"/>
          <p:nvPr>
            <p:custDataLst>
              <p:tags r:id="rId4"/>
            </p:custDataLst>
          </p:nvPr>
        </p:nvSpPr>
        <p:spPr>
          <a:xfrm>
            <a:off x="293370" y="94615"/>
            <a:ext cx="2256155" cy="583565"/>
          </a:xfrm>
          <a:prstGeom prst="rect">
            <a:avLst/>
          </a:prstGeom>
          <a:noFill/>
          <a:ln w="47625" cmpd="sng">
            <a:solidFill>
              <a:schemeClr val="accent1">
                <a:lumMod val="50000"/>
              </a:schemeClr>
            </a:solidFill>
            <a:prstDash val="solid"/>
          </a:ln>
        </p:spPr>
        <p:txBody>
          <a:bodyPr wrap="square" rtlCol="0">
            <a:spAutoFit/>
          </a:bodyPr>
          <a:p>
            <a:r>
              <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rPr>
              <a:t>词汇小积累</a:t>
            </a:r>
            <a:endPar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linds(horizontal)">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linds(horizontal)">
                                      <p:cBhvr>
                                        <p:cTn id="20" dur="500"/>
                                        <p:tgtEl>
                                          <p:spTgt spid="7">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blinds(horizontal)">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p:pic>
        <p:nvPicPr>
          <p:cNvPr id="8" name="图片 7"/>
          <p:cNvPicPr>
            <a:picLocks noChangeAspect="1"/>
          </p:cNvPicPr>
          <p:nvPr userDrawn="1">
            <p:custDataLst>
              <p:tags r:id="rId1"/>
            </p:custDataLst>
          </p:nvPr>
        </p:nvPicPr>
        <p:blipFill rotWithShape="1">
          <a:blip r:embed="rId2"/>
          <a:srcRect/>
          <a:stretch>
            <a:fillRect/>
          </a:stretch>
        </p:blipFill>
        <p:spPr>
          <a:xfrm flipH="1">
            <a:off x="10923036" y="4826000"/>
            <a:ext cx="1162130" cy="1930400"/>
          </a:xfrm>
          <a:prstGeom prst="rect">
            <a:avLst/>
          </a:prstGeom>
        </p:spPr>
      </p:pic>
      <p:pic>
        <p:nvPicPr>
          <p:cNvPr id="104" name="图片 103"/>
          <p:cNvPicPr/>
          <p:nvPr/>
        </p:nvPicPr>
        <p:blipFill>
          <a:blip r:embed="rId3"/>
          <a:stretch>
            <a:fillRect/>
          </a:stretch>
        </p:blipFill>
        <p:spPr>
          <a:xfrm>
            <a:off x="460375" y="852170"/>
            <a:ext cx="2741295" cy="2063750"/>
          </a:xfrm>
          <a:prstGeom prst="rect">
            <a:avLst/>
          </a:prstGeom>
          <a:noFill/>
          <a:ln w="9525">
            <a:noFill/>
          </a:ln>
        </p:spPr>
      </p:pic>
      <p:sp>
        <p:nvSpPr>
          <p:cNvPr id="6" name="文本框 5"/>
          <p:cNvSpPr txBox="1"/>
          <p:nvPr>
            <p:custDataLst>
              <p:tags r:id="rId4"/>
            </p:custDataLst>
          </p:nvPr>
        </p:nvSpPr>
        <p:spPr>
          <a:xfrm>
            <a:off x="3480435" y="852170"/>
            <a:ext cx="6663055" cy="1568450"/>
          </a:xfrm>
          <a:prstGeom prst="rect">
            <a:avLst/>
          </a:prstGeom>
          <a:noFill/>
        </p:spPr>
        <p:txBody>
          <a:bodyPr wrap="square" rtlCol="0">
            <a:spAutoFit/>
          </a:bodyPr>
          <a:p>
            <a:r>
              <a:rPr lang="zh-CN" altLang="en-US" sz="3200" b="1">
                <a:solidFill>
                  <a:srgbClr val="000000"/>
                </a:solidFill>
                <a:latin typeface="幼圆" panose="02010509060101010101" pitchFamily="49" charset="-122"/>
                <a:ea typeface="幼圆" panose="02010509060101010101" pitchFamily="49" charset="-122"/>
                <a:cs typeface="幼圆" panose="02010509060101010101" pitchFamily="49" charset="-122"/>
              </a:rPr>
              <a:t>扑通一声跳回水中</a:t>
            </a:r>
            <a:endParaRPr lang="en-US" altLang="zh-CN" sz="3200" b="1">
              <a:solidFill>
                <a:srgbClr val="000000"/>
              </a:solidFill>
              <a:latin typeface="幼圆" panose="02010509060101010101" pitchFamily="49" charset="-122"/>
              <a:ea typeface="幼圆" panose="02010509060101010101" pitchFamily="49" charset="-122"/>
              <a:cs typeface="幼圆" panose="02010509060101010101" pitchFamily="49" charset="-122"/>
            </a:endParaRPr>
          </a:p>
          <a:p>
            <a:r>
              <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rPr>
              <a:t>plop into the water</a:t>
            </a:r>
            <a:endPar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endParaRPr>
          </a:p>
          <a:p>
            <a:r>
              <a:rPr lang="en-US" altLang="zh-CN" sz="3200" b="1">
                <a:solidFill>
                  <a:srgbClr val="000000"/>
                </a:solidFill>
                <a:latin typeface="Arial" panose="020B0604020202020204" pitchFamily="34" charset="0"/>
                <a:ea typeface="幼圆" panose="02010509060101010101" pitchFamily="49" charset="-122"/>
                <a:cs typeface="Arial" panose="020B0604020202020204" pitchFamily="34" charset="0"/>
              </a:rPr>
              <a:t>-pp</a:t>
            </a:r>
            <a:endParaRPr lang="en-US" altLang="zh-CN" sz="3200" b="1">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
        <p:nvSpPr>
          <p:cNvPr id="2" name="文本框 1"/>
          <p:cNvSpPr txBox="1"/>
          <p:nvPr>
            <p:custDataLst>
              <p:tags r:id="rId5"/>
            </p:custDataLst>
          </p:nvPr>
        </p:nvSpPr>
        <p:spPr>
          <a:xfrm>
            <a:off x="293370" y="94615"/>
            <a:ext cx="2256155" cy="583565"/>
          </a:xfrm>
          <a:prstGeom prst="rect">
            <a:avLst/>
          </a:prstGeom>
          <a:noFill/>
          <a:ln w="47625" cmpd="sng">
            <a:solidFill>
              <a:schemeClr val="accent1">
                <a:lumMod val="50000"/>
              </a:schemeClr>
            </a:solidFill>
            <a:prstDash val="solid"/>
          </a:ln>
        </p:spPr>
        <p:txBody>
          <a:bodyPr wrap="square" rtlCol="0">
            <a:spAutoFit/>
          </a:bodyPr>
          <a:p>
            <a:r>
              <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rPr>
              <a:t>词汇小积累</a:t>
            </a:r>
            <a:endPar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
        <p:nvSpPr>
          <p:cNvPr id="3" name="文本框 2"/>
          <p:cNvSpPr txBox="1"/>
          <p:nvPr>
            <p:custDataLst>
              <p:tags r:id="rId6"/>
            </p:custDataLst>
          </p:nvPr>
        </p:nvSpPr>
        <p:spPr>
          <a:xfrm>
            <a:off x="211455" y="3138805"/>
            <a:ext cx="11874500" cy="2061210"/>
          </a:xfrm>
          <a:prstGeom prst="rect">
            <a:avLst/>
          </a:prstGeom>
          <a:noFill/>
        </p:spPr>
        <p:txBody>
          <a:bodyPr wrap="square" rtlCol="0">
            <a:spAutoFit/>
          </a:bodyPr>
          <a:p>
            <a:r>
              <a:rPr lang="zh-CN" altLang="en-US" sz="3200" b="1">
                <a:solidFill>
                  <a:srgbClr val="000000"/>
                </a:solidFill>
                <a:latin typeface="幼圆" panose="02010509060101010101" pitchFamily="49" charset="-122"/>
                <a:ea typeface="幼圆" panose="02010509060101010101" pitchFamily="49" charset="-122"/>
                <a:cs typeface="幼圆" panose="02010509060101010101" pitchFamily="49" charset="-122"/>
              </a:rPr>
              <a:t>呱呱叫</a:t>
            </a:r>
            <a:endParaRPr lang="en-US" altLang="zh-CN" sz="3200" b="1">
              <a:solidFill>
                <a:srgbClr val="000000"/>
              </a:solidFill>
              <a:latin typeface="幼圆" panose="02010509060101010101" pitchFamily="49" charset="-122"/>
              <a:ea typeface="幼圆" panose="02010509060101010101" pitchFamily="49" charset="-122"/>
              <a:cs typeface="幼圆" panose="02010509060101010101" pitchFamily="49" charset="-122"/>
            </a:endParaRPr>
          </a:p>
          <a:p>
            <a:r>
              <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rPr>
              <a:t>croak n./v /kroʊk/</a:t>
            </a:r>
            <a:endPar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endParaRPr>
          </a:p>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Thousands of frogs </a:t>
            </a:r>
            <a:r>
              <a:rPr lang="en-US" altLang="zh-CN" sz="3200" i="1">
                <a:solidFill>
                  <a:srgbClr val="C00000"/>
                </a:solidFill>
                <a:latin typeface="Arial" panose="020B0604020202020204" pitchFamily="34" charset="0"/>
                <a:ea typeface="幼圆" panose="02010509060101010101" pitchFamily="49" charset="-122"/>
                <a:cs typeface="Arial" panose="020B0604020202020204" pitchFamily="34" charset="0"/>
              </a:rPr>
              <a:t>croaked</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in the reeds (</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芦苇</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by the riverbank.</a:t>
            </a:r>
            <a:endPar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endParaRPr>
          </a:p>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...the guttural ( /ˈɡʌt.ər.əl/</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喉咙里发出的</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a:t>
            </a:r>
            <a:r>
              <a:rPr lang="en-US" altLang="zh-CN" sz="3200" i="1">
                <a:solidFill>
                  <a:srgbClr val="C00000"/>
                </a:solidFill>
                <a:latin typeface="Arial" panose="020B0604020202020204" pitchFamily="34" charset="0"/>
                <a:ea typeface="幼圆" panose="02010509060101010101" pitchFamily="49" charset="-122"/>
                <a:cs typeface="Arial" panose="020B0604020202020204" pitchFamily="34" charset="0"/>
              </a:rPr>
              <a:t>croak</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of the frogs</a:t>
            </a:r>
            <a:endPar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3225" y="886460"/>
            <a:ext cx="11400155" cy="1076325"/>
          </a:xfrm>
          <a:prstGeom prst="rect">
            <a:avLst/>
          </a:prstGeom>
          <a:noFill/>
        </p:spPr>
        <p:txBody>
          <a:bodyPr wrap="square" rtlCol="0" anchor="t">
            <a:spAutoFit/>
          </a:bodyPr>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1. A frog has </a:t>
            </a:r>
            <a:r>
              <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rPr>
              <a:t>smooth</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a:t>
            </a:r>
            <a:r>
              <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rPr>
              <a:t>moist </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skin and big, </a:t>
            </a:r>
            <a:r>
              <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rPr>
              <a:t>bulging</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[ˈbʌldʒɪŋ]鼓起的；隆起的</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eyes.</a:t>
            </a:r>
            <a:endPar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
        <p:nvSpPr>
          <p:cNvPr id="3" name="文本框 2"/>
          <p:cNvSpPr txBox="1"/>
          <p:nvPr>
            <p:custDataLst>
              <p:tags r:id="rId1"/>
            </p:custDataLst>
          </p:nvPr>
        </p:nvSpPr>
        <p:spPr>
          <a:xfrm>
            <a:off x="293370" y="94615"/>
            <a:ext cx="2256155" cy="583565"/>
          </a:xfrm>
          <a:prstGeom prst="rect">
            <a:avLst/>
          </a:prstGeom>
          <a:noFill/>
          <a:ln w="47625" cmpd="sng">
            <a:solidFill>
              <a:schemeClr val="accent1">
                <a:lumMod val="50000"/>
              </a:schemeClr>
            </a:solidFill>
            <a:prstDash val="solid"/>
          </a:ln>
        </p:spPr>
        <p:txBody>
          <a:bodyPr wrap="square" rtlCol="0">
            <a:spAutoFit/>
          </a:bodyPr>
          <a:p>
            <a:r>
              <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rPr>
              <a:t>青蛙小常识</a:t>
            </a:r>
            <a:endPar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
        <p:nvSpPr>
          <p:cNvPr id="4" name="文本框 3"/>
          <p:cNvSpPr txBox="1"/>
          <p:nvPr/>
        </p:nvSpPr>
        <p:spPr>
          <a:xfrm>
            <a:off x="614045" y="1962785"/>
            <a:ext cx="11347450" cy="1383665"/>
          </a:xfrm>
          <a:prstGeom prst="rect">
            <a:avLst/>
          </a:prstGeom>
          <a:noFill/>
        </p:spPr>
        <p:txBody>
          <a:bodyPr wrap="square" rtlCol="0" anchor="t">
            <a:spAutoFit/>
          </a:bodyPr>
          <a:p>
            <a:r>
              <a:rPr lang="zh-CN" altLang="en-US" sz="2800" i="1">
                <a:solidFill>
                  <a:srgbClr val="000000"/>
                </a:solidFill>
                <a:latin typeface="Arial" panose="020B0604020202020204" pitchFamily="34" charset="0"/>
                <a:ea typeface="幼圆" panose="02010509060101010101" pitchFamily="49" charset="-122"/>
                <a:cs typeface="Arial" panose="020B0604020202020204" pitchFamily="34" charset="0"/>
              </a:rPr>
              <a:t>如何使用在文章中：</a:t>
            </a:r>
            <a:endParaRPr lang="en-US" altLang="zh-CN" sz="2800" i="1">
              <a:solidFill>
                <a:srgbClr val="000000"/>
              </a:solidFill>
              <a:latin typeface="Arial" panose="020B0604020202020204" pitchFamily="34" charset="0"/>
              <a:ea typeface="幼圆" panose="02010509060101010101" pitchFamily="49" charset="-122"/>
              <a:cs typeface="Arial" panose="020B0604020202020204" pitchFamily="34" charset="0"/>
            </a:endParaRPr>
          </a:p>
          <a:p>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e.g. Suddenly, Nat touched something smooth, something different, something unexpected!</a:t>
            </a:r>
            <a:endPar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
        <p:nvSpPr>
          <p:cNvPr id="5" name="文本框 4"/>
          <p:cNvSpPr txBox="1"/>
          <p:nvPr/>
        </p:nvSpPr>
        <p:spPr>
          <a:xfrm>
            <a:off x="410210" y="3429000"/>
            <a:ext cx="11551285" cy="1076325"/>
          </a:xfrm>
          <a:prstGeom prst="rect">
            <a:avLst/>
          </a:prstGeom>
          <a:noFill/>
        </p:spPr>
        <p:txBody>
          <a:bodyPr wrap="square" rtlCol="0" anchor="t">
            <a:spAutoFit/>
          </a:bodyPr>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2. A frog catches prey by </a:t>
            </a:r>
            <a:r>
              <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rPr>
              <a:t>flicking out</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(猛然伸出)</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its long, sticky tongue.</a:t>
            </a:r>
            <a:endPar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128750" y="130920"/>
            <a:ext cx="11037600" cy="441964"/>
          </a:xfrm>
        </p:spPr>
        <p:txBody>
          <a:bodyPr>
            <a:noAutofit/>
          </a:bodyPr>
          <a:lstStyle/>
          <a:p>
            <a:r>
              <a:rPr lang="zh-CN" altLang="en-US" sz="2800"/>
              <a:t>参考范文</a:t>
            </a:r>
            <a:endParaRPr lang="zh-CN" altLang="en-US" sz="2800"/>
          </a:p>
        </p:txBody>
      </p:sp>
      <p:sp>
        <p:nvSpPr>
          <p:cNvPr id="2" name="文本框 1"/>
          <p:cNvSpPr txBox="1"/>
          <p:nvPr/>
        </p:nvSpPr>
        <p:spPr>
          <a:xfrm>
            <a:off x="83185" y="860425"/>
            <a:ext cx="11878310" cy="5862320"/>
          </a:xfrm>
          <a:prstGeom prst="rect">
            <a:avLst/>
          </a:prstGeom>
          <a:noFill/>
        </p:spPr>
        <p:txBody>
          <a:bodyPr wrap="square" rtlCol="0" anchor="t">
            <a:spAutoFit/>
          </a:bodyPr>
          <a:p>
            <a:pPr indent="457200" algn="just">
              <a:lnSpc>
                <a:spcPct val="100000"/>
              </a:lnSpc>
            </a:pPr>
            <a:r>
              <a:rPr lang="en-US" altLang="zh-CN" sz="2500" b="1" i="1">
                <a:solidFill>
                  <a:srgbClr val="000000"/>
                </a:solidFill>
                <a:latin typeface="Arial" panose="020B0604020202020204" pitchFamily="34" charset="0"/>
                <a:ea typeface="幼圆" panose="02010509060101010101" pitchFamily="49" charset="-122"/>
                <a:cs typeface="Arial" panose="020B0604020202020204" pitchFamily="34" charset="0"/>
                <a:sym typeface="+mn-ea"/>
              </a:rPr>
              <a:t>When the students got back to class, no one noticed the toy frogs at first. </a:t>
            </a:r>
            <a:r>
              <a:rPr sz="2500">
                <a:latin typeface="Arial" panose="020B0604020202020204" pitchFamily="34" charset="0"/>
                <a:sym typeface="+mn-ea"/>
              </a:rPr>
              <a:t>Then Stacey, who finally noticed the frog, screamed and pointed at her desk. The whole class exploded. A couple of other kids leapt out of their seats and shrieked while the rest were laughing and banging their desks. Nat was feeling very pleased with himself. His trick was definitely a success. But he knew he had to hide his glee. He pretended that he was working and reached out for a piece of paper. It was then that something cold and wet slithered past his fingers. It was a frog-a real one!</a:t>
            </a:r>
            <a:endParaRPr sz="2500">
              <a:latin typeface="Arial" panose="020B0604020202020204" pitchFamily="34" charset="0"/>
              <a:sym typeface="+mn-ea"/>
            </a:endParaRPr>
          </a:p>
          <a:p>
            <a:pPr indent="457200" algn="just">
              <a:lnSpc>
                <a:spcPct val="100000"/>
              </a:lnSpc>
            </a:pPr>
            <a:r>
              <a:rPr lang="en-US" altLang="zh-CN" sz="2500" b="1" i="1">
                <a:solidFill>
                  <a:srgbClr val="000000"/>
                </a:solidFill>
                <a:latin typeface="Arial" panose="020B0604020202020204" pitchFamily="34" charset="0"/>
                <a:ea typeface="幼圆" panose="02010509060101010101" pitchFamily="49" charset="-122"/>
                <a:cs typeface="Arial" panose="020B0604020202020204" pitchFamily="34" charset="0"/>
                <a:sym typeface="+mn-ea"/>
              </a:rPr>
              <a:t>Nat realized that he had opened the lid of the terrarium.</a:t>
            </a:r>
            <a:r>
              <a:rPr lang="en-US" altLang="zh-CN" sz="2500" b="1">
                <a:solidFill>
                  <a:srgbClr val="000000"/>
                </a:solidFill>
                <a:latin typeface="Arial" panose="020B0604020202020204" pitchFamily="34" charset="0"/>
                <a:ea typeface="幼圆" panose="02010509060101010101" pitchFamily="49" charset="-122"/>
                <a:cs typeface="Arial" panose="020B0604020202020204" pitchFamily="34" charset="0"/>
                <a:sym typeface="+mn-ea"/>
              </a:rPr>
              <a:t> </a:t>
            </a:r>
            <a:r>
              <a:rPr sz="2500">
                <a:latin typeface="Arial" panose="020B0604020202020204" pitchFamily="34" charset="0"/>
                <a:sym typeface="+mn-ea"/>
              </a:rPr>
              <a:t>Suddenly, there came a loud croak from under his chair. Nat almost jumped out of his skin with fright. Now he became the laughingstock of the class. What scared him even more was the only person who remained serious-Ms. Lopez. She calmly walked down the aisle, scooped up the frog and put it back into the terrarium. Then she came to Nat’s side, seemingly waiting for his confession. Nat felt his face burning and apologized to Ms Lopez. He also promised to be considerate from then on.</a:t>
            </a:r>
            <a:endParaRPr sz="2500">
              <a:latin typeface="Arial" panose="020B0604020202020204" pitchFamily="34" charset="0"/>
              <a:sym typeface="+mn-ea"/>
            </a:endParaRPr>
          </a:p>
          <a:p>
            <a:pPr indent="457200" algn="just">
              <a:lnSpc>
                <a:spcPct val="100000"/>
              </a:lnSpc>
            </a:pPr>
            <a:endParaRPr sz="2500">
              <a:latin typeface="Arial" panose="020B0604020202020204" pitchFamily="34" charset="0"/>
              <a:sym typeface="+mn-ea"/>
            </a:endParaRPr>
          </a:p>
        </p:txBody>
      </p:sp>
    </p:spTree>
    <p:custDataLst>
      <p:tags r:id="rId2"/>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3225" y="886460"/>
            <a:ext cx="11400155" cy="829945"/>
          </a:xfrm>
          <a:prstGeom prst="rect">
            <a:avLst/>
          </a:prstGeom>
          <a:noFill/>
        </p:spPr>
        <p:txBody>
          <a:bodyPr wrap="square" rtlCol="0" anchor="t">
            <a:spAutoFit/>
          </a:bodyPr>
          <a:p>
            <a:r>
              <a:rPr lang="en-US" altLang="zh-CN" sz="2400">
                <a:latin typeface="Arial" panose="020B0604020202020204" pitchFamily="34" charset="0"/>
                <a:ea typeface="幼圆" panose="02010509060101010101" pitchFamily="49" charset="-122"/>
                <a:cs typeface="Arial" panose="020B0604020202020204" pitchFamily="34" charset="0"/>
              </a:rPr>
              <a:t>一声尖叫(high-pitched scream) 刺破了教室的安静(pierce)，伴随着大家的视线都被吸引到(with...arrested to) 惊慌失措的(panic)Stacey身上。</a:t>
            </a:r>
            <a:endParaRPr lang="en-US" altLang="zh-CN" sz="2400">
              <a:latin typeface="Arial" panose="020B0604020202020204" pitchFamily="34" charset="0"/>
              <a:ea typeface="幼圆" panose="02010509060101010101" pitchFamily="49" charset="-122"/>
              <a:cs typeface="Arial" panose="020B0604020202020204" pitchFamily="34" charset="0"/>
            </a:endParaRPr>
          </a:p>
        </p:txBody>
      </p:sp>
      <p:sp>
        <p:nvSpPr>
          <p:cNvPr id="3" name="文本框 2"/>
          <p:cNvSpPr txBox="1"/>
          <p:nvPr>
            <p:custDataLst>
              <p:tags r:id="rId1"/>
            </p:custDataLst>
          </p:nvPr>
        </p:nvSpPr>
        <p:spPr>
          <a:xfrm>
            <a:off x="293370" y="94615"/>
            <a:ext cx="3235960" cy="583565"/>
          </a:xfrm>
          <a:prstGeom prst="rect">
            <a:avLst/>
          </a:prstGeom>
          <a:noFill/>
          <a:ln w="47625" cmpd="sng">
            <a:solidFill>
              <a:schemeClr val="accent1">
                <a:lumMod val="50000"/>
              </a:schemeClr>
            </a:solidFill>
            <a:prstDash val="solid"/>
          </a:ln>
        </p:spPr>
        <p:txBody>
          <a:bodyPr wrap="square" rtlCol="0">
            <a:spAutoFit/>
          </a:bodyPr>
          <a:p>
            <a:r>
              <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rPr>
              <a:t>参考语料及句型</a:t>
            </a:r>
            <a:endPar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
        <p:nvSpPr>
          <p:cNvPr id="4" name="文本框 3"/>
          <p:cNvSpPr txBox="1"/>
          <p:nvPr/>
        </p:nvSpPr>
        <p:spPr>
          <a:xfrm>
            <a:off x="82550" y="1716405"/>
            <a:ext cx="12109450" cy="891540"/>
          </a:xfrm>
          <a:prstGeom prst="rect">
            <a:avLst/>
          </a:prstGeom>
          <a:noFill/>
        </p:spPr>
        <p:txBody>
          <a:bodyPr wrap="square" rtlCol="0" anchor="t">
            <a:spAutoFit/>
          </a:bodyPr>
          <a:p>
            <a:r>
              <a:rPr sz="2600" b="1">
                <a:solidFill>
                  <a:schemeClr val="tx2">
                    <a:lumMod val="25000"/>
                  </a:schemeClr>
                </a:solidFill>
              </a:rPr>
              <a:t>A high-pitched scream pierced the silence of the room, with everyone’s attention/ sight </a:t>
            </a:r>
            <a:r>
              <a:rPr sz="2600" b="1">
                <a:solidFill>
                  <a:schemeClr val="tx2">
                    <a:lumMod val="10000"/>
                  </a:schemeClr>
                </a:solidFill>
              </a:rPr>
              <a:t>arrest</a:t>
            </a:r>
            <a:r>
              <a:rPr sz="2600" b="1">
                <a:solidFill>
                  <a:schemeClr val="tx2">
                    <a:lumMod val="25000"/>
                  </a:schemeClr>
                </a:solidFill>
              </a:rPr>
              <a:t>ed to the Stacey who was in a total panic.</a:t>
            </a:r>
            <a:endParaRPr sz="2600" b="1">
              <a:solidFill>
                <a:schemeClr val="tx2">
                  <a:lumMod val="25000"/>
                </a:schemeClr>
              </a:solidFill>
            </a:endParaRPr>
          </a:p>
        </p:txBody>
      </p:sp>
      <p:sp>
        <p:nvSpPr>
          <p:cNvPr id="5" name="文本框 4"/>
          <p:cNvSpPr txBox="1"/>
          <p:nvPr/>
        </p:nvSpPr>
        <p:spPr>
          <a:xfrm>
            <a:off x="403225" y="2607945"/>
            <a:ext cx="11551285" cy="829945"/>
          </a:xfrm>
          <a:prstGeom prst="rect">
            <a:avLst/>
          </a:prstGeom>
          <a:noFill/>
        </p:spPr>
        <p:txBody>
          <a:bodyPr wrap="square" rtlCol="0" anchor="t">
            <a:spAutoFit/>
          </a:bodyPr>
          <a:p>
            <a:r>
              <a:rPr lang="en-US" altLang="zh-CN" sz="2400">
                <a:latin typeface="Arial" panose="020B0604020202020204" pitchFamily="34" charset="0"/>
                <a:ea typeface="幼圆" panose="02010509060101010101" pitchFamily="49" charset="-122"/>
                <a:cs typeface="Arial" panose="020B0604020202020204" pitchFamily="34" charset="0"/>
              </a:rPr>
              <a:t>僵了(stiffened/ rooted to the spot like a statue)几秒钟之后，人群因惊恐而爆发出(explode)大叫声，整个班级处于一片混乱(in chaos)。</a:t>
            </a:r>
            <a:endParaRPr lang="en-US" altLang="zh-CN" sz="2400">
              <a:latin typeface="Arial" panose="020B0604020202020204" pitchFamily="34" charset="0"/>
              <a:ea typeface="幼圆" panose="02010509060101010101" pitchFamily="49" charset="-122"/>
              <a:cs typeface="Arial" panose="020B0604020202020204" pitchFamily="34" charset="0"/>
            </a:endParaRPr>
          </a:p>
        </p:txBody>
      </p:sp>
      <p:sp>
        <p:nvSpPr>
          <p:cNvPr id="6" name="文本框 5"/>
          <p:cNvSpPr txBox="1"/>
          <p:nvPr>
            <p:custDataLst>
              <p:tags r:id="rId2"/>
            </p:custDataLst>
          </p:nvPr>
        </p:nvSpPr>
        <p:spPr>
          <a:xfrm>
            <a:off x="530225" y="4329430"/>
            <a:ext cx="11551285" cy="1198880"/>
          </a:xfrm>
          <a:prstGeom prst="rect">
            <a:avLst/>
          </a:prstGeom>
          <a:noFill/>
        </p:spPr>
        <p:txBody>
          <a:bodyPr wrap="square" rtlCol="0" anchor="t">
            <a:spAutoFit/>
          </a:bodyPr>
          <a:p>
            <a:r>
              <a:rPr lang="en-US" altLang="zh-CN" sz="2400">
                <a:latin typeface="Arial" panose="020B0604020202020204" pitchFamily="34" charset="0"/>
                <a:ea typeface="幼圆" panose="02010509060101010101" pitchFamily="49" charset="-122"/>
                <a:cs typeface="Arial" panose="020B0604020202020204" pitchFamily="34" charset="0"/>
              </a:rPr>
              <a:t>Nat难以置信地(in disbelief)快速扫了一眼(cast a quick glance at)乱糟糟的教室，不敢相信自己的恶作剧竟然如此成功</a:t>
            </a:r>
            <a:r>
              <a:rPr lang="zh-CN" altLang="en-US" sz="2400">
                <a:latin typeface="Arial" panose="020B0604020202020204" pitchFamily="34" charset="0"/>
                <a:ea typeface="幼圆" panose="02010509060101010101" pitchFamily="49" charset="-122"/>
                <a:cs typeface="Arial" panose="020B0604020202020204" pitchFamily="34" charset="0"/>
              </a:rPr>
              <a:t>。他立即咬住</a:t>
            </a:r>
            <a:r>
              <a:rPr lang="en-US" altLang="zh-CN" sz="2400">
                <a:latin typeface="Arial" panose="020B0604020202020204" pitchFamily="34" charset="0"/>
                <a:ea typeface="幼圆" panose="02010509060101010101" pitchFamily="49" charset="-122"/>
                <a:cs typeface="Arial" panose="020B0604020202020204" pitchFamily="34" charset="0"/>
                <a:sym typeface="+mn-ea"/>
              </a:rPr>
              <a:t>(nibble)</a:t>
            </a:r>
            <a:r>
              <a:rPr lang="zh-CN" altLang="en-US" sz="2400">
                <a:latin typeface="Arial" panose="020B0604020202020204" pitchFamily="34" charset="0"/>
                <a:ea typeface="幼圆" panose="02010509060101010101" pitchFamily="49" charset="-122"/>
                <a:cs typeface="Arial" panose="020B0604020202020204" pitchFamily="34" charset="0"/>
              </a:rPr>
              <a:t>自己的下唇，以抑制即将爆发的笑声</a:t>
            </a:r>
            <a:r>
              <a:rPr lang="en-US" altLang="zh-CN" sz="2400">
                <a:latin typeface="Arial" panose="020B0604020202020204" pitchFamily="34" charset="0"/>
                <a:ea typeface="幼圆" panose="02010509060101010101" pitchFamily="49" charset="-122"/>
                <a:cs typeface="Arial" panose="020B0604020202020204" pitchFamily="34" charset="0"/>
              </a:rPr>
              <a:t>(threaten to erupt)。</a:t>
            </a:r>
            <a:endParaRPr lang="en-US" altLang="zh-CN" sz="2400">
              <a:latin typeface="Arial" panose="020B0604020202020204" pitchFamily="34" charset="0"/>
              <a:ea typeface="幼圆" panose="02010509060101010101" pitchFamily="49" charset="-122"/>
              <a:cs typeface="Arial" panose="020B0604020202020204" pitchFamily="34" charset="0"/>
            </a:endParaRPr>
          </a:p>
        </p:txBody>
      </p:sp>
      <p:sp>
        <p:nvSpPr>
          <p:cNvPr id="7" name="文本框 6"/>
          <p:cNvSpPr txBox="1"/>
          <p:nvPr>
            <p:custDataLst>
              <p:tags r:id="rId3"/>
            </p:custDataLst>
          </p:nvPr>
        </p:nvSpPr>
        <p:spPr>
          <a:xfrm>
            <a:off x="82550" y="3484245"/>
            <a:ext cx="12109450" cy="891540"/>
          </a:xfrm>
          <a:prstGeom prst="rect">
            <a:avLst/>
          </a:prstGeom>
          <a:noFill/>
        </p:spPr>
        <p:txBody>
          <a:bodyPr wrap="square" rtlCol="0" anchor="t">
            <a:spAutoFit/>
          </a:bodyPr>
          <a:p>
            <a:r>
              <a:rPr sz="2600" b="1">
                <a:solidFill>
                  <a:schemeClr val="tx2">
                    <a:lumMod val="10000"/>
                  </a:schemeClr>
                </a:solidFill>
              </a:rPr>
              <a:t>Stiffen</a:t>
            </a:r>
            <a:r>
              <a:rPr sz="2600" b="1">
                <a:solidFill>
                  <a:schemeClr val="tx2">
                    <a:lumMod val="25000"/>
                  </a:schemeClr>
                </a:solidFill>
              </a:rPr>
              <a:t>ed to the spot like a statue for several seconds, the crowd exploded with a burst of cry, the whole class being in a total chaos.</a:t>
            </a:r>
            <a:endParaRPr sz="2600" b="1">
              <a:solidFill>
                <a:schemeClr val="tx2">
                  <a:lumMod val="25000"/>
                </a:schemeClr>
              </a:solidFill>
            </a:endParaRPr>
          </a:p>
        </p:txBody>
      </p:sp>
      <p:sp>
        <p:nvSpPr>
          <p:cNvPr id="8" name="文本框 7"/>
          <p:cNvSpPr txBox="1"/>
          <p:nvPr>
            <p:custDataLst>
              <p:tags r:id="rId4"/>
            </p:custDataLst>
          </p:nvPr>
        </p:nvSpPr>
        <p:spPr>
          <a:xfrm>
            <a:off x="82550" y="5474335"/>
            <a:ext cx="12109450" cy="1291590"/>
          </a:xfrm>
          <a:prstGeom prst="rect">
            <a:avLst/>
          </a:prstGeom>
          <a:noFill/>
        </p:spPr>
        <p:txBody>
          <a:bodyPr wrap="square" rtlCol="0" anchor="t">
            <a:spAutoFit/>
          </a:bodyPr>
          <a:p>
            <a:r>
              <a:rPr sz="2600" b="1">
                <a:solidFill>
                  <a:schemeClr val="tx2">
                    <a:lumMod val="25000"/>
                  </a:schemeClr>
                </a:solidFill>
              </a:rPr>
              <a:t>Nat cast a quick glance at the </a:t>
            </a:r>
            <a:r>
              <a:rPr sz="2600" b="1">
                <a:solidFill>
                  <a:schemeClr val="tx2">
                    <a:lumMod val="10000"/>
                  </a:schemeClr>
                </a:solidFill>
              </a:rPr>
              <a:t>messy</a:t>
            </a:r>
            <a:r>
              <a:rPr sz="2600" b="1">
                <a:solidFill>
                  <a:schemeClr val="tx2">
                    <a:lumMod val="25000"/>
                  </a:schemeClr>
                </a:solidFill>
              </a:rPr>
              <a:t> room in disbelief, unable to convince himself of the success. </a:t>
            </a:r>
            <a:r>
              <a:rPr lang="en-US" sz="2600" b="1">
                <a:solidFill>
                  <a:schemeClr val="tx2">
                    <a:lumMod val="25000"/>
                  </a:schemeClr>
                </a:solidFill>
              </a:rPr>
              <a:t>He nibbled at his lower lip right away to hold back the laughter that was threatening to erupt</a:t>
            </a:r>
            <a:r>
              <a:rPr sz="2600" b="1">
                <a:solidFill>
                  <a:schemeClr val="tx2">
                    <a:lumMod val="25000"/>
                  </a:schemeClr>
                </a:solidFill>
              </a:rPr>
              <a:t>.</a:t>
            </a:r>
            <a:endParaRPr sz="2600" b="1">
              <a:solidFill>
                <a:schemeClr val="tx2">
                  <a:lumMod val="25000"/>
                </a:schemeClr>
              </a:solidFill>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EB"/>
        </a:solidFill>
        <a:effectLst/>
      </p:bgPr>
    </p:bg>
    <p:spTree>
      <p:nvGrpSpPr>
        <p:cNvPr id="1" name=""/>
        <p:cNvGrpSpPr/>
        <p:nvPr/>
      </p:nvGrpSpPr>
      <p:grpSpPr>
        <a:xfrm>
          <a:off x="0" y="0"/>
          <a:ext cx="0" cy="0"/>
          <a:chOff x="0" y="0"/>
          <a:chExt cx="0" cy="0"/>
        </a:xfrm>
      </p:grpSpPr>
      <p:sp>
        <p:nvSpPr>
          <p:cNvPr id="28" name="标题 27"/>
          <p:cNvSpPr>
            <a:spLocks noGrp="1"/>
          </p:cNvSpPr>
          <p:nvPr>
            <p:ph type="ctrTitle"/>
            <p:custDataLst>
              <p:tags r:id="rId1"/>
            </p:custDataLst>
          </p:nvPr>
        </p:nvSpPr>
        <p:spPr>
          <a:xfrm>
            <a:off x="6292215" y="2929890"/>
            <a:ext cx="5852795" cy="2263140"/>
          </a:xfrm>
        </p:spPr>
        <p:txBody>
          <a:bodyPr/>
          <a:lstStyle/>
          <a:p>
            <a:pPr algn="ctr"/>
            <a:r>
              <a:rPr lang="en-US" altLang="zh-CN" sz="4400" b="1">
                <a:solidFill>
                  <a:schemeClr val="accent1">
                    <a:lumMod val="50000"/>
                  </a:schemeClr>
                </a:solidFill>
                <a:ea typeface="幼圆" panose="02010509060101010101" pitchFamily="49" charset="-122"/>
                <a:cs typeface="Arial" panose="020B0604020202020204" pitchFamily="34" charset="0"/>
                <a:sym typeface="+mn-ea"/>
              </a:rPr>
              <a:t>2023</a:t>
            </a:r>
            <a:r>
              <a:rPr lang="zh-CN" altLang="en-US" sz="4400" b="1">
                <a:solidFill>
                  <a:schemeClr val="accent1">
                    <a:lumMod val="50000"/>
                  </a:schemeClr>
                </a:solidFill>
                <a:ea typeface="幼圆" panose="02010509060101010101" pitchFamily="49" charset="-122"/>
                <a:cs typeface="Arial" panose="020B0604020202020204" pitchFamily="34" charset="0"/>
                <a:sym typeface="+mn-ea"/>
              </a:rPr>
              <a:t>届十校联考</a:t>
            </a:r>
            <a:br>
              <a:rPr lang="zh-CN" altLang="en-US" sz="4400" b="1">
                <a:solidFill>
                  <a:schemeClr val="accent1">
                    <a:lumMod val="50000"/>
                  </a:schemeClr>
                </a:solidFill>
                <a:ea typeface="幼圆" panose="02010509060101010101" pitchFamily="49" charset="-122"/>
                <a:cs typeface="Arial" panose="020B0604020202020204" pitchFamily="34" charset="0"/>
                <a:sym typeface="+mn-ea"/>
              </a:rPr>
            </a:br>
            <a:r>
              <a:rPr lang="zh-CN" altLang="en-US" sz="4400" b="1">
                <a:solidFill>
                  <a:schemeClr val="accent1">
                    <a:lumMod val="50000"/>
                  </a:schemeClr>
                </a:solidFill>
                <a:ea typeface="幼圆" panose="02010509060101010101" pitchFamily="49" charset="-122"/>
                <a:cs typeface="Arial" panose="020B0604020202020204" pitchFamily="34" charset="0"/>
                <a:sym typeface="+mn-ea"/>
              </a:rPr>
              <a:t>读后续写</a:t>
            </a:r>
            <a:br>
              <a:rPr lang="zh-CN" altLang="en-US" sz="4400" b="1">
                <a:solidFill>
                  <a:schemeClr val="accent1">
                    <a:lumMod val="50000"/>
                  </a:schemeClr>
                </a:solidFill>
                <a:ea typeface="幼圆" panose="02010509060101010101" pitchFamily="49" charset="-122"/>
                <a:cs typeface="Arial" panose="020B0604020202020204" pitchFamily="34" charset="0"/>
                <a:sym typeface="+mn-ea"/>
              </a:rPr>
            </a:br>
            <a:r>
              <a:rPr lang="zh-CN" altLang="en-US" sz="4400" b="1">
                <a:solidFill>
                  <a:schemeClr val="accent1">
                    <a:lumMod val="50000"/>
                  </a:schemeClr>
                </a:solidFill>
                <a:ea typeface="幼圆" panose="02010509060101010101" pitchFamily="49" charset="-122"/>
                <a:cs typeface="Arial" panose="020B0604020202020204" pitchFamily="34" charset="0"/>
                <a:sym typeface="+mn-ea"/>
              </a:rPr>
              <a:t>April Fools</a:t>
            </a:r>
            <a:r>
              <a:rPr lang="en-US" altLang="zh-CN" sz="4400" b="1">
                <a:solidFill>
                  <a:schemeClr val="accent1">
                    <a:lumMod val="50000"/>
                  </a:schemeClr>
                </a:solidFill>
                <a:ea typeface="幼圆" panose="02010509060101010101" pitchFamily="49" charset="-122"/>
                <a:cs typeface="Arial" panose="020B0604020202020204" pitchFamily="34" charset="0"/>
                <a:sym typeface="+mn-ea"/>
              </a:rPr>
              <a:t>’ </a:t>
            </a:r>
            <a:r>
              <a:rPr lang="zh-CN" altLang="en-US" sz="4400" b="1">
                <a:solidFill>
                  <a:schemeClr val="accent1">
                    <a:lumMod val="50000"/>
                  </a:schemeClr>
                </a:solidFill>
                <a:ea typeface="幼圆" panose="02010509060101010101" pitchFamily="49" charset="-122"/>
                <a:cs typeface="Arial" panose="020B0604020202020204" pitchFamily="34" charset="0"/>
                <a:sym typeface="+mn-ea"/>
              </a:rPr>
              <a:t>Day</a:t>
            </a:r>
            <a:endParaRPr lang="zh-CN" altLang="en-US" sz="4400" b="1" dirty="0">
              <a:solidFill>
                <a:schemeClr val="accent1">
                  <a:lumMod val="50000"/>
                </a:schemeClr>
              </a:solidFill>
              <a:ea typeface="幼圆" panose="02010509060101010101" pitchFamily="49" charset="-122"/>
              <a:cs typeface="Arial" panose="020B0604020202020204" pitchFamily="34" charset="0"/>
              <a:sym typeface="+mn-ea"/>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p:pic>
        <p:nvPicPr>
          <p:cNvPr id="8" name="图片 7"/>
          <p:cNvPicPr>
            <a:picLocks noChangeAspect="1"/>
          </p:cNvPicPr>
          <p:nvPr userDrawn="1">
            <p:custDataLst>
              <p:tags r:id="rId1"/>
            </p:custDataLst>
          </p:nvPr>
        </p:nvPicPr>
        <p:blipFill rotWithShape="1">
          <a:blip r:embed="rId2"/>
          <a:srcRect/>
          <a:stretch>
            <a:fillRect/>
          </a:stretch>
        </p:blipFill>
        <p:spPr>
          <a:xfrm flipH="1">
            <a:off x="10923036" y="4826000"/>
            <a:ext cx="1162130" cy="1930400"/>
          </a:xfrm>
          <a:prstGeom prst="rect">
            <a:avLst/>
          </a:prstGeom>
        </p:spPr>
      </p:pic>
      <p:sp>
        <p:nvSpPr>
          <p:cNvPr id="4" name="文本框 3"/>
          <p:cNvSpPr txBox="1"/>
          <p:nvPr>
            <p:custDataLst>
              <p:tags r:id="rId3"/>
            </p:custDataLst>
          </p:nvPr>
        </p:nvSpPr>
        <p:spPr>
          <a:xfrm>
            <a:off x="0" y="41910"/>
            <a:ext cx="12052300" cy="6816090"/>
          </a:xfrm>
          <a:prstGeom prst="rect">
            <a:avLst/>
          </a:prstGeom>
          <a:noFill/>
        </p:spPr>
        <p:txBody>
          <a:bodyPr wrap="square" rtlCol="0">
            <a:spAutoFit/>
          </a:bodyPr>
          <a:p>
            <a:pPr algn="ctr"/>
            <a:r>
              <a:rPr lang="zh-CN" altLang="en-US" sz="1900">
                <a:solidFill>
                  <a:schemeClr val="dk1"/>
                </a:solidFill>
                <a:latin typeface="Calibri" panose="020F0502020204030204" charset="0"/>
                <a:ea typeface="幼圆" panose="02010509060101010101" pitchFamily="49" charset="-122"/>
                <a:cs typeface="Calibri" panose="020F0502020204030204" charset="0"/>
              </a:rPr>
              <a:t>April Fools</a:t>
            </a:r>
            <a:r>
              <a:rPr lang="en-US" altLang="zh-CN" sz="1900">
                <a:solidFill>
                  <a:schemeClr val="dk1"/>
                </a:solidFill>
                <a:latin typeface="Calibri" panose="020F0502020204030204" charset="0"/>
                <a:ea typeface="幼圆" panose="02010509060101010101" pitchFamily="49" charset="-122"/>
                <a:cs typeface="Calibri" panose="020F0502020204030204" charset="0"/>
              </a:rPr>
              <a:t>’ </a:t>
            </a:r>
            <a:r>
              <a:rPr lang="zh-CN" altLang="en-US" sz="1900">
                <a:solidFill>
                  <a:schemeClr val="dk1"/>
                </a:solidFill>
                <a:latin typeface="Calibri" panose="020F0502020204030204" charset="0"/>
                <a:ea typeface="幼圆" panose="02010509060101010101" pitchFamily="49" charset="-122"/>
                <a:cs typeface="Calibri" panose="020F0502020204030204" charset="0"/>
              </a:rPr>
              <a:t>Day</a:t>
            </a:r>
            <a:endParaRPr lang="zh-CN" altLang="en-US" sz="1900">
              <a:solidFill>
                <a:schemeClr val="dk1"/>
              </a:solidFill>
              <a:latin typeface="Calibri" panose="020F0502020204030204" charset="0"/>
              <a:ea typeface="幼圆" panose="02010509060101010101" pitchFamily="49" charset="-122"/>
              <a:cs typeface="Calibri" panose="020F0502020204030204" charset="0"/>
            </a:endParaRPr>
          </a:p>
          <a:p>
            <a:pPr indent="457200"/>
            <a:r>
              <a:rPr lang="zh-CN" altLang="en-US" sz="1900">
                <a:solidFill>
                  <a:schemeClr val="dk1"/>
                </a:solidFill>
                <a:latin typeface="Calibri" panose="020F0502020204030204" charset="0"/>
                <a:ea typeface="幼圆" panose="02010509060101010101" pitchFamily="49" charset="-122"/>
                <a:cs typeface="Calibri" panose="020F0502020204030204" charset="0"/>
              </a:rPr>
              <a:t>Nat woke early and jumped out of bed. Today was the best day of the year for him. Nat loved to play tricks, and today was April Fools</a:t>
            </a:r>
            <a:r>
              <a:rPr lang="en-US" altLang="zh-CN" sz="1900">
                <a:solidFill>
                  <a:schemeClr val="dk1"/>
                </a:solidFill>
                <a:latin typeface="Calibri" panose="020F0502020204030204" charset="0"/>
                <a:ea typeface="幼圆" panose="02010509060101010101" pitchFamily="49" charset="-122"/>
                <a:cs typeface="Calibri" panose="020F0502020204030204" charset="0"/>
              </a:rPr>
              <a:t>’ </a:t>
            </a:r>
            <a:r>
              <a:rPr lang="zh-CN" altLang="en-US" sz="1900">
                <a:solidFill>
                  <a:schemeClr val="dk1"/>
                </a:solidFill>
                <a:latin typeface="Calibri" panose="020F0502020204030204" charset="0"/>
                <a:ea typeface="幼圆" panose="02010509060101010101" pitchFamily="49" charset="-122"/>
                <a:cs typeface="Calibri" panose="020F0502020204030204" charset="0"/>
              </a:rPr>
              <a:t>Day.</a:t>
            </a:r>
            <a:endParaRPr lang="zh-CN" altLang="en-US" sz="1900">
              <a:solidFill>
                <a:schemeClr val="dk1"/>
              </a:solidFill>
              <a:latin typeface="Calibri" panose="020F0502020204030204" charset="0"/>
              <a:ea typeface="幼圆" panose="02010509060101010101" pitchFamily="49" charset="-122"/>
              <a:cs typeface="Calibri" panose="020F0502020204030204" charset="0"/>
            </a:endParaRPr>
          </a:p>
          <a:p>
            <a:pPr indent="457200"/>
            <a:r>
              <a:rPr lang="zh-CN" altLang="en-US" sz="1900">
                <a:solidFill>
                  <a:schemeClr val="dk1"/>
                </a:solidFill>
                <a:latin typeface="Calibri" panose="020F0502020204030204" charset="0"/>
                <a:ea typeface="幼圆" panose="02010509060101010101" pitchFamily="49" charset="-122"/>
                <a:cs typeface="Calibri" panose="020F0502020204030204" charset="0"/>
              </a:rPr>
              <a:t>Some of Nat</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s tricks were big hits. Last year, he short-sheeted his sister</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s bed. She couldn</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t understand what was going on and started to think that her legs must have grown much longer during the day. When she realized what had happened, she laughed her head off. </a:t>
            </a:r>
            <a:endParaRPr lang="zh-CN" altLang="en-US" sz="1900">
              <a:solidFill>
                <a:schemeClr val="dk1"/>
              </a:solidFill>
              <a:latin typeface="Calibri" panose="020F0502020204030204" charset="0"/>
              <a:ea typeface="幼圆" panose="02010509060101010101" pitchFamily="49" charset="-122"/>
              <a:cs typeface="Calibri" panose="020F0502020204030204" charset="0"/>
            </a:endParaRPr>
          </a:p>
          <a:p>
            <a:pPr indent="457200"/>
            <a:r>
              <a:rPr lang="zh-CN" altLang="en-US" sz="1900">
                <a:solidFill>
                  <a:schemeClr val="dk1"/>
                </a:solidFill>
                <a:latin typeface="Calibri" panose="020F0502020204030204" charset="0"/>
                <a:ea typeface="幼圆" panose="02010509060101010101" pitchFamily="49" charset="-122"/>
                <a:cs typeface="Calibri" panose="020F0502020204030204" charset="0"/>
              </a:rPr>
              <a:t>Some of Nat</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s tricks were not so successful. Mom didn</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t think finding a furry toy mouse in the fridge was humorous at all. After she calmed down a bit, she said, </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That</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s it! There</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s a ban on Nat tricks for two weeks.</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 </a:t>
            </a:r>
            <a:endParaRPr lang="zh-CN" altLang="en-US" sz="1900">
              <a:solidFill>
                <a:schemeClr val="dk1"/>
              </a:solidFill>
              <a:latin typeface="Calibri" panose="020F0502020204030204" charset="0"/>
              <a:ea typeface="幼圆" panose="02010509060101010101" pitchFamily="49" charset="-122"/>
              <a:cs typeface="Calibri" panose="020F0502020204030204" charset="0"/>
            </a:endParaRPr>
          </a:p>
          <a:p>
            <a:pPr indent="457200"/>
            <a:r>
              <a:rPr lang="zh-CN" altLang="en-US" sz="1900">
                <a:solidFill>
                  <a:schemeClr val="dk1"/>
                </a:solidFill>
                <a:latin typeface="Calibri" panose="020F0502020204030204" charset="0"/>
                <a:ea typeface="幼圆" panose="02010509060101010101" pitchFamily="49" charset="-122"/>
                <a:cs typeface="Calibri" panose="020F0502020204030204" charset="0"/>
              </a:rPr>
              <a:t>Nat was also the class clown. He was always making jokes in class. He liked it when he made the other kids laugh. Since it was April Fools</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 Day, he felt like he had to come up with something really good to provide his classmates with some really good entertainment.</a:t>
            </a:r>
            <a:endParaRPr lang="zh-CN" altLang="en-US" sz="1900">
              <a:solidFill>
                <a:schemeClr val="dk1"/>
              </a:solidFill>
              <a:latin typeface="Calibri" panose="020F0502020204030204" charset="0"/>
              <a:ea typeface="幼圆" panose="02010509060101010101" pitchFamily="49" charset="-122"/>
              <a:cs typeface="Calibri" panose="020F0502020204030204" charset="0"/>
            </a:endParaRPr>
          </a:p>
          <a:p>
            <a:pPr indent="457200"/>
            <a:r>
              <a:rPr lang="zh-CN" altLang="en-US" sz="1900">
                <a:solidFill>
                  <a:schemeClr val="dk1"/>
                </a:solidFill>
                <a:latin typeface="Calibri" panose="020F0502020204030204" charset="0"/>
                <a:ea typeface="幼圆" panose="02010509060101010101" pitchFamily="49" charset="-122"/>
                <a:cs typeface="Calibri" panose="020F0502020204030204" charset="0"/>
              </a:rPr>
              <a:t>For that, Nat thought long and hard before he came up with his brilliant idea. He bought two toy frogs which were made out of green plastic and looked very realistic. Nat knew just the trick he would play on his classmates. </a:t>
            </a:r>
            <a:endParaRPr lang="zh-CN" altLang="en-US" sz="1900">
              <a:solidFill>
                <a:schemeClr val="dk1"/>
              </a:solidFill>
              <a:latin typeface="Calibri" panose="020F0502020204030204" charset="0"/>
              <a:ea typeface="幼圆" panose="02010509060101010101" pitchFamily="49" charset="-122"/>
              <a:cs typeface="Calibri" panose="020F0502020204030204" charset="0"/>
            </a:endParaRPr>
          </a:p>
          <a:p>
            <a:pPr indent="457200"/>
            <a:r>
              <a:rPr lang="zh-CN" altLang="en-US" sz="1900">
                <a:solidFill>
                  <a:schemeClr val="dk1"/>
                </a:solidFill>
                <a:latin typeface="Calibri" panose="020F0502020204030204" charset="0"/>
                <a:ea typeface="幼圆" panose="02010509060101010101" pitchFamily="49" charset="-122"/>
                <a:cs typeface="Calibri" panose="020F0502020204030204" charset="0"/>
              </a:rPr>
              <a:t>Nat arrived at school early. To succeed in his plan, he needed to get into the classroom before anyone else. Nat's class had a rainforest terrarium</a:t>
            </a:r>
            <a:r>
              <a:rPr lang="en-US" altLang="zh-CN" sz="1900">
                <a:solidFill>
                  <a:schemeClr val="dk1"/>
                </a:solidFill>
                <a:latin typeface="Calibri" panose="020F0502020204030204" charset="0"/>
                <a:ea typeface="幼圆" panose="02010509060101010101" pitchFamily="49" charset="-122"/>
                <a:cs typeface="Calibri" panose="020F0502020204030204" charset="0"/>
              </a:rPr>
              <a:t> </a:t>
            </a:r>
            <a:r>
              <a:rPr lang="zh-CN" altLang="en-US" sz="1900">
                <a:solidFill>
                  <a:schemeClr val="dk1"/>
                </a:solidFill>
                <a:latin typeface="Calibri" panose="020F0502020204030204" charset="0"/>
                <a:ea typeface="幼圆" panose="02010509060101010101" pitchFamily="49" charset="-122"/>
                <a:cs typeface="Calibri" panose="020F0502020204030204" charset="0"/>
              </a:rPr>
              <a:t>(饲养皿). It had plants, insects, and three frogs in it. Nat's idea was to pretend that the frogs had escaped. He knew that Ms. Lopez, his teacher,wasn't afraid of frogs but several of his classmates, including himself, were.</a:t>
            </a:r>
            <a:endParaRPr lang="zh-CN" altLang="en-US" sz="1900">
              <a:solidFill>
                <a:schemeClr val="dk1"/>
              </a:solidFill>
              <a:latin typeface="Calibri" panose="020F0502020204030204" charset="0"/>
              <a:ea typeface="幼圆" panose="02010509060101010101" pitchFamily="49" charset="-122"/>
              <a:cs typeface="Calibri" panose="020F0502020204030204" charset="0"/>
            </a:endParaRPr>
          </a:p>
          <a:p>
            <a:pPr indent="457200"/>
            <a:r>
              <a:rPr lang="zh-CN" altLang="en-US" sz="1900">
                <a:solidFill>
                  <a:schemeClr val="dk1"/>
                </a:solidFill>
                <a:latin typeface="Calibri" panose="020F0502020204030204" charset="0"/>
                <a:ea typeface="幼圆" panose="02010509060101010101" pitchFamily="49" charset="-122"/>
                <a:cs typeface="Calibri" panose="020F0502020204030204" charset="0"/>
              </a:rPr>
              <a:t>Nat slipped into the classroom. Good! There was nobody here. He put one of the toy frogs on the floor, near the terrarium and the other on his friend Stacey</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s desk. Nat knew that Stacey really didn</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t like frogs. Also, she played a great trick on him last April Fools</a:t>
            </a:r>
            <a:r>
              <a:rPr lang="en-US" altLang="zh-CN" sz="1900">
                <a:solidFill>
                  <a:schemeClr val="dk1"/>
                </a:solidFill>
                <a:latin typeface="Calibri" panose="020F0502020204030204" charset="0"/>
                <a:ea typeface="幼圆" panose="02010509060101010101" pitchFamily="49" charset="-122"/>
                <a:cs typeface="Calibri" panose="020F0502020204030204" charset="0"/>
              </a:rPr>
              <a:t>’ </a:t>
            </a:r>
            <a:r>
              <a:rPr lang="zh-CN" altLang="en-US" sz="1900">
                <a:solidFill>
                  <a:schemeClr val="dk1"/>
                </a:solidFill>
                <a:latin typeface="Calibri" panose="020F0502020204030204" charset="0"/>
                <a:ea typeface="幼圆" panose="02010509060101010101" pitchFamily="49" charset="-122"/>
                <a:cs typeface="Calibri" panose="020F0502020204030204" charset="0"/>
              </a:rPr>
              <a:t>Day. To make his trick more convincing, Nat pushed the lid of the terrarium open. Then he rushed off to morning gathering.</a:t>
            </a:r>
            <a:endParaRPr lang="zh-CN" altLang="en-US" sz="1900">
              <a:solidFill>
                <a:schemeClr val="dk1"/>
              </a:solidFill>
              <a:latin typeface="Calibri" panose="020F0502020204030204" charset="0"/>
              <a:ea typeface="幼圆" panose="02010509060101010101" pitchFamily="49" charset="-122"/>
              <a:cs typeface="Calibri" panose="020F0502020204030204" charset="0"/>
            </a:endParaRPr>
          </a:p>
          <a:p>
            <a:pPr indent="457200"/>
            <a:r>
              <a:rPr lang="en-US" altLang="zh-CN" sz="1900">
                <a:solidFill>
                  <a:schemeClr val="dk1"/>
                </a:solidFill>
                <a:latin typeface="Calibri" panose="020F0502020204030204" charset="0"/>
                <a:ea typeface="幼圆" panose="02010509060101010101" pitchFamily="49" charset="-122"/>
                <a:cs typeface="Calibri" panose="020F0502020204030204" charset="0"/>
              </a:rPr>
              <a:t>para1. When the students got back to class, no one noticed the toy frogs at first.</a:t>
            </a:r>
            <a:endParaRPr lang="en-US" altLang="zh-CN" sz="1900">
              <a:solidFill>
                <a:schemeClr val="dk1"/>
              </a:solidFill>
              <a:latin typeface="Calibri" panose="020F0502020204030204" charset="0"/>
              <a:ea typeface="幼圆" panose="02010509060101010101" pitchFamily="49" charset="-122"/>
              <a:cs typeface="Calibri" panose="020F0502020204030204" charset="0"/>
            </a:endParaRPr>
          </a:p>
          <a:p>
            <a:pPr indent="457200"/>
            <a:r>
              <a:rPr lang="en-US" altLang="zh-CN" sz="1900">
                <a:solidFill>
                  <a:schemeClr val="dk1"/>
                </a:solidFill>
                <a:latin typeface="Calibri" panose="020F0502020204030204" charset="0"/>
                <a:ea typeface="幼圆" panose="02010509060101010101" pitchFamily="49" charset="-122"/>
                <a:cs typeface="Calibri" panose="020F0502020204030204" charset="0"/>
              </a:rPr>
              <a:t>para2. Nat realized that he had opened the lid of the terrarium.</a:t>
            </a:r>
            <a:endParaRPr lang="en-US" altLang="zh-CN" sz="1900">
              <a:solidFill>
                <a:schemeClr val="dk1"/>
              </a:solidFill>
              <a:latin typeface="Calibri" panose="020F0502020204030204" charset="0"/>
              <a:ea typeface="幼圆" panose="02010509060101010101" pitchFamily="49" charset="-122"/>
              <a:cs typeface="Calibri" panose="020F0502020204030204" charset="0"/>
            </a:endParaRPr>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530495" y="-159240"/>
            <a:ext cx="3960000" cy="882000"/>
          </a:xfrm>
        </p:spPr>
        <p:txBody>
          <a:bodyPr>
            <a:normAutofit fontScale="90000"/>
          </a:bodyPr>
          <a:lstStyle/>
          <a:p>
            <a:r>
              <a:rPr lang="en-US" altLang="zh-CN"/>
              <a:t>Questions</a:t>
            </a:r>
            <a:endParaRPr lang="en-US" altLang="zh-CN"/>
          </a:p>
        </p:txBody>
      </p:sp>
      <p:sp>
        <p:nvSpPr>
          <p:cNvPr id="5" name="文本占位符 4"/>
          <p:cNvSpPr>
            <a:spLocks noGrp="1"/>
          </p:cNvSpPr>
          <p:nvPr>
            <p:ph type="body" sz="quarter" idx="13"/>
            <p:custDataLst>
              <p:tags r:id="rId2"/>
            </p:custDataLst>
          </p:nvPr>
        </p:nvSpPr>
        <p:spPr>
          <a:xfrm>
            <a:off x="0" y="410210"/>
            <a:ext cx="4803140" cy="4093210"/>
          </a:xfrm>
        </p:spPr>
        <p:txBody>
          <a:bodyPr>
            <a:noAutofit/>
          </a:bodyPr>
          <a:lstStyle/>
          <a:p>
            <a:pPr marL="0" indent="0">
              <a:buNone/>
            </a:pPr>
            <a:r>
              <a:rPr lang="zh-CN" altLang="en-US" sz="2000" b="1">
                <a:solidFill>
                  <a:srgbClr val="C00000"/>
                </a:solidFill>
              </a:rPr>
              <a:t>1. 本文的主要人物有哪些？从原文对人物的描述可以推出他们的性格是什么？</a:t>
            </a:r>
            <a:r>
              <a:rPr lang="zh-CN" altLang="en-US" sz="2000" b="1">
                <a:solidFill>
                  <a:srgbClr val="C00000"/>
                </a:solidFill>
                <a:sym typeface="+mn-ea"/>
              </a:rPr>
              <a:t>有任何伏笔吗？</a:t>
            </a:r>
            <a:endParaRPr lang="zh-CN" altLang="en-US" sz="2000" b="1">
              <a:solidFill>
                <a:srgbClr val="C00000"/>
              </a:solidFill>
            </a:endParaRPr>
          </a:p>
          <a:p>
            <a:pPr marL="0" indent="0">
              <a:buNone/>
            </a:pPr>
            <a:r>
              <a:rPr lang="en-US" altLang="zh-CN" sz="2000"/>
              <a:t>2. </a:t>
            </a:r>
            <a:r>
              <a:rPr lang="zh-CN" altLang="en-US" sz="2000"/>
              <a:t>文中一共出现几只青蛙？几只真几只假？</a:t>
            </a:r>
            <a:endParaRPr lang="zh-CN" altLang="en-US" sz="2000"/>
          </a:p>
          <a:p>
            <a:pPr marL="0" indent="0">
              <a:buNone/>
            </a:pPr>
            <a:r>
              <a:rPr lang="en-US" altLang="zh-CN" sz="2000"/>
              <a:t>3</a:t>
            </a:r>
            <a:r>
              <a:rPr lang="zh-CN" altLang="en-US" sz="2000"/>
              <a:t>. 从第一段</a:t>
            </a:r>
            <a:r>
              <a:rPr lang="zh-CN" altLang="en-US" sz="2000">
                <a:sym typeface="+mn-ea"/>
              </a:rPr>
              <a:t>段首</a:t>
            </a:r>
            <a:r>
              <a:rPr lang="zh-CN" altLang="en-US" sz="2000"/>
              <a:t>句可以推出第一段的情节是什么？</a:t>
            </a:r>
            <a:endParaRPr lang="zh-CN" altLang="en-US" sz="2000"/>
          </a:p>
          <a:p>
            <a:pPr marL="0" indent="0">
              <a:buNone/>
            </a:pPr>
            <a:r>
              <a:rPr lang="en-US" altLang="zh-CN" sz="2000"/>
              <a:t>4</a:t>
            </a:r>
            <a:r>
              <a:rPr lang="zh-CN" altLang="en-US" sz="2000"/>
              <a:t>. 原文最后一段“Nat pushed the lid of the terrarium open”和第二段段首句可以推出第一段结尾应该停在什么地方？</a:t>
            </a:r>
            <a:endParaRPr lang="zh-CN" altLang="en-US" sz="2000"/>
          </a:p>
          <a:p>
            <a:pPr marL="0" indent="0">
              <a:buNone/>
            </a:pPr>
            <a:r>
              <a:rPr lang="en-US" altLang="zh-CN" sz="2000"/>
              <a:t>5</a:t>
            </a:r>
            <a:r>
              <a:rPr lang="zh-CN" altLang="en-US" sz="2000"/>
              <a:t>. 班级里这场恶作剧是如何收场的？</a:t>
            </a:r>
            <a:endParaRPr lang="zh-CN" altLang="en-US" sz="2000"/>
          </a:p>
          <a:p>
            <a:pPr marL="0" indent="0">
              <a:buNone/>
            </a:pPr>
            <a:r>
              <a:rPr lang="en-US" altLang="zh-CN" sz="2000"/>
              <a:t>6</a:t>
            </a:r>
            <a:r>
              <a:rPr lang="zh-CN" altLang="en-US" sz="2000"/>
              <a:t>. Nat通过这次事件明白了什么？</a:t>
            </a:r>
            <a:r>
              <a:rPr lang="en-US" altLang="zh-CN" sz="2000"/>
              <a:t>/ending</a:t>
            </a:r>
            <a:r>
              <a:rPr lang="zh-CN" altLang="en-US" sz="2000"/>
              <a:t>？</a:t>
            </a:r>
            <a:endParaRPr lang="zh-CN" altLang="en-US" sz="2000"/>
          </a:p>
        </p:txBody>
      </p:sp>
      <p:sp>
        <p:nvSpPr>
          <p:cNvPr id="6" name="文本框 5"/>
          <p:cNvSpPr txBox="1"/>
          <p:nvPr/>
        </p:nvSpPr>
        <p:spPr>
          <a:xfrm>
            <a:off x="4951095" y="79375"/>
            <a:ext cx="6668135" cy="6554470"/>
          </a:xfrm>
          <a:prstGeom prst="rect">
            <a:avLst/>
          </a:prstGeom>
          <a:noFill/>
        </p:spPr>
        <p:txBody>
          <a:bodyPr wrap="square" rtlCol="0" anchor="t">
            <a:spAutoFit/>
          </a:bodyPr>
          <a:p>
            <a:pPr indent="457200"/>
            <a:r>
              <a:rPr lang="zh-CN" altLang="en-US" sz="2800" b="1">
                <a:solidFill>
                  <a:srgbClr val="C00000"/>
                </a:solidFill>
                <a:latin typeface="Calibri" panose="020F0502020204030204" charset="0"/>
                <a:ea typeface="幼圆" panose="02010509060101010101" pitchFamily="49" charset="-122"/>
                <a:cs typeface="Calibri" panose="020F0502020204030204" charset="0"/>
                <a:sym typeface="+mn-ea"/>
              </a:rPr>
              <a:t>Nat</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woke early and jumped out of bed. Today was the best day of the year for him. </a:t>
            </a:r>
            <a:r>
              <a:rPr lang="zh-CN" altLang="en-US" sz="2400" b="1">
                <a:solidFill>
                  <a:schemeClr val="accent1">
                    <a:lumMod val="50000"/>
                  </a:schemeClr>
                </a:solidFill>
                <a:latin typeface="Calibri" panose="020F0502020204030204" charset="0"/>
                <a:ea typeface="幼圆" panose="02010509060101010101" pitchFamily="49" charset="-122"/>
                <a:cs typeface="Calibri" panose="020F0502020204030204" charset="0"/>
                <a:sym typeface="+mn-ea"/>
              </a:rPr>
              <a:t>Nat loved to play tricks</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and today was April Fools</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 </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Day.</a:t>
            </a:r>
            <a:endParaRPr lang="zh-CN" altLang="en-US"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zh-CN" altLang="en-US" sz="2400" b="1">
                <a:solidFill>
                  <a:schemeClr val="accent1">
                    <a:lumMod val="50000"/>
                  </a:schemeClr>
                </a:solidFill>
                <a:latin typeface="Calibri" panose="020F0502020204030204" charset="0"/>
                <a:ea typeface="幼圆" panose="02010509060101010101" pitchFamily="49" charset="-122"/>
                <a:cs typeface="Calibri" panose="020F0502020204030204" charset="0"/>
                <a:sym typeface="+mn-ea"/>
              </a:rPr>
              <a:t>Nat was also the class clown. He was always making jokes in class. He liked it when he made the other kids laugh.</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Since it was April Fools</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Day, he felt like he had to come up with something really good to provide his classmates with some really good entertainment</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a:t>
            </a:r>
            <a:endParaRPr lang="zh-CN" altLang="en-US"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For that, Nat </a:t>
            </a:r>
            <a:r>
              <a:rPr lang="zh-CN" altLang="en-US" sz="2400" b="1">
                <a:gradFill>
                  <a:gsLst>
                    <a:gs pos="0">
                      <a:srgbClr val="7B32B2"/>
                    </a:gs>
                    <a:gs pos="100000">
                      <a:srgbClr val="401A5D"/>
                    </a:gs>
                  </a:gsLst>
                  <a:lin scaled="0"/>
                </a:gradFill>
                <a:latin typeface="Calibri" panose="020F0502020204030204" charset="0"/>
                <a:ea typeface="幼圆" panose="02010509060101010101" pitchFamily="49" charset="-122"/>
                <a:cs typeface="Calibri" panose="020F0502020204030204" charset="0"/>
                <a:sym typeface="+mn-ea"/>
              </a:rPr>
              <a:t>thought long</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a:t>
            </a:r>
            <a:r>
              <a:rPr lang="zh-CN" altLang="en-US" sz="2400" b="1">
                <a:gradFill>
                  <a:gsLst>
                    <a:gs pos="0">
                      <a:srgbClr val="7B32B2"/>
                    </a:gs>
                    <a:gs pos="100000">
                      <a:srgbClr val="401A5D"/>
                    </a:gs>
                  </a:gsLst>
                  <a:lin scaled="0"/>
                </a:gradFill>
                <a:latin typeface="Calibri" panose="020F0502020204030204" charset="0"/>
                <a:ea typeface="幼圆" panose="02010509060101010101" pitchFamily="49" charset="-122"/>
                <a:cs typeface="Calibri" panose="020F0502020204030204" charset="0"/>
                <a:sym typeface="+mn-ea"/>
              </a:rPr>
              <a:t>and hard </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before he came up with his </a:t>
            </a:r>
            <a:r>
              <a:rPr lang="zh-CN" altLang="en-US" sz="2400" b="1">
                <a:gradFill>
                  <a:gsLst>
                    <a:gs pos="0">
                      <a:srgbClr val="7B32B2"/>
                    </a:gs>
                    <a:gs pos="100000">
                      <a:srgbClr val="401A5D"/>
                    </a:gs>
                  </a:gsLst>
                  <a:lin scaled="0"/>
                </a:gradFill>
                <a:latin typeface="Calibri" panose="020F0502020204030204" charset="0"/>
                <a:ea typeface="幼圆" panose="02010509060101010101" pitchFamily="49" charset="-122"/>
                <a:cs typeface="Calibri" panose="020F0502020204030204" charset="0"/>
                <a:sym typeface="+mn-ea"/>
              </a:rPr>
              <a:t>brilliant idea</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a:t>
            </a:r>
            <a:endParaRPr lang="zh-CN" altLang="en-US"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He knew that </a:t>
            </a:r>
            <a:r>
              <a:rPr lang="zh-CN" altLang="en-US" sz="2800" b="1">
                <a:solidFill>
                  <a:srgbClr val="C00000"/>
                </a:solidFill>
                <a:latin typeface="Calibri" panose="020F0502020204030204" charset="0"/>
                <a:ea typeface="幼圆" panose="02010509060101010101" pitchFamily="49" charset="-122"/>
                <a:cs typeface="Calibri" panose="020F0502020204030204" charset="0"/>
                <a:sym typeface="+mn-ea"/>
              </a:rPr>
              <a:t>Ms. Lopez</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his teacher,wasn't afraid of frogs but several of his classmates, </a:t>
            </a:r>
            <a:r>
              <a:rPr lang="zh-CN" altLang="en-US" sz="2400" b="1">
                <a:solidFill>
                  <a:schemeClr val="accent1">
                    <a:lumMod val="50000"/>
                  </a:schemeClr>
                </a:solidFill>
                <a:latin typeface="Calibri" panose="020F0502020204030204" charset="0"/>
                <a:ea typeface="幼圆" panose="02010509060101010101" pitchFamily="49" charset="-122"/>
                <a:cs typeface="Calibri" panose="020F0502020204030204" charset="0"/>
                <a:sym typeface="+mn-ea"/>
              </a:rPr>
              <a:t>including himself, were</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a:t>
            </a:r>
            <a:endParaRPr lang="zh-CN" altLang="en-US"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Nat knew that</a:t>
            </a:r>
            <a:r>
              <a:rPr lang="zh-CN" altLang="en-US" sz="2800" b="1">
                <a:solidFill>
                  <a:srgbClr val="C00000"/>
                </a:solidFill>
                <a:latin typeface="Calibri" panose="020F0502020204030204" charset="0"/>
                <a:ea typeface="幼圆" panose="02010509060101010101" pitchFamily="49" charset="-122"/>
                <a:cs typeface="Calibri" panose="020F0502020204030204" charset="0"/>
                <a:sym typeface="+mn-ea"/>
              </a:rPr>
              <a:t> Stacey </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really didn</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t like frogs. Also, she played a great trick on him last April Fools</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 </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Day.</a:t>
            </a:r>
            <a:endParaRPr lang="zh-CN" altLang="en-US" sz="2400">
              <a:solidFill>
                <a:schemeClr val="dk1"/>
              </a:solidFill>
              <a:latin typeface="Calibri" panose="020F0502020204030204" charset="0"/>
              <a:ea typeface="幼圆" panose="02010509060101010101" pitchFamily="49" charset="-122"/>
              <a:cs typeface="Calibri" panose="020F0502020204030204" charset="0"/>
              <a:sym typeface="+mn-ea"/>
            </a:endParaRPr>
          </a:p>
        </p:txBody>
      </p:sp>
      <p:sp>
        <p:nvSpPr>
          <p:cNvPr id="2" name="文本框 1"/>
          <p:cNvSpPr txBox="1"/>
          <p:nvPr/>
        </p:nvSpPr>
        <p:spPr>
          <a:xfrm>
            <a:off x="4862195" y="4503420"/>
            <a:ext cx="7265670" cy="1198880"/>
          </a:xfrm>
          <a:prstGeom prst="rect">
            <a:avLst/>
          </a:prstGeom>
          <a:solidFill>
            <a:schemeClr val="accent2">
              <a:lumMod val="20000"/>
              <a:lumOff val="80000"/>
            </a:schemeClr>
          </a:solidFill>
        </p:spPr>
        <p:txBody>
          <a:bodyPr wrap="square" rtlCol="0" anchor="t">
            <a:spAutoFit/>
          </a:bodyPr>
          <a:p>
            <a:pPr indent="266700" algn="just"/>
            <a:r>
              <a:rPr lang="zh-CN" altLang="en-US" sz="2400" b="1" i="1">
                <a:solidFill>
                  <a:schemeClr val="tx2">
                    <a:lumMod val="25000"/>
                  </a:schemeClr>
                </a:solidFill>
                <a:latin typeface="Calibri" panose="020F0502020204030204" charset="0"/>
                <a:ea typeface="幼圆" panose="02010509060101010101" pitchFamily="49" charset="-122"/>
                <a:cs typeface="Calibri" panose="020F0502020204030204" charset="0"/>
                <a:sym typeface="+mn-ea"/>
              </a:rPr>
              <a:t>伏笔：</a:t>
            </a:r>
            <a:endParaRPr lang="zh-CN" altLang="en-US" sz="2400" b="1" i="1">
              <a:solidFill>
                <a:schemeClr val="tx2">
                  <a:lumMod val="25000"/>
                </a:schemeClr>
              </a:solidFill>
              <a:latin typeface="Calibri" panose="020F0502020204030204" charset="0"/>
              <a:ea typeface="幼圆" panose="02010509060101010101" pitchFamily="49" charset="-122"/>
              <a:cs typeface="Calibri" panose="020F0502020204030204" charset="0"/>
              <a:sym typeface="+mn-ea"/>
            </a:endParaRPr>
          </a:p>
          <a:p>
            <a:pPr indent="266700" algn="just"/>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himself：最后“弄巧成拙”，搬起石头砸自己的脚</a:t>
            </a:r>
            <a:endParaRPr lang="zh-CN" altLang="en-US" sz="2400">
              <a:solidFill>
                <a:schemeClr val="dk1"/>
              </a:solidFill>
              <a:latin typeface="Calibri" panose="020F0502020204030204" charset="0"/>
              <a:ea typeface="幼圆" panose="02010509060101010101" pitchFamily="49" charset="-122"/>
              <a:cs typeface="Calibri" panose="020F0502020204030204" charset="0"/>
            </a:endParaRPr>
          </a:p>
          <a:p>
            <a:pPr indent="266700" algn="just"/>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Ms. Lopez：不怕青蛙，可以安排收拾残局</a:t>
            </a:r>
            <a:endParaRPr lang="zh-CN" altLang="en-US" sz="2400">
              <a:solidFill>
                <a:schemeClr val="dk1"/>
              </a:solidFill>
              <a:latin typeface="Calibri" panose="020F0502020204030204" charset="0"/>
              <a:ea typeface="幼圆" panose="02010509060101010101" pitchFamily="49" charset="-122"/>
              <a:cs typeface="Calibri" panose="020F0502020204030204"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530495" y="-159240"/>
            <a:ext cx="3960000" cy="882000"/>
          </a:xfrm>
        </p:spPr>
        <p:txBody>
          <a:bodyPr>
            <a:normAutofit fontScale="90000"/>
          </a:bodyPr>
          <a:lstStyle/>
          <a:p>
            <a:r>
              <a:rPr lang="en-US" altLang="zh-CN"/>
              <a:t>Questions</a:t>
            </a:r>
            <a:endParaRPr lang="en-US" altLang="zh-CN"/>
          </a:p>
        </p:txBody>
      </p:sp>
      <p:sp>
        <p:nvSpPr>
          <p:cNvPr id="5" name="文本占位符 4"/>
          <p:cNvSpPr>
            <a:spLocks noGrp="1"/>
          </p:cNvSpPr>
          <p:nvPr>
            <p:ph type="body" sz="quarter" idx="13"/>
            <p:custDataLst>
              <p:tags r:id="rId2"/>
            </p:custDataLst>
          </p:nvPr>
        </p:nvSpPr>
        <p:spPr>
          <a:xfrm>
            <a:off x="0" y="410210"/>
            <a:ext cx="4803140" cy="4093210"/>
          </a:xfrm>
        </p:spPr>
        <p:txBody>
          <a:bodyPr>
            <a:noAutofit/>
          </a:bodyPr>
          <a:lstStyle/>
          <a:p>
            <a:pPr marL="0" indent="0">
              <a:buNone/>
            </a:pPr>
            <a:r>
              <a:rPr lang="zh-CN" altLang="en-US" sz="2000"/>
              <a:t>1. 本文的主要人物有哪些？从原文对人物的描述可以推出他们的性格是什么？</a:t>
            </a:r>
            <a:r>
              <a:rPr lang="zh-CN" altLang="en-US" sz="2000">
                <a:sym typeface="+mn-ea"/>
              </a:rPr>
              <a:t>有任何伏笔吗？</a:t>
            </a:r>
            <a:endParaRPr lang="zh-CN" altLang="en-US" sz="2000"/>
          </a:p>
          <a:p>
            <a:pPr marL="0" indent="0">
              <a:buNone/>
            </a:pPr>
            <a:r>
              <a:rPr lang="en-US" altLang="zh-CN" sz="2000" b="1">
                <a:solidFill>
                  <a:srgbClr val="C00000"/>
                </a:solidFill>
              </a:rPr>
              <a:t>2. </a:t>
            </a:r>
            <a:r>
              <a:rPr lang="zh-CN" altLang="en-US" sz="2000" b="1">
                <a:solidFill>
                  <a:srgbClr val="C00000"/>
                </a:solidFill>
              </a:rPr>
              <a:t>文中一共出现几只青蛙？几只真几只假？</a:t>
            </a:r>
            <a:endParaRPr lang="zh-CN" altLang="en-US" sz="2000" b="1">
              <a:solidFill>
                <a:srgbClr val="C00000"/>
              </a:solidFill>
            </a:endParaRPr>
          </a:p>
          <a:p>
            <a:pPr marL="0" indent="0">
              <a:buNone/>
            </a:pPr>
            <a:r>
              <a:rPr lang="en-US" altLang="zh-CN" sz="2000"/>
              <a:t>3</a:t>
            </a:r>
            <a:r>
              <a:rPr lang="zh-CN" altLang="en-US" sz="2000"/>
              <a:t>. 从第一段</a:t>
            </a:r>
            <a:r>
              <a:rPr lang="zh-CN" altLang="en-US" sz="2000">
                <a:sym typeface="+mn-ea"/>
              </a:rPr>
              <a:t>段首</a:t>
            </a:r>
            <a:r>
              <a:rPr lang="zh-CN" altLang="en-US" sz="2000"/>
              <a:t>句可以推出第一段的情节是什么？</a:t>
            </a:r>
            <a:endParaRPr lang="zh-CN" altLang="en-US" sz="2000"/>
          </a:p>
          <a:p>
            <a:pPr marL="0" indent="0">
              <a:buNone/>
            </a:pPr>
            <a:r>
              <a:rPr lang="en-US" altLang="zh-CN" sz="2000"/>
              <a:t>4</a:t>
            </a:r>
            <a:r>
              <a:rPr lang="zh-CN" altLang="en-US" sz="2000"/>
              <a:t>. 原文最后一段“Nat pushed the lid of the terrarium open”和第二段</a:t>
            </a:r>
            <a:r>
              <a:rPr lang="zh-CN" altLang="en-US" sz="2000">
                <a:sym typeface="+mn-ea"/>
              </a:rPr>
              <a:t>段首</a:t>
            </a:r>
            <a:r>
              <a:rPr lang="zh-CN" altLang="en-US" sz="2000"/>
              <a:t>句可以推出第一段结尾应该停在什么地方？</a:t>
            </a:r>
            <a:endParaRPr lang="zh-CN" altLang="en-US" sz="2000"/>
          </a:p>
          <a:p>
            <a:pPr marL="0" indent="0">
              <a:buNone/>
            </a:pPr>
            <a:r>
              <a:rPr lang="en-US" altLang="zh-CN" sz="2000"/>
              <a:t>5</a:t>
            </a:r>
            <a:r>
              <a:rPr lang="zh-CN" altLang="en-US" sz="2000"/>
              <a:t>. 班级里这场恶作剧是如何收场的？</a:t>
            </a:r>
            <a:endParaRPr lang="zh-CN" altLang="en-US" sz="2000"/>
          </a:p>
          <a:p>
            <a:pPr marL="0" indent="0">
              <a:buNone/>
            </a:pPr>
            <a:r>
              <a:rPr lang="en-US" altLang="zh-CN" sz="2000"/>
              <a:t>6</a:t>
            </a:r>
            <a:r>
              <a:rPr lang="zh-CN" altLang="en-US" sz="2000"/>
              <a:t>. Nat通过这次事件明白了什么？</a:t>
            </a:r>
            <a:r>
              <a:rPr lang="en-US" altLang="zh-CN" sz="2000"/>
              <a:t>/ending</a:t>
            </a:r>
            <a:r>
              <a:rPr lang="zh-CN" altLang="en-US" sz="2000"/>
              <a:t>？</a:t>
            </a:r>
            <a:endParaRPr lang="zh-CN" altLang="en-US" sz="2000"/>
          </a:p>
        </p:txBody>
      </p:sp>
      <p:sp>
        <p:nvSpPr>
          <p:cNvPr id="6" name="文本框 5"/>
          <p:cNvSpPr txBox="1"/>
          <p:nvPr/>
        </p:nvSpPr>
        <p:spPr>
          <a:xfrm>
            <a:off x="4941570" y="1042035"/>
            <a:ext cx="6668135" cy="2061210"/>
          </a:xfrm>
          <a:prstGeom prst="rect">
            <a:avLst/>
          </a:prstGeom>
          <a:noFill/>
        </p:spPr>
        <p:txBody>
          <a:bodyPr wrap="square" rtlCol="0" anchor="t">
            <a:spAutoFit/>
          </a:bodyPr>
          <a:p>
            <a:pPr indent="457200"/>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He bought </a:t>
            </a:r>
            <a:r>
              <a:rPr lang="zh-CN" altLang="en-US" sz="2800" b="1">
                <a:solidFill>
                  <a:srgbClr val="C00000"/>
                </a:solidFill>
                <a:latin typeface="Calibri" panose="020F0502020204030204" charset="0"/>
                <a:ea typeface="幼圆" panose="02010509060101010101" pitchFamily="49" charset="-122"/>
                <a:cs typeface="Calibri" panose="020F0502020204030204" charset="0"/>
                <a:sym typeface="+mn-ea"/>
              </a:rPr>
              <a:t>two toy frogs</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which were made out of green plastic and looked very realistic.</a:t>
            </a:r>
            <a:endParaRPr lang="zh-CN" altLang="en-US"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Nat</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s class had a rainforest terrarium</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 </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(/təˈreə.ri.əm/饲养皿). It had plants, insects, and </a:t>
            </a:r>
            <a:r>
              <a:rPr lang="zh-CN" altLang="en-US" sz="2800" b="1">
                <a:solidFill>
                  <a:srgbClr val="C00000"/>
                </a:solidFill>
                <a:latin typeface="Calibri" panose="020F0502020204030204" charset="0"/>
                <a:ea typeface="幼圆" panose="02010509060101010101" pitchFamily="49" charset="-122"/>
                <a:cs typeface="Calibri" panose="020F0502020204030204" charset="0"/>
                <a:sym typeface="+mn-ea"/>
              </a:rPr>
              <a:t>three frogs</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in it.</a:t>
            </a:r>
            <a:endParaRPr lang="zh-CN" altLang="en-US" sz="2400">
              <a:solidFill>
                <a:schemeClr val="dk1"/>
              </a:solidFill>
              <a:latin typeface="Calibri" panose="020F0502020204030204" charset="0"/>
              <a:ea typeface="幼圆" panose="02010509060101010101" pitchFamily="49" charset="-122"/>
              <a:cs typeface="Calibri" panose="020F0502020204030204"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530495" y="-159240"/>
            <a:ext cx="3960000" cy="882000"/>
          </a:xfrm>
        </p:spPr>
        <p:txBody>
          <a:bodyPr>
            <a:normAutofit/>
          </a:bodyPr>
          <a:lstStyle/>
          <a:p>
            <a:r>
              <a:rPr lang="en-US" altLang="zh-CN"/>
              <a:t>Questions</a:t>
            </a:r>
            <a:endParaRPr lang="en-US" altLang="zh-CN"/>
          </a:p>
        </p:txBody>
      </p:sp>
      <p:sp>
        <p:nvSpPr>
          <p:cNvPr id="5" name="文本占位符 4"/>
          <p:cNvSpPr>
            <a:spLocks noGrp="1"/>
          </p:cNvSpPr>
          <p:nvPr>
            <p:ph type="body" sz="quarter" idx="13"/>
            <p:custDataLst>
              <p:tags r:id="rId2"/>
            </p:custDataLst>
          </p:nvPr>
        </p:nvSpPr>
        <p:spPr>
          <a:xfrm>
            <a:off x="0" y="410210"/>
            <a:ext cx="4803140" cy="4093210"/>
          </a:xfrm>
        </p:spPr>
        <p:txBody>
          <a:bodyPr>
            <a:noAutofit/>
          </a:bodyPr>
          <a:lstStyle/>
          <a:p>
            <a:pPr marL="0" indent="0">
              <a:buNone/>
            </a:pPr>
            <a:r>
              <a:rPr lang="zh-CN" altLang="en-US" sz="2000"/>
              <a:t>1. 本文的主要人物有哪些？从原文对人物的描述可以推出他们的性格是什么？有任何伏笔吗？</a:t>
            </a:r>
            <a:endParaRPr lang="zh-CN" altLang="en-US" sz="2000"/>
          </a:p>
          <a:p>
            <a:pPr marL="0" indent="0">
              <a:buNone/>
            </a:pPr>
            <a:r>
              <a:rPr lang="zh-CN" altLang="en-US" sz="2000"/>
              <a:t>2. 文中一共出现几只青蛙？几只真几只假？</a:t>
            </a:r>
            <a:endParaRPr lang="zh-CN" altLang="en-US" sz="2000"/>
          </a:p>
          <a:p>
            <a:pPr marL="0" indent="0">
              <a:buNone/>
            </a:pPr>
            <a:r>
              <a:rPr lang="en-US" altLang="zh-CN" sz="2000" b="1">
                <a:solidFill>
                  <a:srgbClr val="C00000"/>
                </a:solidFill>
              </a:rPr>
              <a:t>3</a:t>
            </a:r>
            <a:r>
              <a:rPr lang="zh-CN" altLang="en-US" sz="2000" b="1">
                <a:solidFill>
                  <a:srgbClr val="C00000"/>
                </a:solidFill>
              </a:rPr>
              <a:t>. 从第一段</a:t>
            </a:r>
            <a:r>
              <a:rPr lang="zh-CN" altLang="en-US" sz="2000" b="1">
                <a:solidFill>
                  <a:srgbClr val="C00000"/>
                </a:solidFill>
                <a:sym typeface="+mn-ea"/>
              </a:rPr>
              <a:t>段首</a:t>
            </a:r>
            <a:r>
              <a:rPr lang="zh-CN" altLang="en-US" sz="2000" b="1">
                <a:solidFill>
                  <a:srgbClr val="C00000"/>
                </a:solidFill>
              </a:rPr>
              <a:t>句可以推出第一段的情节是什么？</a:t>
            </a:r>
            <a:endParaRPr lang="zh-CN" altLang="en-US" sz="2000" b="1">
              <a:solidFill>
                <a:srgbClr val="C00000"/>
              </a:solidFill>
            </a:endParaRPr>
          </a:p>
          <a:p>
            <a:pPr marL="0" indent="0">
              <a:buNone/>
            </a:pPr>
            <a:r>
              <a:rPr lang="en-US" altLang="zh-CN" sz="2000" b="1">
                <a:solidFill>
                  <a:srgbClr val="C00000"/>
                </a:solidFill>
              </a:rPr>
              <a:t>4</a:t>
            </a:r>
            <a:r>
              <a:rPr lang="zh-CN" altLang="en-US" sz="2000" b="1">
                <a:solidFill>
                  <a:srgbClr val="C00000"/>
                </a:solidFill>
              </a:rPr>
              <a:t>. 原文最后一段“Nat pushed the lid of the terrarium open”和第二段</a:t>
            </a:r>
            <a:r>
              <a:rPr lang="zh-CN" altLang="en-US" sz="2000" b="1">
                <a:solidFill>
                  <a:srgbClr val="C00000"/>
                </a:solidFill>
                <a:sym typeface="+mn-ea"/>
              </a:rPr>
              <a:t>段首</a:t>
            </a:r>
            <a:r>
              <a:rPr lang="zh-CN" altLang="en-US" sz="2000" b="1">
                <a:solidFill>
                  <a:srgbClr val="C00000"/>
                </a:solidFill>
              </a:rPr>
              <a:t>句可以推出第一段结尾应该停在什么地方？</a:t>
            </a:r>
            <a:endParaRPr lang="zh-CN" altLang="en-US" sz="2000" b="1">
              <a:solidFill>
                <a:srgbClr val="C00000"/>
              </a:solidFill>
            </a:endParaRPr>
          </a:p>
          <a:p>
            <a:pPr marL="0" indent="0">
              <a:buNone/>
            </a:pPr>
            <a:endParaRPr lang="zh-CN" altLang="en-US" sz="2000"/>
          </a:p>
        </p:txBody>
      </p:sp>
      <p:sp>
        <p:nvSpPr>
          <p:cNvPr id="6" name="文本框 5"/>
          <p:cNvSpPr txBox="1"/>
          <p:nvPr/>
        </p:nvSpPr>
        <p:spPr>
          <a:xfrm>
            <a:off x="4941570" y="1016000"/>
            <a:ext cx="7018655" cy="1568450"/>
          </a:xfrm>
          <a:prstGeom prst="rect">
            <a:avLst/>
          </a:prstGeom>
          <a:noFill/>
        </p:spPr>
        <p:txBody>
          <a:bodyPr wrap="square" rtlCol="0" anchor="t">
            <a:spAutoFit/>
          </a:bodyPr>
          <a:p>
            <a:pPr indent="457200"/>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para1. When the students got back to class, </a:t>
            </a:r>
            <a:r>
              <a:rPr lang="en-US" altLang="zh-CN" sz="2400" b="1">
                <a:solidFill>
                  <a:srgbClr val="C00000"/>
                </a:solidFill>
                <a:latin typeface="Calibri" panose="020F0502020204030204" charset="0"/>
                <a:ea typeface="幼圆" panose="02010509060101010101" pitchFamily="49" charset="-122"/>
                <a:cs typeface="Calibri" panose="020F0502020204030204" charset="0"/>
                <a:sym typeface="+mn-ea"/>
              </a:rPr>
              <a:t>no one noticed the toy frogs at first</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a:t>
            </a:r>
            <a:endParaRPr lang="en-US" altLang="zh-CN" sz="2400">
              <a:solidFill>
                <a:schemeClr val="dk1"/>
              </a:solidFill>
              <a:latin typeface="Calibri" panose="020F0502020204030204" charset="0"/>
              <a:ea typeface="幼圆" panose="02010509060101010101" pitchFamily="49" charset="-122"/>
              <a:cs typeface="Calibri" panose="020F0502020204030204" charset="0"/>
            </a:endParaRPr>
          </a:p>
          <a:p>
            <a:pPr indent="457200"/>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para2. Nat </a:t>
            </a:r>
            <a:r>
              <a:rPr lang="en-US" altLang="zh-CN" sz="2400" b="1">
                <a:solidFill>
                  <a:srgbClr val="C00000"/>
                </a:solidFill>
                <a:latin typeface="Calibri" panose="020F0502020204030204" charset="0"/>
                <a:ea typeface="幼圆" panose="02010509060101010101" pitchFamily="49" charset="-122"/>
                <a:cs typeface="Calibri" panose="020F0502020204030204" charset="0"/>
                <a:sym typeface="+mn-ea"/>
              </a:rPr>
              <a:t>realized</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 that he had opened the lid of the terrarium.</a:t>
            </a:r>
            <a:endParaRPr lang="zh-CN" altLang="en-US" sz="2400">
              <a:solidFill>
                <a:schemeClr val="dk1"/>
              </a:solidFill>
              <a:latin typeface="Calibri" panose="020F0502020204030204" charset="0"/>
              <a:ea typeface="幼圆" panose="02010509060101010101" pitchFamily="49" charset="-122"/>
              <a:cs typeface="Calibri" panose="020F0502020204030204" charset="0"/>
              <a:sym typeface="+mn-ea"/>
            </a:endParaRPr>
          </a:p>
        </p:txBody>
      </p:sp>
      <p:sp>
        <p:nvSpPr>
          <p:cNvPr id="2" name="文本框 1"/>
          <p:cNvSpPr txBox="1"/>
          <p:nvPr>
            <p:custDataLst>
              <p:tags r:id="rId3"/>
            </p:custDataLst>
          </p:nvPr>
        </p:nvSpPr>
        <p:spPr>
          <a:xfrm>
            <a:off x="5068570" y="2934970"/>
            <a:ext cx="7018655" cy="2676525"/>
          </a:xfrm>
          <a:prstGeom prst="rect">
            <a:avLst/>
          </a:prstGeom>
          <a:noFill/>
        </p:spPr>
        <p:txBody>
          <a:bodyPr wrap="square" rtlCol="0" anchor="t">
            <a:spAutoFit/>
          </a:bodyPr>
          <a:p>
            <a:pPr indent="457200"/>
            <a:r>
              <a:rPr lang="en-US" altLang="zh-CN" sz="2400" b="1" i="1">
                <a:solidFill>
                  <a:schemeClr val="dk1"/>
                </a:solidFill>
                <a:latin typeface="Calibri" panose="020F0502020204030204" charset="0"/>
                <a:ea typeface="幼圆" panose="02010509060101010101" pitchFamily="49" charset="-122"/>
                <a:cs typeface="Calibri" panose="020F0502020204030204" charset="0"/>
                <a:sym typeface="+mn-ea"/>
              </a:rPr>
              <a:t>para1. main plots</a:t>
            </a:r>
            <a:endParaRPr lang="en-US" altLang="zh-CN" sz="2400" b="1" i="1">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Stacey was scared.</a:t>
            </a:r>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Nat with a smug expression</a:t>
            </a:r>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shoot himself in the foot</a:t>
            </a:r>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 </a:t>
            </a:r>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p:txBody>
      </p:sp>
      <p:sp>
        <p:nvSpPr>
          <p:cNvPr id="3" name="下箭头 2"/>
          <p:cNvSpPr/>
          <p:nvPr/>
        </p:nvSpPr>
        <p:spPr>
          <a:xfrm>
            <a:off x="6419215" y="3709035"/>
            <a:ext cx="405765" cy="425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下箭头 6"/>
          <p:cNvSpPr/>
          <p:nvPr/>
        </p:nvSpPr>
        <p:spPr>
          <a:xfrm>
            <a:off x="6419215" y="4447540"/>
            <a:ext cx="405765" cy="425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4"/>
            </p:custDataLst>
          </p:nvPr>
        </p:nvSpPr>
        <p:spPr>
          <a:xfrm>
            <a:off x="-41910" y="5396230"/>
            <a:ext cx="6017895" cy="1322070"/>
          </a:xfrm>
          <a:prstGeom prst="rect">
            <a:avLst/>
          </a:prstGeom>
          <a:noFill/>
        </p:spPr>
        <p:txBody>
          <a:bodyPr wrap="square" rtlCol="0" anchor="t">
            <a:spAutoFit/>
          </a:bodyPr>
          <a:p>
            <a:pPr indent="457200" algn="ctr"/>
            <a:r>
              <a:rPr lang="zh-CN" altLang="en-US" sz="2400" b="1">
                <a:solidFill>
                  <a:srgbClr val="7030A0"/>
                </a:solidFill>
                <a:latin typeface="Calibri" panose="020F0502020204030204" charset="0"/>
                <a:ea typeface="幼圆" panose="02010509060101010101" pitchFamily="49" charset="-122"/>
                <a:cs typeface="Calibri" panose="020F0502020204030204" charset="0"/>
                <a:sym typeface="+mn-ea"/>
              </a:rPr>
              <a:t>停留在</a:t>
            </a:r>
            <a:r>
              <a:rPr lang="en-US" altLang="zh-CN" sz="2400" b="1">
                <a:solidFill>
                  <a:srgbClr val="7030A0"/>
                </a:solidFill>
                <a:latin typeface="Calibri" panose="020F0502020204030204" charset="0"/>
                <a:ea typeface="幼圆" panose="02010509060101010101" pitchFamily="49" charset="-122"/>
                <a:cs typeface="Calibri" panose="020F0502020204030204" charset="0"/>
                <a:sym typeface="+mn-ea"/>
              </a:rPr>
              <a:t>scared的</a:t>
            </a:r>
            <a:r>
              <a:rPr lang="zh-CN" altLang="en-US" sz="2400" b="1">
                <a:solidFill>
                  <a:srgbClr val="7030A0"/>
                </a:solidFill>
                <a:latin typeface="Calibri" panose="020F0502020204030204" charset="0"/>
                <a:ea typeface="幼圆" panose="02010509060101010101" pitchFamily="49" charset="-122"/>
                <a:cs typeface="Calibri" panose="020F0502020204030204" charset="0"/>
                <a:sym typeface="+mn-ea"/>
              </a:rPr>
              <a:t>那一刻，意识到不对劲的那一秒</a:t>
            </a:r>
            <a:endParaRPr lang="zh-CN" altLang="en-US" sz="2400" b="1">
              <a:solidFill>
                <a:srgbClr val="7030A0"/>
              </a:solidFill>
              <a:latin typeface="Calibri" panose="020F0502020204030204" charset="0"/>
              <a:ea typeface="幼圆" panose="02010509060101010101" pitchFamily="49" charset="-122"/>
              <a:cs typeface="Calibri" panose="020F0502020204030204" charset="0"/>
              <a:sym typeface="+mn-ea"/>
            </a:endParaRPr>
          </a:p>
          <a:p>
            <a:pPr indent="457200" algn="ctr"/>
            <a:r>
              <a:rPr lang="en-US" altLang="zh-CN" sz="3200" b="1">
                <a:solidFill>
                  <a:schemeClr val="tx2">
                    <a:lumMod val="25000"/>
                  </a:schemeClr>
                </a:solidFill>
                <a:latin typeface="Calibri" panose="020F0502020204030204" charset="0"/>
                <a:ea typeface="幼圆" panose="02010509060101010101" pitchFamily="49" charset="-122"/>
                <a:cs typeface="Calibri" panose="020F0502020204030204" charset="0"/>
                <a:sym typeface="+mn-ea"/>
              </a:rPr>
              <a:t>“</a:t>
            </a:r>
            <a:r>
              <a:rPr lang="zh-CN" altLang="en-US" sz="3200" b="1">
                <a:solidFill>
                  <a:schemeClr val="tx2">
                    <a:lumMod val="25000"/>
                  </a:schemeClr>
                </a:solidFill>
                <a:latin typeface="Calibri" panose="020F0502020204030204" charset="0"/>
                <a:ea typeface="幼圆" panose="02010509060101010101" pitchFamily="49" charset="-122"/>
                <a:cs typeface="Calibri" panose="020F0502020204030204" charset="0"/>
                <a:sym typeface="+mn-ea"/>
              </a:rPr>
              <a:t>惊悚定格</a:t>
            </a:r>
            <a:r>
              <a:rPr lang="en-US" altLang="zh-CN" sz="3200" b="1">
                <a:solidFill>
                  <a:schemeClr val="tx2">
                    <a:lumMod val="25000"/>
                  </a:schemeClr>
                </a:solidFill>
                <a:latin typeface="Calibri" panose="020F0502020204030204" charset="0"/>
                <a:ea typeface="幼圆" panose="02010509060101010101" pitchFamily="49" charset="-122"/>
                <a:cs typeface="Calibri" panose="020F0502020204030204" charset="0"/>
                <a:sym typeface="+mn-ea"/>
              </a:rPr>
              <a:t>”</a:t>
            </a:r>
            <a:endParaRPr lang="en-US" altLang="zh-CN" sz="3200" b="1">
              <a:solidFill>
                <a:schemeClr val="tx2">
                  <a:lumMod val="25000"/>
                </a:schemeClr>
              </a:solidFill>
              <a:latin typeface="Calibri" panose="020F0502020204030204" charset="0"/>
              <a:ea typeface="幼圆" panose="02010509060101010101" pitchFamily="49" charset="-122"/>
              <a:cs typeface="Calibri" panose="020F0502020204030204" charset="0"/>
              <a:sym typeface="+mn-ea"/>
            </a:endParaRPr>
          </a:p>
        </p:txBody>
      </p:sp>
      <p:sp>
        <p:nvSpPr>
          <p:cNvPr id="9" name="文本框 8"/>
          <p:cNvSpPr txBox="1"/>
          <p:nvPr>
            <p:custDataLst>
              <p:tags r:id="rId5"/>
            </p:custDataLst>
          </p:nvPr>
        </p:nvSpPr>
        <p:spPr>
          <a:xfrm>
            <a:off x="6268720" y="5513705"/>
            <a:ext cx="5552440" cy="829945"/>
          </a:xfrm>
          <a:prstGeom prst="rect">
            <a:avLst/>
          </a:prstGeom>
          <a:noFill/>
        </p:spPr>
        <p:txBody>
          <a:bodyPr wrap="square" rtlCol="0" anchor="t">
            <a:spAutoFit/>
          </a:bodyPr>
          <a:p>
            <a:pPr indent="0" fontAlgn="auto"/>
            <a:r>
              <a:rPr lang="en-US" altLang="zh-CN" sz="2400" b="1">
                <a:solidFill>
                  <a:srgbClr val="7030A0"/>
                </a:solidFill>
                <a:latin typeface="Calibri" panose="020F0502020204030204" charset="0"/>
                <a:ea typeface="幼圆" panose="02010509060101010101" pitchFamily="49" charset="-122"/>
                <a:cs typeface="Calibri" panose="020F0502020204030204" charset="0"/>
                <a:sym typeface="+mn-ea"/>
              </a:rPr>
              <a:t>e.g. ....“A toy?” Everyone stopped laughing after noticing it, including Nat.</a:t>
            </a:r>
            <a:endParaRPr lang="en-US" altLang="zh-CN" sz="2400" b="1">
              <a:solidFill>
                <a:srgbClr val="7030A0"/>
              </a:solidFill>
              <a:latin typeface="Calibri" panose="020F0502020204030204" charset="0"/>
              <a:ea typeface="幼圆" panose="02010509060101010101" pitchFamily="49" charset="-122"/>
              <a:cs typeface="Calibri" panose="020F0502020204030204" charset="0"/>
              <a:sym typeface="+mn-ea"/>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8" grpId="0"/>
      <p:bldP spid="9" grpId="0"/>
      <p:bldP spid="3"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531130" y="145"/>
            <a:ext cx="3960000" cy="882000"/>
          </a:xfrm>
        </p:spPr>
        <p:txBody>
          <a:bodyPr>
            <a:normAutofit/>
          </a:bodyPr>
          <a:lstStyle/>
          <a:p>
            <a:r>
              <a:rPr lang="en-US" altLang="zh-CN"/>
              <a:t>plots in para2.</a:t>
            </a:r>
            <a:endParaRPr lang="en-US" altLang="zh-CN"/>
          </a:p>
        </p:txBody>
      </p:sp>
      <p:sp>
        <p:nvSpPr>
          <p:cNvPr id="2" name="文本框 1"/>
          <p:cNvSpPr txBox="1"/>
          <p:nvPr>
            <p:custDataLst>
              <p:tags r:id="rId2"/>
            </p:custDataLst>
          </p:nvPr>
        </p:nvSpPr>
        <p:spPr>
          <a:xfrm>
            <a:off x="297815" y="984885"/>
            <a:ext cx="4526280" cy="3907790"/>
          </a:xfrm>
          <a:prstGeom prst="rect">
            <a:avLst/>
          </a:prstGeom>
          <a:noFill/>
        </p:spPr>
        <p:txBody>
          <a:bodyPr wrap="square" rtlCol="0" anchor="t">
            <a:spAutoFit/>
          </a:bodyPr>
          <a:p>
            <a:pPr indent="457200"/>
            <a:r>
              <a:rPr lang="en-US" altLang="zh-CN" sz="2400" b="1" i="1">
                <a:solidFill>
                  <a:schemeClr val="dk1"/>
                </a:solidFill>
                <a:latin typeface="Calibri" panose="020F0502020204030204" charset="0"/>
                <a:ea typeface="幼圆" panose="02010509060101010101" pitchFamily="49" charset="-122"/>
                <a:cs typeface="Calibri" panose="020F0502020204030204" charset="0"/>
                <a:sym typeface="+mn-ea"/>
              </a:rPr>
              <a:t>para2. main plots</a:t>
            </a:r>
            <a:endParaRPr lang="en-US" altLang="zh-CN" sz="2400" b="1" i="1">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Nat was scared.</a:t>
            </a:r>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Ms. Lopez</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 appeared as if she was a savior (Nat was tricked by Stacey again</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也可</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注意描写的合理性</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a:t>
            </a:r>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en-US" altLang="zh-CN" sz="3200" b="1">
                <a:solidFill>
                  <a:srgbClr val="C00000"/>
                </a:solidFill>
                <a:latin typeface="Calibri" panose="020F0502020204030204" charset="0"/>
                <a:ea typeface="幼圆" panose="02010509060101010101" pitchFamily="49" charset="-122"/>
                <a:cs typeface="Calibri" panose="020F0502020204030204" charset="0"/>
                <a:sym typeface="+mn-ea"/>
              </a:rPr>
              <a:t>ending/theme</a:t>
            </a:r>
            <a:endParaRPr lang="en-US" altLang="zh-CN" sz="3200" b="1">
              <a:solidFill>
                <a:srgbClr val="C00000"/>
              </a:solidFill>
              <a:latin typeface="Calibri" panose="020F0502020204030204" charset="0"/>
              <a:ea typeface="幼圆" panose="02010509060101010101" pitchFamily="49" charset="-122"/>
              <a:cs typeface="Calibri" panose="020F0502020204030204" charset="0"/>
              <a:sym typeface="+mn-ea"/>
            </a:endParaRPr>
          </a:p>
        </p:txBody>
      </p:sp>
      <p:sp>
        <p:nvSpPr>
          <p:cNvPr id="3" name="下箭头 2"/>
          <p:cNvSpPr/>
          <p:nvPr/>
        </p:nvSpPr>
        <p:spPr>
          <a:xfrm>
            <a:off x="1648460" y="1758950"/>
            <a:ext cx="405765" cy="425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下箭头 6"/>
          <p:cNvSpPr/>
          <p:nvPr>
            <p:custDataLst>
              <p:tags r:id="rId3"/>
            </p:custDataLst>
          </p:nvPr>
        </p:nvSpPr>
        <p:spPr>
          <a:xfrm>
            <a:off x="1648460" y="3803650"/>
            <a:ext cx="405765" cy="425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custDataLst>
              <p:tags r:id="rId4"/>
            </p:custDataLst>
          </p:nvPr>
        </p:nvSpPr>
        <p:spPr>
          <a:xfrm>
            <a:off x="5077460" y="4229100"/>
            <a:ext cx="6668135" cy="1198880"/>
          </a:xfrm>
          <a:prstGeom prst="rect">
            <a:avLst/>
          </a:prstGeom>
          <a:noFill/>
        </p:spPr>
        <p:txBody>
          <a:bodyPr wrap="square" rtlCol="0" anchor="t">
            <a:spAutoFit/>
          </a:bodyPr>
          <a:p>
            <a:pPr indent="0">
              <a:buFont typeface="Wingdings" panose="05000000000000000000" charset="0"/>
              <a:buNone/>
            </a:pPr>
            <a:r>
              <a:rPr lang="zh-CN" altLang="en-US" sz="2400">
                <a:solidFill>
                  <a:srgbClr val="C00000"/>
                </a:solidFill>
                <a:latin typeface="Calibri" panose="020F0502020204030204" charset="0"/>
                <a:ea typeface="幼圆" panose="02010509060101010101" pitchFamily="49" charset="-122"/>
                <a:cs typeface="Calibri" panose="020F0502020204030204" charset="0"/>
                <a:sym typeface="+mn-ea"/>
              </a:rPr>
              <a:t>主题不可忽视，不可虎头蛇尾</a:t>
            </a:r>
            <a:endParaRPr lang="zh-CN" altLang="en-US" sz="2400">
              <a:solidFill>
                <a:srgbClr val="C00000"/>
              </a:solidFill>
              <a:latin typeface="Calibri" panose="020F0502020204030204" charset="0"/>
              <a:ea typeface="幼圆" panose="02010509060101010101" pitchFamily="49" charset="-122"/>
              <a:cs typeface="Calibri" panose="020F0502020204030204" charset="0"/>
              <a:sym typeface="+mn-ea"/>
            </a:endParaRPr>
          </a:p>
          <a:p>
            <a:pPr indent="0">
              <a:buFont typeface="Wingdings" panose="05000000000000000000" charset="0"/>
              <a:buNone/>
            </a:pPr>
            <a:r>
              <a:rPr lang="zh-CN" altLang="en-US" sz="2400">
                <a:solidFill>
                  <a:srgbClr val="C00000"/>
                </a:solidFill>
                <a:latin typeface="Calibri" panose="020F0502020204030204" charset="0"/>
                <a:ea typeface="幼圆" panose="02010509060101010101" pitchFamily="49" charset="-122"/>
                <a:cs typeface="Calibri" panose="020F0502020204030204" charset="0"/>
                <a:sym typeface="+mn-ea"/>
              </a:rPr>
              <a:t>较少有续写无主题</a:t>
            </a:r>
            <a:endParaRPr lang="zh-CN" altLang="en-US" sz="2400">
              <a:solidFill>
                <a:srgbClr val="C00000"/>
              </a:solidFill>
              <a:latin typeface="Calibri" panose="020F0502020204030204" charset="0"/>
              <a:ea typeface="幼圆" panose="02010509060101010101" pitchFamily="49" charset="-122"/>
              <a:cs typeface="Calibri" panose="020F0502020204030204" charset="0"/>
              <a:sym typeface="+mn-ea"/>
            </a:endParaRPr>
          </a:p>
          <a:p>
            <a:pPr indent="0">
              <a:buFont typeface="Wingdings" panose="05000000000000000000" charset="0"/>
              <a:buNone/>
            </a:pPr>
            <a:endParaRPr lang="zh-CN" altLang="en-US" sz="2400">
              <a:solidFill>
                <a:srgbClr val="C00000"/>
              </a:solidFill>
              <a:latin typeface="Calibri" panose="020F0502020204030204" charset="0"/>
              <a:ea typeface="幼圆" panose="02010509060101010101" pitchFamily="49" charset="-122"/>
              <a:cs typeface="Calibri" panose="020F0502020204030204" charset="0"/>
              <a:sym typeface="+mn-ea"/>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530495" y="-159240"/>
            <a:ext cx="3960000" cy="882000"/>
          </a:xfrm>
        </p:spPr>
        <p:txBody>
          <a:bodyPr>
            <a:normAutofit/>
          </a:bodyPr>
          <a:lstStyle/>
          <a:p>
            <a:r>
              <a:rPr lang="en-US" altLang="zh-CN"/>
              <a:t>Questions</a:t>
            </a:r>
            <a:endParaRPr lang="en-US" altLang="zh-CN"/>
          </a:p>
        </p:txBody>
      </p:sp>
      <p:sp>
        <p:nvSpPr>
          <p:cNvPr id="5" name="文本占位符 4"/>
          <p:cNvSpPr>
            <a:spLocks noGrp="1"/>
          </p:cNvSpPr>
          <p:nvPr>
            <p:ph type="body" sz="quarter" idx="13"/>
            <p:custDataLst>
              <p:tags r:id="rId2"/>
            </p:custDataLst>
          </p:nvPr>
        </p:nvSpPr>
        <p:spPr>
          <a:xfrm>
            <a:off x="0" y="410210"/>
            <a:ext cx="4803140" cy="4093210"/>
          </a:xfrm>
        </p:spPr>
        <p:txBody>
          <a:bodyPr>
            <a:noAutofit/>
          </a:bodyPr>
          <a:lstStyle/>
          <a:p>
            <a:pPr marL="0" indent="0">
              <a:buNone/>
            </a:pPr>
            <a:r>
              <a:rPr lang="zh-CN" altLang="en-US" sz="2000">
                <a:solidFill>
                  <a:schemeClr val="tx1"/>
                </a:solidFill>
              </a:rPr>
              <a:t>1. 本文的主要人物有哪些？从原文对人物的描述可以推出他们的性格是什么？</a:t>
            </a:r>
            <a:r>
              <a:rPr lang="zh-CN" altLang="en-US" sz="2000">
                <a:sym typeface="+mn-ea"/>
              </a:rPr>
              <a:t>有任何伏笔吗？</a:t>
            </a:r>
            <a:endParaRPr lang="zh-CN" altLang="en-US" sz="2000"/>
          </a:p>
          <a:p>
            <a:pPr marL="0" indent="0">
              <a:buNone/>
            </a:pPr>
            <a:r>
              <a:rPr lang="en-US" altLang="zh-CN" sz="2000"/>
              <a:t>2. </a:t>
            </a:r>
            <a:r>
              <a:rPr lang="zh-CN" altLang="en-US" sz="2000"/>
              <a:t>文中一共出现几只青蛙？几只真几只假？</a:t>
            </a:r>
            <a:endParaRPr lang="zh-CN" altLang="en-US" sz="2000"/>
          </a:p>
          <a:p>
            <a:pPr marL="0" indent="0">
              <a:buNone/>
            </a:pPr>
            <a:r>
              <a:rPr lang="en-US" altLang="zh-CN" sz="2000"/>
              <a:t>3</a:t>
            </a:r>
            <a:r>
              <a:rPr lang="zh-CN" altLang="en-US" sz="2000"/>
              <a:t>. 从第一段开头句可以推出第一段的情节是什么？</a:t>
            </a:r>
            <a:endParaRPr lang="zh-CN" altLang="en-US" sz="2000"/>
          </a:p>
          <a:p>
            <a:pPr marL="0" indent="0">
              <a:buNone/>
            </a:pPr>
            <a:r>
              <a:rPr lang="en-US" altLang="zh-CN" sz="2000"/>
              <a:t>4</a:t>
            </a:r>
            <a:r>
              <a:rPr lang="zh-CN" altLang="en-US" sz="2000"/>
              <a:t>. 原文最后一段“Nat pushed the lid of the terrarium open”和第二段段首句可以推出第一段结尾应该停在什么地方？</a:t>
            </a:r>
            <a:endParaRPr lang="zh-CN" altLang="en-US" sz="2000"/>
          </a:p>
          <a:p>
            <a:pPr marL="0" indent="0">
              <a:buNone/>
            </a:pPr>
            <a:r>
              <a:rPr lang="en-US" altLang="zh-CN" sz="2000" b="1">
                <a:solidFill>
                  <a:srgbClr val="C00000"/>
                </a:solidFill>
              </a:rPr>
              <a:t>5</a:t>
            </a:r>
            <a:r>
              <a:rPr lang="zh-CN" altLang="en-US" sz="2000" b="1">
                <a:solidFill>
                  <a:srgbClr val="C00000"/>
                </a:solidFill>
              </a:rPr>
              <a:t>. 班级里这场恶作剧是如何收场的？</a:t>
            </a:r>
            <a:endParaRPr lang="zh-CN" altLang="en-US" sz="2000" b="1">
              <a:solidFill>
                <a:srgbClr val="C00000"/>
              </a:solidFill>
            </a:endParaRPr>
          </a:p>
          <a:p>
            <a:pPr marL="0" indent="0">
              <a:buNone/>
            </a:pPr>
            <a:r>
              <a:rPr lang="en-US" altLang="zh-CN" sz="2000" b="1">
                <a:solidFill>
                  <a:srgbClr val="C00000"/>
                </a:solidFill>
              </a:rPr>
              <a:t>6</a:t>
            </a:r>
            <a:r>
              <a:rPr lang="zh-CN" altLang="en-US" sz="2000" b="1">
                <a:solidFill>
                  <a:srgbClr val="C00000"/>
                </a:solidFill>
              </a:rPr>
              <a:t>. Nat通过这次事件明白了什么？</a:t>
            </a:r>
            <a:r>
              <a:rPr lang="en-US" altLang="zh-CN" sz="2000" b="1">
                <a:solidFill>
                  <a:srgbClr val="C00000"/>
                </a:solidFill>
              </a:rPr>
              <a:t>/ending</a:t>
            </a:r>
            <a:r>
              <a:rPr lang="zh-CN" altLang="en-US" sz="2000" b="1">
                <a:solidFill>
                  <a:srgbClr val="C00000"/>
                </a:solidFill>
              </a:rPr>
              <a:t>？</a:t>
            </a:r>
            <a:endParaRPr lang="zh-CN" altLang="en-US" sz="2000" b="1">
              <a:solidFill>
                <a:srgbClr val="C00000"/>
              </a:solidFill>
            </a:endParaRPr>
          </a:p>
        </p:txBody>
      </p:sp>
      <p:sp>
        <p:nvSpPr>
          <p:cNvPr id="6" name="文本框 5"/>
          <p:cNvSpPr txBox="1"/>
          <p:nvPr/>
        </p:nvSpPr>
        <p:spPr>
          <a:xfrm>
            <a:off x="4941570" y="79375"/>
            <a:ext cx="6668135" cy="1938020"/>
          </a:xfrm>
          <a:prstGeom prst="rect">
            <a:avLst/>
          </a:prstGeom>
          <a:noFill/>
        </p:spPr>
        <p:txBody>
          <a:bodyPr wrap="square" rtlCol="0" anchor="t">
            <a:spAutoFit/>
          </a:bodyPr>
          <a:p>
            <a:pPr indent="457200"/>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Nat </a:t>
            </a:r>
            <a:r>
              <a:rPr lang="zh-CN" altLang="en-US" sz="2400" b="1">
                <a:gradFill>
                  <a:gsLst>
                    <a:gs pos="0">
                      <a:srgbClr val="012D86"/>
                    </a:gs>
                    <a:gs pos="100000">
                      <a:srgbClr val="0E2557"/>
                    </a:gs>
                  </a:gsLst>
                  <a:lin scaled="0"/>
                </a:gradFill>
                <a:latin typeface="Calibri" panose="020F0502020204030204" charset="0"/>
                <a:ea typeface="幼圆" panose="02010509060101010101" pitchFamily="49" charset="-122"/>
                <a:cs typeface="Calibri" panose="020F0502020204030204" charset="0"/>
                <a:sym typeface="+mn-ea"/>
              </a:rPr>
              <a:t>woke early and jumped out of bed</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a:t>
            </a:r>
            <a:endParaRPr lang="zh-CN" altLang="en-US"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He liked it when he made the other kids laugh. Since it was April Fools</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 </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Day, he felt like he had to come up with </a:t>
            </a:r>
            <a:r>
              <a:rPr lang="zh-CN" altLang="en-US" sz="2400" b="1">
                <a:gradFill>
                  <a:gsLst>
                    <a:gs pos="0">
                      <a:srgbClr val="012D86"/>
                    </a:gs>
                    <a:gs pos="100000">
                      <a:srgbClr val="0E2557"/>
                    </a:gs>
                  </a:gsLst>
                  <a:lin scaled="0"/>
                </a:gradFill>
                <a:latin typeface="Calibri" panose="020F0502020204030204" charset="0"/>
                <a:ea typeface="幼圆" panose="02010509060101010101" pitchFamily="49" charset="-122"/>
                <a:cs typeface="Calibri" panose="020F0502020204030204" charset="0"/>
                <a:sym typeface="+mn-ea"/>
              </a:rPr>
              <a:t>something really good</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to provide his classmates with </a:t>
            </a:r>
            <a:r>
              <a:rPr lang="zh-CN" altLang="en-US" sz="2400" b="1">
                <a:gradFill>
                  <a:gsLst>
                    <a:gs pos="0">
                      <a:srgbClr val="012D86"/>
                    </a:gs>
                    <a:gs pos="100000">
                      <a:srgbClr val="0E2557"/>
                    </a:gs>
                  </a:gsLst>
                  <a:lin scaled="0"/>
                </a:gradFill>
                <a:latin typeface="Calibri" panose="020F0502020204030204" charset="0"/>
                <a:ea typeface="幼圆" panose="02010509060101010101" pitchFamily="49" charset="-122"/>
                <a:cs typeface="Calibri" panose="020F0502020204030204" charset="0"/>
                <a:sym typeface="+mn-ea"/>
              </a:rPr>
              <a:t>some really good entertainment</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a:t>
            </a:r>
            <a:endParaRPr lang="zh-CN" altLang="en-US" sz="2400">
              <a:solidFill>
                <a:schemeClr val="dk1"/>
              </a:solidFill>
              <a:latin typeface="Calibri" panose="020F0502020204030204" charset="0"/>
              <a:ea typeface="幼圆" panose="02010509060101010101" pitchFamily="49" charset="-122"/>
              <a:cs typeface="Calibri" panose="020F0502020204030204" charset="0"/>
              <a:sym typeface="+mn-ea"/>
            </a:endParaRPr>
          </a:p>
        </p:txBody>
      </p:sp>
      <p:sp>
        <p:nvSpPr>
          <p:cNvPr id="2" name="文本框 1"/>
          <p:cNvSpPr txBox="1"/>
          <p:nvPr>
            <p:custDataLst>
              <p:tags r:id="rId3"/>
            </p:custDataLst>
          </p:nvPr>
        </p:nvSpPr>
        <p:spPr>
          <a:xfrm>
            <a:off x="4941570" y="2144395"/>
            <a:ext cx="6668135" cy="1938020"/>
          </a:xfrm>
          <a:prstGeom prst="rect">
            <a:avLst/>
          </a:prstGeom>
          <a:noFill/>
        </p:spPr>
        <p:txBody>
          <a:bodyPr wrap="square" rtlCol="0" anchor="t">
            <a:spAutoFit/>
          </a:bodyPr>
          <a:p>
            <a:pPr marL="342900" indent="-342900">
              <a:buFont typeface="Wingdings" panose="05000000000000000000" charset="0"/>
              <a:buChar char="l"/>
            </a:pPr>
            <a:r>
              <a:rPr lang="zh-CN" sz="2400">
                <a:solidFill>
                  <a:srgbClr val="C00000"/>
                </a:solidFill>
                <a:latin typeface="Calibri" panose="020F0502020204030204" charset="0"/>
                <a:ea typeface="幼圆" panose="02010509060101010101" pitchFamily="49" charset="-122"/>
                <a:cs typeface="Calibri" panose="020F0502020204030204" charset="0"/>
                <a:sym typeface="+mn-ea"/>
              </a:rPr>
              <a:t>出发点是好的</a:t>
            </a:r>
            <a:endParaRPr lang="zh-CN" sz="2400">
              <a:solidFill>
                <a:srgbClr val="C00000"/>
              </a:solidFill>
              <a:latin typeface="Calibri" panose="020F0502020204030204" charset="0"/>
              <a:ea typeface="幼圆" panose="02010509060101010101" pitchFamily="49" charset="-122"/>
              <a:cs typeface="Calibri" panose="020F0502020204030204" charset="0"/>
              <a:sym typeface="+mn-ea"/>
            </a:endParaRPr>
          </a:p>
          <a:p>
            <a:pPr marL="342900" indent="-342900">
              <a:buFont typeface="Wingdings" panose="05000000000000000000" charset="0"/>
              <a:buChar char="l"/>
            </a:pPr>
            <a:r>
              <a:rPr lang="en-US" altLang="zh-CN" sz="2400">
                <a:solidFill>
                  <a:srgbClr val="C00000"/>
                </a:solidFill>
                <a:latin typeface="Calibri" panose="020F0502020204030204" charset="0"/>
                <a:ea typeface="幼圆" panose="02010509060101010101" pitchFamily="49" charset="-122"/>
                <a:cs typeface="Calibri" panose="020F0502020204030204" charset="0"/>
                <a:sym typeface="+mn-ea"/>
              </a:rPr>
              <a:t>happy ending or bad ending?</a:t>
            </a:r>
            <a:endParaRPr lang="en-US" altLang="zh-CN" sz="2400">
              <a:solidFill>
                <a:srgbClr val="C00000"/>
              </a:solidFill>
              <a:latin typeface="Calibri" panose="020F0502020204030204" charset="0"/>
              <a:ea typeface="幼圆" panose="02010509060101010101" pitchFamily="49" charset="-122"/>
              <a:cs typeface="Calibri" panose="020F0502020204030204" charset="0"/>
              <a:sym typeface="+mn-ea"/>
            </a:endParaRPr>
          </a:p>
          <a:p>
            <a:pPr marL="342900" indent="-342900">
              <a:buFont typeface="Wingdings" panose="05000000000000000000" charset="0"/>
              <a:buChar char="l"/>
            </a:pPr>
            <a:r>
              <a:rPr lang="en-US" altLang="zh-CN" sz="2400">
                <a:solidFill>
                  <a:srgbClr val="C00000"/>
                </a:solidFill>
                <a:latin typeface="Calibri" panose="020F0502020204030204" charset="0"/>
                <a:ea typeface="幼圆" panose="02010509060101010101" pitchFamily="49" charset="-122"/>
                <a:cs typeface="Calibri" panose="020F0502020204030204" charset="0"/>
                <a:sym typeface="+mn-ea"/>
              </a:rPr>
              <a:t>what’s the role of the teacher? (a role to apply punishment?)</a:t>
            </a:r>
            <a:endParaRPr lang="en-US" altLang="zh-CN" sz="2400">
              <a:solidFill>
                <a:srgbClr val="C00000"/>
              </a:solidFill>
              <a:latin typeface="Calibri" panose="020F0502020204030204" charset="0"/>
              <a:ea typeface="幼圆" panose="02010509060101010101" pitchFamily="49" charset="-122"/>
              <a:cs typeface="Calibri" panose="020F0502020204030204" charset="0"/>
              <a:sym typeface="+mn-ea"/>
            </a:endParaRPr>
          </a:p>
          <a:p>
            <a:pPr marL="342900" indent="-342900">
              <a:buFont typeface="Wingdings" panose="05000000000000000000" charset="0"/>
              <a:buChar char="l"/>
            </a:pPr>
            <a:r>
              <a:rPr lang="zh-CN" altLang="en-US" sz="2400">
                <a:solidFill>
                  <a:srgbClr val="C00000"/>
                </a:solidFill>
                <a:latin typeface="Calibri" panose="020F0502020204030204" charset="0"/>
                <a:ea typeface="幼圆" panose="02010509060101010101" pitchFamily="49" charset="-122"/>
                <a:cs typeface="Calibri" panose="020F0502020204030204" charset="0"/>
                <a:sym typeface="+mn-ea"/>
              </a:rPr>
              <a:t>是否能和前文进行协同？</a:t>
            </a:r>
            <a:endParaRPr lang="zh-CN" altLang="en-US" sz="2400">
              <a:solidFill>
                <a:srgbClr val="C00000"/>
              </a:solidFill>
              <a:latin typeface="Calibri" panose="020F0502020204030204" charset="0"/>
              <a:ea typeface="幼圆" panose="02010509060101010101" pitchFamily="49" charset="-122"/>
              <a:cs typeface="Calibri" panose="020F0502020204030204" charset="0"/>
              <a:sym typeface="+mn-ea"/>
            </a:endParaRPr>
          </a:p>
        </p:txBody>
      </p:sp>
      <p:sp>
        <p:nvSpPr>
          <p:cNvPr id="3" name="文本框 2"/>
          <p:cNvSpPr txBox="1"/>
          <p:nvPr/>
        </p:nvSpPr>
        <p:spPr>
          <a:xfrm>
            <a:off x="4941570" y="4209415"/>
            <a:ext cx="7075805" cy="2306955"/>
          </a:xfrm>
          <a:prstGeom prst="rect">
            <a:avLst/>
          </a:prstGeom>
          <a:noFill/>
        </p:spPr>
        <p:txBody>
          <a:bodyPr wrap="square" rtlCol="0" anchor="t">
            <a:spAutoFit/>
          </a:bodyPr>
          <a:p>
            <a:pPr marL="457200" indent="-457200">
              <a:buFont typeface="+mj-lt"/>
              <a:buAutoNum type="arabicPeriod"/>
            </a:pP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On this April Fools’ Day, everyone gained a wonderfully playful experience...</a:t>
            </a:r>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marL="457200" indent="-457200">
              <a:buFont typeface="+mj-lt"/>
              <a:buAutoNum type="arabicPeriod"/>
            </a:pP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“Ha, what a magic!” Ms. Lopez smiled, realizing what had happened. </a:t>
            </a:r>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marL="457200" indent="-457200">
              <a:buFont typeface="+mj-lt"/>
              <a:buAutoNum type="arabicPeriod"/>
            </a:pP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“It was still a successful trick, though a bit terrifying.” Nat thought....</a:t>
            </a:r>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567550" y="150"/>
            <a:ext cx="10976400" cy="626400"/>
          </a:xfrm>
        </p:spPr>
        <p:txBody>
          <a:bodyPr>
            <a:normAutofit fontScale="90000"/>
          </a:bodyPr>
          <a:lstStyle/>
          <a:p>
            <a:r>
              <a:rPr lang="en-US" altLang="zh-CN"/>
              <a:t>How does the story end?</a:t>
            </a:r>
            <a:endParaRPr lang="en-US" altLang="zh-CN"/>
          </a:p>
        </p:txBody>
      </p:sp>
      <p:pic>
        <p:nvPicPr>
          <p:cNvPr id="2" name="图片 1" descr="efaa64a849c7be4c0617fd52524a3d3"/>
          <p:cNvPicPr>
            <a:picLocks noChangeAspect="1"/>
          </p:cNvPicPr>
          <p:nvPr/>
        </p:nvPicPr>
        <p:blipFill>
          <a:blip r:embed="rId2"/>
          <a:srcRect l="70604" t="2444" r="8646" b="1389"/>
          <a:stretch>
            <a:fillRect/>
          </a:stretch>
        </p:blipFill>
        <p:spPr>
          <a:xfrm rot="5400000">
            <a:off x="4582795" y="-3315970"/>
            <a:ext cx="3109595" cy="10811510"/>
          </a:xfrm>
          <a:prstGeom prst="rect">
            <a:avLst/>
          </a:prstGeom>
        </p:spPr>
      </p:pic>
      <p:pic>
        <p:nvPicPr>
          <p:cNvPr id="3" name="图片 2"/>
          <p:cNvPicPr>
            <a:picLocks noChangeAspect="1"/>
          </p:cNvPicPr>
          <p:nvPr/>
        </p:nvPicPr>
        <p:blipFill>
          <a:blip r:embed="rId3"/>
          <a:stretch>
            <a:fillRect/>
          </a:stretch>
        </p:blipFill>
        <p:spPr>
          <a:xfrm>
            <a:off x="567690" y="3769995"/>
            <a:ext cx="10790555" cy="2402205"/>
          </a:xfrm>
          <a:prstGeom prst="rect">
            <a:avLst/>
          </a:prstGeom>
        </p:spPr>
      </p:pic>
      <p:sp>
        <p:nvSpPr>
          <p:cNvPr id="4" name="文本框 3"/>
          <p:cNvSpPr txBox="1"/>
          <p:nvPr/>
        </p:nvSpPr>
        <p:spPr>
          <a:xfrm>
            <a:off x="3147060" y="6172200"/>
            <a:ext cx="6163310" cy="521970"/>
          </a:xfrm>
          <a:prstGeom prst="rect">
            <a:avLst/>
          </a:prstGeom>
          <a:noFill/>
        </p:spPr>
        <p:txBody>
          <a:bodyPr wrap="square" rtlCol="0">
            <a:spAutoFit/>
          </a:bodyPr>
          <a:p>
            <a:r>
              <a:rPr lang="en-US" altLang="zh-CN" sz="2800" i="1"/>
              <a:t>How do you think of the ending above?</a:t>
            </a:r>
            <a:endParaRPr lang="en-US" altLang="zh-CN" sz="2800" i="1"/>
          </a:p>
        </p:txBody>
      </p:sp>
      <p:sp>
        <p:nvSpPr>
          <p:cNvPr id="6" name="文本框 5"/>
          <p:cNvSpPr txBox="1"/>
          <p:nvPr>
            <p:custDataLst>
              <p:tags r:id="rId4"/>
            </p:custDataLst>
          </p:nvPr>
        </p:nvSpPr>
        <p:spPr>
          <a:xfrm>
            <a:off x="731520" y="4064000"/>
            <a:ext cx="10234295" cy="1814830"/>
          </a:xfrm>
          <a:prstGeom prst="rect">
            <a:avLst/>
          </a:prstGeom>
          <a:solidFill>
            <a:schemeClr val="accent2">
              <a:lumMod val="20000"/>
              <a:lumOff val="80000"/>
            </a:schemeClr>
          </a:solidFill>
        </p:spPr>
        <p:txBody>
          <a:bodyPr wrap="square" rtlCol="0">
            <a:spAutoFit/>
          </a:bodyPr>
          <a:p>
            <a:pPr indent="457200"/>
            <a:r>
              <a:rPr lang="zh-CN" altLang="en-US" sz="2800">
                <a:solidFill>
                  <a:schemeClr val="dk1"/>
                </a:solidFill>
                <a:latin typeface="Calibri" panose="020F0502020204030204" charset="0"/>
                <a:ea typeface="幼圆" panose="02010509060101010101" pitchFamily="49" charset="-122"/>
                <a:cs typeface="Calibri" panose="020F0502020204030204" charset="0"/>
                <a:sym typeface="+mn-ea"/>
              </a:rPr>
              <a:t>Some of Nat</a:t>
            </a:r>
            <a:r>
              <a:rPr lang="en-US" altLang="zh-CN" sz="2800">
                <a:solidFill>
                  <a:schemeClr val="dk1"/>
                </a:solidFill>
                <a:latin typeface="Calibri" panose="020F0502020204030204" charset="0"/>
                <a:ea typeface="幼圆" panose="02010509060101010101" pitchFamily="49" charset="-122"/>
                <a:cs typeface="Calibri" panose="020F0502020204030204" charset="0"/>
                <a:sym typeface="+mn-ea"/>
              </a:rPr>
              <a:t>’</a:t>
            </a:r>
            <a:r>
              <a:rPr lang="zh-CN" altLang="en-US" sz="2800">
                <a:solidFill>
                  <a:schemeClr val="dk1"/>
                </a:solidFill>
                <a:latin typeface="Calibri" panose="020F0502020204030204" charset="0"/>
                <a:ea typeface="幼圆" panose="02010509060101010101" pitchFamily="49" charset="-122"/>
                <a:cs typeface="Calibri" panose="020F0502020204030204" charset="0"/>
                <a:sym typeface="+mn-ea"/>
              </a:rPr>
              <a:t>s tricks </a:t>
            </a:r>
            <a:r>
              <a:rPr lang="zh-CN" altLang="en-US" sz="2800" b="1">
                <a:solidFill>
                  <a:srgbClr val="C00000"/>
                </a:solidFill>
                <a:latin typeface="Calibri" panose="020F0502020204030204" charset="0"/>
                <a:ea typeface="幼圆" panose="02010509060101010101" pitchFamily="49" charset="-122"/>
                <a:cs typeface="Calibri" panose="020F0502020204030204" charset="0"/>
                <a:sym typeface="+mn-ea"/>
              </a:rPr>
              <a:t>were not so successful</a:t>
            </a:r>
            <a:r>
              <a:rPr lang="zh-CN" altLang="en-US" sz="2800">
                <a:solidFill>
                  <a:schemeClr val="dk1"/>
                </a:solidFill>
                <a:latin typeface="Calibri" panose="020F0502020204030204" charset="0"/>
                <a:ea typeface="幼圆" panose="02010509060101010101" pitchFamily="49" charset="-122"/>
                <a:cs typeface="Calibri" panose="020F0502020204030204" charset="0"/>
                <a:sym typeface="+mn-ea"/>
              </a:rPr>
              <a:t>. Mom didn</a:t>
            </a:r>
            <a:r>
              <a:rPr lang="en-US" altLang="zh-CN" sz="2800">
                <a:solidFill>
                  <a:schemeClr val="dk1"/>
                </a:solidFill>
                <a:latin typeface="Calibri" panose="020F0502020204030204" charset="0"/>
                <a:ea typeface="幼圆" panose="02010509060101010101" pitchFamily="49" charset="-122"/>
                <a:cs typeface="Calibri" panose="020F0502020204030204" charset="0"/>
                <a:sym typeface="+mn-ea"/>
              </a:rPr>
              <a:t>’</a:t>
            </a:r>
            <a:r>
              <a:rPr lang="zh-CN" altLang="en-US" sz="2800">
                <a:solidFill>
                  <a:schemeClr val="dk1"/>
                </a:solidFill>
                <a:latin typeface="Calibri" panose="020F0502020204030204" charset="0"/>
                <a:ea typeface="幼圆" panose="02010509060101010101" pitchFamily="49" charset="-122"/>
                <a:cs typeface="Calibri" panose="020F0502020204030204" charset="0"/>
                <a:sym typeface="+mn-ea"/>
              </a:rPr>
              <a:t>t think finding a furry toy mouse in the fridge was humorous at all. After she calmed down a bit, she said, </a:t>
            </a:r>
            <a:r>
              <a:rPr lang="en-US" altLang="zh-CN" sz="2800">
                <a:solidFill>
                  <a:schemeClr val="dk1"/>
                </a:solidFill>
                <a:latin typeface="Calibri" panose="020F0502020204030204" charset="0"/>
                <a:ea typeface="幼圆" panose="02010509060101010101" pitchFamily="49" charset="-122"/>
                <a:cs typeface="Calibri" panose="020F0502020204030204" charset="0"/>
                <a:sym typeface="+mn-ea"/>
              </a:rPr>
              <a:t>“</a:t>
            </a:r>
            <a:r>
              <a:rPr lang="zh-CN" altLang="en-US" sz="2800">
                <a:solidFill>
                  <a:schemeClr val="dk1"/>
                </a:solidFill>
                <a:latin typeface="Calibri" panose="020F0502020204030204" charset="0"/>
                <a:ea typeface="幼圆" panose="02010509060101010101" pitchFamily="49" charset="-122"/>
                <a:cs typeface="Calibri" panose="020F0502020204030204" charset="0"/>
                <a:sym typeface="+mn-ea"/>
              </a:rPr>
              <a:t>That</a:t>
            </a:r>
            <a:r>
              <a:rPr lang="en-US" altLang="zh-CN" sz="2800">
                <a:solidFill>
                  <a:schemeClr val="dk1"/>
                </a:solidFill>
                <a:latin typeface="Calibri" panose="020F0502020204030204" charset="0"/>
                <a:ea typeface="幼圆" panose="02010509060101010101" pitchFamily="49" charset="-122"/>
                <a:cs typeface="Calibri" panose="020F0502020204030204" charset="0"/>
                <a:sym typeface="+mn-ea"/>
              </a:rPr>
              <a:t>’</a:t>
            </a:r>
            <a:r>
              <a:rPr lang="zh-CN" altLang="en-US" sz="2800">
                <a:solidFill>
                  <a:schemeClr val="dk1"/>
                </a:solidFill>
                <a:latin typeface="Calibri" panose="020F0502020204030204" charset="0"/>
                <a:ea typeface="幼圆" panose="02010509060101010101" pitchFamily="49" charset="-122"/>
                <a:cs typeface="Calibri" panose="020F0502020204030204" charset="0"/>
                <a:sym typeface="+mn-ea"/>
              </a:rPr>
              <a:t>s it! </a:t>
            </a:r>
            <a:r>
              <a:rPr lang="zh-CN" altLang="en-US" sz="2800" b="1">
                <a:solidFill>
                  <a:srgbClr val="C00000"/>
                </a:solidFill>
                <a:latin typeface="Calibri" panose="020F0502020204030204" charset="0"/>
                <a:ea typeface="幼圆" panose="02010509060101010101" pitchFamily="49" charset="-122"/>
                <a:cs typeface="Calibri" panose="020F0502020204030204" charset="0"/>
                <a:sym typeface="+mn-ea"/>
              </a:rPr>
              <a:t>There</a:t>
            </a:r>
            <a:r>
              <a:rPr lang="en-US" altLang="zh-CN" sz="2800" b="1">
                <a:solidFill>
                  <a:srgbClr val="C00000"/>
                </a:solidFill>
                <a:latin typeface="Calibri" panose="020F0502020204030204" charset="0"/>
                <a:ea typeface="幼圆" panose="02010509060101010101" pitchFamily="49" charset="-122"/>
                <a:cs typeface="Calibri" panose="020F0502020204030204" charset="0"/>
                <a:sym typeface="+mn-ea"/>
              </a:rPr>
              <a:t>’</a:t>
            </a:r>
            <a:r>
              <a:rPr lang="zh-CN" altLang="en-US" sz="2800" b="1">
                <a:solidFill>
                  <a:srgbClr val="C00000"/>
                </a:solidFill>
                <a:latin typeface="Calibri" panose="020F0502020204030204" charset="0"/>
                <a:ea typeface="幼圆" panose="02010509060101010101" pitchFamily="49" charset="-122"/>
                <a:cs typeface="Calibri" panose="020F0502020204030204" charset="0"/>
                <a:sym typeface="+mn-ea"/>
              </a:rPr>
              <a:t>s a ban </a:t>
            </a:r>
            <a:r>
              <a:rPr lang="zh-CN" altLang="en-US" sz="2800">
                <a:solidFill>
                  <a:schemeClr val="dk1"/>
                </a:solidFill>
                <a:latin typeface="Calibri" panose="020F0502020204030204" charset="0"/>
                <a:ea typeface="幼圆" panose="02010509060101010101" pitchFamily="49" charset="-122"/>
                <a:cs typeface="Calibri" panose="020F0502020204030204" charset="0"/>
                <a:sym typeface="+mn-ea"/>
              </a:rPr>
              <a:t>on Nat tricks for two weeks.</a:t>
            </a:r>
            <a:r>
              <a:rPr lang="en-US" altLang="zh-CN" sz="2800">
                <a:solidFill>
                  <a:schemeClr val="dk1"/>
                </a:solidFill>
                <a:latin typeface="Calibri" panose="020F0502020204030204" charset="0"/>
                <a:ea typeface="幼圆" panose="02010509060101010101" pitchFamily="49" charset="-122"/>
                <a:cs typeface="Calibri" panose="020F0502020204030204" charset="0"/>
                <a:sym typeface="+mn-ea"/>
              </a:rPr>
              <a:t>” </a:t>
            </a:r>
            <a:r>
              <a:rPr lang="zh-CN" altLang="en-US" sz="2800">
                <a:solidFill>
                  <a:schemeClr val="dk1"/>
                </a:solidFill>
                <a:latin typeface="Calibri" panose="020F0502020204030204" charset="0"/>
                <a:ea typeface="幼圆" panose="02010509060101010101" pitchFamily="49" charset="-122"/>
                <a:cs typeface="Calibri" panose="020F0502020204030204" charset="0"/>
                <a:sym typeface="+mn-ea"/>
              </a:rPr>
              <a:t>（可参照原文） </a:t>
            </a:r>
            <a:endParaRPr lang="en-US" altLang="zh-CN" sz="2800" i="1"/>
          </a:p>
        </p:txBody>
      </p:sp>
      <p:sp>
        <p:nvSpPr>
          <p:cNvPr id="7" name="文本框 6"/>
          <p:cNvSpPr txBox="1"/>
          <p:nvPr>
            <p:custDataLst>
              <p:tags r:id="rId5"/>
            </p:custDataLst>
          </p:nvPr>
        </p:nvSpPr>
        <p:spPr>
          <a:xfrm>
            <a:off x="4166235" y="3016885"/>
            <a:ext cx="6163310" cy="521970"/>
          </a:xfrm>
          <a:prstGeom prst="rect">
            <a:avLst/>
          </a:prstGeom>
          <a:solidFill>
            <a:schemeClr val="accent5">
              <a:lumMod val="20000"/>
              <a:lumOff val="80000"/>
            </a:schemeClr>
          </a:solidFill>
        </p:spPr>
        <p:txBody>
          <a:bodyPr wrap="square" rtlCol="0">
            <a:spAutoFit/>
          </a:bodyPr>
          <a:p>
            <a:r>
              <a:rPr lang="zh-CN" altLang="en-US" sz="2800" i="1">
                <a:solidFill>
                  <a:schemeClr val="accent1">
                    <a:lumMod val="50000"/>
                  </a:schemeClr>
                </a:solidFill>
              </a:rPr>
              <a:t>一颗冉冉升起的开心果星在此陨落</a:t>
            </a:r>
            <a:endParaRPr lang="zh-CN" altLang="en-US" sz="2800" i="1">
              <a:solidFill>
                <a:schemeClr val="accent1">
                  <a:lumMod val="50000"/>
                </a:schemeClr>
              </a:solidFill>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ldLvl="0" animBg="1"/>
      <p:bldP spid="7"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1.0"/>
  <p:tag name="KSO_WM_BEAUTIFY_FLAG" val="#wm#"/>
</p:tagLst>
</file>

<file path=ppt/tags/tag10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1.0"/>
  <p:tag name="KSO_WM_BEAUTIFY_FLAG" val="#wm#"/>
</p:tagLst>
</file>

<file path=ppt/tags/tag12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9*i*2"/>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1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Lst>
</file>

<file path=ppt/tags/tag1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Lst>
</file>

<file path=ppt/tags/tag1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8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Lst>
</file>

<file path=ppt/tags/tag1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5*i*5"/>
  <p:tag name="KSO_WM_UNIT_LAYERLEVEL" val="1"/>
  <p:tag name="KSO_WM_TAG_VERSION" val="1.0"/>
  <p:tag name="KSO_WM_BEAUTIFY_FLAG" val="#wm#"/>
</p:tagLst>
</file>

<file path=ppt/tags/tag19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9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19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Lst>
</file>

<file path=ppt/tags/tag20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20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21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Lst>
</file>

<file path=ppt/tags/tag21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Lst>
</file>

<file path=ppt/tags/tag21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59"/>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59"/>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8.xml><?xml version="1.0" encoding="utf-8"?>
<p:tagLst xmlns:p="http://schemas.openxmlformats.org/presentationml/2006/main">
  <p:tag name="KSO_WM_TEMPLATE_SUBCATEGORY" val="0"/>
  <p:tag name="KSO_WM_TEMPLATE_COLOR_TYPE" val="1"/>
  <p:tag name="KSO_WM_TEMPLATE_THUMBS_INDEX" val="1、4、7、8、10、11、12、13、15"/>
  <p:tag name="KSO_WM_TAG_VERSION" val="1.0"/>
  <p:tag name="KSO_WM_BEAUTIFY_FLAG" val="#wm#"/>
  <p:tag name="KSO_WM_TEMPLATE_CATEGORY" val="custom"/>
  <p:tag name="KSO_WM_TEMPLATE_INDEX" val="20202659"/>
  <p:tag name="KSO_WM_TEMPLATE_MASTER_TYPE" val="1"/>
  <p:tag name="KSO_WM_TEMPLATE_MASTER_THUMB_INDEX" val="12"/>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1.0"/>
  <p:tag name="KSO_WM_BEAUTIFY_FLAG" val="#wm#"/>
</p:tagLst>
</file>

<file path=ppt/tags/tag26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1.0"/>
  <p:tag name="KSO_WM_BEAUTIFY_FLAG" val="#wm#"/>
</p:tagLst>
</file>

<file path=ppt/tags/tag27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1.0"/>
  <p:tag name="KSO_WM_BEAUTIFY_FLAG" val="#wm#"/>
</p:tagLst>
</file>

<file path=ppt/tags/tag29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9*i*2"/>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33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3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3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3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34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Lst>
</file>

<file path=ppt/tags/tag34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Lst>
</file>

<file path=ppt/tags/tag34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4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4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4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4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4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34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5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5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5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5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5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5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35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5*i*5"/>
  <p:tag name="KSO_WM_UNIT_LAYERLEVEL" val="1"/>
  <p:tag name="KSO_WM_TAG_VERSION" val="1.0"/>
  <p:tag name="KSO_WM_BEAUTIFY_FLAG" val="#wm#"/>
</p:tagLst>
</file>

<file path=ppt/tags/tag35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5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6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6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6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6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36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36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6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6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6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7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7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Lst>
</file>

<file path=ppt/tags/tag37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37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38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Lst>
</file>

<file path=ppt/tags/tag38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Lst>
</file>

<file path=ppt/tags/tag38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59"/>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59"/>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5.xml><?xml version="1.0" encoding="utf-8"?>
<p:tagLst xmlns:p="http://schemas.openxmlformats.org/presentationml/2006/main">
  <p:tag name="KSO_WM_TEMPLATE_SUBCATEGORY" val="0"/>
  <p:tag name="KSO_WM_TEMPLATE_COLOR_TYPE" val="1"/>
  <p:tag name="KSO_WM_TEMPLATE_THUMBS_INDEX" val="1、4、7、8、10、11、12、13、15"/>
  <p:tag name="KSO_WM_TAG_VERSION" val="1.0"/>
  <p:tag name="KSO_WM_BEAUTIFY_FLAG" val="#wm#"/>
  <p:tag name="KSO_WM_TEMPLATE_CATEGORY" val="custom"/>
  <p:tag name="KSO_WM_TEMPLATE_INDEX" val="20202659"/>
  <p:tag name="KSO_WM_TEMPLATE_MASTER_TYPE" val="1"/>
  <p:tag name="KSO_WM_TEMPLATE_MASTER_THUMB_INDEX" val="12"/>
</p:tagLst>
</file>

<file path=ppt/tags/tag396.xml><?xml version="1.0" encoding="utf-8"?>
<p:tagLst xmlns:p="http://schemas.openxmlformats.org/presentationml/2006/main">
  <p:tag name="KSO_WM_UNIT_ISCONTENTSTITLE" val="0"/>
  <p:tag name="KSO_WM_UNIT_PRESET_TEXT" val="卡通模板PPT"/>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2659_1*a*1"/>
  <p:tag name="KSO_WM_TEMPLATE_CATEGORY" val="custom"/>
  <p:tag name="KSO_WM_TEMPLATE_INDEX" val="20202659"/>
  <p:tag name="KSO_WM_UNIT_LAYERLEVEL" val="1"/>
  <p:tag name="KSO_WM_TAG_VERSION" val="1.0"/>
  <p:tag name="KSO_WM_BEAUTIFY_FLAG" val="#wm#"/>
  <p:tag name="KSO_WM_UNIT_ISNUMDGMTITLE" val="0"/>
</p:tagLst>
</file>

<file path=ppt/tags/tag397.xml><?xml version="1.0" encoding="utf-8"?>
<p:tagLst xmlns:p="http://schemas.openxmlformats.org/presentationml/2006/main">
  <p:tag name="KSO_WM_TEMPLATE_THUMBS_INDEX" val="1、4、7、8、10、11、12、13、15"/>
  <p:tag name="KSO_WM_SLIDE_ID" val="custom20202659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2659"/>
  <p:tag name="KSO_WM_SLIDE_LAYOUT" val="a"/>
  <p:tag name="KSO_WM_SLIDE_LAYOUT_CNT" val="1"/>
</p:tagLst>
</file>

<file path=ppt/tags/tag39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WM_BEAUTIFY_SHAPE_IDENTITY" val="{7d8420fe-d608-436b-ba2d-8e47ba40ceb3}"/>
</p:tagLst>
</file>

<file path=ppt/tags/tag3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KSO_WM_BEAUTIFY_FLAG" val="#wm#"/>
  <p:tag name="KSO_WM_TEMPLATE_CATEGORY" val="custom"/>
  <p:tag name="KSO_WM_TEMPLATE_INDEX" val="20205081"/>
  <p:tag name="KSO_WM_SLIDE_BK_DARK_LIGHT" val="2"/>
  <p:tag name="KSO_WM_SLIDE_BACKGROUND_TYPE" val="general"/>
</p:tagLst>
</file>

<file path=ppt/tags/tag401.xml><?xml version="1.0" encoding="utf-8"?>
<p:tagLst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59_10*a*1"/>
  <p:tag name="KSO_WM_TEMPLATE_CATEGORY" val="custom"/>
  <p:tag name="KSO_WM_TEMPLATE_INDEX" val="20202659"/>
  <p:tag name="KSO_WM_UNIT_LAYERLEVEL" val="1"/>
  <p:tag name="KSO_WM_TAG_VERSION" val="1.0"/>
  <p:tag name="KSO_WM_BEAUTIFY_FLAG" val="#wm#"/>
  <p:tag name="KSO_WM_UNIT_ISNUMDGMTITLE" val="0"/>
</p:tagLst>
</file>

<file path=ppt/tags/tag402.xml><?xml version="1.0" encoding="utf-8"?>
<p:tagLst xmlns:p="http://schemas.openxmlformats.org/presentationml/2006/main">
  <p:tag name="KSO_WM_UNIT_PRESET_TEXT" val="点击此处添加正文，文字是您思想的提炼，为了演示发布的良好效果，请言简意赅的阐述您的观点。&#13;您的正文已经经简明扼要，字字珠玑，但信息却千丝万缕、错综复杂，需要用更多的文字来表述；但请您尽可能提炼思想的精髓，否则容易造成观者的阅读压力，适得其反。"/>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659_10*f*1"/>
  <p:tag name="KSO_WM_TEMPLATE_CATEGORY" val="custom"/>
  <p:tag name="KSO_WM_TEMPLATE_INDEX" val="20202659"/>
  <p:tag name="KSO_WM_UNIT_LAYERLEVEL" val="1"/>
  <p:tag name="KSO_WM_TAG_VERSION" val="1.0"/>
  <p:tag name="KSO_WM_BEAUTIFY_FLAG" val="#wm#"/>
  <p:tag name="KSO_WM_UNIT_SUBTYPE" val="a"/>
</p:tagLst>
</file>

<file path=ppt/tags/tag403.xml><?xml version="1.0" encoding="utf-8"?>
<p:tagLst xmlns:p="http://schemas.openxmlformats.org/presentationml/2006/main">
  <p:tag name="KSO_WM_SLIDE_ID" val="custom20202659_10"/>
  <p:tag name="KSO_WM_TEMPLATE_SUBCATEGORY" val="0"/>
  <p:tag name="KSO_WM_TEMPLATE_MASTER_TYPE" val="1"/>
  <p:tag name="KSO_WM_TEMPLATE_COLOR_TYPE" val="1"/>
  <p:tag name="KSO_WM_SLIDE_TYPE" val="text"/>
  <p:tag name="KSO_WM_SLIDE_SUBTYPE" val="picTxt"/>
  <p:tag name="KSO_WM_SLIDE_ITEM_CNT" val="0"/>
  <p:tag name="KSO_WM_SLIDE_INDEX" val="10"/>
  <p:tag name="KSO_WM_SLIDE_SIZE" val="865*400"/>
  <p:tag name="KSO_WM_SLIDE_POSITION" val="45*60"/>
  <p:tag name="KSO_WM_TAG_VERSION" val="1.0"/>
  <p:tag name="KSO_WM_BEAUTIFY_FLAG" val="#wm#"/>
  <p:tag name="KSO_WM_TEMPLATE_CATEGORY" val="custom"/>
  <p:tag name="KSO_WM_TEMPLATE_INDEX" val="20202659"/>
  <p:tag name="KSO_WM_SLIDE_LAYOUT" val="a_d_f"/>
  <p:tag name="KSO_WM_SLIDE_LAYOUT_CNT" val="1_1_1"/>
</p:tagLst>
</file>

<file path=ppt/tags/tag404.xml><?xml version="1.0" encoding="utf-8"?>
<p:tagLst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59_10*a*1"/>
  <p:tag name="KSO_WM_TEMPLATE_CATEGORY" val="custom"/>
  <p:tag name="KSO_WM_TEMPLATE_INDEX" val="20202659"/>
  <p:tag name="KSO_WM_UNIT_LAYERLEVEL" val="1"/>
  <p:tag name="KSO_WM_TAG_VERSION" val="1.0"/>
  <p:tag name="KSO_WM_BEAUTIFY_FLAG" val="#wm#"/>
  <p:tag name="KSO_WM_UNIT_ISNUMDGMTITLE" val="0"/>
</p:tagLst>
</file>

<file path=ppt/tags/tag405.xml><?xml version="1.0" encoding="utf-8"?>
<p:tagLst xmlns:p="http://schemas.openxmlformats.org/presentationml/2006/main">
  <p:tag name="KSO_WM_UNIT_PRESET_TEXT" val="点击此处添加正文，文字是您思想的提炼，为了演示发布的良好效果，请言简意赅的阐述您的观点。&#13;您的正文已经经简明扼要，字字珠玑，但信息却千丝万缕、错综复杂，需要用更多的文字来表述；但请您尽可能提炼思想的精髓，否则容易造成观者的阅读压力，适得其反。"/>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659_10*f*1"/>
  <p:tag name="KSO_WM_TEMPLATE_CATEGORY" val="custom"/>
  <p:tag name="KSO_WM_TEMPLATE_INDEX" val="20202659"/>
  <p:tag name="KSO_WM_UNIT_LAYERLEVEL" val="1"/>
  <p:tag name="KSO_WM_TAG_VERSION" val="1.0"/>
  <p:tag name="KSO_WM_BEAUTIFY_FLAG" val="#wm#"/>
  <p:tag name="KSO_WM_UNIT_SUBTYPE" val="a"/>
</p:tagLst>
</file>

<file path=ppt/tags/tag406.xml><?xml version="1.0" encoding="utf-8"?>
<p:tagLst xmlns:p="http://schemas.openxmlformats.org/presentationml/2006/main">
  <p:tag name="KSO_WM_SLIDE_ID" val="custom20202659_10"/>
  <p:tag name="KSO_WM_TEMPLATE_SUBCATEGORY" val="0"/>
  <p:tag name="KSO_WM_TEMPLATE_MASTER_TYPE" val="1"/>
  <p:tag name="KSO_WM_TEMPLATE_COLOR_TYPE" val="1"/>
  <p:tag name="KSO_WM_SLIDE_TYPE" val="text"/>
  <p:tag name="KSO_WM_SLIDE_SUBTYPE" val="picTxt"/>
  <p:tag name="KSO_WM_SLIDE_ITEM_CNT" val="0"/>
  <p:tag name="KSO_WM_SLIDE_INDEX" val="10"/>
  <p:tag name="KSO_WM_SLIDE_SIZE" val="865*400"/>
  <p:tag name="KSO_WM_SLIDE_POSITION" val="45*60"/>
  <p:tag name="KSO_WM_TAG_VERSION" val="1.0"/>
  <p:tag name="KSO_WM_BEAUTIFY_FLAG" val="#wm#"/>
  <p:tag name="KSO_WM_TEMPLATE_CATEGORY" val="custom"/>
  <p:tag name="KSO_WM_TEMPLATE_INDEX" val="20202659"/>
  <p:tag name="KSO_WM_SLIDE_LAYOUT" val="a_d_f"/>
  <p:tag name="KSO_WM_SLIDE_LAYOUT_CNT" val="1_1_1"/>
</p:tagLst>
</file>

<file path=ppt/tags/tag407.xml><?xml version="1.0" encoding="utf-8"?>
<p:tagLst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59_10*a*1"/>
  <p:tag name="KSO_WM_TEMPLATE_CATEGORY" val="custom"/>
  <p:tag name="KSO_WM_TEMPLATE_INDEX" val="20202659"/>
  <p:tag name="KSO_WM_UNIT_LAYERLEVEL" val="1"/>
  <p:tag name="KSO_WM_TAG_VERSION" val="1.0"/>
  <p:tag name="KSO_WM_BEAUTIFY_FLAG" val="#wm#"/>
  <p:tag name="KSO_WM_UNIT_ISNUMDGMTITLE" val="0"/>
</p:tagLst>
</file>

<file path=ppt/tags/tag408.xml><?xml version="1.0" encoding="utf-8"?>
<p:tagLst xmlns:p="http://schemas.openxmlformats.org/presentationml/2006/main">
  <p:tag name="KSO_WM_UNIT_PRESET_TEXT" val="点击此处添加正文，文字是您思想的提炼，为了演示发布的良好效果，请言简意赅的阐述您的观点。&#13;您的正文已经经简明扼要，字字珠玑，但信息却千丝万缕、错综复杂，需要用更多的文字来表述；但请您尽可能提炼思想的精髓，否则容易造成观者的阅读压力，适得其反。"/>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659_10*f*1"/>
  <p:tag name="KSO_WM_TEMPLATE_CATEGORY" val="custom"/>
  <p:tag name="KSO_WM_TEMPLATE_INDEX" val="20202659"/>
  <p:tag name="KSO_WM_UNIT_LAYERLEVEL" val="1"/>
  <p:tag name="KSO_WM_TAG_VERSION" val="1.0"/>
  <p:tag name="KSO_WM_BEAUTIFY_FLAG" val="#wm#"/>
  <p:tag name="KSO_WM_UNIT_SUBTYPE" val="a"/>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SLIDE_ID" val="custom20202659_10"/>
  <p:tag name="KSO_WM_TEMPLATE_SUBCATEGORY" val="0"/>
  <p:tag name="KSO_WM_TEMPLATE_MASTER_TYPE" val="1"/>
  <p:tag name="KSO_WM_TEMPLATE_COLOR_TYPE" val="1"/>
  <p:tag name="KSO_WM_SLIDE_TYPE" val="text"/>
  <p:tag name="KSO_WM_SLIDE_SUBTYPE" val="picTxt"/>
  <p:tag name="KSO_WM_SLIDE_ITEM_CNT" val="0"/>
  <p:tag name="KSO_WM_SLIDE_INDEX" val="10"/>
  <p:tag name="KSO_WM_SLIDE_SIZE" val="865*400"/>
  <p:tag name="KSO_WM_SLIDE_POSITION" val="45*60"/>
  <p:tag name="KSO_WM_TAG_VERSION" val="1.0"/>
  <p:tag name="KSO_WM_BEAUTIFY_FLAG" val="#wm#"/>
  <p:tag name="KSO_WM_TEMPLATE_CATEGORY" val="custom"/>
  <p:tag name="KSO_WM_TEMPLATE_INDEX" val="20202659"/>
  <p:tag name="KSO_WM_SLIDE_LAYOUT" val="a_d_f"/>
  <p:tag name="KSO_WM_SLIDE_LAYOUT_CNT" val="1_1_1"/>
</p:tagLst>
</file>

<file path=ppt/tags/tag413.xml><?xml version="1.0" encoding="utf-8"?>
<p:tagLst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59_10*a*1"/>
  <p:tag name="KSO_WM_TEMPLATE_CATEGORY" val="custom"/>
  <p:tag name="KSO_WM_TEMPLATE_INDEX" val="20202659"/>
  <p:tag name="KSO_WM_UNIT_LAYERLEVEL" val="1"/>
  <p:tag name="KSO_WM_TAG_VERSION" val="1.0"/>
  <p:tag name="KSO_WM_BEAUTIFY_FLAG" val="#wm#"/>
  <p:tag name="KSO_WM_UNIT_ISNUMDGMTITLE" val="0"/>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SLIDE_ID" val="custom20202659_10"/>
  <p:tag name="KSO_WM_TEMPLATE_SUBCATEGORY" val="0"/>
  <p:tag name="KSO_WM_TEMPLATE_MASTER_TYPE" val="1"/>
  <p:tag name="KSO_WM_TEMPLATE_COLOR_TYPE" val="1"/>
  <p:tag name="KSO_WM_SLIDE_TYPE" val="text"/>
  <p:tag name="KSO_WM_SLIDE_SUBTYPE" val="picTxt"/>
  <p:tag name="KSO_WM_SLIDE_ITEM_CNT" val="0"/>
  <p:tag name="KSO_WM_SLIDE_INDEX" val="10"/>
  <p:tag name="KSO_WM_SLIDE_SIZE" val="865*400"/>
  <p:tag name="KSO_WM_SLIDE_POSITION" val="45*60"/>
  <p:tag name="KSO_WM_TAG_VERSION" val="1.0"/>
  <p:tag name="KSO_WM_BEAUTIFY_FLAG" val="#wm#"/>
  <p:tag name="KSO_WM_TEMPLATE_CATEGORY" val="custom"/>
  <p:tag name="KSO_WM_TEMPLATE_INDEX" val="20202659"/>
  <p:tag name="KSO_WM_SLIDE_LAYOUT" val="a_d_f"/>
  <p:tag name="KSO_WM_SLIDE_LAYOUT_CNT" val="1_1_1"/>
</p:tagLst>
</file>

<file path=ppt/tags/tag418.xml><?xml version="1.0" encoding="utf-8"?>
<p:tagLst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59_10*a*1"/>
  <p:tag name="KSO_WM_TEMPLATE_CATEGORY" val="custom"/>
  <p:tag name="KSO_WM_TEMPLATE_INDEX" val="20202659"/>
  <p:tag name="KSO_WM_UNIT_LAYERLEVEL" val="1"/>
  <p:tag name="KSO_WM_TAG_VERSION" val="1.0"/>
  <p:tag name="KSO_WM_BEAUTIFY_FLAG" val="#wm#"/>
  <p:tag name="KSO_WM_UNIT_ISNUMDGMTITLE" val="0"/>
</p:tagLst>
</file>

<file path=ppt/tags/tag419.xml><?xml version="1.0" encoding="utf-8"?>
<p:tagLst xmlns:p="http://schemas.openxmlformats.org/presentationml/2006/main">
  <p:tag name="KSO_WM_UNIT_PRESET_TEXT" val="点击此处添加正文，文字是您思想的提炼，为了演示发布的良好效果，请言简意赅的阐述您的观点。&#13;您的正文已经经简明扼要，字字珠玑，但信息却千丝万缕、错综复杂，需要用更多的文字来表述；但请您尽可能提炼思想的精髓，否则容易造成观者的阅读压力，适得其反。"/>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659_10*f*1"/>
  <p:tag name="KSO_WM_TEMPLATE_CATEGORY" val="custom"/>
  <p:tag name="KSO_WM_TEMPLATE_INDEX" val="20202659"/>
  <p:tag name="KSO_WM_UNIT_LAYERLEVEL" val="1"/>
  <p:tag name="KSO_WM_TAG_VERSION" val="1.0"/>
  <p:tag name="KSO_WM_BEAUTIFY_FLAG" val="#wm#"/>
  <p:tag name="KSO_WM_UNIT_SUBTYPE" val="a"/>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SLIDE_ID" val="custom20202659_10"/>
  <p:tag name="KSO_WM_TEMPLATE_SUBCATEGORY" val="0"/>
  <p:tag name="KSO_WM_TEMPLATE_MASTER_TYPE" val="1"/>
  <p:tag name="KSO_WM_TEMPLATE_COLOR_TYPE" val="1"/>
  <p:tag name="KSO_WM_SLIDE_TYPE" val="text"/>
  <p:tag name="KSO_WM_SLIDE_SUBTYPE" val="picTxt"/>
  <p:tag name="KSO_WM_SLIDE_ITEM_CNT" val="0"/>
  <p:tag name="KSO_WM_SLIDE_INDEX" val="10"/>
  <p:tag name="KSO_WM_SLIDE_SIZE" val="865*400"/>
  <p:tag name="KSO_WM_SLIDE_POSITION" val="45*60"/>
  <p:tag name="KSO_WM_TAG_VERSION" val="1.0"/>
  <p:tag name="KSO_WM_BEAUTIFY_FLAG" val="#wm#"/>
  <p:tag name="KSO_WM_TEMPLATE_CATEGORY" val="custom"/>
  <p:tag name="KSO_WM_TEMPLATE_INDEX" val="20202659"/>
  <p:tag name="KSO_WM_SLIDE_LAYOUT" val="a_d_f"/>
  <p:tag name="KSO_WM_SLIDE_LAYOUT_CNT" val="1_1_1"/>
</p:tagLst>
</file>

<file path=ppt/tags/tag422.xml><?xml version="1.0" encoding="utf-8"?>
<p:tagLst xmlns:p="http://schemas.openxmlformats.org/presentationml/2006/main">
  <p:tag name="KSO_WM_UNIT_ISCONTENTS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59_11*a*1"/>
  <p:tag name="KSO_WM_TEMPLATE_CATEGORY" val="custom"/>
  <p:tag name="KSO_WM_TEMPLATE_INDEX" val="20202659"/>
  <p:tag name="KSO_WM_UNIT_LAYERLEVEL" val="1"/>
  <p:tag name="KSO_WM_TAG_VERSION" val="1.0"/>
  <p:tag name="KSO_WM_BEAUTIFY_FLAG" val="#wm#"/>
  <p:tag name="KSO_WM_UNIT_ISNUMDGMTITLE" val="0"/>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SLIDE_ID" val="custom20202659_11"/>
  <p:tag name="KSO_WM_TEMPLATE_SUBCATEGORY" val="0"/>
  <p:tag name="KSO_WM_TEMPLATE_MASTER_TYPE" val="1"/>
  <p:tag name="KSO_WM_TEMPLATE_COLOR_TYPE" val="1"/>
  <p:tag name="KSO_WM_SLIDE_TYPE" val="text"/>
  <p:tag name="KSO_WM_SLIDE_SUBTYPE" val="picTxt"/>
  <p:tag name="KSO_WM_SLIDE_ITEM_CNT" val="0"/>
  <p:tag name="KSO_WM_SLIDE_INDEX" val="11"/>
  <p:tag name="KSO_WM_SLIDE_SIZE" val="864*430"/>
  <p:tag name="KSO_WM_SLIDE_POSITION" val="48*61"/>
  <p:tag name="KSO_WM_TAG_VERSION" val="1.0"/>
  <p:tag name="KSO_WM_BEAUTIFY_FLAG" val="#wm#"/>
  <p:tag name="KSO_WM_TEMPLATE_CATEGORY" val="custom"/>
  <p:tag name="KSO_WM_TEMPLATE_INDEX" val="20202659"/>
  <p:tag name="KSO_WM_SLIDE_LAYOUT" val="a_d_f"/>
  <p:tag name="KSO_WM_SLIDE_LAYOUT_CNT" val="1_1_1"/>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SLIDE_ID" val="custom20202659_12"/>
  <p:tag name="KSO_WM_TEMPLATE_SUBCATEGORY" val="0"/>
  <p:tag name="KSO_WM_TEMPLATE_MASTER_TYPE" val="1"/>
  <p:tag name="KSO_WM_TEMPLATE_COLOR_TYPE" val="1"/>
  <p:tag name="KSO_WM_SLIDE_TYPE" val="text"/>
  <p:tag name="KSO_WM_SLIDE_SUBTYPE" val="picTxt"/>
  <p:tag name="KSO_WM_SLIDE_ITEM_CNT" val="0"/>
  <p:tag name="KSO_WM_SLIDE_INDEX" val="12"/>
  <p:tag name="KSO_WM_SLIDE_SIZE" val="866*434"/>
  <p:tag name="KSO_WM_SLIDE_POSITION" val="46*52"/>
  <p:tag name="KSO_WM_TAG_VERSION" val="1.0"/>
  <p:tag name="KSO_WM_BEAUTIFY_FLAG" val="#wm#"/>
  <p:tag name="KSO_WM_TEMPLATE_CATEGORY" val="custom"/>
  <p:tag name="KSO_WM_TEMPLATE_INDEX" val="20202659"/>
  <p:tag name="KSO_WM_SLIDE_LAYOUT" val="a_d_f"/>
  <p:tag name="KSO_WM_SLIDE_LAYOUT_CNT" val="1_1_1"/>
</p:tagLst>
</file>

<file path=ppt/tags/tag43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WM_BEAUTIFY_SHAPE_IDENTITY" val="{7d8420fe-d608-436b-ba2d-8e47ba40ceb3}"/>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wm#"/>
  <p:tag name="KSO_WM_TEMPLATE_CATEGORY" val="custom"/>
  <p:tag name="KSO_WM_TEMPLATE_INDEX" val="20205081"/>
  <p:tag name="KSO_WM_SLIDE_BK_DARK_LIGHT" val="2"/>
  <p:tag name="KSO_WM_SLIDE_BACKGROUND_TYPE" val="general"/>
</p:tagLst>
</file>

<file path=ppt/tags/tag43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WM_BEAUTIFY_SHAPE_IDENTITY" val="{7d8420fe-d608-436b-ba2d-8e47ba40ceb3}"/>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LIDE_BK_DARK_LIGHT" val="2"/>
  <p:tag name="KSO_WM_SLIDE_BACKGROUND_TYPE" val="general"/>
</p:tagLst>
</file>

<file path=ppt/tags/tag44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WM_BEAUTIFY_SHAPE_IDENTITY" val="{7d8420fe-d608-436b-ba2d-8e47ba40ceb3}"/>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wm#"/>
  <p:tag name="KSO_WM_TEMPLATE_CATEGORY" val="custom"/>
  <p:tag name="KSO_WM_TEMPLATE_INDEX" val="20205081"/>
  <p:tag name="KSO_WM_SLIDE_BK_DARK_LIGHT" val="2"/>
  <p:tag name="KSO_WM_SLIDE_BACKGROUND_TYPE" val="general"/>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KSO_WM_SLIDE_ID" val="custom20202659_8"/>
  <p:tag name="KSO_WM_TEMPLATE_SUBCATEGORY" val="0"/>
  <p:tag name="KSO_WM_TEMPLATE_MASTER_TYPE" val="1"/>
  <p:tag name="KSO_WM_TEMPLATE_COLOR_TYPE" val="1"/>
  <p:tag name="KSO_WM_SLIDE_TYPE" val="text"/>
  <p:tag name="KSO_WM_SLIDE_SUBTYPE" val="picTxt"/>
  <p:tag name="KSO_WM_SLIDE_ITEM_CNT" val="0"/>
  <p:tag name="KSO_WM_SLIDE_INDEX" val="8"/>
  <p:tag name="KSO_WM_SLIDE_SIZE" val="864*443"/>
  <p:tag name="KSO_WM_SLIDE_POSITION" val="47*48"/>
  <p:tag name="KSO_WM_TAG_VERSION" val="1.0"/>
  <p:tag name="KSO_WM_BEAUTIFY_FLAG" val="#wm#"/>
  <p:tag name="KSO_WM_TEMPLATE_CATEGORY" val="custom"/>
  <p:tag name="KSO_WM_TEMPLATE_INDEX" val="20202659"/>
  <p:tag name="KSO_WM_SLIDE_LAYOUT" val="a_d_f"/>
  <p:tag name="KSO_WM_SLIDE_LAYOUT_CNT" val="1_1_1"/>
</p:tagLst>
</file>

<file path=ppt/tags/tag448.xml><?xml version="1.0" encoding="utf-8"?>
<p:tagLst xmlns:p="http://schemas.openxmlformats.org/presentationml/2006/main">
  <p:tag name="KSO_WM_UNIT_ISCONTENTS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659_13*a*1"/>
  <p:tag name="KSO_WM_TEMPLATE_CATEGORY" val="custom"/>
  <p:tag name="KSO_WM_TEMPLATE_INDEX" val="20202659"/>
  <p:tag name="KSO_WM_UNIT_LAYERLEVEL" val="1"/>
  <p:tag name="KSO_WM_TAG_VERSION" val="1.0"/>
  <p:tag name="KSO_WM_BEAUTIFY_FLAG" val="#wm#"/>
  <p:tag name="KSO_WM_UNIT_ISNUMDGMTITLE" val="0"/>
</p:tagLst>
</file>

<file path=ppt/tags/tag449.xml><?xml version="1.0" encoding="utf-8"?>
<p:tagLst xmlns:p="http://schemas.openxmlformats.org/presentationml/2006/main">
  <p:tag name="KSO_WM_SLIDE_ID" val="custom20202659_13"/>
  <p:tag name="KSO_WM_TEMPLATE_SUBCATEGORY" val="0"/>
  <p:tag name="KSO_WM_TEMPLATE_MASTER_TYPE" val="1"/>
  <p:tag name="KSO_WM_TEMPLATE_COLOR_TYPE" val="1"/>
  <p:tag name="KSO_WM_SLIDE_TYPE" val="text"/>
  <p:tag name="KSO_WM_SLIDE_SUBTYPE" val="picTxt"/>
  <p:tag name="KSO_WM_SLIDE_ITEM_CNT" val="0"/>
  <p:tag name="KSO_WM_SLIDE_INDEX" val="13"/>
  <p:tag name="KSO_WM_SLIDE_SIZE" val="869*422"/>
  <p:tag name="KSO_WM_SLIDE_POSITION" val="45*18"/>
  <p:tag name="KSO_WM_TAG_VERSION" val="1.0"/>
  <p:tag name="KSO_WM_BEAUTIFY_FLAG" val="#wm#"/>
  <p:tag name="KSO_WM_TEMPLATE_CATEGORY" val="custom"/>
  <p:tag name="KSO_WM_TEMPLATE_INDEX" val="20202659"/>
  <p:tag name="KSO_WM_SLIDE_LAYOUT" val="a_d_f"/>
  <p:tag name="KSO_WM_SLIDE_LAYOUT_CNT" val="1_2_2"/>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SLIDE_ID" val="custom20202659_8"/>
  <p:tag name="KSO_WM_TEMPLATE_SUBCATEGORY" val="0"/>
  <p:tag name="KSO_WM_TEMPLATE_MASTER_TYPE" val="1"/>
  <p:tag name="KSO_WM_TEMPLATE_COLOR_TYPE" val="1"/>
  <p:tag name="KSO_WM_SLIDE_TYPE" val="text"/>
  <p:tag name="KSO_WM_SLIDE_SUBTYPE" val="picTxt"/>
  <p:tag name="KSO_WM_SLIDE_ITEM_CNT" val="0"/>
  <p:tag name="KSO_WM_SLIDE_INDEX" val="8"/>
  <p:tag name="KSO_WM_SLIDE_SIZE" val="864*443"/>
  <p:tag name="KSO_WM_SLIDE_POSITION" val="47*48"/>
  <p:tag name="KSO_WM_TAG_VERSION" val="1.0"/>
  <p:tag name="KSO_WM_BEAUTIFY_FLAG" val="#wm#"/>
  <p:tag name="KSO_WM_TEMPLATE_CATEGORY" val="custom"/>
  <p:tag name="KSO_WM_TEMPLATE_INDEX" val="20202659"/>
  <p:tag name="KSO_WM_SLIDE_LAYOUT" val="a_d_f"/>
  <p:tag name="KSO_WM_SLIDE_LAYOUT_CNT" val="1_1_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1.0"/>
  <p:tag name="KSO_WM_BEAUTIFY_FLAG" val="#wm#"/>
</p:tagLst>
</file>

<file path=ppt/tags/tag9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自定义 63">
      <a:dk1>
        <a:srgbClr val="000000"/>
      </a:dk1>
      <a:lt1>
        <a:srgbClr val="FFFFFF"/>
      </a:lt1>
      <a:dk2>
        <a:srgbClr val="FFF4EA"/>
      </a:dk2>
      <a:lt2>
        <a:srgbClr val="FFFFFF"/>
      </a:lt2>
      <a:accent1>
        <a:srgbClr val="EAB447"/>
      </a:accent1>
      <a:accent2>
        <a:srgbClr val="E3BC53"/>
      </a:accent2>
      <a:accent3>
        <a:srgbClr val="DEC660"/>
      </a:accent3>
      <a:accent4>
        <a:srgbClr val="D6CD6A"/>
      </a:accent4>
      <a:accent5>
        <a:srgbClr val="CFD676"/>
      </a:accent5>
      <a:accent6>
        <a:srgbClr val="CADF84"/>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63">
      <a:dk1>
        <a:srgbClr val="000000"/>
      </a:dk1>
      <a:lt1>
        <a:srgbClr val="FFFFFF"/>
      </a:lt1>
      <a:dk2>
        <a:srgbClr val="FFF4EA"/>
      </a:dk2>
      <a:lt2>
        <a:srgbClr val="FFFFFF"/>
      </a:lt2>
      <a:accent1>
        <a:srgbClr val="EAB447"/>
      </a:accent1>
      <a:accent2>
        <a:srgbClr val="E3BC53"/>
      </a:accent2>
      <a:accent3>
        <a:srgbClr val="DEC660"/>
      </a:accent3>
      <a:accent4>
        <a:srgbClr val="D6CD6A"/>
      </a:accent4>
      <a:accent5>
        <a:srgbClr val="CFD676"/>
      </a:accent5>
      <a:accent6>
        <a:srgbClr val="CADF84"/>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8423</Words>
  <Application>WPS 演示</Application>
  <PresentationFormat>宽屏</PresentationFormat>
  <Paragraphs>200</Paragraphs>
  <Slides>16</Slides>
  <Notes>4</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16</vt:i4>
      </vt:variant>
    </vt:vector>
  </HeadingPairs>
  <TitlesOfParts>
    <vt:vector size="32" baseType="lpstr">
      <vt:lpstr>Arial</vt:lpstr>
      <vt:lpstr>宋体</vt:lpstr>
      <vt:lpstr>Wingdings</vt:lpstr>
      <vt:lpstr>Wingdings</vt:lpstr>
      <vt:lpstr>微软雅黑</vt:lpstr>
      <vt:lpstr>汉仪乐喵体W</vt:lpstr>
      <vt:lpstr>幼圆</vt:lpstr>
      <vt:lpstr>Calibri</vt:lpstr>
      <vt:lpstr>Arial Unicode MS</vt:lpstr>
      <vt:lpstr>Times New Roman</vt:lpstr>
      <vt:lpstr>HelveticaNeue</vt:lpstr>
      <vt:lpstr>Helvetica 65 Medium</vt:lpstr>
      <vt:lpstr>华文新魏</vt:lpstr>
      <vt:lpstr>Office 主题​​</vt:lpstr>
      <vt:lpstr>3_Office 主题​​</vt:lpstr>
      <vt:lpstr>1_Office 主题​​</vt:lpstr>
      <vt:lpstr>PowerPoint 演示文稿</vt:lpstr>
      <vt:lpstr>2023届十校联考 读后续写 April Fools’ Day</vt:lpstr>
      <vt:lpstr>PowerPoint 演示文稿</vt:lpstr>
      <vt:lpstr>Questions</vt:lpstr>
      <vt:lpstr>Questions</vt:lpstr>
      <vt:lpstr>Questions</vt:lpstr>
      <vt:lpstr>plots in para2.</vt:lpstr>
      <vt:lpstr>Questions</vt:lpstr>
      <vt:lpstr>How does the story end?</vt:lpstr>
      <vt:lpstr>PowerPoint 演示文稿</vt:lpstr>
      <vt:lpstr>PowerPoint 演示文稿</vt:lpstr>
      <vt:lpstr>PowerPoint 演示文稿</vt:lpstr>
      <vt:lpstr>PowerPoint 演示文稿</vt:lpstr>
      <vt:lpstr>PowerPoint 演示文稿</vt:lpstr>
      <vt:lpstr>参考范文</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24147</cp:lastModifiedBy>
  <cp:revision>221</cp:revision>
  <dcterms:created xsi:type="dcterms:W3CDTF">2019-06-19T02:08:00Z</dcterms:created>
  <dcterms:modified xsi:type="dcterms:W3CDTF">2023-05-22T14:31:03Z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665121CE9256456CB375F5FBAB871E68</vt:lpwstr>
  </property>
</Properties>
</file>