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4" r:id="rId3"/>
    <p:sldId id="256" r:id="rId4"/>
    <p:sldId id="260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8FB25-2F1F-4A3A-84CF-CA96B23E36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F3499-50B6-4CEA-931E-C1BE1FB5E6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29845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29845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4526" y="333808"/>
            <a:ext cx="10678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Episode 4 Secret Formulas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262" y="918583"/>
            <a:ext cx="10253220" cy="5637353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160257" y="93667"/>
            <a:ext cx="12452809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ahoma" panose="020B0604030504040204" pitchFamily="34" charset="0"/>
                <a:ea typeface="等线" panose="02010600030101010101" pitchFamily="2" charset="-122"/>
              </a:rPr>
              <a:t>Part 1 quiz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1.	How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learn to live forever?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Subodhi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whispered formulas into his ear.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B.	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Subodhi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turned himself into a tree.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C.	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learned by himself.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2.	What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do while the other students slept?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He did powerful exercises.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B.	He studied old books.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C.	He practiced secret formulas.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3.	What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show the other students he could do?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turn into a tree        B.	ride on a cloud       C.	change into a bird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4.	Why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have to leave?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He learned everything.       B.	He wasn't safe.       C.	He had to return home.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5.	Where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arrive?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the Fruit and Flower Mountain      B.	the ocean     C.	the temple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ahoma" panose="020B0604030504040204" pitchFamily="34" charset="0"/>
                <a:ea typeface="等线" panose="02010600030101010101" pitchFamily="2" charset="-122"/>
              </a:rPr>
              <a:t>Keys: ACABA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文本框 1384"/>
          <p:cNvSpPr txBox="1"/>
          <p:nvPr/>
        </p:nvSpPr>
        <p:spPr>
          <a:xfrm>
            <a:off x="0" y="-75832"/>
            <a:ext cx="1190605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0" dirty="0">
                <a:effectLst/>
                <a:latin typeface="Tahoma" panose="020B0604030504040204" pitchFamily="34" charset="0"/>
                <a:ea typeface="等线" panose="02010600030101010101" pitchFamily="2" charset="-122"/>
              </a:rPr>
              <a:t>Part 2 vocabulary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1.formula(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可达到特定的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方式，方法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sage whispered prayers as well as secret formulas about the universe and nature.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2.secret formula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秘诀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sage whispered prayers as well as secret formulas about the universe and nature.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3.crept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蹑⼿蹑脚地⾛，缓慢地⾏进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(creep-crept)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three o'clock in the morning, he crept quietly through the dark temple.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4.worthy1.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有价值的，很好的，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值得的，⾜以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的，配得上的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knew you were a worthy student.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5.prayer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祷告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sage whispered prayers as well as secret formulas about the universe and nature.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6.universe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宇宙，太空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sage whispered prayers as well as secret formulas about the universe and nature.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7.nature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自然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sage whispered prayers as well as secret formulas about the universe and nature.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8.meditate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冥想，沉思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next few years, Sun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Wukong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meditated and practiced the secret formulas.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9.mind	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精神，心，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介意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Soon his mind and body were powerful, and he could change shape or size.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268" y="98839"/>
            <a:ext cx="12235991" cy="642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10.shape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形状，样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Soon his mind and body were powerful, and he could change shape or size.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11.soar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飞，往上飞舞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could turn into other animals and soar through the sky on clouds.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12.lately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最近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been busy lately.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13.interested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感兴趣的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looked very interested.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14.enormous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巨⼤的，庞⼤的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enormous pine tree stood in his place.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15.amazing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惊⼈的，令⼈吃惊的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That's amazing!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16.truly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真实地，真正地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monkey is truly powerful!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17.noise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声响，喧闹声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noise disturbed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18.disturb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妨碍，打乱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noise disturbed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19.flash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闪光，闪烁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Subodhi's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eyes flashed with anger.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20.taught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讲授，教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(teach-taught)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taught you the secret formulas so you could live forever.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21.show off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卖弄，炫耀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so you could show off!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22.harm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损伤，损害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don't tell them, they might harm you.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23.repay1.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报答，报恩，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钱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))I must repay you first.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24.stay out of trouble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不惹是生非⾮，避开麻烦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try to stay out of trouble.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25.evil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邪恶的，坏的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see that you will do evil things someday.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26.someday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将来有⼀天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see that you will do evil things someday.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27.hang one's head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把头垂下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Wukong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his head.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1"/>
          <p:cNvSpPr txBox="1">
            <a:spLocks noChangeArrowheads="1"/>
          </p:cNvSpPr>
          <p:nvPr/>
        </p:nvSpPr>
        <p:spPr bwMode="auto">
          <a:xfrm>
            <a:off x="212103" y="229755"/>
            <a:ext cx="117677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Part 3 sentences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three o'clock in the morning, 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crept quietly through the dark temple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knew you were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worthy student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leaned in closer to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WuKong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4.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Subodhi's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eyes flashed with anger.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5.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must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first.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2848</Words>
  <Application>WPS 演示</Application>
  <PresentationFormat>宽屏</PresentationFormat>
  <Paragraphs>76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Tahoma</vt:lpstr>
      <vt:lpstr>等线</vt:lpstr>
      <vt:lpstr>微软雅黑</vt:lpstr>
      <vt:lpstr>Arial Unicode MS</vt:lpstr>
      <vt:lpstr>等线 Light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waybqY</dc:creator>
  <cp:lastModifiedBy>南山有谷堆</cp:lastModifiedBy>
  <cp:revision>21</cp:revision>
  <dcterms:created xsi:type="dcterms:W3CDTF">2021-01-27T01:06:00Z</dcterms:created>
  <dcterms:modified xsi:type="dcterms:W3CDTF">2021-02-09T06:27:30Z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