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 id="2147483700" r:id="rId6"/>
  </p:sldMasterIdLst>
  <p:notesMasterIdLst>
    <p:notesMasterId r:id="rId31"/>
  </p:notesMasterIdLst>
  <p:sldIdLst>
    <p:sldId id="642" r:id="rId7"/>
    <p:sldId id="497" r:id="rId8"/>
    <p:sldId id="528" r:id="rId9"/>
    <p:sldId id="526" r:id="rId10"/>
    <p:sldId id="556" r:id="rId11"/>
    <p:sldId id="527" r:id="rId12"/>
    <p:sldId id="529" r:id="rId13"/>
    <p:sldId id="621" r:id="rId14"/>
    <p:sldId id="561" r:id="rId15"/>
    <p:sldId id="620" r:id="rId16"/>
    <p:sldId id="560" r:id="rId17"/>
    <p:sldId id="562" r:id="rId18"/>
    <p:sldId id="565" r:id="rId19"/>
    <p:sldId id="566" r:id="rId20"/>
    <p:sldId id="594" r:id="rId21"/>
    <p:sldId id="559" r:id="rId22"/>
    <p:sldId id="614" r:id="rId23"/>
    <p:sldId id="633" r:id="rId24"/>
    <p:sldId id="635" r:id="rId25"/>
    <p:sldId id="636" r:id="rId26"/>
    <p:sldId id="637" r:id="rId27"/>
    <p:sldId id="638" r:id="rId28"/>
    <p:sldId id="640" r:id="rId29"/>
    <p:sldId id="442" r:id="rId30"/>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3600" b="0"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weiwen"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FFFF00"/>
    <a:srgbClr val="0000FF"/>
    <a:srgbClr val="6600CC"/>
    <a:srgbClr val="660066"/>
    <a:srgbClr val="CC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029"/>
    <p:restoredTop sz="94623"/>
  </p:normalViewPr>
  <p:slideViewPr>
    <p:cSldViewPr showGuides="1">
      <p:cViewPr varScale="1">
        <p:scale>
          <a:sx n="66" d="100"/>
          <a:sy n="66" d="100"/>
        </p:scale>
        <p:origin x="1456" y="36"/>
      </p:cViewPr>
      <p:guideLst>
        <p:guide orient="horz" pos="2152"/>
        <p:guide pos="2804"/>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387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03T08:01:31.391" idx="1">
    <p:pos x="2132" y="1363"/>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Times New Roman" panose="02020603050405020304" pitchFamily="18" charset="0"/>
                <a:ea typeface="宋体" panose="02010600030101010101" pitchFamily="2" charset="-122"/>
                <a:cs typeface="+mn-cs"/>
              </a:rPr>
            </a:fld>
            <a:endParaRPr lang="zh-CN" altLang="en-US" strike="noStrike" noProof="1"/>
          </a:p>
        </p:txBody>
      </p:sp>
      <p:sp>
        <p:nvSpPr>
          <p:cNvPr id="6148"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Times New Roman" panose="02020603050405020304" pitchFamily="18"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图表占位符 2"/>
          <p:cNvSpPr>
            <a:spLocks noGrp="1"/>
          </p:cNvSpPr>
          <p:nvPr>
            <p:ph type="chart"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图表占位符 2"/>
          <p:cNvSpPr>
            <a:spLocks noGrp="1"/>
          </p:cNvSpPr>
          <p:nvPr>
            <p:ph type="chart"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图表占位符 2"/>
          <p:cNvSpPr>
            <a:spLocks noGrp="1"/>
          </p:cNvSpPr>
          <p:nvPr>
            <p:ph type="chart"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图表占位符 2"/>
          <p:cNvSpPr>
            <a:spLocks noGrp="1"/>
          </p:cNvSpPr>
          <p:nvPr>
            <p:ph type="chart"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图表占位符 2"/>
          <p:cNvSpPr>
            <a:spLocks noGrp="1"/>
          </p:cNvSpPr>
          <p:nvPr>
            <p:ph type="chart"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4" Type="http://schemas.openxmlformats.org/officeDocument/2006/relationships/theme" Target="../theme/theme5.xml"/><Relationship Id="rId13" Type="http://schemas.openxmlformats.org/officeDocument/2006/relationships/image" Target="../media/image1.png"/><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Rectangle 3"/>
          <p:cNvSpPr>
            <a:spLocks noGrp="1"/>
          </p:cNvSpPr>
          <p:nvPr>
            <p:ph type="body"/>
          </p:nvPr>
        </p:nvSpPr>
        <p:spPr>
          <a:xfrm>
            <a:off x="685800" y="19812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12" name="图片 11" descr="水印"/>
          <p:cNvPicPr>
            <a:picLocks noChangeAspect="1"/>
          </p:cNvPicPr>
          <p:nvPr userDrawn="1"/>
        </p:nvPicPr>
        <p:blipFill>
          <a:blip r:embed="rId13"/>
          <a:stretch>
            <a:fillRect/>
          </a:stretch>
        </p:blipFill>
        <p:spPr>
          <a:xfrm>
            <a:off x="5325586" y="28511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Rectangle 3"/>
          <p:cNvSpPr>
            <a:spLocks noGrp="1"/>
          </p:cNvSpPr>
          <p:nvPr>
            <p:ph type="body"/>
          </p:nvPr>
        </p:nvSpPr>
        <p:spPr>
          <a:xfrm>
            <a:off x="685800" y="19812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12" name="图片 11" descr="水印"/>
          <p:cNvPicPr>
            <a:picLocks noChangeAspect="1"/>
          </p:cNvPicPr>
          <p:nvPr userDrawn="1"/>
        </p:nvPicPr>
        <p:blipFill>
          <a:blip r:embed="rId13"/>
          <a:stretch>
            <a:fillRect/>
          </a:stretch>
        </p:blipFill>
        <p:spPr>
          <a:xfrm>
            <a:off x="5325586" y="28511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2"/>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3075" name="Rectangle 3"/>
          <p:cNvSpPr>
            <a:spLocks noGrp="1"/>
          </p:cNvSpPr>
          <p:nvPr>
            <p:ph type="body"/>
          </p:nvPr>
        </p:nvSpPr>
        <p:spPr>
          <a:xfrm>
            <a:off x="685800" y="19812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12" name="图片 11" descr="水印"/>
          <p:cNvPicPr>
            <a:picLocks noChangeAspect="1"/>
          </p:cNvPicPr>
          <p:nvPr userDrawn="1"/>
        </p:nvPicPr>
        <p:blipFill>
          <a:blip r:embed="rId13"/>
          <a:stretch>
            <a:fillRect/>
          </a:stretch>
        </p:blipFill>
        <p:spPr>
          <a:xfrm>
            <a:off x="5325586" y="28511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4099" name="Rectangle 3"/>
          <p:cNvSpPr>
            <a:spLocks noGrp="1"/>
          </p:cNvSpPr>
          <p:nvPr>
            <p:ph type="body"/>
          </p:nvPr>
        </p:nvSpPr>
        <p:spPr>
          <a:xfrm>
            <a:off x="685800" y="19812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12" name="图片 11" descr="水印"/>
          <p:cNvPicPr>
            <a:picLocks noChangeAspect="1"/>
          </p:cNvPicPr>
          <p:nvPr userDrawn="1"/>
        </p:nvPicPr>
        <p:blipFill>
          <a:blip r:embed="rId13"/>
          <a:stretch>
            <a:fillRect/>
          </a:stretch>
        </p:blipFill>
        <p:spPr>
          <a:xfrm>
            <a:off x="5325586" y="28511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p:cNvSpPr>
          <p:nvPr>
            <p:ph type="title"/>
          </p:nvPr>
        </p:nvSpPr>
        <p:spPr>
          <a:xfrm>
            <a:off x="685800" y="609600"/>
            <a:ext cx="77724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5123" name="Rectangle 3"/>
          <p:cNvSpPr>
            <a:spLocks noGrp="1"/>
          </p:cNvSpPr>
          <p:nvPr>
            <p:ph type="body"/>
          </p:nvPr>
        </p:nvSpPr>
        <p:spPr>
          <a:xfrm>
            <a:off x="685800" y="1981200"/>
            <a:ext cx="7772400" cy="41148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D1FEB761-438F-4A35-9BAA-090F6366F766}" type="slidenum">
              <a:rPr kumimoji="0" lang="zh-CN" altLang="en-US"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pic>
        <p:nvPicPr>
          <p:cNvPr id="12" name="图片 11" descr="水印"/>
          <p:cNvPicPr>
            <a:picLocks noChangeAspect="1"/>
          </p:cNvPicPr>
          <p:nvPr userDrawn="1"/>
        </p:nvPicPr>
        <p:blipFill>
          <a:blip r:embed="rId13"/>
          <a:stretch>
            <a:fillRect/>
          </a:stretch>
        </p:blipFill>
        <p:spPr>
          <a:xfrm>
            <a:off x="5325586" y="28511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image" Target="../media/image7.png"/><Relationship Id="rId2" Type="http://schemas.openxmlformats.org/officeDocument/2006/relationships/tags" Target="../tags/tag107.xml"/><Relationship Id="rId1" Type="http://schemas.openxmlformats.org/officeDocument/2006/relationships/tags" Target="../tags/tag10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0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15.png"/><Relationship Id="rId1" Type="http://schemas.openxmlformats.org/officeDocument/2006/relationships/tags" Target="../tags/tag109.xml"/></Relationships>
</file>

<file path=ppt/slides/_rels/slide13.xml.rels><?xml version="1.0" encoding="UTF-8" standalone="yes"?>
<Relationships xmlns="http://schemas.openxmlformats.org/package/2006/relationships"><Relationship Id="rId99" Type="http://schemas.openxmlformats.org/officeDocument/2006/relationships/tags" Target="../tags/tag207.xml"/><Relationship Id="rId98" Type="http://schemas.openxmlformats.org/officeDocument/2006/relationships/tags" Target="../tags/tag206.xml"/><Relationship Id="rId97" Type="http://schemas.openxmlformats.org/officeDocument/2006/relationships/tags" Target="../tags/tag205.xml"/><Relationship Id="rId96" Type="http://schemas.openxmlformats.org/officeDocument/2006/relationships/tags" Target="../tags/tag204.xml"/><Relationship Id="rId95" Type="http://schemas.openxmlformats.org/officeDocument/2006/relationships/tags" Target="../tags/tag203.xml"/><Relationship Id="rId94" Type="http://schemas.openxmlformats.org/officeDocument/2006/relationships/tags" Target="../tags/tag202.xml"/><Relationship Id="rId93" Type="http://schemas.openxmlformats.org/officeDocument/2006/relationships/tags" Target="../tags/tag201.xml"/><Relationship Id="rId92" Type="http://schemas.openxmlformats.org/officeDocument/2006/relationships/tags" Target="../tags/tag200.xml"/><Relationship Id="rId91" Type="http://schemas.openxmlformats.org/officeDocument/2006/relationships/tags" Target="../tags/tag199.xml"/><Relationship Id="rId90" Type="http://schemas.openxmlformats.org/officeDocument/2006/relationships/tags" Target="../tags/tag198.xml"/><Relationship Id="rId9" Type="http://schemas.openxmlformats.org/officeDocument/2006/relationships/tags" Target="../tags/tag117.xml"/><Relationship Id="rId89" Type="http://schemas.openxmlformats.org/officeDocument/2006/relationships/tags" Target="../tags/tag197.xml"/><Relationship Id="rId88" Type="http://schemas.openxmlformats.org/officeDocument/2006/relationships/tags" Target="../tags/tag196.xml"/><Relationship Id="rId87" Type="http://schemas.openxmlformats.org/officeDocument/2006/relationships/tags" Target="../tags/tag195.xml"/><Relationship Id="rId86" Type="http://schemas.openxmlformats.org/officeDocument/2006/relationships/tags" Target="../tags/tag194.xml"/><Relationship Id="rId85" Type="http://schemas.openxmlformats.org/officeDocument/2006/relationships/tags" Target="../tags/tag193.xml"/><Relationship Id="rId84" Type="http://schemas.openxmlformats.org/officeDocument/2006/relationships/tags" Target="../tags/tag192.xml"/><Relationship Id="rId83" Type="http://schemas.openxmlformats.org/officeDocument/2006/relationships/tags" Target="../tags/tag191.xml"/><Relationship Id="rId82" Type="http://schemas.openxmlformats.org/officeDocument/2006/relationships/tags" Target="../tags/tag190.xml"/><Relationship Id="rId81" Type="http://schemas.openxmlformats.org/officeDocument/2006/relationships/tags" Target="../tags/tag189.xml"/><Relationship Id="rId80" Type="http://schemas.openxmlformats.org/officeDocument/2006/relationships/tags" Target="../tags/tag188.xml"/><Relationship Id="rId8" Type="http://schemas.openxmlformats.org/officeDocument/2006/relationships/tags" Target="../tags/tag116.xml"/><Relationship Id="rId79" Type="http://schemas.openxmlformats.org/officeDocument/2006/relationships/tags" Target="../tags/tag187.xml"/><Relationship Id="rId78" Type="http://schemas.openxmlformats.org/officeDocument/2006/relationships/tags" Target="../tags/tag186.xml"/><Relationship Id="rId77" Type="http://schemas.openxmlformats.org/officeDocument/2006/relationships/tags" Target="../tags/tag185.xml"/><Relationship Id="rId76" Type="http://schemas.openxmlformats.org/officeDocument/2006/relationships/tags" Target="../tags/tag184.xml"/><Relationship Id="rId75" Type="http://schemas.openxmlformats.org/officeDocument/2006/relationships/tags" Target="../tags/tag183.xml"/><Relationship Id="rId74" Type="http://schemas.openxmlformats.org/officeDocument/2006/relationships/tags" Target="../tags/tag182.xml"/><Relationship Id="rId73" Type="http://schemas.openxmlformats.org/officeDocument/2006/relationships/tags" Target="../tags/tag181.xml"/><Relationship Id="rId72" Type="http://schemas.openxmlformats.org/officeDocument/2006/relationships/tags" Target="../tags/tag180.xml"/><Relationship Id="rId71" Type="http://schemas.openxmlformats.org/officeDocument/2006/relationships/tags" Target="../tags/tag179.xml"/><Relationship Id="rId70" Type="http://schemas.openxmlformats.org/officeDocument/2006/relationships/tags" Target="../tags/tag178.xml"/><Relationship Id="rId7" Type="http://schemas.openxmlformats.org/officeDocument/2006/relationships/tags" Target="../tags/tag115.xml"/><Relationship Id="rId69" Type="http://schemas.openxmlformats.org/officeDocument/2006/relationships/tags" Target="../tags/tag177.xml"/><Relationship Id="rId68" Type="http://schemas.openxmlformats.org/officeDocument/2006/relationships/tags" Target="../tags/tag176.xml"/><Relationship Id="rId67" Type="http://schemas.openxmlformats.org/officeDocument/2006/relationships/tags" Target="../tags/tag175.xml"/><Relationship Id="rId66" Type="http://schemas.openxmlformats.org/officeDocument/2006/relationships/tags" Target="../tags/tag174.xml"/><Relationship Id="rId65" Type="http://schemas.openxmlformats.org/officeDocument/2006/relationships/tags" Target="../tags/tag173.xml"/><Relationship Id="rId64" Type="http://schemas.openxmlformats.org/officeDocument/2006/relationships/tags" Target="../tags/tag172.xml"/><Relationship Id="rId63" Type="http://schemas.openxmlformats.org/officeDocument/2006/relationships/tags" Target="../tags/tag171.xml"/><Relationship Id="rId62" Type="http://schemas.openxmlformats.org/officeDocument/2006/relationships/tags" Target="../tags/tag170.xml"/><Relationship Id="rId61" Type="http://schemas.openxmlformats.org/officeDocument/2006/relationships/tags" Target="../tags/tag169.xml"/><Relationship Id="rId60" Type="http://schemas.openxmlformats.org/officeDocument/2006/relationships/tags" Target="../tags/tag168.xml"/><Relationship Id="rId6" Type="http://schemas.openxmlformats.org/officeDocument/2006/relationships/tags" Target="../tags/tag114.xml"/><Relationship Id="rId59" Type="http://schemas.openxmlformats.org/officeDocument/2006/relationships/tags" Target="../tags/tag167.xml"/><Relationship Id="rId58" Type="http://schemas.openxmlformats.org/officeDocument/2006/relationships/tags" Target="../tags/tag166.xml"/><Relationship Id="rId57" Type="http://schemas.openxmlformats.org/officeDocument/2006/relationships/tags" Target="../tags/tag165.xml"/><Relationship Id="rId56" Type="http://schemas.openxmlformats.org/officeDocument/2006/relationships/tags" Target="../tags/tag164.xml"/><Relationship Id="rId55" Type="http://schemas.openxmlformats.org/officeDocument/2006/relationships/tags" Target="../tags/tag163.xml"/><Relationship Id="rId54" Type="http://schemas.openxmlformats.org/officeDocument/2006/relationships/tags" Target="../tags/tag162.xml"/><Relationship Id="rId53" Type="http://schemas.openxmlformats.org/officeDocument/2006/relationships/tags" Target="../tags/tag161.xml"/><Relationship Id="rId52" Type="http://schemas.openxmlformats.org/officeDocument/2006/relationships/tags" Target="../tags/tag160.xml"/><Relationship Id="rId51" Type="http://schemas.openxmlformats.org/officeDocument/2006/relationships/tags" Target="../tags/tag159.xml"/><Relationship Id="rId50" Type="http://schemas.openxmlformats.org/officeDocument/2006/relationships/tags" Target="../tags/tag158.xml"/><Relationship Id="rId5" Type="http://schemas.openxmlformats.org/officeDocument/2006/relationships/tags" Target="../tags/tag113.xml"/><Relationship Id="rId49" Type="http://schemas.openxmlformats.org/officeDocument/2006/relationships/tags" Target="../tags/tag157.xml"/><Relationship Id="rId48" Type="http://schemas.openxmlformats.org/officeDocument/2006/relationships/tags" Target="../tags/tag156.xml"/><Relationship Id="rId47" Type="http://schemas.openxmlformats.org/officeDocument/2006/relationships/tags" Target="../tags/tag155.xml"/><Relationship Id="rId46" Type="http://schemas.openxmlformats.org/officeDocument/2006/relationships/tags" Target="../tags/tag154.xml"/><Relationship Id="rId45" Type="http://schemas.openxmlformats.org/officeDocument/2006/relationships/tags" Target="../tags/tag153.xml"/><Relationship Id="rId44" Type="http://schemas.openxmlformats.org/officeDocument/2006/relationships/tags" Target="../tags/tag152.xml"/><Relationship Id="rId43" Type="http://schemas.openxmlformats.org/officeDocument/2006/relationships/tags" Target="../tags/tag151.xml"/><Relationship Id="rId42" Type="http://schemas.openxmlformats.org/officeDocument/2006/relationships/tags" Target="../tags/tag150.xml"/><Relationship Id="rId41" Type="http://schemas.openxmlformats.org/officeDocument/2006/relationships/tags" Target="../tags/tag149.xml"/><Relationship Id="rId40" Type="http://schemas.openxmlformats.org/officeDocument/2006/relationships/tags" Target="../tags/tag148.xml"/><Relationship Id="rId4" Type="http://schemas.openxmlformats.org/officeDocument/2006/relationships/tags" Target="../tags/tag112.xml"/><Relationship Id="rId39" Type="http://schemas.openxmlformats.org/officeDocument/2006/relationships/tags" Target="../tags/tag147.xml"/><Relationship Id="rId38" Type="http://schemas.openxmlformats.org/officeDocument/2006/relationships/tags" Target="../tags/tag146.xml"/><Relationship Id="rId37" Type="http://schemas.openxmlformats.org/officeDocument/2006/relationships/tags" Target="../tags/tag145.xml"/><Relationship Id="rId36" Type="http://schemas.openxmlformats.org/officeDocument/2006/relationships/tags" Target="../tags/tag144.xml"/><Relationship Id="rId35" Type="http://schemas.openxmlformats.org/officeDocument/2006/relationships/tags" Target="../tags/tag143.xml"/><Relationship Id="rId34" Type="http://schemas.openxmlformats.org/officeDocument/2006/relationships/tags" Target="../tags/tag142.xml"/><Relationship Id="rId33" Type="http://schemas.openxmlformats.org/officeDocument/2006/relationships/tags" Target="../tags/tag141.xml"/><Relationship Id="rId32" Type="http://schemas.openxmlformats.org/officeDocument/2006/relationships/tags" Target="../tags/tag140.xml"/><Relationship Id="rId31" Type="http://schemas.openxmlformats.org/officeDocument/2006/relationships/tags" Target="../tags/tag139.xml"/><Relationship Id="rId30" Type="http://schemas.openxmlformats.org/officeDocument/2006/relationships/tags" Target="../tags/tag138.xml"/><Relationship Id="rId3" Type="http://schemas.openxmlformats.org/officeDocument/2006/relationships/tags" Target="../tags/tag111.xml"/><Relationship Id="rId29" Type="http://schemas.openxmlformats.org/officeDocument/2006/relationships/tags" Target="../tags/tag137.xml"/><Relationship Id="rId28" Type="http://schemas.openxmlformats.org/officeDocument/2006/relationships/tags" Target="../tags/tag136.xml"/><Relationship Id="rId27" Type="http://schemas.openxmlformats.org/officeDocument/2006/relationships/tags" Target="../tags/tag135.xml"/><Relationship Id="rId26" Type="http://schemas.openxmlformats.org/officeDocument/2006/relationships/tags" Target="../tags/tag134.xml"/><Relationship Id="rId25" Type="http://schemas.openxmlformats.org/officeDocument/2006/relationships/tags" Target="../tags/tag133.xml"/><Relationship Id="rId24" Type="http://schemas.openxmlformats.org/officeDocument/2006/relationships/tags" Target="../tags/tag132.xml"/><Relationship Id="rId23" Type="http://schemas.openxmlformats.org/officeDocument/2006/relationships/tags" Target="../tags/tag131.xml"/><Relationship Id="rId22" Type="http://schemas.openxmlformats.org/officeDocument/2006/relationships/tags" Target="../tags/tag130.xml"/><Relationship Id="rId21" Type="http://schemas.openxmlformats.org/officeDocument/2006/relationships/tags" Target="../tags/tag129.xml"/><Relationship Id="rId20" Type="http://schemas.openxmlformats.org/officeDocument/2006/relationships/tags" Target="../tags/tag128.xml"/><Relationship Id="rId2" Type="http://schemas.openxmlformats.org/officeDocument/2006/relationships/image" Target="../media/image16.png"/><Relationship Id="rId19" Type="http://schemas.openxmlformats.org/officeDocument/2006/relationships/tags" Target="../tags/tag127.xml"/><Relationship Id="rId18" Type="http://schemas.openxmlformats.org/officeDocument/2006/relationships/tags" Target="../tags/tag126.xml"/><Relationship Id="rId17" Type="http://schemas.openxmlformats.org/officeDocument/2006/relationships/tags" Target="../tags/tag125.xml"/><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5" Type="http://schemas.openxmlformats.org/officeDocument/2006/relationships/slideLayout" Target="../slideLayouts/slideLayout32.xml"/><Relationship Id="rId114" Type="http://schemas.openxmlformats.org/officeDocument/2006/relationships/tags" Target="../tags/tag222.xml"/><Relationship Id="rId113" Type="http://schemas.openxmlformats.org/officeDocument/2006/relationships/tags" Target="../tags/tag221.xml"/><Relationship Id="rId112" Type="http://schemas.openxmlformats.org/officeDocument/2006/relationships/tags" Target="../tags/tag220.xml"/><Relationship Id="rId111" Type="http://schemas.openxmlformats.org/officeDocument/2006/relationships/tags" Target="../tags/tag219.xml"/><Relationship Id="rId110" Type="http://schemas.openxmlformats.org/officeDocument/2006/relationships/tags" Target="../tags/tag218.xml"/><Relationship Id="rId11" Type="http://schemas.openxmlformats.org/officeDocument/2006/relationships/tags" Target="../tags/tag119.xml"/><Relationship Id="rId109" Type="http://schemas.openxmlformats.org/officeDocument/2006/relationships/tags" Target="../tags/tag217.xml"/><Relationship Id="rId108" Type="http://schemas.openxmlformats.org/officeDocument/2006/relationships/tags" Target="../tags/tag216.xml"/><Relationship Id="rId107" Type="http://schemas.openxmlformats.org/officeDocument/2006/relationships/tags" Target="../tags/tag215.xml"/><Relationship Id="rId106" Type="http://schemas.openxmlformats.org/officeDocument/2006/relationships/tags" Target="../tags/tag214.xml"/><Relationship Id="rId105" Type="http://schemas.openxmlformats.org/officeDocument/2006/relationships/tags" Target="../tags/tag213.xml"/><Relationship Id="rId104" Type="http://schemas.openxmlformats.org/officeDocument/2006/relationships/tags" Target="../tags/tag212.xml"/><Relationship Id="rId103" Type="http://schemas.openxmlformats.org/officeDocument/2006/relationships/tags" Target="../tags/tag211.xml"/><Relationship Id="rId102" Type="http://schemas.openxmlformats.org/officeDocument/2006/relationships/tags" Target="../tags/tag210.xml"/><Relationship Id="rId101" Type="http://schemas.openxmlformats.org/officeDocument/2006/relationships/tags" Target="../tags/tag209.xml"/><Relationship Id="rId100" Type="http://schemas.openxmlformats.org/officeDocument/2006/relationships/tags" Target="../tags/tag208.xml"/><Relationship Id="rId10" Type="http://schemas.openxmlformats.org/officeDocument/2006/relationships/tags" Target="../tags/tag118.xml"/><Relationship Id="rId1" Type="http://schemas.openxmlformats.org/officeDocument/2006/relationships/tags" Target="../tags/tag110.xml"/></Relationships>
</file>

<file path=ppt/slides/_rels/slide14.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4" Type="http://schemas.openxmlformats.org/officeDocument/2006/relationships/comments" Target="../comments/comment1.xml"/><Relationship Id="rId43" Type="http://schemas.openxmlformats.org/officeDocument/2006/relationships/slideLayout" Target="../slideLayouts/slideLayout32.xml"/><Relationship Id="rId42" Type="http://schemas.openxmlformats.org/officeDocument/2006/relationships/tags" Target="../tags/tag263.xml"/><Relationship Id="rId41" Type="http://schemas.openxmlformats.org/officeDocument/2006/relationships/tags" Target="../tags/tag262.xml"/><Relationship Id="rId40" Type="http://schemas.openxmlformats.org/officeDocument/2006/relationships/tags" Target="../tags/tag261.xml"/><Relationship Id="rId4" Type="http://schemas.openxmlformats.org/officeDocument/2006/relationships/tags" Target="../tags/tag225.xml"/><Relationship Id="rId39" Type="http://schemas.openxmlformats.org/officeDocument/2006/relationships/tags" Target="../tags/tag260.xml"/><Relationship Id="rId38" Type="http://schemas.openxmlformats.org/officeDocument/2006/relationships/tags" Target="../tags/tag259.xml"/><Relationship Id="rId37" Type="http://schemas.openxmlformats.org/officeDocument/2006/relationships/tags" Target="../tags/tag258.xml"/><Relationship Id="rId36" Type="http://schemas.openxmlformats.org/officeDocument/2006/relationships/tags" Target="../tags/tag257.xml"/><Relationship Id="rId35" Type="http://schemas.openxmlformats.org/officeDocument/2006/relationships/tags" Target="../tags/tag256.xml"/><Relationship Id="rId34" Type="http://schemas.openxmlformats.org/officeDocument/2006/relationships/tags" Target="../tags/tag255.xml"/><Relationship Id="rId33" Type="http://schemas.openxmlformats.org/officeDocument/2006/relationships/tags" Target="../tags/tag254.xml"/><Relationship Id="rId32" Type="http://schemas.openxmlformats.org/officeDocument/2006/relationships/tags" Target="../tags/tag253.xml"/><Relationship Id="rId31" Type="http://schemas.openxmlformats.org/officeDocument/2006/relationships/tags" Target="../tags/tag252.xml"/><Relationship Id="rId30" Type="http://schemas.openxmlformats.org/officeDocument/2006/relationships/tags" Target="../tags/tag251.xml"/><Relationship Id="rId3" Type="http://schemas.openxmlformats.org/officeDocument/2006/relationships/tags" Target="../tags/tag224.xml"/><Relationship Id="rId29" Type="http://schemas.openxmlformats.org/officeDocument/2006/relationships/tags" Target="../tags/tag250.xml"/><Relationship Id="rId28" Type="http://schemas.openxmlformats.org/officeDocument/2006/relationships/tags" Target="../tags/tag249.xml"/><Relationship Id="rId27" Type="http://schemas.openxmlformats.org/officeDocument/2006/relationships/tags" Target="../tags/tag248.xml"/><Relationship Id="rId26" Type="http://schemas.openxmlformats.org/officeDocument/2006/relationships/tags" Target="../tags/tag247.xml"/><Relationship Id="rId25" Type="http://schemas.openxmlformats.org/officeDocument/2006/relationships/tags" Target="../tags/tag246.xml"/><Relationship Id="rId24" Type="http://schemas.openxmlformats.org/officeDocument/2006/relationships/tags" Target="../tags/tag245.xml"/><Relationship Id="rId23" Type="http://schemas.openxmlformats.org/officeDocument/2006/relationships/tags" Target="../tags/tag244.xml"/><Relationship Id="rId22" Type="http://schemas.openxmlformats.org/officeDocument/2006/relationships/tags" Target="../tags/tag24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image" Target="../media/image17.png"/><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tags" Target="../tags/tag22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20.jpeg"/><Relationship Id="rId1" Type="http://schemas.openxmlformats.org/officeDocument/2006/relationships/tags" Target="../tags/tag26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slideLayout" Target="../slideLayouts/slideLayout8.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3" Type="http://schemas.openxmlformats.org/officeDocument/2006/relationships/slideLayout" Target="../slideLayouts/slideLayout32.xml"/><Relationship Id="rId42" Type="http://schemas.openxmlformats.org/officeDocument/2006/relationships/tags" Target="../tags/tag50.xml"/><Relationship Id="rId41" Type="http://schemas.openxmlformats.org/officeDocument/2006/relationships/tags" Target="../tags/tag49.xml"/><Relationship Id="rId40" Type="http://schemas.openxmlformats.org/officeDocument/2006/relationships/tags" Target="../tags/tag48.xml"/><Relationship Id="rId4" Type="http://schemas.openxmlformats.org/officeDocument/2006/relationships/tags" Target="../tags/tag12.xml"/><Relationship Id="rId39" Type="http://schemas.openxmlformats.org/officeDocument/2006/relationships/tags" Target="../tags/tag47.xml"/><Relationship Id="rId38" Type="http://schemas.openxmlformats.org/officeDocument/2006/relationships/tags" Target="../tags/tag46.xml"/><Relationship Id="rId37" Type="http://schemas.openxmlformats.org/officeDocument/2006/relationships/tags" Target="../tags/tag45.xml"/><Relationship Id="rId36" Type="http://schemas.openxmlformats.org/officeDocument/2006/relationships/tags" Target="../tags/tag44.xml"/><Relationship Id="rId35" Type="http://schemas.openxmlformats.org/officeDocument/2006/relationships/tags" Target="../tags/tag43.xml"/><Relationship Id="rId34" Type="http://schemas.openxmlformats.org/officeDocument/2006/relationships/tags" Target="../tags/tag42.xml"/><Relationship Id="rId33" Type="http://schemas.openxmlformats.org/officeDocument/2006/relationships/tags" Target="../tags/tag41.xml"/><Relationship Id="rId32" Type="http://schemas.openxmlformats.org/officeDocument/2006/relationships/tags" Target="../tags/tag40.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1.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4" Type="http://schemas.openxmlformats.org/officeDocument/2006/relationships/slideLayout" Target="../slideLayouts/slideLayout8.xml"/><Relationship Id="rId53" Type="http://schemas.openxmlformats.org/officeDocument/2006/relationships/tags" Target="../tags/tag102.xml"/><Relationship Id="rId52" Type="http://schemas.openxmlformats.org/officeDocument/2006/relationships/tags" Target="../tags/tag101.xml"/><Relationship Id="rId51" Type="http://schemas.openxmlformats.org/officeDocument/2006/relationships/tags" Target="../tags/tag100.xml"/><Relationship Id="rId50" Type="http://schemas.openxmlformats.org/officeDocument/2006/relationships/tags" Target="../tags/tag99.xml"/><Relationship Id="rId5" Type="http://schemas.openxmlformats.org/officeDocument/2006/relationships/tags" Target="../tags/tag54.xml"/><Relationship Id="rId49" Type="http://schemas.openxmlformats.org/officeDocument/2006/relationships/tags" Target="../tags/tag98.xml"/><Relationship Id="rId48" Type="http://schemas.openxmlformats.org/officeDocument/2006/relationships/tags" Target="../tags/tag97.xml"/><Relationship Id="rId47" Type="http://schemas.openxmlformats.org/officeDocument/2006/relationships/tags" Target="../tags/tag96.xml"/><Relationship Id="rId46" Type="http://schemas.openxmlformats.org/officeDocument/2006/relationships/tags" Target="../tags/tag95.xml"/><Relationship Id="rId45" Type="http://schemas.openxmlformats.org/officeDocument/2006/relationships/tags" Target="../tags/tag94.xml"/><Relationship Id="rId44" Type="http://schemas.openxmlformats.org/officeDocument/2006/relationships/tags" Target="../tags/tag93.xml"/><Relationship Id="rId43" Type="http://schemas.openxmlformats.org/officeDocument/2006/relationships/tags" Target="../tags/tag92.xml"/><Relationship Id="rId42" Type="http://schemas.openxmlformats.org/officeDocument/2006/relationships/tags" Target="../tags/tag91.xml"/><Relationship Id="rId41" Type="http://schemas.openxmlformats.org/officeDocument/2006/relationships/tags" Target="../tags/tag90.xml"/><Relationship Id="rId40" Type="http://schemas.openxmlformats.org/officeDocument/2006/relationships/tags" Target="../tags/tag89.xml"/><Relationship Id="rId4" Type="http://schemas.openxmlformats.org/officeDocument/2006/relationships/tags" Target="../tags/tag53.xml"/><Relationship Id="rId39" Type="http://schemas.openxmlformats.org/officeDocument/2006/relationships/tags" Target="../tags/tag88.xml"/><Relationship Id="rId38" Type="http://schemas.openxmlformats.org/officeDocument/2006/relationships/tags" Target="../tags/tag87.xml"/><Relationship Id="rId37" Type="http://schemas.openxmlformats.org/officeDocument/2006/relationships/tags" Target="../tags/tag86.xml"/><Relationship Id="rId36" Type="http://schemas.openxmlformats.org/officeDocument/2006/relationships/tags" Target="../tags/tag85.xml"/><Relationship Id="rId35" Type="http://schemas.openxmlformats.org/officeDocument/2006/relationships/tags" Target="../tags/tag84.xml"/><Relationship Id="rId34" Type="http://schemas.openxmlformats.org/officeDocument/2006/relationships/tags" Target="../tags/tag83.xml"/><Relationship Id="rId33" Type="http://schemas.openxmlformats.org/officeDocument/2006/relationships/tags" Target="../tags/tag82.xml"/><Relationship Id="rId32" Type="http://schemas.openxmlformats.org/officeDocument/2006/relationships/tags" Target="../tags/tag81.xml"/><Relationship Id="rId31" Type="http://schemas.openxmlformats.org/officeDocument/2006/relationships/tags" Target="../tags/tag80.xml"/><Relationship Id="rId30" Type="http://schemas.openxmlformats.org/officeDocument/2006/relationships/tags" Target="../tags/tag79.xml"/><Relationship Id="rId3" Type="http://schemas.openxmlformats.org/officeDocument/2006/relationships/tags" Target="../tags/tag52.xml"/><Relationship Id="rId29" Type="http://schemas.openxmlformats.org/officeDocument/2006/relationships/tags" Target="../tags/tag78.xml"/><Relationship Id="rId28" Type="http://schemas.openxmlformats.org/officeDocument/2006/relationships/tags" Target="../tags/tag77.xml"/><Relationship Id="rId27" Type="http://schemas.openxmlformats.org/officeDocument/2006/relationships/tags" Target="../tags/tag76.xml"/><Relationship Id="rId26" Type="http://schemas.openxmlformats.org/officeDocument/2006/relationships/tags" Target="../tags/tag75.xml"/><Relationship Id="rId25" Type="http://schemas.openxmlformats.org/officeDocument/2006/relationships/tags" Target="../tags/tag74.xml"/><Relationship Id="rId24" Type="http://schemas.openxmlformats.org/officeDocument/2006/relationships/tags" Target="../tags/tag73.xml"/><Relationship Id="rId23" Type="http://schemas.openxmlformats.org/officeDocument/2006/relationships/tags" Target="../tags/tag72.xml"/><Relationship Id="rId22" Type="http://schemas.openxmlformats.org/officeDocument/2006/relationships/tags" Target="../tags/tag71.xml"/><Relationship Id="rId21" Type="http://schemas.openxmlformats.org/officeDocument/2006/relationships/tags" Target="../tags/tag70.xml"/><Relationship Id="rId20" Type="http://schemas.openxmlformats.org/officeDocument/2006/relationships/tags" Target="../tags/tag69.xml"/><Relationship Id="rId2" Type="http://schemas.openxmlformats.org/officeDocument/2006/relationships/image" Target="../media/image6.png"/><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3.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7.png"/><Relationship Id="rId2" Type="http://schemas.openxmlformats.org/officeDocument/2006/relationships/tags" Target="../tags/tag105.xml"/><Relationship Id="rId1" Type="http://schemas.openxmlformats.org/officeDocument/2006/relationships/tags" Target="../tags/tag104.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2.xml"/><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179212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256270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206978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矩形 79"/>
          <p:cNvSpPr/>
          <p:nvPr>
            <p:custDataLst>
              <p:tags r:id="rId1"/>
            </p:custDataLst>
          </p:nvPr>
        </p:nvSpPr>
        <p:spPr>
          <a:xfrm>
            <a:off x="23813" y="66675"/>
            <a:ext cx="6565900" cy="830263"/>
          </a:xfrm>
          <a:prstGeom prst="rect">
            <a:avLst/>
          </a:prstGeom>
          <a:solidFill>
            <a:srgbClr val="FFFF00"/>
          </a:solidFill>
          <a:ln w="9525">
            <a:noFill/>
          </a:ln>
        </p:spPr>
        <p:txBody>
          <a:bodyPr wrap="square" anchor="t" anchorCtr="0">
            <a:spAutoFit/>
          </a:bodyPr>
          <a:p>
            <a:pPr>
              <a:lnSpc>
                <a:spcPct val="150000"/>
              </a:lnSpc>
            </a:pPr>
            <a:r>
              <a:rPr lang="en-US" altLang="zh-CN" sz="3200" b="1">
                <a:latin typeface="阿里巴巴普惠体 L" pitchFamily="18" charset="-122"/>
                <a:ea typeface="阿里巴巴普惠体 L" pitchFamily="18" charset="-122"/>
              </a:rPr>
              <a:t>Para 3:</a:t>
            </a:r>
            <a:r>
              <a:rPr lang="en-US" altLang="zh-CN" sz="3200" b="1" err="1">
                <a:latin typeface="Times New Roman" panose="02020603050405020304" pitchFamily="18" charset="0"/>
                <a:ea typeface="华文细黑" panose="02010600040101010101" pitchFamily="2" charset="-122"/>
                <a:sym typeface="宋体" panose="02010600030101010101" pitchFamily="2" charset="-122"/>
              </a:rPr>
              <a:t>Keep It </a:t>
            </a:r>
            <a:r>
              <a:rPr lang="en-US" altLang="zh-CN" sz="3200" b="1">
                <a:latin typeface="Times New Roman" panose="02020603050405020304" pitchFamily="18" charset="0"/>
                <a:ea typeface="华文细黑" panose="02010600040101010101" pitchFamily="2" charset="-122"/>
                <a:sym typeface="宋体" panose="02010600030101010101" pitchFamily="2" charset="-122"/>
              </a:rPr>
              <a:t>Fresh and Balanced.</a:t>
            </a:r>
            <a:endParaRPr lang="en-US" altLang="zh-CN" sz="3200" b="1">
              <a:latin typeface="Times New Roman" panose="02020603050405020304" pitchFamily="18" charset="0"/>
              <a:ea typeface="华文细黑" panose="02010600040101010101" pitchFamily="2" charset="-122"/>
              <a:sym typeface="宋体" panose="02010600030101010101" pitchFamily="2" charset="-122"/>
            </a:endParaRPr>
          </a:p>
        </p:txBody>
      </p:sp>
      <p:sp>
        <p:nvSpPr>
          <p:cNvPr id="15362" name="文本框 5"/>
          <p:cNvSpPr txBox="1"/>
          <p:nvPr>
            <p:custDataLst>
              <p:tags r:id="rId2"/>
            </p:custDataLst>
          </p:nvPr>
        </p:nvSpPr>
        <p:spPr>
          <a:xfrm>
            <a:off x="23813" y="3603625"/>
            <a:ext cx="8081962" cy="520700"/>
          </a:xfrm>
          <a:prstGeom prst="rect">
            <a:avLst/>
          </a:prstGeom>
          <a:noFill/>
          <a:ln w="9525">
            <a:noFill/>
          </a:ln>
        </p:spPr>
        <p:txBody>
          <a:bodyPr wrap="square" anchor="t" anchorCtr="0">
            <a:spAutoFit/>
          </a:bodyPr>
          <a:p>
            <a:endParaRPr lang="en-US" altLang="zh-CN" sz="2800" b="1">
              <a:latin typeface="Times New Roman" panose="02020603050405020304" pitchFamily="18" charset="0"/>
              <a:sym typeface="宋体" panose="02010600030101010101" pitchFamily="2" charset="-122"/>
            </a:endParaRPr>
          </a:p>
        </p:txBody>
      </p:sp>
      <p:cxnSp>
        <p:nvCxnSpPr>
          <p:cNvPr id="11" name="直接连接符 10"/>
          <p:cNvCxnSpPr/>
          <p:nvPr/>
        </p:nvCxnSpPr>
        <p:spPr>
          <a:xfrm>
            <a:off x="177800" y="4579938"/>
            <a:ext cx="8426450" cy="15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20675" y="4989513"/>
            <a:ext cx="8267700" cy="23813"/>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5365" name="图片 1" descr="N}8U38FBS44M4SL%OXKFX1O"/>
          <p:cNvPicPr>
            <a:picLocks noChangeAspect="1"/>
          </p:cNvPicPr>
          <p:nvPr/>
        </p:nvPicPr>
        <p:blipFill>
          <a:blip r:embed="rId3"/>
          <a:stretch>
            <a:fillRect/>
          </a:stretch>
        </p:blipFill>
        <p:spPr>
          <a:xfrm>
            <a:off x="190500" y="1860550"/>
            <a:ext cx="8615363" cy="4219575"/>
          </a:xfrm>
          <a:prstGeom prst="rect">
            <a:avLst/>
          </a:prstGeom>
          <a:noFill/>
          <a:ln w="9525">
            <a:noFill/>
          </a:ln>
        </p:spPr>
      </p:pic>
      <p:cxnSp>
        <p:nvCxnSpPr>
          <p:cNvPr id="5" name="直接连接符 4"/>
          <p:cNvCxnSpPr/>
          <p:nvPr/>
        </p:nvCxnSpPr>
        <p:spPr>
          <a:xfrm>
            <a:off x="682625" y="2276475"/>
            <a:ext cx="1728788" cy="0"/>
          </a:xfrm>
          <a:prstGeom prst="line">
            <a:avLst/>
          </a:prstGeom>
          <a:ln w="76200">
            <a:solidFill>
              <a:srgbClr val="C00000">
                <a:alpha val="8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563938" y="4149725"/>
            <a:ext cx="1728788" cy="0"/>
          </a:xfrm>
          <a:prstGeom prst="line">
            <a:avLst/>
          </a:prstGeom>
          <a:ln w="76200">
            <a:solidFill>
              <a:srgbClr val="00B050">
                <a:alpha val="8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484438" y="5300663"/>
            <a:ext cx="3744913" cy="0"/>
          </a:xfrm>
          <a:prstGeom prst="line">
            <a:avLst/>
          </a:prstGeom>
          <a:ln w="73025">
            <a:solidFill>
              <a:srgbClr val="FFC000">
                <a:alpha val="83000"/>
              </a:srgb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419725" y="3754438"/>
            <a:ext cx="3168650" cy="4318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5370" name="文本框 4"/>
          <p:cNvSpPr txBox="1"/>
          <p:nvPr/>
        </p:nvSpPr>
        <p:spPr>
          <a:xfrm>
            <a:off x="177800" y="968375"/>
            <a:ext cx="5621338" cy="708025"/>
          </a:xfrm>
          <a:prstGeom prst="rect">
            <a:avLst/>
          </a:prstGeom>
          <a:solidFill>
            <a:srgbClr val="FF0000"/>
          </a:solidFill>
          <a:ln w="9525">
            <a:noFill/>
          </a:ln>
        </p:spPr>
        <p:txBody>
          <a:bodyPr wrap="square" anchor="t" anchorCtr="0">
            <a:spAutoFit/>
          </a:bodyPr>
          <a:p>
            <a:r>
              <a:rPr lang="en-US" altLang="zh-CN" sz="4000" b="1">
                <a:latin typeface="Times New Roman" panose="02020603050405020304" pitchFamily="18" charset="0"/>
              </a:rPr>
              <a:t>Appreciate language</a:t>
            </a:r>
            <a:endParaRPr lang="en-US" altLang="zh-CN" sz="40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矩形 79"/>
          <p:cNvSpPr/>
          <p:nvPr>
            <p:custDataLst>
              <p:tags r:id="rId1"/>
            </p:custDataLst>
          </p:nvPr>
        </p:nvSpPr>
        <p:spPr>
          <a:xfrm>
            <a:off x="71438" y="71438"/>
            <a:ext cx="8421687" cy="738187"/>
          </a:xfrm>
          <a:prstGeom prst="rect">
            <a:avLst/>
          </a:prstGeom>
          <a:solidFill>
            <a:srgbClr val="FFFF00"/>
          </a:solidFill>
          <a:ln w="9525">
            <a:noFill/>
          </a:ln>
        </p:spPr>
        <p:txBody>
          <a:bodyPr wrap="square" anchor="t" anchorCtr="0">
            <a:spAutoFit/>
          </a:bodyPr>
          <a:p>
            <a:pPr>
              <a:lnSpc>
                <a:spcPct val="150000"/>
              </a:lnSpc>
            </a:pPr>
            <a:r>
              <a:rPr lang="en-US" altLang="zh-CN" sz="2800">
                <a:latin typeface="阿里巴巴普惠体 L" pitchFamily="18" charset="-122"/>
                <a:ea typeface="阿里巴巴普惠体 L" pitchFamily="18" charset="-122"/>
              </a:rPr>
              <a:t>Para 4:</a:t>
            </a:r>
            <a:r>
              <a:rPr lang="en-US" altLang="zh-CN" sz="2800" b="1" err="1">
                <a:solidFill>
                  <a:srgbClr val="FF0000"/>
                </a:solidFill>
                <a:latin typeface="Times New Roman" panose="02020603050405020304" pitchFamily="18" charset="0"/>
                <a:ea typeface="华文细黑" panose="02010600040101010101" pitchFamily="2" charset="-122"/>
                <a:sym typeface="宋体" panose="02010600030101010101" pitchFamily="2" charset="-122"/>
              </a:rPr>
              <a:t>Slow</a:t>
            </a:r>
            <a:r>
              <a:rPr lang="en-US" altLang="zh-CN" sz="28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 </a:t>
            </a:r>
            <a:r>
              <a:rPr lang="en-US" altLang="zh-CN" sz="2800" b="1">
                <a:solidFill>
                  <a:schemeClr val="tx1"/>
                </a:solidFill>
                <a:latin typeface="Times New Roman" panose="02020603050405020304" pitchFamily="18" charset="0"/>
                <a:ea typeface="华文细黑" panose="02010600040101010101" pitchFamily="2" charset="-122"/>
                <a:sym typeface="宋体" panose="02010600030101010101" pitchFamily="2" charset="-122"/>
              </a:rPr>
              <a:t>Eating</a:t>
            </a:r>
            <a:r>
              <a:rPr lang="en-US" altLang="zh-CN" sz="28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 </a:t>
            </a:r>
            <a:r>
              <a:rPr lang="en-US" altLang="zh-CN" sz="2800" b="1">
                <a:latin typeface="Times New Roman" panose="02020603050405020304" pitchFamily="18" charset="0"/>
                <a:ea typeface="华文细黑" panose="02010600040101010101" pitchFamily="2" charset="-122"/>
                <a:sym typeface="宋体" panose="02010600030101010101" pitchFamily="2" charset="-122"/>
              </a:rPr>
              <a:t>and </a:t>
            </a:r>
            <a:r>
              <a:rPr lang="en-US" altLang="zh-CN" sz="28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consistent</a:t>
            </a:r>
            <a:r>
              <a:rPr lang="en-US" altLang="zh-CN" sz="2800" b="1">
                <a:latin typeface="Times New Roman" panose="02020603050405020304" pitchFamily="18" charset="0"/>
                <a:ea typeface="华文细黑" panose="02010600040101010101" pitchFamily="2" charset="-122"/>
                <a:sym typeface="宋体" panose="02010600030101010101" pitchFamily="2" charset="-122"/>
              </a:rPr>
              <a:t> eating habits.</a:t>
            </a:r>
            <a:endParaRPr lang="en-US" altLang="zh-CN" sz="2800" b="1">
              <a:latin typeface="Times New Roman" panose="02020603050405020304" pitchFamily="18" charset="0"/>
              <a:ea typeface="华文细黑" panose="02010600040101010101" pitchFamily="2" charset="-122"/>
              <a:sym typeface="宋体" panose="02010600030101010101" pitchFamily="2" charset="-122"/>
            </a:endParaRPr>
          </a:p>
        </p:txBody>
      </p:sp>
      <p:sp>
        <p:nvSpPr>
          <p:cNvPr id="16386" name="文本框 6"/>
          <p:cNvSpPr txBox="1"/>
          <p:nvPr/>
        </p:nvSpPr>
        <p:spPr>
          <a:xfrm>
            <a:off x="168275" y="1773238"/>
            <a:ext cx="8704263" cy="1568450"/>
          </a:xfrm>
          <a:prstGeom prst="rect">
            <a:avLst/>
          </a:prstGeom>
          <a:noFill/>
          <a:ln w="9525">
            <a:noFill/>
          </a:ln>
        </p:spPr>
        <p:txBody>
          <a:bodyPr wrap="square" anchor="t" anchorCtr="0">
            <a:spAutoFit/>
          </a:bodyPr>
          <a:p>
            <a:r>
              <a:rPr lang="en-US" altLang="zh-CN" sz="3200">
                <a:latin typeface="Times New Roman" panose="02020603050405020304" pitchFamily="18" charset="0"/>
              </a:rPr>
              <a:t>1.</a:t>
            </a:r>
            <a:r>
              <a:rPr lang="en-US" altLang="zh-CN" sz="3200" b="1" i="1">
                <a:solidFill>
                  <a:srgbClr val="C00000"/>
                </a:solidFill>
                <a:latin typeface="Times New Roman" panose="02020603050405020304" pitchFamily="18" charset="0"/>
              </a:rPr>
              <a:t>Eating slowly</a:t>
            </a:r>
            <a:r>
              <a:rPr lang="en-US" altLang="zh-CN" sz="3200">
                <a:latin typeface="Times New Roman" panose="02020603050405020304" pitchFamily="18" charset="0"/>
              </a:rPr>
              <a:t> can make us_____________________,__________________and_____________________.</a:t>
            </a:r>
            <a:endParaRPr lang="en-US" altLang="zh-CN" sz="3200">
              <a:latin typeface="Times New Roman" panose="02020603050405020304" pitchFamily="18" charset="0"/>
            </a:endParaRPr>
          </a:p>
        </p:txBody>
      </p:sp>
      <p:sp>
        <p:nvSpPr>
          <p:cNvPr id="16387" name="文本框 8"/>
          <p:cNvSpPr txBox="1"/>
          <p:nvPr/>
        </p:nvSpPr>
        <p:spPr>
          <a:xfrm>
            <a:off x="168275" y="3859213"/>
            <a:ext cx="8483600" cy="1198562"/>
          </a:xfrm>
          <a:prstGeom prst="rect">
            <a:avLst/>
          </a:prstGeom>
          <a:noFill/>
          <a:ln w="9525">
            <a:noFill/>
          </a:ln>
        </p:spPr>
        <p:txBody>
          <a:bodyPr wrap="square" anchor="t" anchorCtr="0">
            <a:spAutoFit/>
          </a:bodyPr>
          <a:p>
            <a:r>
              <a:rPr lang="en-US" altLang="zh-CN">
                <a:latin typeface="Times New Roman" panose="02020603050405020304" pitchFamily="18" charset="0"/>
              </a:rPr>
              <a:t>2._____________and____________are </a:t>
            </a:r>
            <a:r>
              <a:rPr lang="en-US" altLang="zh-CN" b="1" i="1">
                <a:solidFill>
                  <a:srgbClr val="C00000"/>
                </a:solidFill>
                <a:latin typeface="Times New Roman" panose="02020603050405020304" pitchFamily="18" charset="0"/>
              </a:rPr>
              <a:t>consistent eating habits</a:t>
            </a:r>
            <a:r>
              <a:rPr lang="en-US" altLang="zh-CN">
                <a:latin typeface="Times New Roman" panose="02020603050405020304" pitchFamily="18" charset="0"/>
              </a:rPr>
              <a:t>.</a:t>
            </a:r>
            <a:endParaRPr lang="en-US" altLang="zh-CN">
              <a:latin typeface="Times New Roman" panose="02020603050405020304" pitchFamily="18" charset="0"/>
            </a:endParaRPr>
          </a:p>
        </p:txBody>
      </p:sp>
      <p:sp>
        <p:nvSpPr>
          <p:cNvPr id="11" name="燕尾形 10"/>
          <p:cNvSpPr/>
          <p:nvPr/>
        </p:nvSpPr>
        <p:spPr>
          <a:xfrm>
            <a:off x="284163" y="1068388"/>
            <a:ext cx="4948238" cy="4603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6389" name="文本框 11"/>
          <p:cNvSpPr txBox="1"/>
          <p:nvPr/>
        </p:nvSpPr>
        <p:spPr>
          <a:xfrm>
            <a:off x="460375" y="1060450"/>
            <a:ext cx="8191500" cy="460375"/>
          </a:xfrm>
          <a:prstGeom prst="rect">
            <a:avLst/>
          </a:prstGeom>
          <a:noFill/>
          <a:ln w="9525">
            <a:noFill/>
          </a:ln>
        </p:spPr>
        <p:txBody>
          <a:bodyPr wrap="square" anchor="t" anchorCtr="0">
            <a:spAutoFit/>
          </a:bodyPr>
          <a:p>
            <a:r>
              <a:rPr lang="en-US" altLang="zh-CN" sz="2400" b="1">
                <a:latin typeface="Times New Roman" panose="02020603050405020304" pitchFamily="18" charset="0"/>
              </a:rPr>
              <a:t>Read Para4 and fill in the blanks.</a:t>
            </a:r>
            <a:endParaRPr lang="en-US" altLang="zh-CN" sz="2400" b="1">
              <a:latin typeface="Times New Roman" panose="02020603050405020304" pitchFamily="18" charset="0"/>
            </a:endParaRPr>
          </a:p>
        </p:txBody>
      </p:sp>
      <p:sp>
        <p:nvSpPr>
          <p:cNvPr id="13" name="文本框 12"/>
          <p:cNvSpPr txBox="1"/>
          <p:nvPr/>
        </p:nvSpPr>
        <p:spPr>
          <a:xfrm>
            <a:off x="1252538" y="2327275"/>
            <a:ext cx="2828925" cy="460375"/>
          </a:xfrm>
          <a:prstGeom prst="rect">
            <a:avLst/>
          </a:prstGeom>
          <a:noFill/>
          <a:ln w="9525">
            <a:noFill/>
          </a:ln>
        </p:spPr>
        <p:txBody>
          <a:bodyPr wrap="square" anchor="t" anchorCtr="0">
            <a:spAutoFit/>
          </a:bodyPr>
          <a:p>
            <a:r>
              <a:rPr lang="en-US" altLang="zh-CN" sz="2400" b="1">
                <a:latin typeface="Times New Roman" panose="02020603050405020304" pitchFamily="18" charset="0"/>
              </a:rPr>
              <a:t>eat less food</a:t>
            </a:r>
            <a:endParaRPr lang="en-US" altLang="zh-CN" sz="2400" b="1">
              <a:latin typeface="Times New Roman" panose="02020603050405020304" pitchFamily="18" charset="0"/>
            </a:endParaRPr>
          </a:p>
        </p:txBody>
      </p:sp>
      <p:sp>
        <p:nvSpPr>
          <p:cNvPr id="14" name="文本框 13"/>
          <p:cNvSpPr txBox="1"/>
          <p:nvPr/>
        </p:nvSpPr>
        <p:spPr>
          <a:xfrm>
            <a:off x="5119688" y="2327275"/>
            <a:ext cx="3752850" cy="460375"/>
          </a:xfrm>
          <a:prstGeom prst="rect">
            <a:avLst/>
          </a:prstGeom>
          <a:noFill/>
          <a:ln w="9525">
            <a:noFill/>
          </a:ln>
        </p:spPr>
        <p:txBody>
          <a:bodyPr wrap="square" anchor="t" anchorCtr="0">
            <a:spAutoFit/>
          </a:bodyPr>
          <a:p>
            <a:r>
              <a:rPr lang="en-US" altLang="zh-CN" sz="2400" b="1">
                <a:latin typeface="Times New Roman" panose="02020603050405020304" pitchFamily="18" charset="0"/>
              </a:rPr>
              <a:t>digest food better</a:t>
            </a:r>
            <a:endParaRPr lang="en-US" altLang="zh-CN" sz="2400" b="1">
              <a:latin typeface="Times New Roman" panose="02020603050405020304" pitchFamily="18" charset="0"/>
            </a:endParaRPr>
          </a:p>
        </p:txBody>
      </p:sp>
      <p:sp>
        <p:nvSpPr>
          <p:cNvPr id="15" name="文本框 14"/>
          <p:cNvSpPr txBox="1"/>
          <p:nvPr/>
        </p:nvSpPr>
        <p:spPr>
          <a:xfrm>
            <a:off x="1252538" y="2881313"/>
            <a:ext cx="3732212" cy="460375"/>
          </a:xfrm>
          <a:prstGeom prst="rect">
            <a:avLst/>
          </a:prstGeom>
          <a:noFill/>
          <a:ln w="9525">
            <a:noFill/>
          </a:ln>
        </p:spPr>
        <p:txBody>
          <a:bodyPr wrap="square" anchor="t" anchorCtr="0">
            <a:spAutoFit/>
          </a:bodyPr>
          <a:p>
            <a:r>
              <a:rPr lang="en-US" altLang="zh-CN" sz="2400" b="1">
                <a:latin typeface="Times New Roman" panose="02020603050405020304" pitchFamily="18" charset="0"/>
              </a:rPr>
              <a:t>enjoy  food more</a:t>
            </a:r>
            <a:endParaRPr lang="en-US" altLang="zh-CN" sz="2400" b="1">
              <a:latin typeface="Times New Roman" panose="02020603050405020304" pitchFamily="18" charset="0"/>
            </a:endParaRPr>
          </a:p>
        </p:txBody>
      </p:sp>
      <p:sp>
        <p:nvSpPr>
          <p:cNvPr id="16" name="文本框 15"/>
          <p:cNvSpPr txBox="1"/>
          <p:nvPr/>
        </p:nvSpPr>
        <p:spPr>
          <a:xfrm>
            <a:off x="565150" y="3625850"/>
            <a:ext cx="3159125" cy="828675"/>
          </a:xfrm>
          <a:prstGeom prst="rect">
            <a:avLst/>
          </a:prstGeom>
          <a:noFill/>
          <a:ln w="9525">
            <a:noFill/>
          </a:ln>
        </p:spPr>
        <p:txBody>
          <a:bodyPr wrap="square" anchor="t" anchorCtr="0">
            <a:spAutoFit/>
          </a:bodyPr>
          <a:p>
            <a:r>
              <a:rPr lang="en-US" altLang="zh-CN" sz="2400" b="1">
                <a:latin typeface="Times New Roman" panose="02020603050405020304" pitchFamily="18" charset="0"/>
              </a:rPr>
              <a:t>Taking three meals a day at the same time</a:t>
            </a:r>
            <a:endParaRPr lang="en-US" altLang="zh-CN" sz="2400" b="1">
              <a:latin typeface="Times New Roman" panose="02020603050405020304" pitchFamily="18" charset="0"/>
            </a:endParaRPr>
          </a:p>
        </p:txBody>
      </p:sp>
      <p:sp>
        <p:nvSpPr>
          <p:cNvPr id="17" name="文本框 16"/>
          <p:cNvSpPr txBox="1"/>
          <p:nvPr/>
        </p:nvSpPr>
        <p:spPr>
          <a:xfrm>
            <a:off x="4294188" y="3297238"/>
            <a:ext cx="2947987" cy="1198562"/>
          </a:xfrm>
          <a:prstGeom prst="rect">
            <a:avLst/>
          </a:prstGeom>
          <a:noFill/>
          <a:ln w="9525">
            <a:noFill/>
          </a:ln>
        </p:spPr>
        <p:txBody>
          <a:bodyPr wrap="square" anchor="t" anchorCtr="0">
            <a:spAutoFit/>
          </a:bodyPr>
          <a:p>
            <a:r>
              <a:rPr lang="en-US" altLang="zh-CN" sz="2400" b="1">
                <a:latin typeface="Times New Roman" panose="02020603050405020304" pitchFamily="18" charset="0"/>
              </a:rPr>
              <a:t>eating a modest amount of food each time</a:t>
            </a:r>
            <a:endParaRPr lang="en-US" altLang="zh-CN" sz="2400" b="1">
              <a:latin typeface="Times New Roman" panose="02020603050405020304" pitchFamily="18" charset="0"/>
            </a:endParaRPr>
          </a:p>
        </p:txBody>
      </p:sp>
      <p:sp>
        <p:nvSpPr>
          <p:cNvPr id="18" name="圆角矩形 17"/>
          <p:cNvSpPr/>
          <p:nvPr/>
        </p:nvSpPr>
        <p:spPr>
          <a:xfrm>
            <a:off x="168275" y="4986338"/>
            <a:ext cx="8451850" cy="16668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3200" b="1" strike="noStrike" noProof="1">
                <a:solidFill>
                  <a:srgbClr val="FFFF00"/>
                </a:solidFill>
                <a:latin typeface="Times New Roman" panose="02020603050405020304" pitchFamily="18" charset="0"/>
                <a:sym typeface="+mn-ea"/>
              </a:rPr>
              <a:t>Key points:</a:t>
            </a:r>
            <a:endParaRPr lang="en-US" altLang="zh-CN" sz="3200" b="1" strike="noStrike" noProof="1">
              <a:solidFill>
                <a:srgbClr val="FFFF00"/>
              </a:solidFill>
              <a:latin typeface="Times New Roman" panose="02020603050405020304" pitchFamily="18" charset="0"/>
              <a:sym typeface="+mn-ea"/>
            </a:endParaRPr>
          </a:p>
          <a:p>
            <a:pPr algn="l" fontAlgn="base"/>
            <a:r>
              <a:rPr lang="en-US" altLang="zh-CN" sz="3200" b="1" strike="noStrike" noProof="1">
                <a:solidFill>
                  <a:schemeClr val="bg1"/>
                </a:solidFill>
                <a:latin typeface="Times New Roman" panose="02020603050405020304" pitchFamily="18" charset="0"/>
                <a:sym typeface="+mn-ea"/>
              </a:rPr>
              <a:t>1)eat slowly</a:t>
            </a:r>
            <a:endParaRPr lang="en-US" altLang="zh-CN" sz="3200" b="1" strike="noStrike" noProof="1">
              <a:solidFill>
                <a:schemeClr val="bg1"/>
              </a:solidFill>
              <a:latin typeface="Times New Roman" panose="02020603050405020304" pitchFamily="18" charset="0"/>
              <a:sym typeface="+mn-ea"/>
            </a:endParaRPr>
          </a:p>
          <a:p>
            <a:pPr algn="l" fontAlgn="base"/>
            <a:r>
              <a:rPr lang="en-US" altLang="zh-CN" sz="3200" b="1" strike="noStrike" noProof="1">
                <a:solidFill>
                  <a:schemeClr val="bg1"/>
                </a:solidFill>
                <a:latin typeface="Times New Roman" panose="02020603050405020304" pitchFamily="18" charset="0"/>
                <a:sym typeface="+mn-ea"/>
              </a:rPr>
              <a:t>2)develop consistent eating habits</a:t>
            </a:r>
            <a:endParaRPr lang="en-US" altLang="zh-CN" sz="3200" b="1" strike="noStrike" noProof="1">
              <a:solidFill>
                <a:schemeClr val="bg1"/>
              </a:solidFill>
              <a:latin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文本框 3"/>
          <p:cNvSpPr txBox="1"/>
          <p:nvPr/>
        </p:nvSpPr>
        <p:spPr>
          <a:xfrm>
            <a:off x="196850" y="146050"/>
            <a:ext cx="4105275" cy="644525"/>
          </a:xfrm>
          <a:prstGeom prst="rect">
            <a:avLst/>
          </a:prstGeom>
          <a:solidFill>
            <a:srgbClr val="FFFF00"/>
          </a:solidFill>
          <a:ln w="9525">
            <a:noFill/>
          </a:ln>
        </p:spPr>
        <p:txBody>
          <a:bodyPr wrap="square" anchor="t" anchorCtr="0">
            <a:spAutoFit/>
          </a:bodyPr>
          <a:p>
            <a:r>
              <a:rPr lang="en-US" altLang="zh-CN">
                <a:latin typeface="Times New Roman" panose="02020603050405020304" pitchFamily="18" charset="0"/>
              </a:rPr>
              <a:t>Appreciate language</a:t>
            </a:r>
            <a:endParaRPr lang="en-US" altLang="zh-CN">
              <a:latin typeface="Times New Roman" panose="02020603050405020304" pitchFamily="18" charset="0"/>
            </a:endParaRPr>
          </a:p>
        </p:txBody>
      </p:sp>
      <p:cxnSp>
        <p:nvCxnSpPr>
          <p:cNvPr id="6" name="直接连接符 5"/>
          <p:cNvCxnSpPr/>
          <p:nvPr/>
        </p:nvCxnSpPr>
        <p:spPr>
          <a:xfrm>
            <a:off x="6384925" y="1865313"/>
            <a:ext cx="1931988" cy="26988"/>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pic>
        <p:nvPicPr>
          <p:cNvPr id="17411" name="图片 1" descr="$I4MV4)P4@E(7@JN%`6DN}8"/>
          <p:cNvPicPr>
            <a:picLocks noChangeAspect="1"/>
          </p:cNvPicPr>
          <p:nvPr>
            <p:custDataLst>
              <p:tags r:id="rId1"/>
            </p:custDataLst>
          </p:nvPr>
        </p:nvPicPr>
        <p:blipFill>
          <a:blip r:embed="rId2"/>
          <a:stretch>
            <a:fillRect/>
          </a:stretch>
        </p:blipFill>
        <p:spPr>
          <a:xfrm>
            <a:off x="396875" y="925513"/>
            <a:ext cx="8148638" cy="4379912"/>
          </a:xfrm>
          <a:prstGeom prst="rect">
            <a:avLst/>
          </a:prstGeom>
          <a:noFill/>
          <a:ln w="9525">
            <a:noFill/>
          </a:ln>
        </p:spPr>
      </p:pic>
      <p:cxnSp>
        <p:nvCxnSpPr>
          <p:cNvPr id="3" name="直接连接符 2"/>
          <p:cNvCxnSpPr/>
          <p:nvPr/>
        </p:nvCxnSpPr>
        <p:spPr>
          <a:xfrm flipV="1">
            <a:off x="412750" y="2636838"/>
            <a:ext cx="7831138" cy="19050"/>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100638" y="1781175"/>
            <a:ext cx="2817813" cy="434975"/>
          </a:xfrm>
          <a:prstGeom prst="rect">
            <a:avLst/>
          </a:prstGeom>
          <a:noFill/>
          <a:ln w="95250">
            <a:solidFill>
              <a:schemeClr val="accent5">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cxnSp>
        <p:nvCxnSpPr>
          <p:cNvPr id="8" name="直接连接符 7"/>
          <p:cNvCxnSpPr/>
          <p:nvPr/>
        </p:nvCxnSpPr>
        <p:spPr>
          <a:xfrm>
            <a:off x="5003800" y="2205038"/>
            <a:ext cx="2952750" cy="0"/>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314450" y="4421188"/>
            <a:ext cx="2082800" cy="433388"/>
          </a:xfrm>
          <a:prstGeom prst="rect">
            <a:avLst/>
          </a:prstGeom>
          <a:noFill/>
          <a:ln w="95250">
            <a:solidFill>
              <a:schemeClr val="accent5">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cxnSp>
        <p:nvCxnSpPr>
          <p:cNvPr id="13" name="直接连接符 12"/>
          <p:cNvCxnSpPr/>
          <p:nvPr/>
        </p:nvCxnSpPr>
        <p:spPr>
          <a:xfrm>
            <a:off x="1273175" y="4811713"/>
            <a:ext cx="6756400" cy="57150"/>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39750" y="5297488"/>
            <a:ext cx="7129463" cy="3175"/>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39750" y="3140075"/>
            <a:ext cx="2376488" cy="1588"/>
          </a:xfrm>
          <a:prstGeom prst="line">
            <a:avLst/>
          </a:prstGeom>
          <a:ln w="666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图片 324"/>
          <p:cNvPicPr>
            <a:picLocks noChangeAspect="1"/>
          </p:cNvPicPr>
          <p:nvPr>
            <p:custDataLst>
              <p:tags r:id="rId1"/>
            </p:custDataLst>
          </p:nvPr>
        </p:nvPicPr>
        <p:blipFill>
          <a:blip r:embed="rId2"/>
          <a:srcRect l="47137" r="4182"/>
          <a:stretch>
            <a:fillRect/>
          </a:stretch>
        </p:blipFill>
        <p:spPr>
          <a:xfrm>
            <a:off x="5508625" y="1093788"/>
            <a:ext cx="3076575" cy="4210050"/>
          </a:xfrm>
          <a:prstGeom prst="rect">
            <a:avLst/>
          </a:prstGeom>
          <a:noFill/>
          <a:ln w="9525">
            <a:noFill/>
          </a:ln>
        </p:spPr>
      </p:pic>
      <p:grpSp>
        <p:nvGrpSpPr>
          <p:cNvPr id="3" name="组合 2"/>
          <p:cNvGrpSpPr/>
          <p:nvPr/>
        </p:nvGrpSpPr>
        <p:grpSpPr>
          <a:xfrm>
            <a:off x="339725" y="1847850"/>
            <a:ext cx="5168900" cy="2009775"/>
            <a:chOff x="535" y="3203"/>
            <a:chExt cx="8139" cy="3164"/>
          </a:xfrm>
        </p:grpSpPr>
        <p:grpSp>
          <p:nvGrpSpPr>
            <p:cNvPr id="18435" name="Group 4294"/>
            <p:cNvGrpSpPr>
              <a:grpSpLocks noChangeAspect="1"/>
            </p:cNvGrpSpPr>
            <p:nvPr/>
          </p:nvGrpSpPr>
          <p:grpSpPr>
            <a:xfrm>
              <a:off x="535" y="4241"/>
              <a:ext cx="584" cy="760"/>
              <a:chOff x="3452374" y="2283533"/>
              <a:chExt cx="494728" cy="467495"/>
            </a:xfrm>
          </p:grpSpPr>
          <p:sp>
            <p:nvSpPr>
              <p:cNvPr id="18436" name="Oval 1976"/>
              <p:cNvSpPr/>
              <p:nvPr>
                <p:custDataLst>
                  <p:tags r:id="rId3"/>
                </p:custDataLst>
              </p:nvPr>
            </p:nvSpPr>
            <p:spPr>
              <a:xfrm>
                <a:off x="3452374" y="2283533"/>
                <a:ext cx="494728" cy="467495"/>
              </a:xfrm>
              <a:prstGeom prst="ellipse">
                <a:avLst/>
              </a:prstGeom>
              <a:solidFill>
                <a:srgbClr val="C58925"/>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8437" name="Oval 1977"/>
              <p:cNvSpPr/>
              <p:nvPr>
                <p:custDataLst>
                  <p:tags r:id="rId4"/>
                </p:custDataLst>
              </p:nvPr>
            </p:nvSpPr>
            <p:spPr>
              <a:xfrm>
                <a:off x="3479607" y="2317575"/>
                <a:ext cx="440262" cy="399413"/>
              </a:xfrm>
              <a:prstGeom prst="ellipse">
                <a:avLst/>
              </a:prstGeom>
              <a:solidFill>
                <a:srgbClr val="96D441"/>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8438" name="Oval 1978"/>
              <p:cNvSpPr/>
              <p:nvPr>
                <p:custDataLst>
                  <p:tags r:id="rId5"/>
                </p:custDataLst>
              </p:nvPr>
            </p:nvSpPr>
            <p:spPr>
              <a:xfrm>
                <a:off x="3572653" y="2392464"/>
                <a:ext cx="249633" cy="249633"/>
              </a:xfrm>
              <a:prstGeom prst="ellipse">
                <a:avLst/>
              </a:prstGeom>
              <a:solidFill>
                <a:srgbClr val="75BC4C"/>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8439" name="Freeform 1979"/>
              <p:cNvSpPr>
                <a:spLocks noEditPoints="1"/>
              </p:cNvSpPr>
              <p:nvPr>
                <p:custDataLst>
                  <p:tags r:id="rId6"/>
                </p:custDataLst>
              </p:nvPr>
            </p:nvSpPr>
            <p:spPr>
              <a:xfrm>
                <a:off x="3552227" y="2372040"/>
                <a:ext cx="290482" cy="290482"/>
              </a:xfrm>
              <a:custGeom>
                <a:avLst/>
                <a:gdLst/>
                <a:ahLst/>
                <a:cxnLst>
                  <a:cxn ang="0">
                    <a:pos x="145116" y="251751"/>
                  </a:cxn>
                  <a:cxn ang="0">
                    <a:pos x="38697" y="145241"/>
                  </a:cxn>
                  <a:cxn ang="0">
                    <a:pos x="145116" y="38730"/>
                  </a:cxn>
                  <a:cxn ang="0">
                    <a:pos x="251536" y="145241"/>
                  </a:cxn>
                  <a:cxn ang="0">
                    <a:pos x="145116" y="251751"/>
                  </a:cxn>
                  <a:cxn ang="0">
                    <a:pos x="145116" y="0"/>
                  </a:cxn>
                  <a:cxn ang="0">
                    <a:pos x="0" y="145241"/>
                  </a:cxn>
                  <a:cxn ang="0">
                    <a:pos x="145116" y="290482"/>
                  </a:cxn>
                  <a:cxn ang="0">
                    <a:pos x="290482" y="145241"/>
                  </a:cxn>
                  <a:cxn ang="0">
                    <a:pos x="145116" y="0"/>
                  </a:cxn>
                </a:cxnLst>
                <a:pathLst>
                  <a:path w="1171" h="1170">
                    <a:moveTo>
                      <a:pt x="585" y="1014"/>
                    </a:moveTo>
                    <a:cubicBezTo>
                      <a:pt x="349" y="1014"/>
                      <a:pt x="156" y="821"/>
                      <a:pt x="156" y="585"/>
                    </a:cubicBezTo>
                    <a:cubicBezTo>
                      <a:pt x="156" y="348"/>
                      <a:pt x="349" y="156"/>
                      <a:pt x="585" y="156"/>
                    </a:cubicBezTo>
                    <a:cubicBezTo>
                      <a:pt x="822" y="156"/>
                      <a:pt x="1014" y="348"/>
                      <a:pt x="1014" y="585"/>
                    </a:cubicBezTo>
                    <a:cubicBezTo>
                      <a:pt x="1014" y="821"/>
                      <a:pt x="822" y="1014"/>
                      <a:pt x="585" y="1014"/>
                    </a:cubicBezTo>
                    <a:close/>
                    <a:moveTo>
                      <a:pt x="585" y="0"/>
                    </a:moveTo>
                    <a:cubicBezTo>
                      <a:pt x="262" y="0"/>
                      <a:pt x="0" y="262"/>
                      <a:pt x="0" y="585"/>
                    </a:cubicBezTo>
                    <a:cubicBezTo>
                      <a:pt x="0" y="908"/>
                      <a:pt x="262" y="1170"/>
                      <a:pt x="585" y="1170"/>
                    </a:cubicBezTo>
                    <a:cubicBezTo>
                      <a:pt x="908" y="1170"/>
                      <a:pt x="1171" y="908"/>
                      <a:pt x="1171" y="585"/>
                    </a:cubicBezTo>
                    <a:cubicBezTo>
                      <a:pt x="1171" y="262"/>
                      <a:pt x="908" y="0"/>
                      <a:pt x="585" y="0"/>
                    </a:cubicBezTo>
                    <a:close/>
                  </a:path>
                </a:pathLst>
              </a:custGeom>
              <a:solidFill>
                <a:srgbClr val="75BC4C"/>
              </a:solidFill>
              <a:ln w="9525">
                <a:noFill/>
              </a:ln>
            </p:spPr>
            <p:txBody>
              <a:bodyPr/>
              <a:p>
                <a:endParaRPr lang="zh-CN" altLang="en-US"/>
              </a:p>
            </p:txBody>
          </p:sp>
          <p:sp>
            <p:nvSpPr>
              <p:cNvPr id="18440" name="Freeform 1980"/>
              <p:cNvSpPr/>
              <p:nvPr>
                <p:custDataLst>
                  <p:tags r:id="rId7"/>
                </p:custDataLst>
              </p:nvPr>
            </p:nvSpPr>
            <p:spPr>
              <a:xfrm>
                <a:off x="3515917" y="2471894"/>
                <a:ext cx="365373" cy="83968"/>
              </a:xfrm>
              <a:custGeom>
                <a:avLst/>
                <a:gdLst/>
                <a:ahLst/>
                <a:cxnLst>
                  <a:cxn ang="0">
                    <a:pos x="360676" y="72887"/>
                  </a:cxn>
                  <a:cxn ang="0">
                    <a:pos x="7169" y="738"/>
                  </a:cxn>
                  <a:cxn ang="0">
                    <a:pos x="741" y="4924"/>
                  </a:cxn>
                  <a:cxn ang="0">
                    <a:pos x="4944" y="11573"/>
                  </a:cxn>
                  <a:cxn ang="0">
                    <a:pos x="358451" y="83721"/>
                  </a:cxn>
                  <a:cxn ang="0">
                    <a:pos x="359440" y="83968"/>
                  </a:cxn>
                  <a:cxn ang="0">
                    <a:pos x="364878" y="79535"/>
                  </a:cxn>
                  <a:cxn ang="0">
                    <a:pos x="360676" y="72887"/>
                  </a:cxn>
                </a:cxnLst>
                <a:pathLst>
                  <a:path w="1478" h="341">
                    <a:moveTo>
                      <a:pt x="1459" y="296"/>
                    </a:moveTo>
                    <a:lnTo>
                      <a:pt x="29" y="3"/>
                    </a:lnTo>
                    <a:cubicBezTo>
                      <a:pt x="17" y="0"/>
                      <a:pt x="5" y="8"/>
                      <a:pt x="3" y="20"/>
                    </a:cubicBezTo>
                    <a:cubicBezTo>
                      <a:pt x="0" y="32"/>
                      <a:pt x="8" y="44"/>
                      <a:pt x="20" y="47"/>
                    </a:cubicBezTo>
                    <a:lnTo>
                      <a:pt x="1450" y="340"/>
                    </a:lnTo>
                    <a:cubicBezTo>
                      <a:pt x="1451" y="340"/>
                      <a:pt x="1453" y="341"/>
                      <a:pt x="1454" y="341"/>
                    </a:cubicBezTo>
                    <a:cubicBezTo>
                      <a:pt x="1464" y="341"/>
                      <a:pt x="1474" y="333"/>
                      <a:pt x="1476" y="323"/>
                    </a:cubicBezTo>
                    <a:cubicBezTo>
                      <a:pt x="1478" y="311"/>
                      <a:pt x="1471" y="299"/>
                      <a:pt x="1459" y="296"/>
                    </a:cubicBezTo>
                  </a:path>
                </a:pathLst>
              </a:custGeom>
              <a:solidFill>
                <a:srgbClr val="A7DB5E"/>
              </a:solidFill>
              <a:ln w="9525">
                <a:noFill/>
              </a:ln>
            </p:spPr>
            <p:txBody>
              <a:bodyPr/>
              <a:p>
                <a:endParaRPr lang="zh-CN" altLang="en-US"/>
              </a:p>
            </p:txBody>
          </p:sp>
          <p:sp>
            <p:nvSpPr>
              <p:cNvPr id="18441" name="Freeform 1981"/>
              <p:cNvSpPr/>
              <p:nvPr>
                <p:custDataLst>
                  <p:tags r:id="rId8"/>
                </p:custDataLst>
              </p:nvPr>
            </p:nvSpPr>
            <p:spPr>
              <a:xfrm>
                <a:off x="3549959" y="2417428"/>
                <a:ext cx="301830" cy="204245"/>
              </a:xfrm>
              <a:custGeom>
                <a:avLst/>
                <a:gdLst/>
                <a:ahLst/>
                <a:cxnLst>
                  <a:cxn ang="0">
                    <a:pos x="292436" y="1732"/>
                  </a:cxn>
                  <a:cxn ang="0">
                    <a:pos x="3213" y="194094"/>
                  </a:cxn>
                  <a:cxn ang="0">
                    <a:pos x="1730" y="201769"/>
                  </a:cxn>
                  <a:cxn ang="0">
                    <a:pos x="6427" y="204245"/>
                  </a:cxn>
                  <a:cxn ang="0">
                    <a:pos x="9393" y="203254"/>
                  </a:cxn>
                  <a:cxn ang="0">
                    <a:pos x="298616" y="10893"/>
                  </a:cxn>
                  <a:cxn ang="0">
                    <a:pos x="300099" y="3218"/>
                  </a:cxn>
                  <a:cxn ang="0">
                    <a:pos x="292436" y="1732"/>
                  </a:cxn>
                </a:cxnLst>
                <a:pathLst>
                  <a:path w="1221" h="825">
                    <a:moveTo>
                      <a:pt x="1183" y="7"/>
                    </a:moveTo>
                    <a:lnTo>
                      <a:pt x="13" y="784"/>
                    </a:lnTo>
                    <a:cubicBezTo>
                      <a:pt x="3" y="791"/>
                      <a:pt x="0" y="805"/>
                      <a:pt x="7" y="815"/>
                    </a:cubicBezTo>
                    <a:cubicBezTo>
                      <a:pt x="12" y="822"/>
                      <a:pt x="19" y="825"/>
                      <a:pt x="26" y="825"/>
                    </a:cubicBezTo>
                    <a:cubicBezTo>
                      <a:pt x="30" y="825"/>
                      <a:pt x="34" y="824"/>
                      <a:pt x="38" y="821"/>
                    </a:cubicBezTo>
                    <a:lnTo>
                      <a:pt x="1208" y="44"/>
                    </a:lnTo>
                    <a:cubicBezTo>
                      <a:pt x="1218" y="37"/>
                      <a:pt x="1221" y="23"/>
                      <a:pt x="1214" y="13"/>
                    </a:cubicBezTo>
                    <a:cubicBezTo>
                      <a:pt x="1207" y="3"/>
                      <a:pt x="1193" y="0"/>
                      <a:pt x="1183" y="7"/>
                    </a:cubicBezTo>
                    <a:close/>
                  </a:path>
                </a:pathLst>
              </a:custGeom>
              <a:solidFill>
                <a:srgbClr val="A7DB5E"/>
              </a:solidFill>
              <a:ln w="9525">
                <a:noFill/>
              </a:ln>
            </p:spPr>
            <p:txBody>
              <a:bodyPr/>
              <a:p>
                <a:endParaRPr lang="zh-CN" altLang="en-US"/>
              </a:p>
            </p:txBody>
          </p:sp>
          <p:sp>
            <p:nvSpPr>
              <p:cNvPr id="18442" name="Freeform 1982"/>
              <p:cNvSpPr/>
              <p:nvPr>
                <p:custDataLst>
                  <p:tags r:id="rId9"/>
                </p:custDataLst>
              </p:nvPr>
            </p:nvSpPr>
            <p:spPr>
              <a:xfrm>
                <a:off x="3667967" y="2347076"/>
                <a:ext cx="77159" cy="338140"/>
              </a:xfrm>
              <a:custGeom>
                <a:avLst/>
                <a:gdLst/>
                <a:ahLst/>
                <a:cxnLst>
                  <a:cxn ang="0">
                    <a:pos x="72212" y="745"/>
                  </a:cxn>
                  <a:cxn ang="0">
                    <a:pos x="65535" y="4968"/>
                  </a:cxn>
                  <a:cxn ang="0">
                    <a:pos x="494" y="331431"/>
                  </a:cxn>
                  <a:cxn ang="0">
                    <a:pos x="4946" y="338140"/>
                  </a:cxn>
                  <a:cxn ang="0">
                    <a:pos x="5935" y="338140"/>
                  </a:cxn>
                  <a:cxn ang="0">
                    <a:pos x="11376" y="333667"/>
                  </a:cxn>
                  <a:cxn ang="0">
                    <a:pos x="76417" y="7205"/>
                  </a:cxn>
                  <a:cxn ang="0">
                    <a:pos x="72212" y="745"/>
                  </a:cxn>
                </a:cxnLst>
                <a:pathLst>
                  <a:path w="312" h="1361">
                    <a:moveTo>
                      <a:pt x="292" y="3"/>
                    </a:moveTo>
                    <a:cubicBezTo>
                      <a:pt x="280" y="0"/>
                      <a:pt x="268" y="8"/>
                      <a:pt x="265" y="20"/>
                    </a:cubicBezTo>
                    <a:lnTo>
                      <a:pt x="2" y="1334"/>
                    </a:lnTo>
                    <a:cubicBezTo>
                      <a:pt x="0" y="1346"/>
                      <a:pt x="8" y="1358"/>
                      <a:pt x="20" y="1361"/>
                    </a:cubicBezTo>
                    <a:lnTo>
                      <a:pt x="24" y="1361"/>
                    </a:lnTo>
                    <a:cubicBezTo>
                      <a:pt x="35" y="1361"/>
                      <a:pt x="44" y="1354"/>
                      <a:pt x="46" y="1343"/>
                    </a:cubicBezTo>
                    <a:lnTo>
                      <a:pt x="309" y="29"/>
                    </a:lnTo>
                    <a:cubicBezTo>
                      <a:pt x="312" y="17"/>
                      <a:pt x="304" y="5"/>
                      <a:pt x="292" y="3"/>
                    </a:cubicBezTo>
                    <a:close/>
                  </a:path>
                </a:pathLst>
              </a:custGeom>
              <a:solidFill>
                <a:srgbClr val="A7DB5E"/>
              </a:solidFill>
              <a:ln w="9525">
                <a:noFill/>
              </a:ln>
            </p:spPr>
            <p:txBody>
              <a:bodyPr/>
              <a:p>
                <a:endParaRPr lang="zh-CN" altLang="en-US"/>
              </a:p>
            </p:txBody>
          </p:sp>
          <p:sp>
            <p:nvSpPr>
              <p:cNvPr id="18443" name="Freeform 1983"/>
              <p:cNvSpPr/>
              <p:nvPr>
                <p:custDataLst>
                  <p:tags r:id="rId10"/>
                </p:custDataLst>
              </p:nvPr>
            </p:nvSpPr>
            <p:spPr>
              <a:xfrm>
                <a:off x="3608963" y="2372040"/>
                <a:ext cx="188360" cy="283675"/>
              </a:xfrm>
              <a:custGeom>
                <a:avLst/>
                <a:gdLst/>
                <a:ahLst/>
                <a:cxnLst>
                  <a:cxn ang="0">
                    <a:pos x="10805" y="3477"/>
                  </a:cxn>
                  <a:cxn ang="0">
                    <a:pos x="3192" y="1738"/>
                  </a:cxn>
                  <a:cxn ang="0">
                    <a:pos x="1719" y="9439"/>
                  </a:cxn>
                  <a:cxn ang="0">
                    <a:pos x="177554" y="280942"/>
                  </a:cxn>
                  <a:cxn ang="0">
                    <a:pos x="182220" y="283675"/>
                  </a:cxn>
                  <a:cxn ang="0">
                    <a:pos x="185167" y="282681"/>
                  </a:cxn>
                  <a:cxn ang="0">
                    <a:pos x="186640" y="274980"/>
                  </a:cxn>
                  <a:cxn ang="0">
                    <a:pos x="10805" y="3477"/>
                  </a:cxn>
                </a:cxnLst>
                <a:pathLst>
                  <a:path w="767" h="1142">
                    <a:moveTo>
                      <a:pt x="44" y="14"/>
                    </a:moveTo>
                    <a:cubicBezTo>
                      <a:pt x="38" y="3"/>
                      <a:pt x="24" y="0"/>
                      <a:pt x="13" y="7"/>
                    </a:cubicBezTo>
                    <a:cubicBezTo>
                      <a:pt x="3" y="14"/>
                      <a:pt x="0" y="28"/>
                      <a:pt x="7" y="38"/>
                    </a:cubicBezTo>
                    <a:lnTo>
                      <a:pt x="723" y="1131"/>
                    </a:lnTo>
                    <a:cubicBezTo>
                      <a:pt x="727" y="1138"/>
                      <a:pt x="734" y="1142"/>
                      <a:pt x="742" y="1142"/>
                    </a:cubicBezTo>
                    <a:cubicBezTo>
                      <a:pt x="746" y="1142"/>
                      <a:pt x="750" y="1140"/>
                      <a:pt x="754" y="1138"/>
                    </a:cubicBezTo>
                    <a:cubicBezTo>
                      <a:pt x="764" y="1131"/>
                      <a:pt x="767" y="1117"/>
                      <a:pt x="760" y="1107"/>
                    </a:cubicBezTo>
                    <a:lnTo>
                      <a:pt x="44" y="14"/>
                    </a:lnTo>
                    <a:close/>
                  </a:path>
                </a:pathLst>
              </a:custGeom>
              <a:solidFill>
                <a:srgbClr val="A7DB5E"/>
              </a:solidFill>
              <a:ln w="9525">
                <a:noFill/>
              </a:ln>
            </p:spPr>
            <p:txBody>
              <a:bodyPr/>
              <a:p>
                <a:endParaRPr lang="zh-CN" altLang="en-US"/>
              </a:p>
            </p:txBody>
          </p:sp>
          <p:sp>
            <p:nvSpPr>
              <p:cNvPr id="18444" name="Freeform 1984"/>
              <p:cNvSpPr/>
              <p:nvPr>
                <p:custDataLst>
                  <p:tags r:id="rId11"/>
                </p:custDataLst>
              </p:nvPr>
            </p:nvSpPr>
            <p:spPr>
              <a:xfrm>
                <a:off x="3574921" y="2431045"/>
                <a:ext cx="242826" cy="165666"/>
              </a:xfrm>
              <a:custGeom>
                <a:avLst/>
                <a:gdLst/>
                <a:ahLst/>
                <a:cxnLst>
                  <a:cxn ang="0">
                    <a:pos x="9473" y="1733"/>
                  </a:cxn>
                  <a:cxn ang="0">
                    <a:pos x="1745" y="3219"/>
                  </a:cxn>
                  <a:cxn ang="0">
                    <a:pos x="3241" y="10895"/>
                  </a:cxn>
                  <a:cxn ang="0">
                    <a:pos x="233352" y="164675"/>
                  </a:cxn>
                  <a:cxn ang="0">
                    <a:pos x="236343" y="165666"/>
                  </a:cxn>
                  <a:cxn ang="0">
                    <a:pos x="241080" y="163189"/>
                  </a:cxn>
                  <a:cxn ang="0">
                    <a:pos x="239584" y="155513"/>
                  </a:cxn>
                  <a:cxn ang="0">
                    <a:pos x="9473" y="1733"/>
                  </a:cxn>
                </a:cxnLst>
                <a:pathLst>
                  <a:path w="974" h="669">
                    <a:moveTo>
                      <a:pt x="38" y="7"/>
                    </a:moveTo>
                    <a:cubicBezTo>
                      <a:pt x="27" y="0"/>
                      <a:pt x="14" y="3"/>
                      <a:pt x="7" y="13"/>
                    </a:cubicBezTo>
                    <a:cubicBezTo>
                      <a:pt x="0" y="23"/>
                      <a:pt x="2" y="37"/>
                      <a:pt x="13" y="44"/>
                    </a:cubicBezTo>
                    <a:lnTo>
                      <a:pt x="936" y="665"/>
                    </a:lnTo>
                    <a:cubicBezTo>
                      <a:pt x="940" y="668"/>
                      <a:pt x="944" y="669"/>
                      <a:pt x="948" y="669"/>
                    </a:cubicBezTo>
                    <a:cubicBezTo>
                      <a:pt x="955" y="669"/>
                      <a:pt x="963" y="665"/>
                      <a:pt x="967" y="659"/>
                    </a:cubicBezTo>
                    <a:cubicBezTo>
                      <a:pt x="974" y="649"/>
                      <a:pt x="971" y="635"/>
                      <a:pt x="961" y="628"/>
                    </a:cubicBezTo>
                    <a:lnTo>
                      <a:pt x="38" y="7"/>
                    </a:lnTo>
                  </a:path>
                </a:pathLst>
              </a:custGeom>
              <a:solidFill>
                <a:srgbClr val="A7DB5E"/>
              </a:solidFill>
              <a:ln w="9525">
                <a:noFill/>
              </a:ln>
            </p:spPr>
            <p:txBody>
              <a:bodyPr/>
              <a:p>
                <a:endParaRPr lang="zh-CN" altLang="en-US"/>
              </a:p>
            </p:txBody>
          </p:sp>
          <p:sp>
            <p:nvSpPr>
              <p:cNvPr id="18445" name="Freeform 1985"/>
              <p:cNvSpPr/>
              <p:nvPr>
                <p:custDataLst>
                  <p:tags r:id="rId12"/>
                </p:custDataLst>
              </p:nvPr>
            </p:nvSpPr>
            <p:spPr>
              <a:xfrm>
                <a:off x="3538611" y="2476432"/>
                <a:ext cx="335870" cy="72621"/>
              </a:xfrm>
              <a:custGeom>
                <a:avLst/>
                <a:gdLst/>
                <a:ahLst/>
                <a:cxnLst>
                  <a:cxn ang="0">
                    <a:pos x="328671" y="495"/>
                  </a:cxn>
                  <a:cxn ang="0">
                    <a:pos x="5213" y="61467"/>
                  </a:cxn>
                  <a:cxn ang="0">
                    <a:pos x="744" y="67911"/>
                  </a:cxn>
                  <a:cxn ang="0">
                    <a:pos x="6206" y="72621"/>
                  </a:cxn>
                  <a:cxn ang="0">
                    <a:pos x="7198" y="72373"/>
                  </a:cxn>
                  <a:cxn ang="0">
                    <a:pos x="330656" y="11401"/>
                  </a:cxn>
                  <a:cxn ang="0">
                    <a:pos x="335125" y="4957"/>
                  </a:cxn>
                  <a:cxn ang="0">
                    <a:pos x="328671" y="495"/>
                  </a:cxn>
                </a:cxnLst>
                <a:pathLst>
                  <a:path w="1353" h="293">
                    <a:moveTo>
                      <a:pt x="1324" y="2"/>
                    </a:moveTo>
                    <a:lnTo>
                      <a:pt x="21" y="248"/>
                    </a:lnTo>
                    <a:cubicBezTo>
                      <a:pt x="8" y="250"/>
                      <a:pt x="0" y="262"/>
                      <a:pt x="3" y="274"/>
                    </a:cubicBezTo>
                    <a:cubicBezTo>
                      <a:pt x="5" y="285"/>
                      <a:pt x="14" y="293"/>
                      <a:pt x="25" y="293"/>
                    </a:cubicBezTo>
                    <a:lnTo>
                      <a:pt x="29" y="292"/>
                    </a:lnTo>
                    <a:lnTo>
                      <a:pt x="1332" y="46"/>
                    </a:lnTo>
                    <a:cubicBezTo>
                      <a:pt x="1345" y="44"/>
                      <a:pt x="1353" y="32"/>
                      <a:pt x="1350" y="20"/>
                    </a:cubicBezTo>
                    <a:cubicBezTo>
                      <a:pt x="1348" y="8"/>
                      <a:pt x="1336" y="0"/>
                      <a:pt x="1324" y="2"/>
                    </a:cubicBezTo>
                    <a:close/>
                  </a:path>
                </a:pathLst>
              </a:custGeom>
              <a:solidFill>
                <a:srgbClr val="A7DB5E"/>
              </a:solidFill>
              <a:ln w="9525">
                <a:noFill/>
              </a:ln>
            </p:spPr>
            <p:txBody>
              <a:bodyPr/>
              <a:p>
                <a:endParaRPr lang="zh-CN" altLang="en-US"/>
              </a:p>
            </p:txBody>
          </p:sp>
          <p:sp>
            <p:nvSpPr>
              <p:cNvPr id="18446" name="Freeform 1986"/>
              <p:cNvSpPr/>
              <p:nvPr>
                <p:custDataLst>
                  <p:tags r:id="rId13"/>
                </p:custDataLst>
              </p:nvPr>
            </p:nvSpPr>
            <p:spPr>
              <a:xfrm>
                <a:off x="3624848" y="2374309"/>
                <a:ext cx="174744" cy="258711"/>
              </a:xfrm>
              <a:custGeom>
                <a:avLst/>
                <a:gdLst/>
                <a:ahLst/>
                <a:cxnLst>
                  <a:cxn ang="0">
                    <a:pos x="171526" y="1744"/>
                  </a:cxn>
                  <a:cxn ang="0">
                    <a:pos x="163853" y="3489"/>
                  </a:cxn>
                  <a:cxn ang="0">
                    <a:pos x="1732" y="250236"/>
                  </a:cxn>
                  <a:cxn ang="0">
                    <a:pos x="3217" y="257714"/>
                  </a:cxn>
                  <a:cxn ang="0">
                    <a:pos x="6435" y="258711"/>
                  </a:cxn>
                  <a:cxn ang="0">
                    <a:pos x="10890" y="256218"/>
                  </a:cxn>
                  <a:cxn ang="0">
                    <a:pos x="173011" y="9471"/>
                  </a:cxn>
                  <a:cxn ang="0">
                    <a:pos x="171526" y="1744"/>
                  </a:cxn>
                </a:cxnLst>
                <a:pathLst>
                  <a:path w="706" h="1038">
                    <a:moveTo>
                      <a:pt x="693" y="7"/>
                    </a:moveTo>
                    <a:cubicBezTo>
                      <a:pt x="682" y="0"/>
                      <a:pt x="668" y="3"/>
                      <a:pt x="662" y="14"/>
                    </a:cubicBezTo>
                    <a:lnTo>
                      <a:pt x="7" y="1004"/>
                    </a:lnTo>
                    <a:cubicBezTo>
                      <a:pt x="0" y="1014"/>
                      <a:pt x="3" y="1028"/>
                      <a:pt x="13" y="1034"/>
                    </a:cubicBezTo>
                    <a:cubicBezTo>
                      <a:pt x="17" y="1037"/>
                      <a:pt x="22" y="1038"/>
                      <a:pt x="26" y="1038"/>
                    </a:cubicBezTo>
                    <a:cubicBezTo>
                      <a:pt x="33" y="1038"/>
                      <a:pt x="40" y="1035"/>
                      <a:pt x="44" y="1028"/>
                    </a:cubicBezTo>
                    <a:lnTo>
                      <a:pt x="699" y="38"/>
                    </a:lnTo>
                    <a:cubicBezTo>
                      <a:pt x="706" y="28"/>
                      <a:pt x="703" y="14"/>
                      <a:pt x="693" y="7"/>
                    </a:cubicBezTo>
                    <a:close/>
                  </a:path>
                </a:pathLst>
              </a:custGeom>
              <a:solidFill>
                <a:srgbClr val="A7DB5E"/>
              </a:solidFill>
              <a:ln w="9525">
                <a:noFill/>
              </a:ln>
            </p:spPr>
            <p:txBody>
              <a:bodyPr/>
              <a:p>
                <a:endParaRPr lang="zh-CN" altLang="en-US"/>
              </a:p>
            </p:txBody>
          </p:sp>
          <p:sp>
            <p:nvSpPr>
              <p:cNvPr id="18447" name="Freeform 1987"/>
              <p:cNvSpPr/>
              <p:nvPr>
                <p:custDataLst>
                  <p:tags r:id="rId14"/>
                </p:custDataLst>
              </p:nvPr>
            </p:nvSpPr>
            <p:spPr>
              <a:xfrm>
                <a:off x="3677045" y="2390195"/>
                <a:ext cx="54465" cy="247364"/>
              </a:xfrm>
              <a:custGeom>
                <a:avLst/>
                <a:gdLst/>
                <a:ahLst/>
                <a:cxnLst>
                  <a:cxn ang="0">
                    <a:pos x="4906" y="492"/>
                  </a:cxn>
                  <a:cxn ang="0">
                    <a:pos x="490" y="6891"/>
                  </a:cxn>
                  <a:cxn ang="0">
                    <a:pos x="43179" y="242933"/>
                  </a:cxn>
                  <a:cxn ang="0">
                    <a:pos x="48576" y="247364"/>
                  </a:cxn>
                  <a:cxn ang="0">
                    <a:pos x="49558" y="247364"/>
                  </a:cxn>
                  <a:cxn ang="0">
                    <a:pos x="53974" y="240964"/>
                  </a:cxn>
                  <a:cxn ang="0">
                    <a:pos x="11285" y="4922"/>
                  </a:cxn>
                  <a:cxn ang="0">
                    <a:pos x="4906" y="492"/>
                  </a:cxn>
                </a:cxnLst>
                <a:pathLst>
                  <a:path w="221" h="1004">
                    <a:moveTo>
                      <a:pt x="20" y="2"/>
                    </a:moveTo>
                    <a:cubicBezTo>
                      <a:pt x="8" y="4"/>
                      <a:pt x="0" y="16"/>
                      <a:pt x="2" y="28"/>
                    </a:cubicBezTo>
                    <a:lnTo>
                      <a:pt x="176" y="987"/>
                    </a:lnTo>
                    <a:cubicBezTo>
                      <a:pt x="178" y="998"/>
                      <a:pt x="187" y="1005"/>
                      <a:pt x="198" y="1005"/>
                    </a:cubicBezTo>
                    <a:lnTo>
                      <a:pt x="202" y="1005"/>
                    </a:lnTo>
                    <a:cubicBezTo>
                      <a:pt x="214" y="1003"/>
                      <a:pt x="222" y="991"/>
                      <a:pt x="220" y="979"/>
                    </a:cubicBezTo>
                    <a:lnTo>
                      <a:pt x="46" y="20"/>
                    </a:lnTo>
                    <a:cubicBezTo>
                      <a:pt x="44" y="8"/>
                      <a:pt x="32" y="0"/>
                      <a:pt x="20" y="2"/>
                    </a:cubicBezTo>
                  </a:path>
                </a:pathLst>
              </a:custGeom>
              <a:solidFill>
                <a:srgbClr val="A7DB5E"/>
              </a:solidFill>
              <a:ln w="9525">
                <a:noFill/>
              </a:ln>
            </p:spPr>
            <p:txBody>
              <a:bodyPr/>
              <a:p>
                <a:endParaRPr lang="zh-CN" altLang="en-US"/>
              </a:p>
            </p:txBody>
          </p:sp>
          <p:sp>
            <p:nvSpPr>
              <p:cNvPr id="18448" name="Freeform 1988"/>
              <p:cNvSpPr/>
              <p:nvPr>
                <p:custDataLst>
                  <p:tags r:id="rId15"/>
                </p:custDataLst>
              </p:nvPr>
            </p:nvSpPr>
            <p:spPr>
              <a:xfrm>
                <a:off x="3647542" y="2478701"/>
                <a:ext cx="104392" cy="88507"/>
              </a:xfrm>
              <a:custGeom>
                <a:avLst/>
                <a:gdLst/>
                <a:ahLst/>
                <a:cxnLst>
                  <a:cxn ang="0">
                    <a:pos x="41154" y="14171"/>
                  </a:cxn>
                  <a:cxn ang="0">
                    <a:pos x="6022" y="58921"/>
                  </a:cxn>
                  <a:cxn ang="0">
                    <a:pos x="63237" y="56684"/>
                  </a:cxn>
                  <a:cxn ang="0">
                    <a:pos x="98369" y="11933"/>
                  </a:cxn>
                  <a:cxn ang="0">
                    <a:pos x="41154" y="14171"/>
                  </a:cxn>
                </a:cxnLst>
                <a:pathLst>
                  <a:path w="416" h="356">
                    <a:moveTo>
                      <a:pt x="164" y="57"/>
                    </a:moveTo>
                    <a:cubicBezTo>
                      <a:pt x="62" y="109"/>
                      <a:pt x="0" y="190"/>
                      <a:pt x="24" y="237"/>
                    </a:cubicBezTo>
                    <a:cubicBezTo>
                      <a:pt x="48" y="285"/>
                      <a:pt x="136" y="356"/>
                      <a:pt x="252" y="228"/>
                    </a:cubicBezTo>
                    <a:cubicBezTo>
                      <a:pt x="329" y="144"/>
                      <a:pt x="416" y="95"/>
                      <a:pt x="392" y="48"/>
                    </a:cubicBezTo>
                    <a:cubicBezTo>
                      <a:pt x="368" y="0"/>
                      <a:pt x="266" y="5"/>
                      <a:pt x="164" y="57"/>
                    </a:cubicBezTo>
                    <a:close/>
                  </a:path>
                </a:pathLst>
              </a:custGeom>
              <a:solidFill>
                <a:srgbClr val="FFFFFD"/>
              </a:solidFill>
              <a:ln w="9525">
                <a:noFill/>
              </a:ln>
            </p:spPr>
            <p:txBody>
              <a:bodyPr/>
              <a:p>
                <a:endParaRPr lang="zh-CN" altLang="en-US"/>
              </a:p>
            </p:txBody>
          </p:sp>
          <p:sp>
            <p:nvSpPr>
              <p:cNvPr id="18449" name="Freeform 1989"/>
              <p:cNvSpPr/>
              <p:nvPr>
                <p:custDataLst>
                  <p:tags r:id="rId16"/>
                </p:custDataLst>
              </p:nvPr>
            </p:nvSpPr>
            <p:spPr>
              <a:xfrm>
                <a:off x="3640734" y="2467355"/>
                <a:ext cx="18155" cy="18155"/>
              </a:xfrm>
              <a:custGeom>
                <a:avLst/>
                <a:gdLst/>
                <a:ahLst/>
                <a:cxnLst>
                  <a:cxn ang="0">
                    <a:pos x="3105" y="3344"/>
                  </a:cxn>
                  <a:cxn ang="0">
                    <a:pos x="3344" y="15049"/>
                  </a:cxn>
                  <a:cxn ang="0">
                    <a:pos x="15049" y="14810"/>
                  </a:cxn>
                  <a:cxn ang="0">
                    <a:pos x="14571" y="3105"/>
                  </a:cxn>
                  <a:cxn ang="0">
                    <a:pos x="3105" y="3344"/>
                  </a:cxn>
                </a:cxnLst>
                <a:pathLst>
                  <a:path w="76" h="76">
                    <a:moveTo>
                      <a:pt x="13" y="14"/>
                    </a:moveTo>
                    <a:cubicBezTo>
                      <a:pt x="0" y="28"/>
                      <a:pt x="0" y="50"/>
                      <a:pt x="14" y="63"/>
                    </a:cubicBezTo>
                    <a:cubicBezTo>
                      <a:pt x="28" y="76"/>
                      <a:pt x="50" y="75"/>
                      <a:pt x="63" y="62"/>
                    </a:cubicBezTo>
                    <a:cubicBezTo>
                      <a:pt x="76" y="48"/>
                      <a:pt x="75" y="26"/>
                      <a:pt x="61" y="13"/>
                    </a:cubicBezTo>
                    <a:cubicBezTo>
                      <a:pt x="47" y="0"/>
                      <a:pt x="26" y="1"/>
                      <a:pt x="13" y="14"/>
                    </a:cubicBezTo>
                    <a:close/>
                  </a:path>
                </a:pathLst>
              </a:custGeom>
              <a:solidFill>
                <a:srgbClr val="6C5E44"/>
              </a:solidFill>
              <a:ln w="9525">
                <a:noFill/>
              </a:ln>
            </p:spPr>
            <p:txBody>
              <a:bodyPr/>
              <a:p>
                <a:endParaRPr lang="zh-CN" altLang="en-US"/>
              </a:p>
            </p:txBody>
          </p:sp>
          <p:sp>
            <p:nvSpPr>
              <p:cNvPr id="18450" name="Freeform 1990"/>
              <p:cNvSpPr/>
              <p:nvPr>
                <p:custDataLst>
                  <p:tags r:id="rId17"/>
                </p:custDataLst>
              </p:nvPr>
            </p:nvSpPr>
            <p:spPr>
              <a:xfrm>
                <a:off x="3647542" y="2442391"/>
                <a:ext cx="18155" cy="18155"/>
              </a:xfrm>
              <a:custGeom>
                <a:avLst/>
                <a:gdLst/>
                <a:ahLst/>
                <a:cxnLst>
                  <a:cxn ang="0">
                    <a:pos x="3065" y="3536"/>
                  </a:cxn>
                  <a:cxn ang="0">
                    <a:pos x="3536" y="15089"/>
                  </a:cxn>
                  <a:cxn ang="0">
                    <a:pos x="15089" y="14618"/>
                  </a:cxn>
                  <a:cxn ang="0">
                    <a:pos x="14618" y="3065"/>
                  </a:cxn>
                  <a:cxn ang="0">
                    <a:pos x="3065" y="3536"/>
                  </a:cxn>
                </a:cxnLst>
                <a:pathLst>
                  <a:path w="77" h="77">
                    <a:moveTo>
                      <a:pt x="13" y="15"/>
                    </a:moveTo>
                    <a:cubicBezTo>
                      <a:pt x="0" y="29"/>
                      <a:pt x="1" y="51"/>
                      <a:pt x="15" y="64"/>
                    </a:cubicBezTo>
                    <a:cubicBezTo>
                      <a:pt x="29" y="77"/>
                      <a:pt x="51" y="76"/>
                      <a:pt x="64" y="62"/>
                    </a:cubicBezTo>
                    <a:cubicBezTo>
                      <a:pt x="77" y="48"/>
                      <a:pt x="76" y="26"/>
                      <a:pt x="62" y="13"/>
                    </a:cubicBezTo>
                    <a:cubicBezTo>
                      <a:pt x="48" y="0"/>
                      <a:pt x="26" y="1"/>
                      <a:pt x="13" y="15"/>
                    </a:cubicBezTo>
                    <a:close/>
                  </a:path>
                </a:pathLst>
              </a:custGeom>
              <a:solidFill>
                <a:srgbClr val="6C5E44"/>
              </a:solidFill>
              <a:ln w="9525">
                <a:noFill/>
              </a:ln>
            </p:spPr>
            <p:txBody>
              <a:bodyPr/>
              <a:p>
                <a:endParaRPr lang="zh-CN" altLang="en-US"/>
              </a:p>
            </p:txBody>
          </p:sp>
          <p:sp>
            <p:nvSpPr>
              <p:cNvPr id="18451" name="Freeform 1991"/>
              <p:cNvSpPr/>
              <p:nvPr>
                <p:custDataLst>
                  <p:tags r:id="rId18"/>
                </p:custDataLst>
              </p:nvPr>
            </p:nvSpPr>
            <p:spPr>
              <a:xfrm>
                <a:off x="3672506" y="2449200"/>
                <a:ext cx="18155" cy="18155"/>
              </a:xfrm>
              <a:custGeom>
                <a:avLst/>
                <a:gdLst/>
                <a:ahLst/>
                <a:cxnLst>
                  <a:cxn ang="0">
                    <a:pos x="3105" y="3344"/>
                  </a:cxn>
                  <a:cxn ang="0">
                    <a:pos x="3344" y="15049"/>
                  </a:cxn>
                  <a:cxn ang="0">
                    <a:pos x="15049" y="14571"/>
                  </a:cxn>
                  <a:cxn ang="0">
                    <a:pos x="14810" y="3105"/>
                  </a:cxn>
                  <a:cxn ang="0">
                    <a:pos x="3105" y="3344"/>
                  </a:cxn>
                </a:cxnLst>
                <a:pathLst>
                  <a:path w="76" h="76">
                    <a:moveTo>
                      <a:pt x="13" y="14"/>
                    </a:moveTo>
                    <a:cubicBezTo>
                      <a:pt x="0" y="28"/>
                      <a:pt x="0" y="50"/>
                      <a:pt x="14" y="63"/>
                    </a:cubicBezTo>
                    <a:cubicBezTo>
                      <a:pt x="28" y="76"/>
                      <a:pt x="50" y="75"/>
                      <a:pt x="63" y="61"/>
                    </a:cubicBezTo>
                    <a:cubicBezTo>
                      <a:pt x="76" y="48"/>
                      <a:pt x="75" y="26"/>
                      <a:pt x="62" y="13"/>
                    </a:cubicBezTo>
                    <a:cubicBezTo>
                      <a:pt x="48" y="0"/>
                      <a:pt x="26" y="1"/>
                      <a:pt x="13" y="14"/>
                    </a:cubicBezTo>
                    <a:close/>
                  </a:path>
                </a:pathLst>
              </a:custGeom>
              <a:solidFill>
                <a:srgbClr val="6C5E44"/>
              </a:solidFill>
              <a:ln w="9525">
                <a:noFill/>
              </a:ln>
            </p:spPr>
            <p:txBody>
              <a:bodyPr/>
              <a:p>
                <a:endParaRPr lang="zh-CN" altLang="en-US"/>
              </a:p>
            </p:txBody>
          </p:sp>
          <p:sp>
            <p:nvSpPr>
              <p:cNvPr id="18452" name="Freeform 1992"/>
              <p:cNvSpPr/>
              <p:nvPr>
                <p:custDataLst>
                  <p:tags r:id="rId19"/>
                </p:custDataLst>
              </p:nvPr>
            </p:nvSpPr>
            <p:spPr>
              <a:xfrm>
                <a:off x="3688391" y="2431045"/>
                <a:ext cx="18155" cy="18155"/>
              </a:xfrm>
              <a:custGeom>
                <a:avLst/>
                <a:gdLst/>
                <a:ahLst/>
                <a:cxnLst>
                  <a:cxn ang="0">
                    <a:pos x="3065" y="3344"/>
                  </a:cxn>
                  <a:cxn ang="0">
                    <a:pos x="3536" y="15049"/>
                  </a:cxn>
                  <a:cxn ang="0">
                    <a:pos x="15089" y="14571"/>
                  </a:cxn>
                  <a:cxn ang="0">
                    <a:pos x="14618" y="3105"/>
                  </a:cxn>
                  <a:cxn ang="0">
                    <a:pos x="3065" y="3344"/>
                  </a:cxn>
                </a:cxnLst>
                <a:pathLst>
                  <a:path w="77" h="76">
                    <a:moveTo>
                      <a:pt x="13" y="14"/>
                    </a:moveTo>
                    <a:cubicBezTo>
                      <a:pt x="0" y="28"/>
                      <a:pt x="1" y="50"/>
                      <a:pt x="15" y="63"/>
                    </a:cubicBezTo>
                    <a:cubicBezTo>
                      <a:pt x="29" y="76"/>
                      <a:pt x="51" y="75"/>
                      <a:pt x="64" y="61"/>
                    </a:cubicBezTo>
                    <a:cubicBezTo>
                      <a:pt x="77" y="48"/>
                      <a:pt x="76" y="26"/>
                      <a:pt x="62" y="13"/>
                    </a:cubicBezTo>
                    <a:cubicBezTo>
                      <a:pt x="48" y="0"/>
                      <a:pt x="26" y="0"/>
                      <a:pt x="13" y="14"/>
                    </a:cubicBezTo>
                    <a:close/>
                  </a:path>
                </a:pathLst>
              </a:custGeom>
              <a:solidFill>
                <a:srgbClr val="6C5E44"/>
              </a:solidFill>
              <a:ln w="9525">
                <a:noFill/>
              </a:ln>
            </p:spPr>
            <p:txBody>
              <a:bodyPr/>
              <a:p>
                <a:endParaRPr lang="zh-CN" altLang="en-US"/>
              </a:p>
            </p:txBody>
          </p:sp>
          <p:sp>
            <p:nvSpPr>
              <p:cNvPr id="18453" name="Freeform 1993"/>
              <p:cNvSpPr/>
              <p:nvPr>
                <p:custDataLst>
                  <p:tags r:id="rId20"/>
                </p:custDataLst>
              </p:nvPr>
            </p:nvSpPr>
            <p:spPr>
              <a:xfrm>
                <a:off x="3706546" y="2446930"/>
                <a:ext cx="18155" cy="18155"/>
              </a:xfrm>
              <a:custGeom>
                <a:avLst/>
                <a:gdLst/>
                <a:ahLst/>
                <a:cxnLst>
                  <a:cxn ang="0">
                    <a:pos x="3065" y="3536"/>
                  </a:cxn>
                  <a:cxn ang="0">
                    <a:pos x="3536" y="15089"/>
                  </a:cxn>
                  <a:cxn ang="0">
                    <a:pos x="15089" y="14618"/>
                  </a:cxn>
                  <a:cxn ang="0">
                    <a:pos x="14618" y="3065"/>
                  </a:cxn>
                  <a:cxn ang="0">
                    <a:pos x="3065" y="3536"/>
                  </a:cxn>
                </a:cxnLst>
                <a:pathLst>
                  <a:path w="77" h="77">
                    <a:moveTo>
                      <a:pt x="13" y="15"/>
                    </a:moveTo>
                    <a:cubicBezTo>
                      <a:pt x="0" y="29"/>
                      <a:pt x="1" y="51"/>
                      <a:pt x="15" y="64"/>
                    </a:cubicBezTo>
                    <a:cubicBezTo>
                      <a:pt x="29" y="77"/>
                      <a:pt x="51" y="76"/>
                      <a:pt x="64" y="62"/>
                    </a:cubicBezTo>
                    <a:cubicBezTo>
                      <a:pt x="77" y="48"/>
                      <a:pt x="76" y="26"/>
                      <a:pt x="62" y="13"/>
                    </a:cubicBezTo>
                    <a:cubicBezTo>
                      <a:pt x="48" y="0"/>
                      <a:pt x="26" y="1"/>
                      <a:pt x="13" y="15"/>
                    </a:cubicBezTo>
                    <a:close/>
                  </a:path>
                </a:pathLst>
              </a:custGeom>
              <a:solidFill>
                <a:srgbClr val="6C5E44"/>
              </a:solidFill>
              <a:ln w="9525">
                <a:noFill/>
              </a:ln>
            </p:spPr>
            <p:txBody>
              <a:bodyPr/>
              <a:p>
                <a:endParaRPr lang="zh-CN" altLang="en-US"/>
              </a:p>
            </p:txBody>
          </p:sp>
          <p:sp>
            <p:nvSpPr>
              <p:cNvPr id="18454" name="Freeform 1994"/>
              <p:cNvSpPr/>
              <p:nvPr>
                <p:custDataLst>
                  <p:tags r:id="rId21"/>
                </p:custDataLst>
              </p:nvPr>
            </p:nvSpPr>
            <p:spPr>
              <a:xfrm>
                <a:off x="3731510" y="2435583"/>
                <a:ext cx="18155" cy="20425"/>
              </a:xfrm>
              <a:custGeom>
                <a:avLst/>
                <a:gdLst/>
                <a:ahLst/>
                <a:cxnLst>
                  <a:cxn ang="0">
                    <a:pos x="3105" y="3762"/>
                  </a:cxn>
                  <a:cxn ang="0">
                    <a:pos x="3344" y="16931"/>
                  </a:cxn>
                  <a:cxn ang="0">
                    <a:pos x="15049" y="16662"/>
                  </a:cxn>
                  <a:cxn ang="0">
                    <a:pos x="14571" y="3493"/>
                  </a:cxn>
                  <a:cxn ang="0">
                    <a:pos x="3105" y="3762"/>
                  </a:cxn>
                </a:cxnLst>
                <a:pathLst>
                  <a:path w="76" h="76">
                    <a:moveTo>
                      <a:pt x="13" y="14"/>
                    </a:moveTo>
                    <a:cubicBezTo>
                      <a:pt x="0" y="28"/>
                      <a:pt x="0" y="50"/>
                      <a:pt x="14" y="63"/>
                    </a:cubicBezTo>
                    <a:cubicBezTo>
                      <a:pt x="28" y="76"/>
                      <a:pt x="50" y="75"/>
                      <a:pt x="63" y="62"/>
                    </a:cubicBezTo>
                    <a:cubicBezTo>
                      <a:pt x="76" y="48"/>
                      <a:pt x="75" y="26"/>
                      <a:pt x="61" y="13"/>
                    </a:cubicBezTo>
                    <a:cubicBezTo>
                      <a:pt x="47" y="0"/>
                      <a:pt x="26" y="0"/>
                      <a:pt x="13" y="14"/>
                    </a:cubicBezTo>
                    <a:close/>
                  </a:path>
                </a:pathLst>
              </a:custGeom>
              <a:solidFill>
                <a:srgbClr val="6C5E44"/>
              </a:solidFill>
              <a:ln w="9525">
                <a:noFill/>
              </a:ln>
            </p:spPr>
            <p:txBody>
              <a:bodyPr/>
              <a:p>
                <a:endParaRPr lang="zh-CN" altLang="en-US"/>
              </a:p>
            </p:txBody>
          </p:sp>
          <p:sp>
            <p:nvSpPr>
              <p:cNvPr id="18455" name="Freeform 1995"/>
              <p:cNvSpPr/>
              <p:nvPr>
                <p:custDataLst>
                  <p:tags r:id="rId22"/>
                </p:custDataLst>
              </p:nvPr>
            </p:nvSpPr>
            <p:spPr>
              <a:xfrm>
                <a:off x="3747395" y="2451468"/>
                <a:ext cx="20425" cy="20425"/>
              </a:xfrm>
              <a:custGeom>
                <a:avLst/>
                <a:gdLst/>
                <a:ahLst/>
                <a:cxnLst>
                  <a:cxn ang="0">
                    <a:pos x="3448" y="3978"/>
                  </a:cxn>
                  <a:cxn ang="0">
                    <a:pos x="3978" y="16976"/>
                  </a:cxn>
                  <a:cxn ang="0">
                    <a:pos x="16976" y="16446"/>
                  </a:cxn>
                  <a:cxn ang="0">
                    <a:pos x="16446" y="3448"/>
                  </a:cxn>
                  <a:cxn ang="0">
                    <a:pos x="3448" y="3978"/>
                  </a:cxn>
                </a:cxnLst>
                <a:pathLst>
                  <a:path w="77" h="77">
                    <a:moveTo>
                      <a:pt x="13" y="15"/>
                    </a:moveTo>
                    <a:cubicBezTo>
                      <a:pt x="0" y="29"/>
                      <a:pt x="1" y="51"/>
                      <a:pt x="15" y="64"/>
                    </a:cubicBezTo>
                    <a:cubicBezTo>
                      <a:pt x="29" y="77"/>
                      <a:pt x="51" y="76"/>
                      <a:pt x="64" y="62"/>
                    </a:cubicBezTo>
                    <a:cubicBezTo>
                      <a:pt x="77" y="48"/>
                      <a:pt x="76" y="26"/>
                      <a:pt x="62" y="13"/>
                    </a:cubicBezTo>
                    <a:cubicBezTo>
                      <a:pt x="48" y="0"/>
                      <a:pt x="26" y="1"/>
                      <a:pt x="13" y="15"/>
                    </a:cubicBezTo>
                    <a:close/>
                  </a:path>
                </a:pathLst>
              </a:custGeom>
              <a:solidFill>
                <a:srgbClr val="6C5E44"/>
              </a:solidFill>
              <a:ln w="9525">
                <a:noFill/>
              </a:ln>
            </p:spPr>
            <p:txBody>
              <a:bodyPr/>
              <a:p>
                <a:endParaRPr lang="zh-CN" altLang="en-US"/>
              </a:p>
            </p:txBody>
          </p:sp>
          <p:sp>
            <p:nvSpPr>
              <p:cNvPr id="18456" name="Freeform 1996"/>
              <p:cNvSpPr/>
              <p:nvPr>
                <p:custDataLst>
                  <p:tags r:id="rId23"/>
                </p:custDataLst>
              </p:nvPr>
            </p:nvSpPr>
            <p:spPr>
              <a:xfrm>
                <a:off x="3761012" y="2478701"/>
                <a:ext cx="18155" cy="18155"/>
              </a:xfrm>
              <a:custGeom>
                <a:avLst/>
                <a:gdLst/>
                <a:ahLst/>
                <a:cxnLst>
                  <a:cxn ang="0">
                    <a:pos x="8693" y="259"/>
                  </a:cxn>
                  <a:cxn ang="0">
                    <a:pos x="255" y="9596"/>
                  </a:cxn>
                  <a:cxn ang="0">
                    <a:pos x="9461" y="18155"/>
                  </a:cxn>
                  <a:cxn ang="0">
                    <a:pos x="17899" y="8558"/>
                  </a:cxn>
                  <a:cxn ang="0">
                    <a:pos x="8693" y="259"/>
                  </a:cxn>
                </a:cxnLst>
                <a:pathLst>
                  <a:path w="71" h="70">
                    <a:moveTo>
                      <a:pt x="34" y="1"/>
                    </a:moveTo>
                    <a:cubicBezTo>
                      <a:pt x="15" y="2"/>
                      <a:pt x="0" y="18"/>
                      <a:pt x="1" y="37"/>
                    </a:cubicBezTo>
                    <a:cubicBezTo>
                      <a:pt x="2" y="56"/>
                      <a:pt x="18" y="70"/>
                      <a:pt x="37" y="70"/>
                    </a:cubicBezTo>
                    <a:cubicBezTo>
                      <a:pt x="56" y="69"/>
                      <a:pt x="71" y="52"/>
                      <a:pt x="70" y="33"/>
                    </a:cubicBezTo>
                    <a:cubicBezTo>
                      <a:pt x="69" y="14"/>
                      <a:pt x="53" y="0"/>
                      <a:pt x="34" y="1"/>
                    </a:cubicBezTo>
                  </a:path>
                </a:pathLst>
              </a:custGeom>
              <a:solidFill>
                <a:srgbClr val="6C5E44"/>
              </a:solidFill>
              <a:ln w="9525">
                <a:noFill/>
              </a:ln>
            </p:spPr>
            <p:txBody>
              <a:bodyPr/>
              <a:p>
                <a:endParaRPr lang="zh-CN" altLang="en-US"/>
              </a:p>
            </p:txBody>
          </p:sp>
          <p:sp>
            <p:nvSpPr>
              <p:cNvPr id="18457" name="Freeform 1997"/>
              <p:cNvSpPr/>
              <p:nvPr>
                <p:custDataLst>
                  <p:tags r:id="rId24"/>
                </p:custDataLst>
              </p:nvPr>
            </p:nvSpPr>
            <p:spPr>
              <a:xfrm>
                <a:off x="3774628" y="2501395"/>
                <a:ext cx="18155" cy="18155"/>
              </a:xfrm>
              <a:custGeom>
                <a:avLst/>
                <a:gdLst/>
                <a:ahLst/>
                <a:cxnLst>
                  <a:cxn ang="0">
                    <a:pos x="8693" y="255"/>
                  </a:cxn>
                  <a:cxn ang="0">
                    <a:pos x="255" y="9716"/>
                  </a:cxn>
                  <a:cxn ang="0">
                    <a:pos x="9461" y="17899"/>
                  </a:cxn>
                  <a:cxn ang="0">
                    <a:pos x="17899" y="8693"/>
                  </a:cxn>
                  <a:cxn ang="0">
                    <a:pos x="8693" y="255"/>
                  </a:cxn>
                </a:cxnLst>
                <a:pathLst>
                  <a:path w="71" h="71">
                    <a:moveTo>
                      <a:pt x="34" y="1"/>
                    </a:moveTo>
                    <a:cubicBezTo>
                      <a:pt x="15" y="2"/>
                      <a:pt x="0" y="19"/>
                      <a:pt x="1" y="38"/>
                    </a:cubicBezTo>
                    <a:cubicBezTo>
                      <a:pt x="2" y="57"/>
                      <a:pt x="18" y="71"/>
                      <a:pt x="37" y="70"/>
                    </a:cubicBezTo>
                    <a:cubicBezTo>
                      <a:pt x="56" y="69"/>
                      <a:pt x="71" y="53"/>
                      <a:pt x="70" y="34"/>
                    </a:cubicBezTo>
                    <a:cubicBezTo>
                      <a:pt x="69" y="15"/>
                      <a:pt x="53" y="0"/>
                      <a:pt x="34" y="1"/>
                    </a:cubicBezTo>
                    <a:close/>
                  </a:path>
                </a:pathLst>
              </a:custGeom>
              <a:solidFill>
                <a:srgbClr val="6C5E44"/>
              </a:solidFill>
              <a:ln w="9525">
                <a:noFill/>
              </a:ln>
            </p:spPr>
            <p:txBody>
              <a:bodyPr/>
              <a:p>
                <a:endParaRPr lang="zh-CN" altLang="en-US"/>
              </a:p>
            </p:txBody>
          </p:sp>
          <p:sp>
            <p:nvSpPr>
              <p:cNvPr id="18458" name="Freeform 1998"/>
              <p:cNvSpPr/>
              <p:nvPr>
                <p:custDataLst>
                  <p:tags r:id="rId25"/>
                </p:custDataLst>
              </p:nvPr>
            </p:nvSpPr>
            <p:spPr>
              <a:xfrm>
                <a:off x="3751934" y="2515011"/>
                <a:ext cx="18155" cy="18155"/>
              </a:xfrm>
              <a:custGeom>
                <a:avLst/>
                <a:gdLst/>
                <a:ahLst/>
                <a:cxnLst>
                  <a:cxn ang="0">
                    <a:pos x="8693" y="255"/>
                  </a:cxn>
                  <a:cxn ang="0">
                    <a:pos x="255" y="9461"/>
                  </a:cxn>
                  <a:cxn ang="0">
                    <a:pos x="9461" y="17899"/>
                  </a:cxn>
                  <a:cxn ang="0">
                    <a:pos x="17899" y="8693"/>
                  </a:cxn>
                  <a:cxn ang="0">
                    <a:pos x="8693" y="255"/>
                  </a:cxn>
                </a:cxnLst>
                <a:pathLst>
                  <a:path w="71" h="71">
                    <a:moveTo>
                      <a:pt x="34" y="1"/>
                    </a:moveTo>
                    <a:cubicBezTo>
                      <a:pt x="15" y="2"/>
                      <a:pt x="0" y="18"/>
                      <a:pt x="1" y="37"/>
                    </a:cubicBezTo>
                    <a:cubicBezTo>
                      <a:pt x="2" y="56"/>
                      <a:pt x="18" y="71"/>
                      <a:pt x="37" y="70"/>
                    </a:cubicBezTo>
                    <a:cubicBezTo>
                      <a:pt x="57" y="69"/>
                      <a:pt x="71" y="53"/>
                      <a:pt x="70" y="34"/>
                    </a:cubicBezTo>
                    <a:cubicBezTo>
                      <a:pt x="69" y="15"/>
                      <a:pt x="53" y="0"/>
                      <a:pt x="34" y="1"/>
                    </a:cubicBezTo>
                    <a:close/>
                  </a:path>
                </a:pathLst>
              </a:custGeom>
              <a:solidFill>
                <a:srgbClr val="6C5E44"/>
              </a:solidFill>
              <a:ln w="9525">
                <a:noFill/>
              </a:ln>
            </p:spPr>
            <p:txBody>
              <a:bodyPr/>
              <a:p>
                <a:endParaRPr lang="zh-CN" altLang="en-US"/>
              </a:p>
            </p:txBody>
          </p:sp>
          <p:sp>
            <p:nvSpPr>
              <p:cNvPr id="18459" name="Freeform 1999"/>
              <p:cNvSpPr/>
              <p:nvPr>
                <p:custDataLst>
                  <p:tags r:id="rId26"/>
                </p:custDataLst>
              </p:nvPr>
            </p:nvSpPr>
            <p:spPr>
              <a:xfrm>
                <a:off x="3754204" y="2539975"/>
                <a:ext cx="15886" cy="15886"/>
              </a:xfrm>
              <a:custGeom>
                <a:avLst/>
                <a:gdLst/>
                <a:ahLst/>
                <a:cxnLst>
                  <a:cxn ang="0">
                    <a:pos x="7607" y="226"/>
                  </a:cxn>
                  <a:cxn ang="0">
                    <a:pos x="223" y="8396"/>
                  </a:cxn>
                  <a:cxn ang="0">
                    <a:pos x="8278" y="15659"/>
                  </a:cxn>
                  <a:cxn ang="0">
                    <a:pos x="15662" y="7489"/>
                  </a:cxn>
                  <a:cxn ang="0">
                    <a:pos x="7607" y="226"/>
                  </a:cxn>
                </a:cxnLst>
                <a:pathLst>
                  <a:path w="71" h="70">
                    <a:moveTo>
                      <a:pt x="34" y="1"/>
                    </a:moveTo>
                    <a:cubicBezTo>
                      <a:pt x="14" y="1"/>
                      <a:pt x="0" y="18"/>
                      <a:pt x="1" y="37"/>
                    </a:cubicBezTo>
                    <a:cubicBezTo>
                      <a:pt x="2" y="56"/>
                      <a:pt x="18" y="70"/>
                      <a:pt x="37" y="69"/>
                    </a:cubicBezTo>
                    <a:cubicBezTo>
                      <a:pt x="56" y="69"/>
                      <a:pt x="71" y="52"/>
                      <a:pt x="70" y="33"/>
                    </a:cubicBezTo>
                    <a:cubicBezTo>
                      <a:pt x="69" y="14"/>
                      <a:pt x="53" y="0"/>
                      <a:pt x="34" y="1"/>
                    </a:cubicBezTo>
                    <a:close/>
                  </a:path>
                </a:pathLst>
              </a:custGeom>
              <a:solidFill>
                <a:srgbClr val="6C5E44"/>
              </a:solidFill>
              <a:ln w="9525">
                <a:noFill/>
              </a:ln>
            </p:spPr>
            <p:txBody>
              <a:bodyPr/>
              <a:p>
                <a:endParaRPr lang="zh-CN" altLang="en-US"/>
              </a:p>
            </p:txBody>
          </p:sp>
          <p:sp>
            <p:nvSpPr>
              <p:cNvPr id="18460" name="Freeform 2000"/>
              <p:cNvSpPr/>
              <p:nvPr>
                <p:custDataLst>
                  <p:tags r:id="rId27"/>
                </p:custDataLst>
              </p:nvPr>
            </p:nvSpPr>
            <p:spPr>
              <a:xfrm>
                <a:off x="3729240" y="2539975"/>
                <a:ext cx="18155" cy="18155"/>
              </a:xfrm>
              <a:custGeom>
                <a:avLst/>
                <a:gdLst/>
                <a:ahLst/>
                <a:cxnLst>
                  <a:cxn ang="0">
                    <a:pos x="8693" y="255"/>
                  </a:cxn>
                  <a:cxn ang="0">
                    <a:pos x="255" y="9461"/>
                  </a:cxn>
                  <a:cxn ang="0">
                    <a:pos x="9461" y="17899"/>
                  </a:cxn>
                  <a:cxn ang="0">
                    <a:pos x="17899" y="8693"/>
                  </a:cxn>
                  <a:cxn ang="0">
                    <a:pos x="8693" y="255"/>
                  </a:cxn>
                </a:cxnLst>
                <a:pathLst>
                  <a:path w="71" h="71">
                    <a:moveTo>
                      <a:pt x="34" y="1"/>
                    </a:moveTo>
                    <a:cubicBezTo>
                      <a:pt x="15" y="2"/>
                      <a:pt x="0" y="18"/>
                      <a:pt x="1" y="37"/>
                    </a:cubicBezTo>
                    <a:cubicBezTo>
                      <a:pt x="2" y="56"/>
                      <a:pt x="18" y="71"/>
                      <a:pt x="37" y="70"/>
                    </a:cubicBezTo>
                    <a:cubicBezTo>
                      <a:pt x="56" y="69"/>
                      <a:pt x="71" y="53"/>
                      <a:pt x="70" y="34"/>
                    </a:cubicBezTo>
                    <a:cubicBezTo>
                      <a:pt x="69" y="15"/>
                      <a:pt x="53" y="0"/>
                      <a:pt x="34" y="1"/>
                    </a:cubicBezTo>
                    <a:close/>
                  </a:path>
                </a:pathLst>
              </a:custGeom>
              <a:solidFill>
                <a:srgbClr val="6C5E44"/>
              </a:solidFill>
              <a:ln w="9525">
                <a:noFill/>
              </a:ln>
            </p:spPr>
            <p:txBody>
              <a:bodyPr/>
              <a:p>
                <a:endParaRPr lang="zh-CN" altLang="en-US"/>
              </a:p>
            </p:txBody>
          </p:sp>
          <p:sp>
            <p:nvSpPr>
              <p:cNvPr id="18461" name="Freeform 2001"/>
              <p:cNvSpPr/>
              <p:nvPr>
                <p:custDataLst>
                  <p:tags r:id="rId28"/>
                </p:custDataLst>
              </p:nvPr>
            </p:nvSpPr>
            <p:spPr>
              <a:xfrm>
                <a:off x="3720162" y="2564938"/>
                <a:ext cx="18155" cy="18155"/>
              </a:xfrm>
              <a:custGeom>
                <a:avLst/>
                <a:gdLst/>
                <a:ahLst/>
                <a:cxnLst>
                  <a:cxn ang="0">
                    <a:pos x="8693" y="255"/>
                  </a:cxn>
                  <a:cxn ang="0">
                    <a:pos x="255" y="9716"/>
                  </a:cxn>
                  <a:cxn ang="0">
                    <a:pos x="9461" y="17899"/>
                  </a:cxn>
                  <a:cxn ang="0">
                    <a:pos x="17899" y="8693"/>
                  </a:cxn>
                  <a:cxn ang="0">
                    <a:pos x="8693" y="255"/>
                  </a:cxn>
                </a:cxnLst>
                <a:pathLst>
                  <a:path w="71" h="71">
                    <a:moveTo>
                      <a:pt x="34" y="1"/>
                    </a:moveTo>
                    <a:cubicBezTo>
                      <a:pt x="15" y="2"/>
                      <a:pt x="0" y="18"/>
                      <a:pt x="1" y="38"/>
                    </a:cubicBezTo>
                    <a:cubicBezTo>
                      <a:pt x="2" y="57"/>
                      <a:pt x="18" y="71"/>
                      <a:pt x="37" y="70"/>
                    </a:cubicBezTo>
                    <a:cubicBezTo>
                      <a:pt x="56" y="69"/>
                      <a:pt x="71" y="53"/>
                      <a:pt x="70" y="34"/>
                    </a:cubicBezTo>
                    <a:cubicBezTo>
                      <a:pt x="69" y="15"/>
                      <a:pt x="53" y="0"/>
                      <a:pt x="34" y="1"/>
                    </a:cubicBezTo>
                    <a:close/>
                  </a:path>
                </a:pathLst>
              </a:custGeom>
              <a:solidFill>
                <a:srgbClr val="6C5E44"/>
              </a:solidFill>
              <a:ln w="9525">
                <a:noFill/>
              </a:ln>
            </p:spPr>
            <p:txBody>
              <a:bodyPr/>
              <a:p>
                <a:endParaRPr lang="zh-CN" altLang="en-US"/>
              </a:p>
            </p:txBody>
          </p:sp>
          <p:sp>
            <p:nvSpPr>
              <p:cNvPr id="18462" name="Freeform 2002"/>
              <p:cNvSpPr/>
              <p:nvPr>
                <p:custDataLst>
                  <p:tags r:id="rId29"/>
                </p:custDataLst>
              </p:nvPr>
            </p:nvSpPr>
            <p:spPr>
              <a:xfrm>
                <a:off x="3695200" y="2567208"/>
                <a:ext cx="18155" cy="18155"/>
              </a:xfrm>
              <a:custGeom>
                <a:avLst/>
                <a:gdLst/>
                <a:ahLst/>
                <a:cxnLst>
                  <a:cxn ang="0">
                    <a:pos x="8693" y="255"/>
                  </a:cxn>
                  <a:cxn ang="0">
                    <a:pos x="255" y="9461"/>
                  </a:cxn>
                  <a:cxn ang="0">
                    <a:pos x="9461" y="17899"/>
                  </a:cxn>
                  <a:cxn ang="0">
                    <a:pos x="17899" y="8693"/>
                  </a:cxn>
                  <a:cxn ang="0">
                    <a:pos x="8693" y="255"/>
                  </a:cxn>
                </a:cxnLst>
                <a:pathLst>
                  <a:path w="71" h="71">
                    <a:moveTo>
                      <a:pt x="34" y="1"/>
                    </a:moveTo>
                    <a:cubicBezTo>
                      <a:pt x="15" y="2"/>
                      <a:pt x="0" y="18"/>
                      <a:pt x="1" y="37"/>
                    </a:cubicBezTo>
                    <a:cubicBezTo>
                      <a:pt x="2" y="56"/>
                      <a:pt x="18" y="71"/>
                      <a:pt x="37" y="70"/>
                    </a:cubicBezTo>
                    <a:cubicBezTo>
                      <a:pt x="56" y="69"/>
                      <a:pt x="71" y="53"/>
                      <a:pt x="70" y="34"/>
                    </a:cubicBezTo>
                    <a:cubicBezTo>
                      <a:pt x="69" y="15"/>
                      <a:pt x="53" y="0"/>
                      <a:pt x="34" y="1"/>
                    </a:cubicBezTo>
                  </a:path>
                </a:pathLst>
              </a:custGeom>
              <a:solidFill>
                <a:srgbClr val="6C5E44"/>
              </a:solidFill>
              <a:ln w="9525">
                <a:noFill/>
              </a:ln>
            </p:spPr>
            <p:txBody>
              <a:bodyPr/>
              <a:p>
                <a:endParaRPr lang="zh-CN" altLang="en-US"/>
              </a:p>
            </p:txBody>
          </p:sp>
          <p:sp>
            <p:nvSpPr>
              <p:cNvPr id="18463" name="Freeform 2003"/>
              <p:cNvSpPr/>
              <p:nvPr>
                <p:custDataLst>
                  <p:tags r:id="rId30"/>
                </p:custDataLst>
              </p:nvPr>
            </p:nvSpPr>
            <p:spPr>
              <a:xfrm>
                <a:off x="3661158" y="2576286"/>
                <a:ext cx="18155" cy="20425"/>
              </a:xfrm>
              <a:custGeom>
                <a:avLst/>
                <a:gdLst/>
                <a:ahLst/>
                <a:cxnLst>
                  <a:cxn ang="0">
                    <a:pos x="12336" y="2068"/>
                  </a:cxn>
                  <a:cxn ang="0">
                    <a:pos x="1862" y="6463"/>
                  </a:cxn>
                  <a:cxn ang="0">
                    <a:pos x="5818" y="18356"/>
                  </a:cxn>
                  <a:cxn ang="0">
                    <a:pos x="16292" y="13961"/>
                  </a:cxn>
                  <a:cxn ang="0">
                    <a:pos x="12336" y="2068"/>
                  </a:cxn>
                </a:cxnLst>
                <a:pathLst>
                  <a:path w="78" h="79">
                    <a:moveTo>
                      <a:pt x="53" y="8"/>
                    </a:moveTo>
                    <a:cubicBezTo>
                      <a:pt x="36" y="0"/>
                      <a:pt x="16" y="8"/>
                      <a:pt x="8" y="25"/>
                    </a:cubicBezTo>
                    <a:cubicBezTo>
                      <a:pt x="0" y="42"/>
                      <a:pt x="7" y="63"/>
                      <a:pt x="25" y="71"/>
                    </a:cubicBezTo>
                    <a:cubicBezTo>
                      <a:pt x="42" y="79"/>
                      <a:pt x="62" y="71"/>
                      <a:pt x="70" y="54"/>
                    </a:cubicBezTo>
                    <a:cubicBezTo>
                      <a:pt x="78" y="37"/>
                      <a:pt x="71" y="16"/>
                      <a:pt x="53" y="8"/>
                    </a:cubicBezTo>
                    <a:close/>
                  </a:path>
                </a:pathLst>
              </a:custGeom>
              <a:solidFill>
                <a:srgbClr val="6C5E44"/>
              </a:solidFill>
              <a:ln w="9525">
                <a:noFill/>
              </a:ln>
            </p:spPr>
            <p:txBody>
              <a:bodyPr/>
              <a:p>
                <a:endParaRPr lang="zh-CN" altLang="en-US"/>
              </a:p>
            </p:txBody>
          </p:sp>
          <p:sp>
            <p:nvSpPr>
              <p:cNvPr id="18464" name="Freeform 2004"/>
              <p:cNvSpPr/>
              <p:nvPr>
                <p:custDataLst>
                  <p:tags r:id="rId31"/>
                </p:custDataLst>
              </p:nvPr>
            </p:nvSpPr>
            <p:spPr>
              <a:xfrm>
                <a:off x="3633926" y="2578554"/>
                <a:ext cx="20425" cy="18155"/>
              </a:xfrm>
              <a:custGeom>
                <a:avLst/>
                <a:gdLst/>
                <a:ahLst/>
                <a:cxnLst>
                  <a:cxn ang="0">
                    <a:pos x="13878" y="1862"/>
                  </a:cxn>
                  <a:cxn ang="0">
                    <a:pos x="2094" y="5586"/>
                  </a:cxn>
                  <a:cxn ang="0">
                    <a:pos x="6284" y="16292"/>
                  </a:cxn>
                  <a:cxn ang="0">
                    <a:pos x="18330" y="12336"/>
                  </a:cxn>
                  <a:cxn ang="0">
                    <a:pos x="13878" y="1862"/>
                  </a:cxn>
                </a:cxnLst>
                <a:pathLst>
                  <a:path w="78" h="78">
                    <a:moveTo>
                      <a:pt x="53" y="8"/>
                    </a:moveTo>
                    <a:cubicBezTo>
                      <a:pt x="36" y="0"/>
                      <a:pt x="15" y="7"/>
                      <a:pt x="8" y="24"/>
                    </a:cubicBezTo>
                    <a:cubicBezTo>
                      <a:pt x="0" y="42"/>
                      <a:pt x="7" y="62"/>
                      <a:pt x="24" y="70"/>
                    </a:cubicBezTo>
                    <a:cubicBezTo>
                      <a:pt x="42" y="78"/>
                      <a:pt x="62" y="71"/>
                      <a:pt x="70" y="53"/>
                    </a:cubicBezTo>
                    <a:cubicBezTo>
                      <a:pt x="78" y="36"/>
                      <a:pt x="71" y="16"/>
                      <a:pt x="53" y="8"/>
                    </a:cubicBezTo>
                    <a:close/>
                  </a:path>
                </a:pathLst>
              </a:custGeom>
              <a:solidFill>
                <a:srgbClr val="6C5E44"/>
              </a:solidFill>
              <a:ln w="9525">
                <a:noFill/>
              </a:ln>
            </p:spPr>
            <p:txBody>
              <a:bodyPr/>
              <a:p>
                <a:endParaRPr lang="zh-CN" altLang="en-US"/>
              </a:p>
            </p:txBody>
          </p:sp>
          <p:sp>
            <p:nvSpPr>
              <p:cNvPr id="18465" name="Freeform 2005"/>
              <p:cNvSpPr/>
              <p:nvPr>
                <p:custDataLst>
                  <p:tags r:id="rId32"/>
                </p:custDataLst>
              </p:nvPr>
            </p:nvSpPr>
            <p:spPr>
              <a:xfrm>
                <a:off x="3633926" y="2551322"/>
                <a:ext cx="18155" cy="20425"/>
              </a:xfrm>
              <a:custGeom>
                <a:avLst/>
                <a:gdLst/>
                <a:ahLst/>
                <a:cxnLst>
                  <a:cxn ang="0">
                    <a:pos x="12409" y="2094"/>
                  </a:cxn>
                  <a:cxn ang="0">
                    <a:pos x="1838" y="6284"/>
                  </a:cxn>
                  <a:cxn ang="0">
                    <a:pos x="5745" y="18330"/>
                  </a:cxn>
                  <a:cxn ang="0">
                    <a:pos x="16316" y="13878"/>
                  </a:cxn>
                  <a:cxn ang="0">
                    <a:pos x="12409" y="2094"/>
                  </a:cxn>
                </a:cxnLst>
                <a:pathLst>
                  <a:path w="79" h="78">
                    <a:moveTo>
                      <a:pt x="54" y="8"/>
                    </a:moveTo>
                    <a:cubicBezTo>
                      <a:pt x="37" y="0"/>
                      <a:pt x="16" y="7"/>
                      <a:pt x="8" y="24"/>
                    </a:cubicBezTo>
                    <a:cubicBezTo>
                      <a:pt x="0" y="42"/>
                      <a:pt x="8" y="62"/>
                      <a:pt x="25" y="70"/>
                    </a:cubicBezTo>
                    <a:cubicBezTo>
                      <a:pt x="42" y="78"/>
                      <a:pt x="63" y="71"/>
                      <a:pt x="71" y="53"/>
                    </a:cubicBezTo>
                    <a:cubicBezTo>
                      <a:pt x="79" y="36"/>
                      <a:pt x="71" y="15"/>
                      <a:pt x="54" y="8"/>
                    </a:cubicBezTo>
                    <a:close/>
                  </a:path>
                </a:pathLst>
              </a:custGeom>
              <a:solidFill>
                <a:srgbClr val="6C5E44"/>
              </a:solidFill>
              <a:ln w="9525">
                <a:noFill/>
              </a:ln>
            </p:spPr>
            <p:txBody>
              <a:bodyPr/>
              <a:p>
                <a:endParaRPr lang="zh-CN" altLang="en-US"/>
              </a:p>
            </p:txBody>
          </p:sp>
          <p:sp>
            <p:nvSpPr>
              <p:cNvPr id="18466" name="Freeform 2006"/>
              <p:cNvSpPr/>
              <p:nvPr>
                <p:custDataLst>
                  <p:tags r:id="rId33"/>
                </p:custDataLst>
              </p:nvPr>
            </p:nvSpPr>
            <p:spPr>
              <a:xfrm>
                <a:off x="3611232" y="2542244"/>
                <a:ext cx="20425" cy="18155"/>
              </a:xfrm>
              <a:custGeom>
                <a:avLst/>
                <a:gdLst/>
                <a:ahLst/>
                <a:cxnLst>
                  <a:cxn ang="0">
                    <a:pos x="13961" y="1862"/>
                  </a:cxn>
                  <a:cxn ang="0">
                    <a:pos x="2068" y="5818"/>
                  </a:cxn>
                  <a:cxn ang="0">
                    <a:pos x="6463" y="16292"/>
                  </a:cxn>
                  <a:cxn ang="0">
                    <a:pos x="18356" y="12568"/>
                  </a:cxn>
                  <a:cxn ang="0">
                    <a:pos x="13961" y="1862"/>
                  </a:cxn>
                </a:cxnLst>
                <a:pathLst>
                  <a:path w="79" h="78">
                    <a:moveTo>
                      <a:pt x="54" y="8"/>
                    </a:moveTo>
                    <a:cubicBezTo>
                      <a:pt x="36" y="0"/>
                      <a:pt x="16" y="7"/>
                      <a:pt x="8" y="25"/>
                    </a:cubicBezTo>
                    <a:cubicBezTo>
                      <a:pt x="0" y="42"/>
                      <a:pt x="7" y="63"/>
                      <a:pt x="25" y="70"/>
                    </a:cubicBezTo>
                    <a:cubicBezTo>
                      <a:pt x="42" y="78"/>
                      <a:pt x="63" y="71"/>
                      <a:pt x="71" y="54"/>
                    </a:cubicBezTo>
                    <a:cubicBezTo>
                      <a:pt x="79" y="36"/>
                      <a:pt x="71" y="16"/>
                      <a:pt x="54" y="8"/>
                    </a:cubicBezTo>
                    <a:close/>
                  </a:path>
                </a:pathLst>
              </a:custGeom>
              <a:solidFill>
                <a:srgbClr val="6C5E44"/>
              </a:solidFill>
              <a:ln w="9525">
                <a:noFill/>
              </a:ln>
            </p:spPr>
            <p:txBody>
              <a:bodyPr/>
              <a:p>
                <a:endParaRPr lang="zh-CN" altLang="en-US"/>
              </a:p>
            </p:txBody>
          </p:sp>
          <p:sp>
            <p:nvSpPr>
              <p:cNvPr id="18467" name="Freeform 2007"/>
              <p:cNvSpPr/>
              <p:nvPr>
                <p:custDataLst>
                  <p:tags r:id="rId34"/>
                </p:custDataLst>
              </p:nvPr>
            </p:nvSpPr>
            <p:spPr>
              <a:xfrm>
                <a:off x="3620309" y="2519550"/>
                <a:ext cx="20425" cy="20425"/>
              </a:xfrm>
              <a:custGeom>
                <a:avLst/>
                <a:gdLst/>
                <a:ahLst/>
                <a:cxnLst>
                  <a:cxn ang="0">
                    <a:pos x="13878" y="2094"/>
                  </a:cxn>
                  <a:cxn ang="0">
                    <a:pos x="2094" y="6546"/>
                  </a:cxn>
                  <a:cxn ang="0">
                    <a:pos x="6284" y="18330"/>
                  </a:cxn>
                  <a:cxn ang="0">
                    <a:pos x="18330" y="14140"/>
                  </a:cxn>
                  <a:cxn ang="0">
                    <a:pos x="13878" y="2094"/>
                  </a:cxn>
                </a:cxnLst>
                <a:pathLst>
                  <a:path w="78" h="78">
                    <a:moveTo>
                      <a:pt x="53" y="8"/>
                    </a:moveTo>
                    <a:cubicBezTo>
                      <a:pt x="36" y="0"/>
                      <a:pt x="15" y="7"/>
                      <a:pt x="8" y="25"/>
                    </a:cubicBezTo>
                    <a:cubicBezTo>
                      <a:pt x="0" y="42"/>
                      <a:pt x="7" y="62"/>
                      <a:pt x="24" y="70"/>
                    </a:cubicBezTo>
                    <a:cubicBezTo>
                      <a:pt x="42" y="78"/>
                      <a:pt x="62" y="71"/>
                      <a:pt x="70" y="54"/>
                    </a:cubicBezTo>
                    <a:cubicBezTo>
                      <a:pt x="78" y="36"/>
                      <a:pt x="71" y="16"/>
                      <a:pt x="53" y="8"/>
                    </a:cubicBezTo>
                  </a:path>
                </a:pathLst>
              </a:custGeom>
              <a:solidFill>
                <a:srgbClr val="6C5E44"/>
              </a:solidFill>
              <a:ln w="9525">
                <a:noFill/>
              </a:ln>
            </p:spPr>
            <p:txBody>
              <a:bodyPr/>
              <a:p>
                <a:endParaRPr lang="zh-CN" altLang="en-US"/>
              </a:p>
            </p:txBody>
          </p:sp>
          <p:sp>
            <p:nvSpPr>
              <p:cNvPr id="18468" name="Freeform 2008"/>
              <p:cNvSpPr/>
              <p:nvPr>
                <p:custDataLst>
                  <p:tags r:id="rId35"/>
                </p:custDataLst>
              </p:nvPr>
            </p:nvSpPr>
            <p:spPr>
              <a:xfrm>
                <a:off x="3602154" y="2499126"/>
                <a:ext cx="20425" cy="20425"/>
              </a:xfrm>
              <a:custGeom>
                <a:avLst/>
                <a:gdLst/>
                <a:ahLst/>
                <a:cxnLst>
                  <a:cxn ang="0">
                    <a:pos x="13961" y="2068"/>
                  </a:cxn>
                  <a:cxn ang="0">
                    <a:pos x="2068" y="6463"/>
                  </a:cxn>
                  <a:cxn ang="0">
                    <a:pos x="6463" y="18356"/>
                  </a:cxn>
                  <a:cxn ang="0">
                    <a:pos x="18356" y="13961"/>
                  </a:cxn>
                  <a:cxn ang="0">
                    <a:pos x="13961" y="2068"/>
                  </a:cxn>
                </a:cxnLst>
                <a:pathLst>
                  <a:path w="79" h="79">
                    <a:moveTo>
                      <a:pt x="54" y="8"/>
                    </a:moveTo>
                    <a:cubicBezTo>
                      <a:pt x="37" y="0"/>
                      <a:pt x="16" y="8"/>
                      <a:pt x="8" y="25"/>
                    </a:cubicBezTo>
                    <a:cubicBezTo>
                      <a:pt x="0" y="42"/>
                      <a:pt x="8" y="63"/>
                      <a:pt x="25" y="71"/>
                    </a:cubicBezTo>
                    <a:cubicBezTo>
                      <a:pt x="42" y="79"/>
                      <a:pt x="63" y="71"/>
                      <a:pt x="71" y="54"/>
                    </a:cubicBezTo>
                    <a:cubicBezTo>
                      <a:pt x="79" y="36"/>
                      <a:pt x="71" y="16"/>
                      <a:pt x="54" y="8"/>
                    </a:cubicBezTo>
                    <a:close/>
                  </a:path>
                </a:pathLst>
              </a:custGeom>
              <a:solidFill>
                <a:srgbClr val="6C5E44"/>
              </a:solidFill>
              <a:ln w="9525">
                <a:noFill/>
              </a:ln>
            </p:spPr>
            <p:txBody>
              <a:bodyPr/>
              <a:p>
                <a:endParaRPr lang="zh-CN" altLang="en-US"/>
              </a:p>
            </p:txBody>
          </p:sp>
          <p:sp>
            <p:nvSpPr>
              <p:cNvPr id="18469" name="Freeform 2009"/>
              <p:cNvSpPr/>
              <p:nvPr>
                <p:custDataLst>
                  <p:tags r:id="rId36"/>
                </p:custDataLst>
              </p:nvPr>
            </p:nvSpPr>
            <p:spPr>
              <a:xfrm>
                <a:off x="3613502" y="2478701"/>
                <a:ext cx="18155" cy="18155"/>
              </a:xfrm>
              <a:custGeom>
                <a:avLst/>
                <a:gdLst/>
                <a:ahLst/>
                <a:cxnLst>
                  <a:cxn ang="0">
                    <a:pos x="12409" y="1862"/>
                  </a:cxn>
                  <a:cxn ang="0">
                    <a:pos x="1838" y="5818"/>
                  </a:cxn>
                  <a:cxn ang="0">
                    <a:pos x="5745" y="16292"/>
                  </a:cxn>
                  <a:cxn ang="0">
                    <a:pos x="16316" y="12336"/>
                  </a:cxn>
                  <a:cxn ang="0">
                    <a:pos x="12409" y="1862"/>
                  </a:cxn>
                </a:cxnLst>
                <a:pathLst>
                  <a:path w="79" h="78">
                    <a:moveTo>
                      <a:pt x="54" y="8"/>
                    </a:moveTo>
                    <a:cubicBezTo>
                      <a:pt x="36" y="0"/>
                      <a:pt x="16" y="7"/>
                      <a:pt x="8" y="25"/>
                    </a:cubicBezTo>
                    <a:cubicBezTo>
                      <a:pt x="0" y="42"/>
                      <a:pt x="7" y="62"/>
                      <a:pt x="25" y="70"/>
                    </a:cubicBezTo>
                    <a:cubicBezTo>
                      <a:pt x="42" y="78"/>
                      <a:pt x="63" y="71"/>
                      <a:pt x="71" y="53"/>
                    </a:cubicBezTo>
                    <a:cubicBezTo>
                      <a:pt x="79" y="36"/>
                      <a:pt x="71" y="16"/>
                      <a:pt x="54" y="8"/>
                    </a:cubicBezTo>
                    <a:close/>
                  </a:path>
                </a:pathLst>
              </a:custGeom>
              <a:solidFill>
                <a:srgbClr val="6C5E44"/>
              </a:solidFill>
              <a:ln w="9525">
                <a:noFill/>
              </a:ln>
            </p:spPr>
            <p:txBody>
              <a:bodyPr/>
              <a:p>
                <a:endParaRPr lang="zh-CN" altLang="en-US"/>
              </a:p>
            </p:txBody>
          </p:sp>
        </p:grpSp>
        <p:sp>
          <p:nvSpPr>
            <p:cNvPr id="18470" name="矩形 312"/>
            <p:cNvSpPr/>
            <p:nvPr>
              <p:custDataLst>
                <p:tags r:id="rId37"/>
              </p:custDataLst>
            </p:nvPr>
          </p:nvSpPr>
          <p:spPr>
            <a:xfrm>
              <a:off x="1232" y="3203"/>
              <a:ext cx="7443" cy="3165"/>
            </a:xfrm>
            <a:prstGeom prst="rect">
              <a:avLst/>
            </a:prstGeom>
            <a:noFill/>
            <a:ln w="9525">
              <a:noFill/>
            </a:ln>
          </p:spPr>
          <p:txBody>
            <a:bodyPr wrap="square" anchor="t" anchorCtr="0">
              <a:spAutoFit/>
            </a:bodyPr>
            <a:p>
              <a:pPr>
                <a:lnSpc>
                  <a:spcPct val="130000"/>
                </a:lnSpc>
              </a:pPr>
              <a:r>
                <a:rPr lang="en-US" altLang="zh-CN" sz="2400" b="1">
                  <a:latin typeface="Times New Roman" panose="02020603050405020304" pitchFamily="18" charset="0"/>
                  <a:ea typeface="阿里巴巴普惠体 L" pitchFamily="18" charset="-122"/>
                </a:rPr>
                <a:t>There is no one trick to healthy eating.Rather, healthy eating starts with </a:t>
              </a:r>
              <a:r>
                <a:rPr lang="en-US" altLang="zh-CN" sz="2400" b="1">
                  <a:solidFill>
                    <a:srgbClr val="C00000"/>
                  </a:solidFill>
                  <a:latin typeface="Times New Roman" panose="02020603050405020304" pitchFamily="18" charset="0"/>
                  <a:ea typeface="阿里巴巴普惠体 L" pitchFamily="18" charset="-122"/>
                </a:rPr>
                <a:t>having a healthy attitude towards food</a:t>
              </a:r>
              <a:r>
                <a:rPr lang="en-US" altLang="zh-CN" sz="2400" b="1">
                  <a:latin typeface="Times New Roman" panose="02020603050405020304" pitchFamily="18" charset="0"/>
                  <a:ea typeface="阿里巴巴普惠体 L" pitchFamily="18" charset="-122"/>
                </a:rPr>
                <a:t>.</a:t>
              </a:r>
              <a:endParaRPr lang="en-US" altLang="zh-CN" sz="2400" b="1">
                <a:latin typeface="Times New Roman" panose="02020603050405020304" pitchFamily="18" charset="0"/>
                <a:ea typeface="阿里巴巴普惠体 L" pitchFamily="18" charset="-122"/>
              </a:endParaRPr>
            </a:p>
          </p:txBody>
        </p:sp>
      </p:grpSp>
      <p:grpSp>
        <p:nvGrpSpPr>
          <p:cNvPr id="4" name="组合 3"/>
          <p:cNvGrpSpPr/>
          <p:nvPr/>
        </p:nvGrpSpPr>
        <p:grpSpPr>
          <a:xfrm>
            <a:off x="133350" y="4105275"/>
            <a:ext cx="5514975" cy="1198563"/>
            <a:chOff x="356" y="6920"/>
            <a:chExt cx="8685" cy="1888"/>
          </a:xfrm>
        </p:grpSpPr>
        <p:grpSp>
          <p:nvGrpSpPr>
            <p:cNvPr id="18472" name="Group 4287"/>
            <p:cNvGrpSpPr>
              <a:grpSpLocks noChangeAspect="1"/>
            </p:cNvGrpSpPr>
            <p:nvPr/>
          </p:nvGrpSpPr>
          <p:grpSpPr>
            <a:xfrm>
              <a:off x="356" y="7373"/>
              <a:ext cx="622" cy="692"/>
              <a:chOff x="8492695" y="5061270"/>
              <a:chExt cx="494728" cy="496998"/>
            </a:xfrm>
          </p:grpSpPr>
          <p:sp>
            <p:nvSpPr>
              <p:cNvPr id="18473" name="Oval 2483"/>
              <p:cNvSpPr/>
              <p:nvPr>
                <p:custDataLst>
                  <p:tags r:id="rId38"/>
                </p:custDataLst>
              </p:nvPr>
            </p:nvSpPr>
            <p:spPr>
              <a:xfrm>
                <a:off x="8501773" y="5072616"/>
                <a:ext cx="476573" cy="476572"/>
              </a:xfrm>
              <a:prstGeom prst="ellipse">
                <a:avLst/>
              </a:prstGeom>
              <a:solidFill>
                <a:srgbClr val="FDE2C0"/>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8474" name="Freeform 2484"/>
              <p:cNvSpPr>
                <a:spLocks noEditPoints="1"/>
              </p:cNvSpPr>
              <p:nvPr>
                <p:custDataLst>
                  <p:tags r:id="rId39"/>
                </p:custDataLst>
              </p:nvPr>
            </p:nvSpPr>
            <p:spPr>
              <a:xfrm>
                <a:off x="8492695" y="5061270"/>
                <a:ext cx="494728" cy="496998"/>
              </a:xfrm>
              <a:custGeom>
                <a:avLst/>
                <a:gdLst/>
                <a:ahLst/>
                <a:cxnLst>
                  <a:cxn ang="0">
                    <a:pos x="247364" y="477128"/>
                  </a:cxn>
                  <a:cxn ang="0">
                    <a:pos x="19789" y="248374"/>
                  </a:cxn>
                  <a:cxn ang="0">
                    <a:pos x="247364" y="19869"/>
                  </a:cxn>
                  <a:cxn ang="0">
                    <a:pos x="474938" y="248374"/>
                  </a:cxn>
                  <a:cxn ang="0">
                    <a:pos x="247364" y="477128"/>
                  </a:cxn>
                  <a:cxn ang="0">
                    <a:pos x="247364" y="0"/>
                  </a:cxn>
                  <a:cxn ang="0">
                    <a:pos x="0" y="248374"/>
                  </a:cxn>
                  <a:cxn ang="0">
                    <a:pos x="247364" y="496998"/>
                  </a:cxn>
                  <a:cxn ang="0">
                    <a:pos x="494728" y="248374"/>
                  </a:cxn>
                  <a:cxn ang="0">
                    <a:pos x="247364" y="0"/>
                  </a:cxn>
                </a:cxnLst>
                <a:pathLst>
                  <a:path w="2000" h="2001">
                    <a:moveTo>
                      <a:pt x="1000" y="1921"/>
                    </a:moveTo>
                    <a:cubicBezTo>
                      <a:pt x="493" y="1921"/>
                      <a:pt x="80" y="1508"/>
                      <a:pt x="80" y="1000"/>
                    </a:cubicBezTo>
                    <a:cubicBezTo>
                      <a:pt x="80" y="493"/>
                      <a:pt x="493" y="80"/>
                      <a:pt x="1000" y="80"/>
                    </a:cubicBezTo>
                    <a:cubicBezTo>
                      <a:pt x="1507" y="80"/>
                      <a:pt x="1920" y="493"/>
                      <a:pt x="1920" y="1000"/>
                    </a:cubicBezTo>
                    <a:cubicBezTo>
                      <a:pt x="1920" y="1508"/>
                      <a:pt x="1507" y="1921"/>
                      <a:pt x="1000" y="1921"/>
                    </a:cubicBezTo>
                    <a:close/>
                    <a:moveTo>
                      <a:pt x="1000" y="0"/>
                    </a:moveTo>
                    <a:cubicBezTo>
                      <a:pt x="449" y="0"/>
                      <a:pt x="0" y="449"/>
                      <a:pt x="0" y="1000"/>
                    </a:cubicBezTo>
                    <a:cubicBezTo>
                      <a:pt x="0" y="1552"/>
                      <a:pt x="449" y="2001"/>
                      <a:pt x="1000" y="2001"/>
                    </a:cubicBezTo>
                    <a:cubicBezTo>
                      <a:pt x="1551" y="2001"/>
                      <a:pt x="2000" y="1552"/>
                      <a:pt x="2000" y="1000"/>
                    </a:cubicBezTo>
                    <a:cubicBezTo>
                      <a:pt x="2000" y="449"/>
                      <a:pt x="1551" y="0"/>
                      <a:pt x="1000" y="0"/>
                    </a:cubicBezTo>
                    <a:close/>
                  </a:path>
                </a:pathLst>
              </a:custGeom>
              <a:solidFill>
                <a:srgbClr val="F8B225"/>
              </a:solidFill>
              <a:ln w="9525">
                <a:noFill/>
              </a:ln>
            </p:spPr>
            <p:txBody>
              <a:bodyPr/>
              <a:p>
                <a:endParaRPr lang="zh-CN" altLang="en-US"/>
              </a:p>
            </p:txBody>
          </p:sp>
          <p:sp>
            <p:nvSpPr>
              <p:cNvPr id="18475" name="Freeform 2485"/>
              <p:cNvSpPr/>
              <p:nvPr>
                <p:custDataLst>
                  <p:tags r:id="rId40"/>
                </p:custDataLst>
              </p:nvPr>
            </p:nvSpPr>
            <p:spPr>
              <a:xfrm>
                <a:off x="8538083" y="5283670"/>
                <a:ext cx="190629" cy="127086"/>
              </a:xfrm>
              <a:custGeom>
                <a:avLst/>
                <a:gdLst/>
                <a:ahLst/>
                <a:cxnLst>
                  <a:cxn ang="0">
                    <a:pos x="181681" y="29422"/>
                  </a:cxn>
                  <a:cxn ang="0">
                    <a:pos x="28084" y="2472"/>
                  </a:cxn>
                  <a:cxn ang="0">
                    <a:pos x="0" y="25466"/>
                  </a:cxn>
                  <a:cxn ang="0">
                    <a:pos x="0" y="25713"/>
                  </a:cxn>
                  <a:cxn ang="0">
                    <a:pos x="18143" y="109531"/>
                  </a:cxn>
                  <a:cxn ang="0">
                    <a:pos x="51944" y="119915"/>
                  </a:cxn>
                  <a:cxn ang="0">
                    <a:pos x="184415" y="44010"/>
                  </a:cxn>
                  <a:cxn ang="0">
                    <a:pos x="181681" y="29422"/>
                  </a:cxn>
                </a:cxnLst>
                <a:pathLst>
                  <a:path w="767" h="514">
                    <a:moveTo>
                      <a:pt x="731" y="119"/>
                    </a:moveTo>
                    <a:lnTo>
                      <a:pt x="113" y="10"/>
                    </a:lnTo>
                    <a:cubicBezTo>
                      <a:pt x="55" y="0"/>
                      <a:pt x="0" y="44"/>
                      <a:pt x="0" y="103"/>
                    </a:cubicBezTo>
                    <a:lnTo>
                      <a:pt x="0" y="104"/>
                    </a:lnTo>
                    <a:cubicBezTo>
                      <a:pt x="0" y="225"/>
                      <a:pt x="26" y="340"/>
                      <a:pt x="73" y="443"/>
                    </a:cubicBezTo>
                    <a:cubicBezTo>
                      <a:pt x="97" y="495"/>
                      <a:pt x="160" y="514"/>
                      <a:pt x="209" y="485"/>
                    </a:cubicBezTo>
                    <a:lnTo>
                      <a:pt x="742" y="178"/>
                    </a:lnTo>
                    <a:cubicBezTo>
                      <a:pt x="767" y="163"/>
                      <a:pt x="760" y="124"/>
                      <a:pt x="731" y="119"/>
                    </a:cubicBezTo>
                    <a:close/>
                  </a:path>
                </a:pathLst>
              </a:custGeom>
              <a:solidFill>
                <a:srgbClr val="FBCC17"/>
              </a:solidFill>
              <a:ln w="9525">
                <a:noFill/>
              </a:ln>
            </p:spPr>
            <p:txBody>
              <a:bodyPr/>
              <a:p>
                <a:endParaRPr lang="zh-CN" altLang="en-US"/>
              </a:p>
            </p:txBody>
          </p:sp>
          <p:sp>
            <p:nvSpPr>
              <p:cNvPr id="18476" name="Freeform 2486"/>
              <p:cNvSpPr>
                <a:spLocks noEditPoints="1"/>
              </p:cNvSpPr>
              <p:nvPr>
                <p:custDataLst>
                  <p:tags r:id="rId41"/>
                </p:custDataLst>
              </p:nvPr>
            </p:nvSpPr>
            <p:spPr>
              <a:xfrm>
                <a:off x="8531276" y="5279131"/>
                <a:ext cx="201977" cy="133895"/>
              </a:xfrm>
              <a:custGeom>
                <a:avLst/>
                <a:gdLst/>
                <a:ahLst/>
                <a:cxnLst>
                  <a:cxn ang="0">
                    <a:pos x="187567" y="42490"/>
                  </a:cxn>
                  <a:cxn ang="0">
                    <a:pos x="55152" y="118578"/>
                  </a:cxn>
                  <a:cxn ang="0">
                    <a:pos x="46208" y="121048"/>
                  </a:cxn>
                  <a:cxn ang="0">
                    <a:pos x="30557" y="110920"/>
                  </a:cxn>
                  <a:cxn ang="0">
                    <a:pos x="12918" y="29644"/>
                  </a:cxn>
                  <a:cxn ang="0">
                    <a:pos x="30308" y="12598"/>
                  </a:cxn>
                  <a:cxn ang="0">
                    <a:pos x="33538" y="13093"/>
                  </a:cxn>
                  <a:cxn ang="0">
                    <a:pos x="187070" y="40020"/>
                  </a:cxn>
                  <a:cxn ang="0">
                    <a:pos x="188064" y="41008"/>
                  </a:cxn>
                  <a:cxn ang="0">
                    <a:pos x="187567" y="42490"/>
                  </a:cxn>
                  <a:cxn ang="0">
                    <a:pos x="189306" y="27174"/>
                  </a:cxn>
                  <a:cxn ang="0">
                    <a:pos x="35774" y="247"/>
                  </a:cxn>
                  <a:cxn ang="0">
                    <a:pos x="30308" y="0"/>
                  </a:cxn>
                  <a:cxn ang="0">
                    <a:pos x="0" y="29891"/>
                  </a:cxn>
                  <a:cxn ang="0">
                    <a:pos x="18632" y="116355"/>
                  </a:cxn>
                  <a:cxn ang="0">
                    <a:pos x="46208" y="133895"/>
                  </a:cxn>
                  <a:cxn ang="0">
                    <a:pos x="61611" y="129695"/>
                  </a:cxn>
                  <a:cxn ang="0">
                    <a:pos x="193778" y="53607"/>
                  </a:cxn>
                  <a:cxn ang="0">
                    <a:pos x="200734" y="38785"/>
                  </a:cxn>
                  <a:cxn ang="0">
                    <a:pos x="189306" y="27174"/>
                  </a:cxn>
                </a:cxnLst>
                <a:pathLst>
                  <a:path w="813" h="542">
                    <a:moveTo>
                      <a:pt x="755" y="172"/>
                    </a:moveTo>
                    <a:lnTo>
                      <a:pt x="222" y="480"/>
                    </a:lnTo>
                    <a:cubicBezTo>
                      <a:pt x="211" y="486"/>
                      <a:pt x="199" y="490"/>
                      <a:pt x="186" y="490"/>
                    </a:cubicBezTo>
                    <a:cubicBezTo>
                      <a:pt x="159" y="490"/>
                      <a:pt x="134" y="474"/>
                      <a:pt x="123" y="449"/>
                    </a:cubicBezTo>
                    <a:cubicBezTo>
                      <a:pt x="76" y="346"/>
                      <a:pt x="52" y="236"/>
                      <a:pt x="52" y="120"/>
                    </a:cubicBezTo>
                    <a:cubicBezTo>
                      <a:pt x="52" y="82"/>
                      <a:pt x="83" y="51"/>
                      <a:pt x="122" y="51"/>
                    </a:cubicBezTo>
                    <a:cubicBezTo>
                      <a:pt x="126" y="51"/>
                      <a:pt x="131" y="52"/>
                      <a:pt x="135" y="53"/>
                    </a:cubicBezTo>
                    <a:lnTo>
                      <a:pt x="753" y="162"/>
                    </a:lnTo>
                    <a:cubicBezTo>
                      <a:pt x="754" y="162"/>
                      <a:pt x="757" y="162"/>
                      <a:pt x="757" y="166"/>
                    </a:cubicBezTo>
                    <a:cubicBezTo>
                      <a:pt x="758" y="170"/>
                      <a:pt x="755" y="172"/>
                      <a:pt x="755" y="172"/>
                    </a:cubicBezTo>
                    <a:close/>
                    <a:moveTo>
                      <a:pt x="762" y="110"/>
                    </a:moveTo>
                    <a:lnTo>
                      <a:pt x="144" y="1"/>
                    </a:lnTo>
                    <a:cubicBezTo>
                      <a:pt x="137" y="0"/>
                      <a:pt x="130" y="0"/>
                      <a:pt x="122" y="0"/>
                    </a:cubicBezTo>
                    <a:cubicBezTo>
                      <a:pt x="55" y="0"/>
                      <a:pt x="0" y="54"/>
                      <a:pt x="0" y="121"/>
                    </a:cubicBezTo>
                    <a:cubicBezTo>
                      <a:pt x="0" y="243"/>
                      <a:pt x="25" y="361"/>
                      <a:pt x="75" y="471"/>
                    </a:cubicBezTo>
                    <a:cubicBezTo>
                      <a:pt x="95" y="514"/>
                      <a:pt x="139" y="542"/>
                      <a:pt x="186" y="542"/>
                    </a:cubicBezTo>
                    <a:cubicBezTo>
                      <a:pt x="208" y="542"/>
                      <a:pt x="229" y="536"/>
                      <a:pt x="248" y="525"/>
                    </a:cubicBezTo>
                    <a:lnTo>
                      <a:pt x="780" y="217"/>
                    </a:lnTo>
                    <a:cubicBezTo>
                      <a:pt x="802" y="205"/>
                      <a:pt x="813" y="181"/>
                      <a:pt x="808" y="157"/>
                    </a:cubicBezTo>
                    <a:cubicBezTo>
                      <a:pt x="804" y="133"/>
                      <a:pt x="786" y="115"/>
                      <a:pt x="762" y="110"/>
                    </a:cubicBezTo>
                  </a:path>
                </a:pathLst>
              </a:custGeom>
              <a:solidFill>
                <a:srgbClr val="FAE161"/>
              </a:solidFill>
              <a:ln w="9525">
                <a:noFill/>
              </a:ln>
            </p:spPr>
            <p:txBody>
              <a:bodyPr/>
              <a:p>
                <a:endParaRPr lang="zh-CN" altLang="en-US"/>
              </a:p>
            </p:txBody>
          </p:sp>
          <p:sp>
            <p:nvSpPr>
              <p:cNvPr id="18477" name="Freeform 2487"/>
              <p:cNvSpPr/>
              <p:nvPr>
                <p:custDataLst>
                  <p:tags r:id="rId42"/>
                </p:custDataLst>
              </p:nvPr>
            </p:nvSpPr>
            <p:spPr>
              <a:xfrm>
                <a:off x="8612974" y="5106657"/>
                <a:ext cx="127086" cy="199707"/>
              </a:xfrm>
              <a:custGeom>
                <a:avLst/>
                <a:gdLst/>
                <a:ahLst/>
                <a:cxnLst>
                  <a:cxn ang="0">
                    <a:pos x="100226" y="1738"/>
                  </a:cxn>
                  <a:cxn ang="0">
                    <a:pos x="13429" y="34774"/>
                  </a:cxn>
                  <a:cxn ang="0">
                    <a:pos x="8953" y="70046"/>
                  </a:cxn>
                  <a:cxn ang="0">
                    <a:pos x="113158" y="193993"/>
                  </a:cxn>
                  <a:cxn ang="0">
                    <a:pos x="127086" y="189026"/>
                  </a:cxn>
                  <a:cxn ang="0">
                    <a:pos x="127086" y="25832"/>
                  </a:cxn>
                  <a:cxn ang="0">
                    <a:pos x="100226" y="1738"/>
                  </a:cxn>
                </a:cxnLst>
                <a:pathLst>
                  <a:path w="511" h="804">
                    <a:moveTo>
                      <a:pt x="403" y="7"/>
                    </a:moveTo>
                    <a:cubicBezTo>
                      <a:pt x="275" y="24"/>
                      <a:pt x="157" y="71"/>
                      <a:pt x="54" y="140"/>
                    </a:cubicBezTo>
                    <a:cubicBezTo>
                      <a:pt x="7" y="172"/>
                      <a:pt x="0" y="238"/>
                      <a:pt x="36" y="282"/>
                    </a:cubicBezTo>
                    <a:lnTo>
                      <a:pt x="455" y="781"/>
                    </a:lnTo>
                    <a:cubicBezTo>
                      <a:pt x="474" y="804"/>
                      <a:pt x="511" y="791"/>
                      <a:pt x="511" y="761"/>
                    </a:cubicBezTo>
                    <a:lnTo>
                      <a:pt x="511" y="104"/>
                    </a:lnTo>
                    <a:cubicBezTo>
                      <a:pt x="511" y="46"/>
                      <a:pt x="460" y="0"/>
                      <a:pt x="403" y="7"/>
                    </a:cubicBezTo>
                  </a:path>
                </a:pathLst>
              </a:custGeom>
              <a:solidFill>
                <a:srgbClr val="FBCC17"/>
              </a:solidFill>
              <a:ln w="9525">
                <a:noFill/>
              </a:ln>
            </p:spPr>
            <p:txBody>
              <a:bodyPr/>
              <a:p>
                <a:endParaRPr lang="zh-CN" altLang="en-US"/>
              </a:p>
            </p:txBody>
          </p:sp>
          <p:sp>
            <p:nvSpPr>
              <p:cNvPr id="18478" name="Freeform 2488"/>
              <p:cNvSpPr>
                <a:spLocks noEditPoints="1"/>
              </p:cNvSpPr>
              <p:nvPr>
                <p:custDataLst>
                  <p:tags r:id="rId43"/>
                </p:custDataLst>
              </p:nvPr>
            </p:nvSpPr>
            <p:spPr>
              <a:xfrm>
                <a:off x="8608435" y="5099849"/>
                <a:ext cx="138434" cy="211054"/>
              </a:xfrm>
              <a:custGeom>
                <a:avLst/>
                <a:gdLst/>
                <a:ahLst/>
                <a:cxnLst>
                  <a:cxn ang="0">
                    <a:pos x="125416" y="196601"/>
                  </a:cxn>
                  <a:cxn ang="0">
                    <a:pos x="124916" y="197598"/>
                  </a:cxn>
                  <a:cxn ang="0">
                    <a:pos x="122913" y="197598"/>
                  </a:cxn>
                  <a:cxn ang="0">
                    <a:pos x="18023" y="73009"/>
                  </a:cxn>
                  <a:cxn ang="0">
                    <a:pos x="14018" y="59055"/>
                  </a:cxn>
                  <a:cxn ang="0">
                    <a:pos x="21278" y="47094"/>
                  </a:cxn>
                  <a:cxn ang="0">
                    <a:pos x="105640" y="15199"/>
                  </a:cxn>
                  <a:cxn ang="0">
                    <a:pos x="107893" y="15199"/>
                  </a:cxn>
                  <a:cxn ang="0">
                    <a:pos x="125416" y="32891"/>
                  </a:cxn>
                  <a:cxn ang="0">
                    <a:pos x="125416" y="196601"/>
                  </a:cxn>
                  <a:cxn ang="0">
                    <a:pos x="104138" y="2491"/>
                  </a:cxn>
                  <a:cxn ang="0">
                    <a:pos x="14018" y="36380"/>
                  </a:cxn>
                  <a:cxn ang="0">
                    <a:pos x="1001" y="57311"/>
                  </a:cxn>
                  <a:cxn ang="0">
                    <a:pos x="8010" y="81232"/>
                  </a:cxn>
                  <a:cxn ang="0">
                    <a:pos x="112900" y="205821"/>
                  </a:cxn>
                  <a:cxn ang="0">
                    <a:pos x="123914" y="211054"/>
                  </a:cxn>
                  <a:cxn ang="0">
                    <a:pos x="133928" y="207067"/>
                  </a:cxn>
                  <a:cxn ang="0">
                    <a:pos x="138434" y="196601"/>
                  </a:cxn>
                  <a:cxn ang="0">
                    <a:pos x="138434" y="32891"/>
                  </a:cxn>
                  <a:cxn ang="0">
                    <a:pos x="104138" y="2491"/>
                  </a:cxn>
                </a:cxnLst>
                <a:pathLst>
                  <a:path w="553" h="846">
                    <a:moveTo>
                      <a:pt x="501" y="789"/>
                    </a:moveTo>
                    <a:cubicBezTo>
                      <a:pt x="501" y="791"/>
                      <a:pt x="501" y="792"/>
                      <a:pt x="499" y="793"/>
                    </a:cubicBezTo>
                    <a:cubicBezTo>
                      <a:pt x="497" y="795"/>
                      <a:pt x="493" y="796"/>
                      <a:pt x="491" y="793"/>
                    </a:cubicBezTo>
                    <a:lnTo>
                      <a:pt x="72" y="293"/>
                    </a:lnTo>
                    <a:cubicBezTo>
                      <a:pt x="59" y="277"/>
                      <a:pt x="53" y="257"/>
                      <a:pt x="56" y="237"/>
                    </a:cubicBezTo>
                    <a:cubicBezTo>
                      <a:pt x="59" y="217"/>
                      <a:pt x="69" y="200"/>
                      <a:pt x="85" y="189"/>
                    </a:cubicBezTo>
                    <a:cubicBezTo>
                      <a:pt x="186" y="121"/>
                      <a:pt x="302" y="77"/>
                      <a:pt x="422" y="61"/>
                    </a:cubicBezTo>
                    <a:cubicBezTo>
                      <a:pt x="425" y="61"/>
                      <a:pt x="428" y="61"/>
                      <a:pt x="431" y="61"/>
                    </a:cubicBezTo>
                    <a:cubicBezTo>
                      <a:pt x="470" y="61"/>
                      <a:pt x="501" y="93"/>
                      <a:pt x="501" y="132"/>
                    </a:cubicBezTo>
                    <a:lnTo>
                      <a:pt x="501" y="789"/>
                    </a:lnTo>
                    <a:close/>
                    <a:moveTo>
                      <a:pt x="416" y="10"/>
                    </a:moveTo>
                    <a:cubicBezTo>
                      <a:pt x="288" y="27"/>
                      <a:pt x="163" y="74"/>
                      <a:pt x="56" y="146"/>
                    </a:cubicBezTo>
                    <a:cubicBezTo>
                      <a:pt x="28" y="165"/>
                      <a:pt x="9" y="196"/>
                      <a:pt x="4" y="230"/>
                    </a:cubicBezTo>
                    <a:cubicBezTo>
                      <a:pt x="0" y="264"/>
                      <a:pt x="10" y="299"/>
                      <a:pt x="32" y="326"/>
                    </a:cubicBezTo>
                    <a:lnTo>
                      <a:pt x="451" y="826"/>
                    </a:lnTo>
                    <a:cubicBezTo>
                      <a:pt x="462" y="839"/>
                      <a:pt x="478" y="847"/>
                      <a:pt x="495" y="847"/>
                    </a:cubicBezTo>
                    <a:cubicBezTo>
                      <a:pt x="510" y="847"/>
                      <a:pt x="524" y="841"/>
                      <a:pt x="535" y="831"/>
                    </a:cubicBezTo>
                    <a:cubicBezTo>
                      <a:pt x="547" y="820"/>
                      <a:pt x="553" y="805"/>
                      <a:pt x="553" y="789"/>
                    </a:cubicBezTo>
                    <a:lnTo>
                      <a:pt x="553" y="132"/>
                    </a:lnTo>
                    <a:cubicBezTo>
                      <a:pt x="553" y="59"/>
                      <a:pt x="489" y="0"/>
                      <a:pt x="416" y="10"/>
                    </a:cubicBezTo>
                  </a:path>
                </a:pathLst>
              </a:custGeom>
              <a:solidFill>
                <a:srgbClr val="FAE161"/>
              </a:solidFill>
              <a:ln w="9525">
                <a:noFill/>
              </a:ln>
            </p:spPr>
            <p:txBody>
              <a:bodyPr/>
              <a:p>
                <a:endParaRPr lang="zh-CN" altLang="en-US"/>
              </a:p>
            </p:txBody>
          </p:sp>
          <p:sp>
            <p:nvSpPr>
              <p:cNvPr id="18479" name="Freeform 2489"/>
              <p:cNvSpPr/>
              <p:nvPr>
                <p:custDataLst>
                  <p:tags r:id="rId44"/>
                </p:custDataLst>
              </p:nvPr>
            </p:nvSpPr>
            <p:spPr>
              <a:xfrm>
                <a:off x="8749137" y="5165662"/>
                <a:ext cx="190629" cy="149780"/>
              </a:xfrm>
              <a:custGeom>
                <a:avLst/>
                <a:gdLst/>
                <a:ahLst/>
                <a:cxnLst>
                  <a:cxn ang="0">
                    <a:pos x="145087" y="11521"/>
                  </a:cxn>
                  <a:cxn ang="0">
                    <a:pos x="108255" y="11521"/>
                  </a:cxn>
                  <a:cxn ang="0">
                    <a:pos x="4728" y="135503"/>
                  </a:cxn>
                  <a:cxn ang="0">
                    <a:pos x="12194" y="148527"/>
                  </a:cxn>
                  <a:cxn ang="0">
                    <a:pos x="167733" y="120976"/>
                  </a:cxn>
                  <a:cxn ang="0">
                    <a:pos x="186896" y="90919"/>
                  </a:cxn>
                  <a:cxn ang="0">
                    <a:pos x="145087" y="11521"/>
                  </a:cxn>
                </a:cxnLst>
                <a:pathLst>
                  <a:path w="766" h="598">
                    <a:moveTo>
                      <a:pt x="583" y="46"/>
                    </a:moveTo>
                    <a:cubicBezTo>
                      <a:pt x="544" y="0"/>
                      <a:pt x="473" y="0"/>
                      <a:pt x="435" y="46"/>
                    </a:cubicBezTo>
                    <a:lnTo>
                      <a:pt x="19" y="541"/>
                    </a:lnTo>
                    <a:cubicBezTo>
                      <a:pt x="0" y="564"/>
                      <a:pt x="20" y="598"/>
                      <a:pt x="49" y="593"/>
                    </a:cubicBezTo>
                    <a:lnTo>
                      <a:pt x="674" y="483"/>
                    </a:lnTo>
                    <a:cubicBezTo>
                      <a:pt x="730" y="473"/>
                      <a:pt x="766" y="417"/>
                      <a:pt x="751" y="363"/>
                    </a:cubicBezTo>
                    <a:cubicBezTo>
                      <a:pt x="719" y="244"/>
                      <a:pt x="661" y="136"/>
                      <a:pt x="583" y="46"/>
                    </a:cubicBezTo>
                  </a:path>
                </a:pathLst>
              </a:custGeom>
              <a:solidFill>
                <a:srgbClr val="FBCC17"/>
              </a:solidFill>
              <a:ln w="9525">
                <a:noFill/>
              </a:ln>
            </p:spPr>
            <p:txBody>
              <a:bodyPr/>
              <a:p>
                <a:endParaRPr lang="zh-CN" altLang="en-US"/>
              </a:p>
            </p:txBody>
          </p:sp>
          <p:sp>
            <p:nvSpPr>
              <p:cNvPr id="18480" name="Freeform 2490"/>
              <p:cNvSpPr>
                <a:spLocks noEditPoints="1"/>
              </p:cNvSpPr>
              <p:nvPr>
                <p:custDataLst>
                  <p:tags r:id="rId45"/>
                </p:custDataLst>
              </p:nvPr>
            </p:nvSpPr>
            <p:spPr>
              <a:xfrm>
                <a:off x="8744599" y="5163392"/>
                <a:ext cx="199707" cy="156589"/>
              </a:xfrm>
              <a:custGeom>
                <a:avLst/>
                <a:gdLst/>
                <a:ahLst/>
                <a:cxnLst>
                  <a:cxn ang="0">
                    <a:pos x="183064" y="108502"/>
                  </a:cxn>
                  <a:cxn ang="0">
                    <a:pos x="171141" y="116393"/>
                  </a:cxn>
                  <a:cxn ang="0">
                    <a:pos x="15648" y="143519"/>
                  </a:cxn>
                  <a:cxn ang="0">
                    <a:pos x="15400" y="143765"/>
                  </a:cxn>
                  <a:cxn ang="0">
                    <a:pos x="14158" y="142779"/>
                  </a:cxn>
                  <a:cxn ang="0">
                    <a:pos x="14406" y="141299"/>
                  </a:cxn>
                  <a:cxn ang="0">
                    <a:pos x="117489" y="18987"/>
                  </a:cxn>
                  <a:cxn ang="0">
                    <a:pos x="130902" y="12823"/>
                  </a:cxn>
                  <a:cxn ang="0">
                    <a:pos x="144564" y="19234"/>
                  </a:cxn>
                  <a:cxn ang="0">
                    <a:pos x="185051" y="94939"/>
                  </a:cxn>
                  <a:cxn ang="0">
                    <a:pos x="183064" y="108502"/>
                  </a:cxn>
                  <a:cxn ang="0">
                    <a:pos x="154499" y="10850"/>
                  </a:cxn>
                  <a:cxn ang="0">
                    <a:pos x="130902" y="0"/>
                  </a:cxn>
                  <a:cxn ang="0">
                    <a:pos x="107802" y="10850"/>
                  </a:cxn>
                  <a:cxn ang="0">
                    <a:pos x="4471" y="133162"/>
                  </a:cxn>
                  <a:cxn ang="0">
                    <a:pos x="2483" y="148204"/>
                  </a:cxn>
                  <a:cxn ang="0">
                    <a:pos x="15400" y="156589"/>
                  </a:cxn>
                  <a:cxn ang="0">
                    <a:pos x="17884" y="156342"/>
                  </a:cxn>
                  <a:cxn ang="0">
                    <a:pos x="173377" y="128970"/>
                  </a:cxn>
                  <a:cxn ang="0">
                    <a:pos x="193993" y="115407"/>
                  </a:cxn>
                  <a:cxn ang="0">
                    <a:pos x="197719" y="91487"/>
                  </a:cxn>
                  <a:cxn ang="0">
                    <a:pos x="154499" y="10850"/>
                  </a:cxn>
                </a:cxnLst>
                <a:pathLst>
                  <a:path w="804" h="635">
                    <a:moveTo>
                      <a:pt x="737" y="440"/>
                    </a:moveTo>
                    <a:cubicBezTo>
                      <a:pt x="726" y="457"/>
                      <a:pt x="709" y="469"/>
                      <a:pt x="689" y="472"/>
                    </a:cubicBezTo>
                    <a:lnTo>
                      <a:pt x="63" y="582"/>
                    </a:lnTo>
                    <a:lnTo>
                      <a:pt x="62" y="583"/>
                    </a:lnTo>
                    <a:cubicBezTo>
                      <a:pt x="59" y="583"/>
                      <a:pt x="58" y="580"/>
                      <a:pt x="57" y="579"/>
                    </a:cubicBezTo>
                    <a:cubicBezTo>
                      <a:pt x="56" y="576"/>
                      <a:pt x="57" y="574"/>
                      <a:pt x="58" y="573"/>
                    </a:cubicBezTo>
                    <a:lnTo>
                      <a:pt x="473" y="77"/>
                    </a:lnTo>
                    <a:cubicBezTo>
                      <a:pt x="487" y="61"/>
                      <a:pt x="507" y="52"/>
                      <a:pt x="527" y="52"/>
                    </a:cubicBezTo>
                    <a:cubicBezTo>
                      <a:pt x="549" y="52"/>
                      <a:pt x="569" y="62"/>
                      <a:pt x="582" y="78"/>
                    </a:cubicBezTo>
                    <a:cubicBezTo>
                      <a:pt x="659" y="166"/>
                      <a:pt x="715" y="273"/>
                      <a:pt x="745" y="385"/>
                    </a:cubicBezTo>
                    <a:cubicBezTo>
                      <a:pt x="751" y="404"/>
                      <a:pt x="748" y="423"/>
                      <a:pt x="737" y="440"/>
                    </a:cubicBezTo>
                    <a:close/>
                    <a:moveTo>
                      <a:pt x="622" y="44"/>
                    </a:moveTo>
                    <a:cubicBezTo>
                      <a:pt x="598" y="16"/>
                      <a:pt x="564" y="0"/>
                      <a:pt x="527" y="0"/>
                    </a:cubicBezTo>
                    <a:cubicBezTo>
                      <a:pt x="491" y="0"/>
                      <a:pt x="457" y="16"/>
                      <a:pt x="434" y="44"/>
                    </a:cubicBezTo>
                    <a:lnTo>
                      <a:pt x="18" y="540"/>
                    </a:lnTo>
                    <a:cubicBezTo>
                      <a:pt x="4" y="557"/>
                      <a:pt x="0" y="581"/>
                      <a:pt x="10" y="601"/>
                    </a:cubicBezTo>
                    <a:cubicBezTo>
                      <a:pt x="20" y="622"/>
                      <a:pt x="40" y="635"/>
                      <a:pt x="62" y="635"/>
                    </a:cubicBezTo>
                    <a:cubicBezTo>
                      <a:pt x="65" y="635"/>
                      <a:pt x="69" y="634"/>
                      <a:pt x="72" y="634"/>
                    </a:cubicBezTo>
                    <a:lnTo>
                      <a:pt x="698" y="523"/>
                    </a:lnTo>
                    <a:cubicBezTo>
                      <a:pt x="732" y="517"/>
                      <a:pt x="762" y="497"/>
                      <a:pt x="781" y="468"/>
                    </a:cubicBezTo>
                    <a:cubicBezTo>
                      <a:pt x="799" y="439"/>
                      <a:pt x="804" y="404"/>
                      <a:pt x="796" y="371"/>
                    </a:cubicBezTo>
                    <a:cubicBezTo>
                      <a:pt x="763" y="252"/>
                      <a:pt x="703" y="138"/>
                      <a:pt x="622" y="44"/>
                    </a:cubicBezTo>
                  </a:path>
                </a:pathLst>
              </a:custGeom>
              <a:solidFill>
                <a:srgbClr val="FAE161"/>
              </a:solidFill>
              <a:ln w="9525">
                <a:noFill/>
              </a:ln>
            </p:spPr>
            <p:txBody>
              <a:bodyPr/>
              <a:p>
                <a:endParaRPr lang="zh-CN" altLang="en-US"/>
              </a:p>
            </p:txBody>
          </p:sp>
          <p:sp>
            <p:nvSpPr>
              <p:cNvPr id="18481" name="Freeform 2491"/>
              <p:cNvSpPr/>
              <p:nvPr>
                <p:custDataLst>
                  <p:tags r:id="rId46"/>
                </p:custDataLst>
              </p:nvPr>
            </p:nvSpPr>
            <p:spPr>
              <a:xfrm>
                <a:off x="8740060" y="5106657"/>
                <a:ext cx="127086" cy="199707"/>
              </a:xfrm>
              <a:custGeom>
                <a:avLst/>
                <a:gdLst/>
                <a:ahLst/>
                <a:cxnLst>
                  <a:cxn ang="0">
                    <a:pos x="113434" y="34774"/>
                  </a:cxn>
                  <a:cxn ang="0">
                    <a:pos x="26807" y="1738"/>
                  </a:cxn>
                  <a:cxn ang="0">
                    <a:pos x="0" y="25832"/>
                  </a:cxn>
                  <a:cxn ang="0">
                    <a:pos x="0" y="189026"/>
                  </a:cxn>
                  <a:cxn ang="0">
                    <a:pos x="13900" y="193993"/>
                  </a:cxn>
                  <a:cxn ang="0">
                    <a:pos x="117902" y="70046"/>
                  </a:cxn>
                  <a:cxn ang="0">
                    <a:pos x="113434" y="34774"/>
                  </a:cxn>
                </a:cxnLst>
                <a:pathLst>
                  <a:path w="512" h="804">
                    <a:moveTo>
                      <a:pt x="457" y="140"/>
                    </a:moveTo>
                    <a:cubicBezTo>
                      <a:pt x="354" y="71"/>
                      <a:pt x="236" y="24"/>
                      <a:pt x="108" y="7"/>
                    </a:cubicBezTo>
                    <a:cubicBezTo>
                      <a:pt x="51" y="0"/>
                      <a:pt x="0" y="46"/>
                      <a:pt x="0" y="104"/>
                    </a:cubicBezTo>
                    <a:lnTo>
                      <a:pt x="0" y="761"/>
                    </a:lnTo>
                    <a:cubicBezTo>
                      <a:pt x="0" y="791"/>
                      <a:pt x="37" y="804"/>
                      <a:pt x="56" y="781"/>
                    </a:cubicBezTo>
                    <a:lnTo>
                      <a:pt x="475" y="282"/>
                    </a:lnTo>
                    <a:cubicBezTo>
                      <a:pt x="512" y="238"/>
                      <a:pt x="504" y="172"/>
                      <a:pt x="457" y="140"/>
                    </a:cubicBezTo>
                  </a:path>
                </a:pathLst>
              </a:custGeom>
              <a:solidFill>
                <a:srgbClr val="FBCC17"/>
              </a:solidFill>
              <a:ln w="9525">
                <a:noFill/>
              </a:ln>
            </p:spPr>
            <p:txBody>
              <a:bodyPr/>
              <a:p>
                <a:endParaRPr lang="zh-CN" altLang="en-US"/>
              </a:p>
            </p:txBody>
          </p:sp>
          <p:sp>
            <p:nvSpPr>
              <p:cNvPr id="18482" name="Freeform 2492"/>
              <p:cNvSpPr>
                <a:spLocks noEditPoints="1"/>
              </p:cNvSpPr>
              <p:nvPr>
                <p:custDataLst>
                  <p:tags r:id="rId47"/>
                </p:custDataLst>
              </p:nvPr>
            </p:nvSpPr>
            <p:spPr>
              <a:xfrm>
                <a:off x="8733251" y="5099849"/>
                <a:ext cx="138434" cy="211054"/>
              </a:xfrm>
              <a:custGeom>
                <a:avLst/>
                <a:gdLst/>
                <a:ahLst/>
                <a:cxnLst>
                  <a:cxn ang="0">
                    <a:pos x="120192" y="73009"/>
                  </a:cxn>
                  <a:cxn ang="0">
                    <a:pos x="15492" y="197598"/>
                  </a:cxn>
                  <a:cxn ang="0">
                    <a:pos x="14493" y="198096"/>
                  </a:cxn>
                  <a:cxn ang="0">
                    <a:pos x="12993" y="196601"/>
                  </a:cxn>
                  <a:cxn ang="0">
                    <a:pos x="12993" y="32891"/>
                  </a:cxn>
                  <a:cxn ang="0">
                    <a:pos x="30485" y="15199"/>
                  </a:cxn>
                  <a:cxn ang="0">
                    <a:pos x="32734" y="15199"/>
                  </a:cxn>
                  <a:cxn ang="0">
                    <a:pos x="116944" y="47094"/>
                  </a:cxn>
                  <a:cxn ang="0">
                    <a:pos x="124190" y="59055"/>
                  </a:cxn>
                  <a:cxn ang="0">
                    <a:pos x="120192" y="73009"/>
                  </a:cxn>
                  <a:cxn ang="0">
                    <a:pos x="124190" y="36380"/>
                  </a:cxn>
                  <a:cxn ang="0">
                    <a:pos x="34483" y="2491"/>
                  </a:cxn>
                  <a:cxn ang="0">
                    <a:pos x="0" y="32891"/>
                  </a:cxn>
                  <a:cxn ang="0">
                    <a:pos x="0" y="196601"/>
                  </a:cxn>
                  <a:cxn ang="0">
                    <a:pos x="14493" y="211054"/>
                  </a:cxn>
                  <a:cxn ang="0">
                    <a:pos x="25487" y="205821"/>
                  </a:cxn>
                  <a:cxn ang="0">
                    <a:pos x="130187" y="81232"/>
                  </a:cxn>
                  <a:cxn ang="0">
                    <a:pos x="137184" y="57311"/>
                  </a:cxn>
                  <a:cxn ang="0">
                    <a:pos x="124190" y="36380"/>
                  </a:cxn>
                </a:cxnLst>
                <a:pathLst>
                  <a:path w="554" h="846">
                    <a:moveTo>
                      <a:pt x="481" y="293"/>
                    </a:moveTo>
                    <a:lnTo>
                      <a:pt x="62" y="793"/>
                    </a:lnTo>
                    <a:cubicBezTo>
                      <a:pt x="61" y="794"/>
                      <a:pt x="60" y="795"/>
                      <a:pt x="58" y="795"/>
                    </a:cubicBezTo>
                    <a:cubicBezTo>
                      <a:pt x="58" y="795"/>
                      <a:pt x="52" y="795"/>
                      <a:pt x="52" y="789"/>
                    </a:cubicBezTo>
                    <a:lnTo>
                      <a:pt x="52" y="132"/>
                    </a:lnTo>
                    <a:cubicBezTo>
                      <a:pt x="52" y="93"/>
                      <a:pt x="83" y="61"/>
                      <a:pt x="122" y="61"/>
                    </a:cubicBezTo>
                    <a:cubicBezTo>
                      <a:pt x="125" y="61"/>
                      <a:pt x="128" y="61"/>
                      <a:pt x="131" y="61"/>
                    </a:cubicBezTo>
                    <a:cubicBezTo>
                      <a:pt x="251" y="77"/>
                      <a:pt x="367" y="121"/>
                      <a:pt x="468" y="189"/>
                    </a:cubicBezTo>
                    <a:cubicBezTo>
                      <a:pt x="484" y="200"/>
                      <a:pt x="495" y="217"/>
                      <a:pt x="497" y="237"/>
                    </a:cubicBezTo>
                    <a:cubicBezTo>
                      <a:pt x="500" y="257"/>
                      <a:pt x="494" y="277"/>
                      <a:pt x="481" y="293"/>
                    </a:cubicBezTo>
                    <a:close/>
                    <a:moveTo>
                      <a:pt x="497" y="146"/>
                    </a:moveTo>
                    <a:cubicBezTo>
                      <a:pt x="390" y="74"/>
                      <a:pt x="265" y="27"/>
                      <a:pt x="138" y="10"/>
                    </a:cubicBezTo>
                    <a:cubicBezTo>
                      <a:pt x="64" y="0"/>
                      <a:pt x="0" y="59"/>
                      <a:pt x="0" y="132"/>
                    </a:cubicBezTo>
                    <a:lnTo>
                      <a:pt x="0" y="789"/>
                    </a:lnTo>
                    <a:cubicBezTo>
                      <a:pt x="0" y="821"/>
                      <a:pt x="26" y="847"/>
                      <a:pt x="58" y="847"/>
                    </a:cubicBezTo>
                    <a:cubicBezTo>
                      <a:pt x="75" y="847"/>
                      <a:pt x="91" y="839"/>
                      <a:pt x="102" y="826"/>
                    </a:cubicBezTo>
                    <a:lnTo>
                      <a:pt x="521" y="326"/>
                    </a:lnTo>
                    <a:cubicBezTo>
                      <a:pt x="543" y="299"/>
                      <a:pt x="554" y="264"/>
                      <a:pt x="549" y="230"/>
                    </a:cubicBezTo>
                    <a:cubicBezTo>
                      <a:pt x="544" y="196"/>
                      <a:pt x="525" y="165"/>
                      <a:pt x="497" y="146"/>
                    </a:cubicBezTo>
                  </a:path>
                </a:pathLst>
              </a:custGeom>
              <a:solidFill>
                <a:srgbClr val="FAE161"/>
              </a:solidFill>
              <a:ln w="9525">
                <a:noFill/>
              </a:ln>
            </p:spPr>
            <p:txBody>
              <a:bodyPr/>
              <a:p>
                <a:endParaRPr lang="zh-CN" altLang="en-US"/>
              </a:p>
            </p:txBody>
          </p:sp>
          <p:sp>
            <p:nvSpPr>
              <p:cNvPr id="18483" name="Freeform 2493"/>
              <p:cNvSpPr/>
              <p:nvPr>
                <p:custDataLst>
                  <p:tags r:id="rId48"/>
                </p:custDataLst>
              </p:nvPr>
            </p:nvSpPr>
            <p:spPr>
              <a:xfrm>
                <a:off x="8540353" y="5165662"/>
                <a:ext cx="190629" cy="149780"/>
              </a:xfrm>
              <a:custGeom>
                <a:avLst/>
                <a:gdLst/>
                <a:ahLst/>
                <a:cxnLst>
                  <a:cxn ang="0">
                    <a:pos x="82373" y="11521"/>
                  </a:cxn>
                  <a:cxn ang="0">
                    <a:pos x="45541" y="11521"/>
                  </a:cxn>
                  <a:cxn ang="0">
                    <a:pos x="3732" y="90919"/>
                  </a:cxn>
                  <a:cxn ang="0">
                    <a:pos x="22895" y="120976"/>
                  </a:cxn>
                  <a:cxn ang="0">
                    <a:pos x="178434" y="148527"/>
                  </a:cxn>
                  <a:cxn ang="0">
                    <a:pos x="185900" y="135503"/>
                  </a:cxn>
                  <a:cxn ang="0">
                    <a:pos x="82373" y="11521"/>
                  </a:cxn>
                </a:cxnLst>
                <a:pathLst>
                  <a:path w="766" h="598">
                    <a:moveTo>
                      <a:pt x="331" y="46"/>
                    </a:moveTo>
                    <a:cubicBezTo>
                      <a:pt x="293" y="0"/>
                      <a:pt x="222" y="0"/>
                      <a:pt x="183" y="46"/>
                    </a:cubicBezTo>
                    <a:cubicBezTo>
                      <a:pt x="105" y="136"/>
                      <a:pt x="47" y="244"/>
                      <a:pt x="15" y="363"/>
                    </a:cubicBezTo>
                    <a:cubicBezTo>
                      <a:pt x="0" y="417"/>
                      <a:pt x="36" y="473"/>
                      <a:pt x="92" y="483"/>
                    </a:cubicBezTo>
                    <a:lnTo>
                      <a:pt x="717" y="593"/>
                    </a:lnTo>
                    <a:cubicBezTo>
                      <a:pt x="746" y="598"/>
                      <a:pt x="766" y="564"/>
                      <a:pt x="747" y="541"/>
                    </a:cubicBezTo>
                    <a:lnTo>
                      <a:pt x="331" y="46"/>
                    </a:lnTo>
                  </a:path>
                </a:pathLst>
              </a:custGeom>
              <a:solidFill>
                <a:srgbClr val="FBCC17"/>
              </a:solidFill>
              <a:ln w="9525">
                <a:noFill/>
              </a:ln>
            </p:spPr>
            <p:txBody>
              <a:bodyPr/>
              <a:p>
                <a:endParaRPr lang="zh-CN" altLang="en-US"/>
              </a:p>
            </p:txBody>
          </p:sp>
          <p:sp>
            <p:nvSpPr>
              <p:cNvPr id="18484" name="Freeform 2494"/>
              <p:cNvSpPr>
                <a:spLocks noEditPoints="1"/>
              </p:cNvSpPr>
              <p:nvPr>
                <p:custDataLst>
                  <p:tags r:id="rId49"/>
                </p:custDataLst>
              </p:nvPr>
            </p:nvSpPr>
            <p:spPr>
              <a:xfrm>
                <a:off x="8535814" y="5163392"/>
                <a:ext cx="199707" cy="156589"/>
              </a:xfrm>
              <a:custGeom>
                <a:avLst/>
                <a:gdLst/>
                <a:ahLst/>
                <a:cxnLst>
                  <a:cxn ang="0">
                    <a:pos x="185548" y="142779"/>
                  </a:cxn>
                  <a:cxn ang="0">
                    <a:pos x="184306" y="143765"/>
                  </a:cxn>
                  <a:cxn ang="0">
                    <a:pos x="28565" y="116393"/>
                  </a:cxn>
                  <a:cxn ang="0">
                    <a:pos x="16642" y="108502"/>
                  </a:cxn>
                  <a:cxn ang="0">
                    <a:pos x="14655" y="94939"/>
                  </a:cxn>
                  <a:cxn ang="0">
                    <a:pos x="55142" y="19234"/>
                  </a:cxn>
                  <a:cxn ang="0">
                    <a:pos x="68804" y="12823"/>
                  </a:cxn>
                  <a:cxn ang="0">
                    <a:pos x="82217" y="18987"/>
                  </a:cxn>
                  <a:cxn ang="0">
                    <a:pos x="185300" y="141299"/>
                  </a:cxn>
                  <a:cxn ang="0">
                    <a:pos x="185548" y="142779"/>
                  </a:cxn>
                  <a:cxn ang="0">
                    <a:pos x="91904" y="10850"/>
                  </a:cxn>
                  <a:cxn ang="0">
                    <a:pos x="68804" y="0"/>
                  </a:cxn>
                  <a:cxn ang="0">
                    <a:pos x="45207" y="10850"/>
                  </a:cxn>
                  <a:cxn ang="0">
                    <a:pos x="2235" y="91487"/>
                  </a:cxn>
                  <a:cxn ang="0">
                    <a:pos x="5713" y="115407"/>
                  </a:cxn>
                  <a:cxn ang="0">
                    <a:pos x="26329" y="128970"/>
                  </a:cxn>
                  <a:cxn ang="0">
                    <a:pos x="181822" y="156342"/>
                  </a:cxn>
                  <a:cxn ang="0">
                    <a:pos x="184306" y="156589"/>
                  </a:cxn>
                  <a:cxn ang="0">
                    <a:pos x="197223" y="148204"/>
                  </a:cxn>
                  <a:cxn ang="0">
                    <a:pos x="195235" y="133162"/>
                  </a:cxn>
                  <a:cxn ang="0">
                    <a:pos x="91904" y="10850"/>
                  </a:cxn>
                </a:cxnLst>
                <a:pathLst>
                  <a:path w="804" h="635">
                    <a:moveTo>
                      <a:pt x="747" y="579"/>
                    </a:moveTo>
                    <a:cubicBezTo>
                      <a:pt x="747" y="580"/>
                      <a:pt x="745" y="583"/>
                      <a:pt x="742" y="583"/>
                    </a:cubicBezTo>
                    <a:lnTo>
                      <a:pt x="115" y="472"/>
                    </a:lnTo>
                    <a:cubicBezTo>
                      <a:pt x="95" y="469"/>
                      <a:pt x="78" y="457"/>
                      <a:pt x="67" y="440"/>
                    </a:cubicBezTo>
                    <a:cubicBezTo>
                      <a:pt x="56" y="423"/>
                      <a:pt x="53" y="404"/>
                      <a:pt x="59" y="385"/>
                    </a:cubicBezTo>
                    <a:cubicBezTo>
                      <a:pt x="89" y="273"/>
                      <a:pt x="145" y="166"/>
                      <a:pt x="222" y="78"/>
                    </a:cubicBezTo>
                    <a:cubicBezTo>
                      <a:pt x="235" y="62"/>
                      <a:pt x="256" y="52"/>
                      <a:pt x="277" y="52"/>
                    </a:cubicBezTo>
                    <a:cubicBezTo>
                      <a:pt x="298" y="52"/>
                      <a:pt x="317" y="61"/>
                      <a:pt x="331" y="77"/>
                    </a:cubicBezTo>
                    <a:lnTo>
                      <a:pt x="746" y="573"/>
                    </a:lnTo>
                    <a:cubicBezTo>
                      <a:pt x="747" y="574"/>
                      <a:pt x="748" y="576"/>
                      <a:pt x="747" y="579"/>
                    </a:cubicBezTo>
                    <a:close/>
                    <a:moveTo>
                      <a:pt x="370" y="44"/>
                    </a:moveTo>
                    <a:cubicBezTo>
                      <a:pt x="347" y="16"/>
                      <a:pt x="313" y="0"/>
                      <a:pt x="277" y="0"/>
                    </a:cubicBezTo>
                    <a:cubicBezTo>
                      <a:pt x="240" y="0"/>
                      <a:pt x="206" y="16"/>
                      <a:pt x="182" y="44"/>
                    </a:cubicBezTo>
                    <a:cubicBezTo>
                      <a:pt x="101" y="138"/>
                      <a:pt x="41" y="252"/>
                      <a:pt x="9" y="371"/>
                    </a:cubicBezTo>
                    <a:cubicBezTo>
                      <a:pt x="0" y="404"/>
                      <a:pt x="5" y="439"/>
                      <a:pt x="23" y="468"/>
                    </a:cubicBezTo>
                    <a:cubicBezTo>
                      <a:pt x="42" y="497"/>
                      <a:pt x="72" y="517"/>
                      <a:pt x="106" y="523"/>
                    </a:cubicBezTo>
                    <a:lnTo>
                      <a:pt x="732" y="634"/>
                    </a:lnTo>
                    <a:cubicBezTo>
                      <a:pt x="735" y="634"/>
                      <a:pt x="739" y="635"/>
                      <a:pt x="742" y="635"/>
                    </a:cubicBezTo>
                    <a:cubicBezTo>
                      <a:pt x="765" y="635"/>
                      <a:pt x="784" y="622"/>
                      <a:pt x="794" y="601"/>
                    </a:cubicBezTo>
                    <a:cubicBezTo>
                      <a:pt x="804" y="581"/>
                      <a:pt x="800" y="557"/>
                      <a:pt x="786" y="540"/>
                    </a:cubicBezTo>
                    <a:lnTo>
                      <a:pt x="370" y="44"/>
                    </a:lnTo>
                  </a:path>
                </a:pathLst>
              </a:custGeom>
              <a:solidFill>
                <a:srgbClr val="FAE161"/>
              </a:solidFill>
              <a:ln w="9525">
                <a:noFill/>
              </a:ln>
            </p:spPr>
            <p:txBody>
              <a:bodyPr/>
              <a:p>
                <a:endParaRPr lang="zh-CN" altLang="en-US"/>
              </a:p>
            </p:txBody>
          </p:sp>
          <p:sp>
            <p:nvSpPr>
              <p:cNvPr id="18485" name="Freeform 2495"/>
              <p:cNvSpPr/>
              <p:nvPr>
                <p:custDataLst>
                  <p:tags r:id="rId50"/>
                </p:custDataLst>
              </p:nvPr>
            </p:nvSpPr>
            <p:spPr>
              <a:xfrm>
                <a:off x="8574393" y="5324519"/>
                <a:ext cx="161128" cy="172474"/>
              </a:xfrm>
              <a:custGeom>
                <a:avLst/>
                <a:gdLst/>
                <a:ahLst/>
                <a:cxnLst>
                  <a:cxn ang="0">
                    <a:pos x="147409" y="3711"/>
                  </a:cxn>
                  <a:cxn ang="0">
                    <a:pos x="15963" y="78937"/>
                  </a:cxn>
                  <a:cxn ang="0">
                    <a:pos x="9727" y="115312"/>
                  </a:cxn>
                  <a:cxn ang="0">
                    <a:pos x="73580" y="165792"/>
                  </a:cxn>
                  <a:cxn ang="0">
                    <a:pos x="107501" y="152677"/>
                  </a:cxn>
                  <a:cxn ang="0">
                    <a:pos x="158633" y="13114"/>
                  </a:cxn>
                  <a:cxn ang="0">
                    <a:pos x="147409" y="3711"/>
                  </a:cxn>
                </a:cxnLst>
                <a:pathLst>
                  <a:path w="646" h="697">
                    <a:moveTo>
                      <a:pt x="591" y="15"/>
                    </a:moveTo>
                    <a:lnTo>
                      <a:pt x="64" y="319"/>
                    </a:lnTo>
                    <a:cubicBezTo>
                      <a:pt x="12" y="349"/>
                      <a:pt x="0" y="419"/>
                      <a:pt x="39" y="466"/>
                    </a:cubicBezTo>
                    <a:cubicBezTo>
                      <a:pt x="109" y="550"/>
                      <a:pt x="196" y="620"/>
                      <a:pt x="295" y="670"/>
                    </a:cubicBezTo>
                    <a:cubicBezTo>
                      <a:pt x="347" y="697"/>
                      <a:pt x="411" y="673"/>
                      <a:pt x="431" y="617"/>
                    </a:cubicBezTo>
                    <a:lnTo>
                      <a:pt x="636" y="53"/>
                    </a:lnTo>
                    <a:cubicBezTo>
                      <a:pt x="646" y="25"/>
                      <a:pt x="616" y="0"/>
                      <a:pt x="591" y="15"/>
                    </a:cubicBezTo>
                    <a:close/>
                  </a:path>
                </a:pathLst>
              </a:custGeom>
              <a:solidFill>
                <a:srgbClr val="FBCC17"/>
              </a:solidFill>
              <a:ln w="9525">
                <a:noFill/>
              </a:ln>
            </p:spPr>
            <p:txBody>
              <a:bodyPr/>
              <a:p>
                <a:endParaRPr lang="zh-CN" altLang="en-US"/>
              </a:p>
            </p:txBody>
          </p:sp>
          <p:sp>
            <p:nvSpPr>
              <p:cNvPr id="18486" name="Freeform 2496"/>
              <p:cNvSpPr>
                <a:spLocks noEditPoints="1"/>
              </p:cNvSpPr>
              <p:nvPr>
                <p:custDataLst>
                  <p:tags r:id="rId51"/>
                </p:custDataLst>
              </p:nvPr>
            </p:nvSpPr>
            <p:spPr>
              <a:xfrm>
                <a:off x="8572125" y="5317710"/>
                <a:ext cx="167935" cy="181551"/>
              </a:xfrm>
              <a:custGeom>
                <a:avLst/>
                <a:gdLst/>
                <a:ahLst/>
                <a:cxnLst>
                  <a:cxn ang="0">
                    <a:pos x="103818" y="156929"/>
                  </a:cxn>
                  <a:cxn ang="0">
                    <a:pos x="87296" y="168618"/>
                  </a:cxn>
                  <a:cxn ang="0">
                    <a:pos x="78912" y="166629"/>
                  </a:cxn>
                  <a:cxn ang="0">
                    <a:pos x="18001" y="117386"/>
                  </a:cxn>
                  <a:cxn ang="0">
                    <a:pos x="14056" y="102713"/>
                  </a:cxn>
                  <a:cxn ang="0">
                    <a:pos x="22440" y="90526"/>
                  </a:cxn>
                  <a:cxn ang="0">
                    <a:pos x="152152" y="14922"/>
                  </a:cxn>
                  <a:cxn ang="0">
                    <a:pos x="152892" y="14673"/>
                  </a:cxn>
                  <a:cxn ang="0">
                    <a:pos x="154125" y="15419"/>
                  </a:cxn>
                  <a:cxn ang="0">
                    <a:pos x="154371" y="16662"/>
                  </a:cxn>
                  <a:cxn ang="0">
                    <a:pos x="103818" y="156929"/>
                  </a:cxn>
                  <a:cxn ang="0">
                    <a:pos x="145987" y="3730"/>
                  </a:cxn>
                  <a:cxn ang="0">
                    <a:pos x="16029" y="79335"/>
                  </a:cxn>
                  <a:cxn ang="0">
                    <a:pos x="1479" y="100474"/>
                  </a:cxn>
                  <a:cxn ang="0">
                    <a:pos x="8137" y="125593"/>
                  </a:cxn>
                  <a:cxn ang="0">
                    <a:pos x="73240" y="178069"/>
                  </a:cxn>
                  <a:cxn ang="0">
                    <a:pos x="87296" y="181551"/>
                  </a:cxn>
                  <a:cxn ang="0">
                    <a:pos x="115655" y="161406"/>
                  </a:cxn>
                  <a:cxn ang="0">
                    <a:pos x="166455" y="21139"/>
                  </a:cxn>
                  <a:cxn ang="0">
                    <a:pos x="164729" y="7958"/>
                  </a:cxn>
                  <a:cxn ang="0">
                    <a:pos x="145987" y="3730"/>
                  </a:cxn>
                </a:cxnLst>
                <a:pathLst>
                  <a:path w="681" h="730">
                    <a:moveTo>
                      <a:pt x="421" y="631"/>
                    </a:moveTo>
                    <a:cubicBezTo>
                      <a:pt x="410" y="660"/>
                      <a:pt x="384" y="678"/>
                      <a:pt x="354" y="678"/>
                    </a:cubicBezTo>
                    <a:cubicBezTo>
                      <a:pt x="342" y="678"/>
                      <a:pt x="331" y="675"/>
                      <a:pt x="320" y="670"/>
                    </a:cubicBezTo>
                    <a:cubicBezTo>
                      <a:pt x="225" y="621"/>
                      <a:pt x="142" y="554"/>
                      <a:pt x="73" y="472"/>
                    </a:cubicBezTo>
                    <a:cubicBezTo>
                      <a:pt x="59" y="456"/>
                      <a:pt x="53" y="434"/>
                      <a:pt x="57" y="413"/>
                    </a:cubicBezTo>
                    <a:cubicBezTo>
                      <a:pt x="61" y="393"/>
                      <a:pt x="73" y="375"/>
                      <a:pt x="91" y="364"/>
                    </a:cubicBezTo>
                    <a:lnTo>
                      <a:pt x="617" y="60"/>
                    </a:lnTo>
                    <a:lnTo>
                      <a:pt x="620" y="59"/>
                    </a:lnTo>
                    <a:cubicBezTo>
                      <a:pt x="622" y="59"/>
                      <a:pt x="624" y="61"/>
                      <a:pt x="625" y="62"/>
                    </a:cubicBezTo>
                    <a:cubicBezTo>
                      <a:pt x="626" y="64"/>
                      <a:pt x="627" y="65"/>
                      <a:pt x="626" y="67"/>
                    </a:cubicBezTo>
                    <a:lnTo>
                      <a:pt x="421" y="631"/>
                    </a:lnTo>
                    <a:close/>
                    <a:moveTo>
                      <a:pt x="592" y="15"/>
                    </a:moveTo>
                    <a:lnTo>
                      <a:pt x="65" y="319"/>
                    </a:lnTo>
                    <a:cubicBezTo>
                      <a:pt x="34" y="337"/>
                      <a:pt x="12" y="368"/>
                      <a:pt x="6" y="404"/>
                    </a:cubicBezTo>
                    <a:cubicBezTo>
                      <a:pt x="0" y="440"/>
                      <a:pt x="9" y="477"/>
                      <a:pt x="33" y="505"/>
                    </a:cubicBezTo>
                    <a:cubicBezTo>
                      <a:pt x="106" y="593"/>
                      <a:pt x="195" y="664"/>
                      <a:pt x="297" y="716"/>
                    </a:cubicBezTo>
                    <a:cubicBezTo>
                      <a:pt x="314" y="725"/>
                      <a:pt x="334" y="730"/>
                      <a:pt x="354" y="730"/>
                    </a:cubicBezTo>
                    <a:cubicBezTo>
                      <a:pt x="405" y="730"/>
                      <a:pt x="452" y="697"/>
                      <a:pt x="469" y="649"/>
                    </a:cubicBezTo>
                    <a:lnTo>
                      <a:pt x="675" y="85"/>
                    </a:lnTo>
                    <a:cubicBezTo>
                      <a:pt x="681" y="67"/>
                      <a:pt x="679" y="48"/>
                      <a:pt x="668" y="32"/>
                    </a:cubicBezTo>
                    <a:cubicBezTo>
                      <a:pt x="651" y="8"/>
                      <a:pt x="617" y="0"/>
                      <a:pt x="592" y="15"/>
                    </a:cubicBezTo>
                  </a:path>
                </a:pathLst>
              </a:custGeom>
              <a:solidFill>
                <a:srgbClr val="FAE161"/>
              </a:solidFill>
              <a:ln w="9525">
                <a:noFill/>
              </a:ln>
            </p:spPr>
            <p:txBody>
              <a:bodyPr/>
              <a:p>
                <a:endParaRPr lang="zh-CN" altLang="en-US"/>
              </a:p>
            </p:txBody>
          </p:sp>
          <p:sp>
            <p:nvSpPr>
              <p:cNvPr id="18487" name="Freeform 2497"/>
              <p:cNvSpPr/>
              <p:nvPr>
                <p:custDataLst>
                  <p:tags r:id="rId52"/>
                </p:custDataLst>
              </p:nvPr>
            </p:nvSpPr>
            <p:spPr>
              <a:xfrm>
                <a:off x="8751406" y="5283670"/>
                <a:ext cx="190629" cy="127086"/>
              </a:xfrm>
              <a:custGeom>
                <a:avLst/>
                <a:gdLst/>
                <a:ahLst/>
                <a:cxnLst>
                  <a:cxn ang="0">
                    <a:pos x="162544" y="2472"/>
                  </a:cxn>
                  <a:cxn ang="0">
                    <a:pos x="8947" y="29422"/>
                  </a:cxn>
                  <a:cxn ang="0">
                    <a:pos x="6462" y="44010"/>
                  </a:cxn>
                  <a:cxn ang="0">
                    <a:pos x="138684" y="119915"/>
                  </a:cxn>
                  <a:cxn ang="0">
                    <a:pos x="172485" y="109531"/>
                  </a:cxn>
                  <a:cxn ang="0">
                    <a:pos x="190629" y="25713"/>
                  </a:cxn>
                  <a:cxn ang="0">
                    <a:pos x="190629" y="25466"/>
                  </a:cxn>
                  <a:cxn ang="0">
                    <a:pos x="162544" y="2472"/>
                  </a:cxn>
                </a:cxnLst>
                <a:pathLst>
                  <a:path w="767" h="514">
                    <a:moveTo>
                      <a:pt x="654" y="10"/>
                    </a:moveTo>
                    <a:lnTo>
                      <a:pt x="36" y="119"/>
                    </a:lnTo>
                    <a:cubicBezTo>
                      <a:pt x="7" y="124"/>
                      <a:pt x="0" y="163"/>
                      <a:pt x="26" y="178"/>
                    </a:cubicBezTo>
                    <a:lnTo>
                      <a:pt x="558" y="485"/>
                    </a:lnTo>
                    <a:cubicBezTo>
                      <a:pt x="607" y="514"/>
                      <a:pt x="670" y="495"/>
                      <a:pt x="694" y="443"/>
                    </a:cubicBezTo>
                    <a:cubicBezTo>
                      <a:pt x="741" y="340"/>
                      <a:pt x="767" y="225"/>
                      <a:pt x="767" y="104"/>
                    </a:cubicBezTo>
                    <a:lnTo>
                      <a:pt x="767" y="103"/>
                    </a:lnTo>
                    <a:cubicBezTo>
                      <a:pt x="767" y="44"/>
                      <a:pt x="712" y="0"/>
                      <a:pt x="654" y="10"/>
                    </a:cubicBezTo>
                  </a:path>
                </a:pathLst>
              </a:custGeom>
              <a:solidFill>
                <a:srgbClr val="FBCC17"/>
              </a:solidFill>
              <a:ln w="9525">
                <a:noFill/>
              </a:ln>
            </p:spPr>
            <p:txBody>
              <a:bodyPr/>
              <a:p>
                <a:endParaRPr lang="zh-CN" altLang="en-US"/>
              </a:p>
            </p:txBody>
          </p:sp>
          <p:sp>
            <p:nvSpPr>
              <p:cNvPr id="18488" name="Freeform 2498"/>
              <p:cNvSpPr>
                <a:spLocks noEditPoints="1"/>
              </p:cNvSpPr>
              <p:nvPr>
                <p:custDataLst>
                  <p:tags r:id="rId53"/>
                </p:custDataLst>
              </p:nvPr>
            </p:nvSpPr>
            <p:spPr>
              <a:xfrm>
                <a:off x="8746867" y="5279131"/>
                <a:ext cx="201977" cy="133895"/>
              </a:xfrm>
              <a:custGeom>
                <a:avLst/>
                <a:gdLst/>
                <a:ahLst/>
                <a:cxnLst>
                  <a:cxn ang="0">
                    <a:pos x="171419" y="110920"/>
                  </a:cxn>
                  <a:cxn ang="0">
                    <a:pos x="155768" y="121048"/>
                  </a:cxn>
                  <a:cxn ang="0">
                    <a:pos x="146824" y="118578"/>
                  </a:cxn>
                  <a:cxn ang="0">
                    <a:pos x="14409" y="42490"/>
                  </a:cxn>
                  <a:cxn ang="0">
                    <a:pos x="13912" y="41008"/>
                  </a:cxn>
                  <a:cxn ang="0">
                    <a:pos x="14906" y="40020"/>
                  </a:cxn>
                  <a:cxn ang="0">
                    <a:pos x="168438" y="13093"/>
                  </a:cxn>
                  <a:cxn ang="0">
                    <a:pos x="171668" y="12598"/>
                  </a:cxn>
                  <a:cxn ang="0">
                    <a:pos x="189058" y="29891"/>
                  </a:cxn>
                  <a:cxn ang="0">
                    <a:pos x="171419" y="110920"/>
                  </a:cxn>
                  <a:cxn ang="0">
                    <a:pos x="171668" y="0"/>
                  </a:cxn>
                  <a:cxn ang="0">
                    <a:pos x="166202" y="247"/>
                  </a:cxn>
                  <a:cxn ang="0">
                    <a:pos x="12670" y="27174"/>
                  </a:cxn>
                  <a:cxn ang="0">
                    <a:pos x="1242" y="38785"/>
                  </a:cxn>
                  <a:cxn ang="0">
                    <a:pos x="8198" y="53607"/>
                  </a:cxn>
                  <a:cxn ang="0">
                    <a:pos x="140365" y="129695"/>
                  </a:cxn>
                  <a:cxn ang="0">
                    <a:pos x="155768" y="133895"/>
                  </a:cxn>
                  <a:cxn ang="0">
                    <a:pos x="183344" y="116355"/>
                  </a:cxn>
                  <a:cxn ang="0">
                    <a:pos x="201977" y="29644"/>
                  </a:cxn>
                  <a:cxn ang="0">
                    <a:pos x="171668" y="0"/>
                  </a:cxn>
                </a:cxnLst>
                <a:pathLst>
                  <a:path w="813" h="542">
                    <a:moveTo>
                      <a:pt x="690" y="449"/>
                    </a:moveTo>
                    <a:cubicBezTo>
                      <a:pt x="679" y="474"/>
                      <a:pt x="654" y="490"/>
                      <a:pt x="627" y="490"/>
                    </a:cubicBezTo>
                    <a:cubicBezTo>
                      <a:pt x="614" y="490"/>
                      <a:pt x="602" y="486"/>
                      <a:pt x="591" y="480"/>
                    </a:cubicBezTo>
                    <a:lnTo>
                      <a:pt x="58" y="172"/>
                    </a:lnTo>
                    <a:cubicBezTo>
                      <a:pt x="58" y="172"/>
                      <a:pt x="55" y="170"/>
                      <a:pt x="56" y="166"/>
                    </a:cubicBezTo>
                    <a:cubicBezTo>
                      <a:pt x="56" y="162"/>
                      <a:pt x="59" y="162"/>
                      <a:pt x="60" y="162"/>
                    </a:cubicBezTo>
                    <a:lnTo>
                      <a:pt x="678" y="53"/>
                    </a:lnTo>
                    <a:cubicBezTo>
                      <a:pt x="682" y="52"/>
                      <a:pt x="687" y="51"/>
                      <a:pt x="691" y="51"/>
                    </a:cubicBezTo>
                    <a:cubicBezTo>
                      <a:pt x="730" y="51"/>
                      <a:pt x="761" y="82"/>
                      <a:pt x="761" y="121"/>
                    </a:cubicBezTo>
                    <a:cubicBezTo>
                      <a:pt x="761" y="236"/>
                      <a:pt x="737" y="346"/>
                      <a:pt x="690" y="449"/>
                    </a:cubicBezTo>
                    <a:close/>
                    <a:moveTo>
                      <a:pt x="691" y="0"/>
                    </a:moveTo>
                    <a:cubicBezTo>
                      <a:pt x="684" y="0"/>
                      <a:pt x="676" y="0"/>
                      <a:pt x="669" y="1"/>
                    </a:cubicBezTo>
                    <a:lnTo>
                      <a:pt x="51" y="110"/>
                    </a:lnTo>
                    <a:cubicBezTo>
                      <a:pt x="27" y="115"/>
                      <a:pt x="9" y="133"/>
                      <a:pt x="5" y="157"/>
                    </a:cubicBezTo>
                    <a:cubicBezTo>
                      <a:pt x="0" y="181"/>
                      <a:pt x="11" y="205"/>
                      <a:pt x="33" y="217"/>
                    </a:cubicBezTo>
                    <a:lnTo>
                      <a:pt x="565" y="525"/>
                    </a:lnTo>
                    <a:cubicBezTo>
                      <a:pt x="584" y="536"/>
                      <a:pt x="605" y="542"/>
                      <a:pt x="627" y="542"/>
                    </a:cubicBezTo>
                    <a:cubicBezTo>
                      <a:pt x="674" y="542"/>
                      <a:pt x="718" y="514"/>
                      <a:pt x="738" y="471"/>
                    </a:cubicBezTo>
                    <a:cubicBezTo>
                      <a:pt x="788" y="361"/>
                      <a:pt x="813" y="243"/>
                      <a:pt x="813" y="120"/>
                    </a:cubicBezTo>
                    <a:cubicBezTo>
                      <a:pt x="813" y="54"/>
                      <a:pt x="758" y="0"/>
                      <a:pt x="691" y="0"/>
                    </a:cubicBezTo>
                  </a:path>
                </a:pathLst>
              </a:custGeom>
              <a:solidFill>
                <a:srgbClr val="FAE161"/>
              </a:solidFill>
              <a:ln w="9525">
                <a:noFill/>
              </a:ln>
            </p:spPr>
            <p:txBody>
              <a:bodyPr/>
              <a:p>
                <a:endParaRPr lang="zh-CN" altLang="en-US"/>
              </a:p>
            </p:txBody>
          </p:sp>
          <p:sp>
            <p:nvSpPr>
              <p:cNvPr id="18489" name="Freeform 2499"/>
              <p:cNvSpPr/>
              <p:nvPr>
                <p:custDataLst>
                  <p:tags r:id="rId54"/>
                </p:custDataLst>
              </p:nvPr>
            </p:nvSpPr>
            <p:spPr>
              <a:xfrm>
                <a:off x="8744599" y="5324519"/>
                <a:ext cx="161128" cy="172474"/>
              </a:xfrm>
              <a:custGeom>
                <a:avLst/>
                <a:gdLst/>
                <a:ahLst/>
                <a:cxnLst>
                  <a:cxn ang="0">
                    <a:pos x="145164" y="78937"/>
                  </a:cxn>
                  <a:cxn ang="0">
                    <a:pos x="13967" y="3711"/>
                  </a:cxn>
                  <a:cxn ang="0">
                    <a:pos x="2494" y="13114"/>
                  </a:cxn>
                  <a:cxn ang="0">
                    <a:pos x="53626" y="152677"/>
                  </a:cxn>
                  <a:cxn ang="0">
                    <a:pos x="87547" y="165792"/>
                  </a:cxn>
                  <a:cxn ang="0">
                    <a:pos x="151400" y="115312"/>
                  </a:cxn>
                  <a:cxn ang="0">
                    <a:pos x="145164" y="78937"/>
                  </a:cxn>
                </a:cxnLst>
                <a:pathLst>
                  <a:path w="646" h="697">
                    <a:moveTo>
                      <a:pt x="582" y="319"/>
                    </a:moveTo>
                    <a:lnTo>
                      <a:pt x="56" y="15"/>
                    </a:lnTo>
                    <a:cubicBezTo>
                      <a:pt x="30" y="0"/>
                      <a:pt x="0" y="25"/>
                      <a:pt x="10" y="53"/>
                    </a:cubicBezTo>
                    <a:lnTo>
                      <a:pt x="215" y="617"/>
                    </a:lnTo>
                    <a:cubicBezTo>
                      <a:pt x="235" y="673"/>
                      <a:pt x="299" y="697"/>
                      <a:pt x="351" y="670"/>
                    </a:cubicBezTo>
                    <a:cubicBezTo>
                      <a:pt x="450" y="620"/>
                      <a:pt x="537" y="550"/>
                      <a:pt x="607" y="466"/>
                    </a:cubicBezTo>
                    <a:cubicBezTo>
                      <a:pt x="646" y="419"/>
                      <a:pt x="634" y="349"/>
                      <a:pt x="582" y="319"/>
                    </a:cubicBezTo>
                    <a:close/>
                  </a:path>
                </a:pathLst>
              </a:custGeom>
              <a:solidFill>
                <a:srgbClr val="FBCC17"/>
              </a:solidFill>
              <a:ln w="9525">
                <a:noFill/>
              </a:ln>
            </p:spPr>
            <p:txBody>
              <a:bodyPr/>
              <a:p>
                <a:endParaRPr lang="zh-CN" altLang="en-US"/>
              </a:p>
            </p:txBody>
          </p:sp>
          <p:sp>
            <p:nvSpPr>
              <p:cNvPr id="18490" name="Freeform 2500"/>
              <p:cNvSpPr>
                <a:spLocks noEditPoints="1"/>
              </p:cNvSpPr>
              <p:nvPr>
                <p:custDataLst>
                  <p:tags r:id="rId55"/>
                </p:custDataLst>
              </p:nvPr>
            </p:nvSpPr>
            <p:spPr>
              <a:xfrm>
                <a:off x="8740060" y="5317710"/>
                <a:ext cx="167935" cy="181551"/>
              </a:xfrm>
              <a:custGeom>
                <a:avLst/>
                <a:gdLst/>
                <a:ahLst/>
                <a:cxnLst>
                  <a:cxn ang="0">
                    <a:pos x="149933" y="117298"/>
                  </a:cxn>
                  <a:cxn ang="0">
                    <a:pos x="89022" y="166608"/>
                  </a:cxn>
                  <a:cxn ang="0">
                    <a:pos x="80638" y="168600"/>
                  </a:cxn>
                  <a:cxn ang="0">
                    <a:pos x="64116" y="156895"/>
                  </a:cxn>
                  <a:cxn ang="0">
                    <a:pos x="13563" y="16436"/>
                  </a:cxn>
                  <a:cxn ang="0">
                    <a:pos x="13809" y="15191"/>
                  </a:cxn>
                  <a:cxn ang="0">
                    <a:pos x="15042" y="14444"/>
                  </a:cxn>
                  <a:cxn ang="0">
                    <a:pos x="15782" y="14693"/>
                  </a:cxn>
                  <a:cxn ang="0">
                    <a:pos x="145494" y="90401"/>
                  </a:cxn>
                  <a:cxn ang="0">
                    <a:pos x="153878" y="102604"/>
                  </a:cxn>
                  <a:cxn ang="0">
                    <a:pos x="149933" y="117298"/>
                  </a:cxn>
                  <a:cxn ang="0">
                    <a:pos x="151905" y="79195"/>
                  </a:cxn>
                  <a:cxn ang="0">
                    <a:pos x="21947" y="3486"/>
                  </a:cxn>
                  <a:cxn ang="0">
                    <a:pos x="3205" y="7720"/>
                  </a:cxn>
                  <a:cxn ang="0">
                    <a:pos x="1479" y="20919"/>
                  </a:cxn>
                  <a:cxn ang="0">
                    <a:pos x="52279" y="161378"/>
                  </a:cxn>
                  <a:cxn ang="0">
                    <a:pos x="80638" y="181551"/>
                  </a:cxn>
                  <a:cxn ang="0">
                    <a:pos x="94694" y="178064"/>
                  </a:cxn>
                  <a:cxn ang="0">
                    <a:pos x="159797" y="125516"/>
                  </a:cxn>
                  <a:cxn ang="0">
                    <a:pos x="166455" y="100363"/>
                  </a:cxn>
                  <a:cxn ang="0">
                    <a:pos x="151905" y="79195"/>
                  </a:cxn>
                </a:cxnLst>
                <a:pathLst>
                  <a:path w="681" h="729">
                    <a:moveTo>
                      <a:pt x="608" y="471"/>
                    </a:moveTo>
                    <a:cubicBezTo>
                      <a:pt x="539" y="553"/>
                      <a:pt x="456" y="620"/>
                      <a:pt x="361" y="669"/>
                    </a:cubicBezTo>
                    <a:cubicBezTo>
                      <a:pt x="350" y="674"/>
                      <a:pt x="339" y="677"/>
                      <a:pt x="327" y="677"/>
                    </a:cubicBezTo>
                    <a:cubicBezTo>
                      <a:pt x="297" y="677"/>
                      <a:pt x="271" y="659"/>
                      <a:pt x="260" y="630"/>
                    </a:cubicBezTo>
                    <a:lnTo>
                      <a:pt x="55" y="66"/>
                    </a:lnTo>
                    <a:cubicBezTo>
                      <a:pt x="55" y="64"/>
                      <a:pt x="55" y="63"/>
                      <a:pt x="56" y="61"/>
                    </a:cubicBezTo>
                    <a:cubicBezTo>
                      <a:pt x="57" y="60"/>
                      <a:pt x="59" y="58"/>
                      <a:pt x="61" y="58"/>
                    </a:cubicBezTo>
                    <a:lnTo>
                      <a:pt x="64" y="59"/>
                    </a:lnTo>
                    <a:lnTo>
                      <a:pt x="590" y="363"/>
                    </a:lnTo>
                    <a:cubicBezTo>
                      <a:pt x="608" y="374"/>
                      <a:pt x="620" y="392"/>
                      <a:pt x="624" y="412"/>
                    </a:cubicBezTo>
                    <a:cubicBezTo>
                      <a:pt x="628" y="433"/>
                      <a:pt x="622" y="455"/>
                      <a:pt x="608" y="471"/>
                    </a:cubicBezTo>
                    <a:close/>
                    <a:moveTo>
                      <a:pt x="616" y="318"/>
                    </a:moveTo>
                    <a:lnTo>
                      <a:pt x="89" y="14"/>
                    </a:lnTo>
                    <a:cubicBezTo>
                      <a:pt x="64" y="0"/>
                      <a:pt x="30" y="7"/>
                      <a:pt x="13" y="31"/>
                    </a:cubicBezTo>
                    <a:cubicBezTo>
                      <a:pt x="2" y="47"/>
                      <a:pt x="0" y="66"/>
                      <a:pt x="6" y="84"/>
                    </a:cubicBezTo>
                    <a:lnTo>
                      <a:pt x="212" y="648"/>
                    </a:lnTo>
                    <a:cubicBezTo>
                      <a:pt x="229" y="696"/>
                      <a:pt x="276" y="729"/>
                      <a:pt x="327" y="729"/>
                    </a:cubicBezTo>
                    <a:cubicBezTo>
                      <a:pt x="347" y="729"/>
                      <a:pt x="367" y="724"/>
                      <a:pt x="384" y="715"/>
                    </a:cubicBezTo>
                    <a:cubicBezTo>
                      <a:pt x="486" y="663"/>
                      <a:pt x="575" y="592"/>
                      <a:pt x="648" y="504"/>
                    </a:cubicBezTo>
                    <a:cubicBezTo>
                      <a:pt x="672" y="476"/>
                      <a:pt x="681" y="439"/>
                      <a:pt x="675" y="403"/>
                    </a:cubicBezTo>
                    <a:cubicBezTo>
                      <a:pt x="669" y="367"/>
                      <a:pt x="647" y="336"/>
                      <a:pt x="616" y="318"/>
                    </a:cubicBezTo>
                  </a:path>
                </a:pathLst>
              </a:custGeom>
              <a:solidFill>
                <a:srgbClr val="FAE161"/>
              </a:solidFill>
              <a:ln w="9525">
                <a:noFill/>
              </a:ln>
            </p:spPr>
            <p:txBody>
              <a:bodyPr/>
              <a:p>
                <a:endParaRPr lang="zh-CN" altLang="en-US"/>
              </a:p>
            </p:txBody>
          </p:sp>
          <p:sp>
            <p:nvSpPr>
              <p:cNvPr id="18491" name="Freeform 2501"/>
              <p:cNvSpPr/>
              <p:nvPr>
                <p:custDataLst>
                  <p:tags r:id="rId56"/>
                </p:custDataLst>
              </p:nvPr>
            </p:nvSpPr>
            <p:spPr>
              <a:xfrm>
                <a:off x="8676517" y="5331327"/>
                <a:ext cx="127086" cy="181551"/>
              </a:xfrm>
              <a:custGeom>
                <a:avLst/>
                <a:gdLst/>
                <a:ahLst/>
                <a:cxnLst>
                  <a:cxn ang="0">
                    <a:pos x="71048" y="6925"/>
                  </a:cxn>
                  <a:cxn ang="0">
                    <a:pos x="56037" y="6925"/>
                  </a:cxn>
                  <a:cxn ang="0">
                    <a:pos x="5003" y="145933"/>
                  </a:cxn>
                  <a:cxn ang="0">
                    <a:pos x="23265" y="177593"/>
                  </a:cxn>
                  <a:cxn ang="0">
                    <a:pos x="63543" y="181551"/>
                  </a:cxn>
                  <a:cxn ang="0">
                    <a:pos x="104070" y="177593"/>
                  </a:cxn>
                  <a:cxn ang="0">
                    <a:pos x="122082" y="145933"/>
                  </a:cxn>
                  <a:cxn ang="0">
                    <a:pos x="71048" y="6925"/>
                  </a:cxn>
                </a:cxnLst>
                <a:pathLst>
                  <a:path w="508" h="734">
                    <a:moveTo>
                      <a:pt x="284" y="28"/>
                    </a:moveTo>
                    <a:cubicBezTo>
                      <a:pt x="274" y="0"/>
                      <a:pt x="234" y="0"/>
                      <a:pt x="224" y="28"/>
                    </a:cubicBezTo>
                    <a:lnTo>
                      <a:pt x="20" y="590"/>
                    </a:lnTo>
                    <a:cubicBezTo>
                      <a:pt x="0" y="646"/>
                      <a:pt x="34" y="706"/>
                      <a:pt x="93" y="718"/>
                    </a:cubicBezTo>
                    <a:cubicBezTo>
                      <a:pt x="145" y="729"/>
                      <a:pt x="199" y="734"/>
                      <a:pt x="254" y="734"/>
                    </a:cubicBezTo>
                    <a:cubicBezTo>
                      <a:pt x="309" y="734"/>
                      <a:pt x="363" y="729"/>
                      <a:pt x="416" y="718"/>
                    </a:cubicBezTo>
                    <a:cubicBezTo>
                      <a:pt x="474" y="706"/>
                      <a:pt x="508" y="646"/>
                      <a:pt x="488" y="590"/>
                    </a:cubicBezTo>
                    <a:lnTo>
                      <a:pt x="284" y="28"/>
                    </a:lnTo>
                    <a:close/>
                  </a:path>
                </a:pathLst>
              </a:custGeom>
              <a:solidFill>
                <a:srgbClr val="FBCC17"/>
              </a:solidFill>
              <a:ln w="9525">
                <a:noFill/>
              </a:ln>
            </p:spPr>
            <p:txBody>
              <a:bodyPr/>
              <a:p>
                <a:endParaRPr lang="zh-CN" altLang="en-US"/>
              </a:p>
            </p:txBody>
          </p:sp>
          <p:sp>
            <p:nvSpPr>
              <p:cNvPr id="18492" name="Freeform 2502"/>
              <p:cNvSpPr>
                <a:spLocks noEditPoints="1"/>
              </p:cNvSpPr>
              <p:nvPr>
                <p:custDataLst>
                  <p:tags r:id="rId57"/>
                </p:custDataLst>
              </p:nvPr>
            </p:nvSpPr>
            <p:spPr>
              <a:xfrm>
                <a:off x="8671978" y="5324519"/>
                <a:ext cx="136164" cy="195168"/>
              </a:xfrm>
              <a:custGeom>
                <a:avLst/>
                <a:gdLst/>
                <a:ahLst/>
                <a:cxnLst>
                  <a:cxn ang="0">
                    <a:pos x="119583" y="169362"/>
                  </a:cxn>
                  <a:cxn ang="0">
                    <a:pos x="107273" y="178382"/>
                  </a:cxn>
                  <a:cxn ang="0">
                    <a:pos x="28890" y="178382"/>
                  </a:cxn>
                  <a:cxn ang="0">
                    <a:pos x="16580" y="169362"/>
                  </a:cxn>
                  <a:cxn ang="0">
                    <a:pos x="15324" y="154831"/>
                  </a:cxn>
                  <a:cxn ang="0">
                    <a:pos x="66825" y="14030"/>
                  </a:cxn>
                  <a:cxn ang="0">
                    <a:pos x="68082" y="13027"/>
                  </a:cxn>
                  <a:cxn ang="0">
                    <a:pos x="69338" y="14030"/>
                  </a:cxn>
                  <a:cxn ang="0">
                    <a:pos x="120839" y="154831"/>
                  </a:cxn>
                  <a:cxn ang="0">
                    <a:pos x="119583" y="169362"/>
                  </a:cxn>
                  <a:cxn ang="0">
                    <a:pos x="81648" y="9520"/>
                  </a:cxn>
                  <a:cxn ang="0">
                    <a:pos x="68082" y="0"/>
                  </a:cxn>
                  <a:cxn ang="0">
                    <a:pos x="54515" y="9520"/>
                  </a:cxn>
                  <a:cxn ang="0">
                    <a:pos x="3265" y="150321"/>
                  </a:cxn>
                  <a:cxn ang="0">
                    <a:pos x="5275" y="175876"/>
                  </a:cxn>
                  <a:cxn ang="0">
                    <a:pos x="26127" y="191159"/>
                  </a:cxn>
                  <a:cxn ang="0">
                    <a:pos x="68082" y="195168"/>
                  </a:cxn>
                  <a:cxn ang="0">
                    <a:pos x="110036" y="191159"/>
                  </a:cxn>
                  <a:cxn ang="0">
                    <a:pos x="130888" y="175876"/>
                  </a:cxn>
                  <a:cxn ang="0">
                    <a:pos x="132898" y="150321"/>
                  </a:cxn>
                  <a:cxn ang="0">
                    <a:pos x="81648" y="9520"/>
                  </a:cxn>
                </a:cxnLst>
                <a:pathLst>
                  <a:path w="542" h="779">
                    <a:moveTo>
                      <a:pt x="476" y="676"/>
                    </a:moveTo>
                    <a:cubicBezTo>
                      <a:pt x="466" y="695"/>
                      <a:pt x="448" y="708"/>
                      <a:pt x="427" y="712"/>
                    </a:cubicBezTo>
                    <a:cubicBezTo>
                      <a:pt x="325" y="732"/>
                      <a:pt x="217" y="732"/>
                      <a:pt x="115" y="712"/>
                    </a:cubicBezTo>
                    <a:cubicBezTo>
                      <a:pt x="94" y="708"/>
                      <a:pt x="76" y="695"/>
                      <a:pt x="66" y="676"/>
                    </a:cubicBezTo>
                    <a:cubicBezTo>
                      <a:pt x="56" y="658"/>
                      <a:pt x="54" y="637"/>
                      <a:pt x="61" y="618"/>
                    </a:cubicBezTo>
                    <a:lnTo>
                      <a:pt x="266" y="56"/>
                    </a:lnTo>
                    <a:cubicBezTo>
                      <a:pt x="266" y="55"/>
                      <a:pt x="267" y="52"/>
                      <a:pt x="271" y="52"/>
                    </a:cubicBezTo>
                    <a:cubicBezTo>
                      <a:pt x="275" y="52"/>
                      <a:pt x="276" y="55"/>
                      <a:pt x="276" y="56"/>
                    </a:cubicBezTo>
                    <a:lnTo>
                      <a:pt x="481" y="618"/>
                    </a:lnTo>
                    <a:cubicBezTo>
                      <a:pt x="488" y="637"/>
                      <a:pt x="486" y="658"/>
                      <a:pt x="476" y="676"/>
                    </a:cubicBezTo>
                    <a:close/>
                    <a:moveTo>
                      <a:pt x="325" y="38"/>
                    </a:moveTo>
                    <a:cubicBezTo>
                      <a:pt x="317" y="15"/>
                      <a:pt x="296" y="0"/>
                      <a:pt x="271" y="0"/>
                    </a:cubicBezTo>
                    <a:cubicBezTo>
                      <a:pt x="246" y="0"/>
                      <a:pt x="225" y="15"/>
                      <a:pt x="217" y="38"/>
                    </a:cubicBezTo>
                    <a:lnTo>
                      <a:pt x="13" y="600"/>
                    </a:lnTo>
                    <a:cubicBezTo>
                      <a:pt x="0" y="633"/>
                      <a:pt x="3" y="671"/>
                      <a:pt x="21" y="702"/>
                    </a:cubicBezTo>
                    <a:cubicBezTo>
                      <a:pt x="39" y="733"/>
                      <a:pt x="69" y="755"/>
                      <a:pt x="104" y="763"/>
                    </a:cubicBezTo>
                    <a:cubicBezTo>
                      <a:pt x="159" y="774"/>
                      <a:pt x="215" y="779"/>
                      <a:pt x="271" y="779"/>
                    </a:cubicBezTo>
                    <a:cubicBezTo>
                      <a:pt x="327" y="779"/>
                      <a:pt x="383" y="774"/>
                      <a:pt x="438" y="763"/>
                    </a:cubicBezTo>
                    <a:cubicBezTo>
                      <a:pt x="473" y="755"/>
                      <a:pt x="503" y="733"/>
                      <a:pt x="521" y="702"/>
                    </a:cubicBezTo>
                    <a:cubicBezTo>
                      <a:pt x="539" y="671"/>
                      <a:pt x="542" y="633"/>
                      <a:pt x="529" y="600"/>
                    </a:cubicBezTo>
                    <a:lnTo>
                      <a:pt x="325" y="38"/>
                    </a:lnTo>
                    <a:close/>
                  </a:path>
                </a:pathLst>
              </a:custGeom>
              <a:solidFill>
                <a:srgbClr val="FAE161"/>
              </a:solidFill>
              <a:ln w="9525">
                <a:noFill/>
              </a:ln>
            </p:spPr>
            <p:txBody>
              <a:bodyPr/>
              <a:p>
                <a:endParaRPr lang="zh-CN" altLang="en-US"/>
              </a:p>
            </p:txBody>
          </p:sp>
          <p:sp>
            <p:nvSpPr>
              <p:cNvPr id="18493" name="Freeform 2503"/>
              <p:cNvSpPr/>
              <p:nvPr>
                <p:custDataLst>
                  <p:tags r:id="rId58"/>
                </p:custDataLst>
              </p:nvPr>
            </p:nvSpPr>
            <p:spPr>
              <a:xfrm>
                <a:off x="8647014" y="5158853"/>
                <a:ext cx="24964" cy="40849"/>
              </a:xfrm>
              <a:custGeom>
                <a:avLst/>
                <a:gdLst/>
                <a:ahLst/>
                <a:cxnLst>
                  <a:cxn ang="0">
                    <a:pos x="15324" y="18701"/>
                  </a:cxn>
                  <a:cxn ang="0">
                    <a:pos x="5437" y="5413"/>
                  </a:cxn>
                  <a:cxn ang="0">
                    <a:pos x="0" y="0"/>
                  </a:cxn>
                  <a:cxn ang="0">
                    <a:pos x="2471" y="7382"/>
                  </a:cxn>
                  <a:cxn ang="0">
                    <a:pos x="9886" y="22147"/>
                  </a:cxn>
                  <a:cxn ang="0">
                    <a:pos x="19526" y="35435"/>
                  </a:cxn>
                  <a:cxn ang="0">
                    <a:pos x="24964" y="40849"/>
                  </a:cxn>
                  <a:cxn ang="0">
                    <a:pos x="22739" y="33466"/>
                  </a:cxn>
                  <a:cxn ang="0">
                    <a:pos x="15324" y="18701"/>
                  </a:cxn>
                </a:cxnLst>
                <a:pathLst>
                  <a:path w="100" h="166">
                    <a:moveTo>
                      <a:pt x="62" y="76"/>
                    </a:moveTo>
                    <a:cubicBezTo>
                      <a:pt x="49" y="55"/>
                      <a:pt x="34" y="36"/>
                      <a:pt x="22" y="22"/>
                    </a:cubicBezTo>
                    <a:cubicBezTo>
                      <a:pt x="10" y="8"/>
                      <a:pt x="0" y="0"/>
                      <a:pt x="0" y="0"/>
                    </a:cubicBezTo>
                    <a:cubicBezTo>
                      <a:pt x="0" y="0"/>
                      <a:pt x="3" y="12"/>
                      <a:pt x="10" y="30"/>
                    </a:cubicBezTo>
                    <a:cubicBezTo>
                      <a:pt x="16" y="47"/>
                      <a:pt x="27" y="69"/>
                      <a:pt x="40" y="90"/>
                    </a:cubicBezTo>
                    <a:cubicBezTo>
                      <a:pt x="52" y="110"/>
                      <a:pt x="67" y="130"/>
                      <a:pt x="79" y="144"/>
                    </a:cubicBezTo>
                    <a:cubicBezTo>
                      <a:pt x="91" y="158"/>
                      <a:pt x="101" y="166"/>
                      <a:pt x="101" y="166"/>
                    </a:cubicBezTo>
                    <a:cubicBezTo>
                      <a:pt x="101" y="166"/>
                      <a:pt x="99" y="153"/>
                      <a:pt x="92" y="136"/>
                    </a:cubicBezTo>
                    <a:cubicBezTo>
                      <a:pt x="85" y="119"/>
                      <a:pt x="74" y="97"/>
                      <a:pt x="62" y="76"/>
                    </a:cubicBezTo>
                  </a:path>
                </a:pathLst>
              </a:custGeom>
              <a:solidFill>
                <a:srgbClr val="F9ED60"/>
              </a:solidFill>
              <a:ln w="9525">
                <a:noFill/>
              </a:ln>
            </p:spPr>
            <p:txBody>
              <a:bodyPr/>
              <a:p>
                <a:endParaRPr lang="zh-CN" altLang="en-US"/>
              </a:p>
            </p:txBody>
          </p:sp>
          <p:sp>
            <p:nvSpPr>
              <p:cNvPr id="18494" name="Freeform 2504"/>
              <p:cNvSpPr/>
              <p:nvPr>
                <p:custDataLst>
                  <p:tags r:id="rId59"/>
                </p:custDataLst>
              </p:nvPr>
            </p:nvSpPr>
            <p:spPr>
              <a:xfrm>
                <a:off x="8678785" y="5136159"/>
                <a:ext cx="15886" cy="45388"/>
              </a:xfrm>
              <a:custGeom>
                <a:avLst/>
                <a:gdLst/>
                <a:ahLst/>
                <a:cxnLst>
                  <a:cxn ang="0">
                    <a:pos x="10746" y="21447"/>
                  </a:cxn>
                  <a:cxn ang="0">
                    <a:pos x="3971" y="6484"/>
                  </a:cxn>
                  <a:cxn ang="0">
                    <a:pos x="0" y="0"/>
                  </a:cxn>
                  <a:cxn ang="0">
                    <a:pos x="700" y="7730"/>
                  </a:cxn>
                  <a:cxn ang="0">
                    <a:pos x="5139" y="23691"/>
                  </a:cxn>
                  <a:cxn ang="0">
                    <a:pos x="11680" y="38904"/>
                  </a:cxn>
                  <a:cxn ang="0">
                    <a:pos x="15886" y="45388"/>
                  </a:cxn>
                  <a:cxn ang="0">
                    <a:pos x="14951" y="37657"/>
                  </a:cxn>
                  <a:cxn ang="0">
                    <a:pos x="10746" y="21447"/>
                  </a:cxn>
                </a:cxnLst>
                <a:pathLst>
                  <a:path w="68" h="182">
                    <a:moveTo>
                      <a:pt x="46" y="86"/>
                    </a:moveTo>
                    <a:cubicBezTo>
                      <a:pt x="37" y="64"/>
                      <a:pt x="27" y="42"/>
                      <a:pt x="17" y="26"/>
                    </a:cubicBezTo>
                    <a:cubicBezTo>
                      <a:pt x="8" y="10"/>
                      <a:pt x="0" y="0"/>
                      <a:pt x="0" y="0"/>
                    </a:cubicBezTo>
                    <a:cubicBezTo>
                      <a:pt x="0" y="0"/>
                      <a:pt x="0" y="13"/>
                      <a:pt x="3" y="31"/>
                    </a:cubicBezTo>
                    <a:cubicBezTo>
                      <a:pt x="7" y="49"/>
                      <a:pt x="13" y="73"/>
                      <a:pt x="22" y="95"/>
                    </a:cubicBezTo>
                    <a:cubicBezTo>
                      <a:pt x="30" y="118"/>
                      <a:pt x="41" y="140"/>
                      <a:pt x="50" y="156"/>
                    </a:cubicBezTo>
                    <a:cubicBezTo>
                      <a:pt x="59" y="172"/>
                      <a:pt x="68" y="182"/>
                      <a:pt x="68" y="182"/>
                    </a:cubicBezTo>
                    <a:cubicBezTo>
                      <a:pt x="68" y="182"/>
                      <a:pt x="68" y="169"/>
                      <a:pt x="64" y="151"/>
                    </a:cubicBezTo>
                    <a:cubicBezTo>
                      <a:pt x="61" y="133"/>
                      <a:pt x="54" y="109"/>
                      <a:pt x="46" y="86"/>
                    </a:cubicBezTo>
                  </a:path>
                </a:pathLst>
              </a:custGeom>
              <a:solidFill>
                <a:srgbClr val="F9ED60"/>
              </a:solidFill>
              <a:ln w="9525">
                <a:noFill/>
              </a:ln>
            </p:spPr>
            <p:txBody>
              <a:bodyPr/>
              <a:p>
                <a:endParaRPr lang="zh-CN" altLang="en-US"/>
              </a:p>
            </p:txBody>
          </p:sp>
          <p:sp>
            <p:nvSpPr>
              <p:cNvPr id="18495" name="Freeform 2505"/>
              <p:cNvSpPr/>
              <p:nvPr>
                <p:custDataLst>
                  <p:tags r:id="rId60"/>
                </p:custDataLst>
              </p:nvPr>
            </p:nvSpPr>
            <p:spPr>
              <a:xfrm>
                <a:off x="8710557" y="5129351"/>
                <a:ext cx="9078" cy="47658"/>
              </a:xfrm>
              <a:custGeom>
                <a:avLst/>
                <a:gdLst/>
                <a:ahLst/>
                <a:cxnLst>
                  <a:cxn ang="0">
                    <a:pos x="6675" y="23458"/>
                  </a:cxn>
                  <a:cxn ang="0">
                    <a:pos x="534" y="0"/>
                  </a:cxn>
                  <a:cxn ang="0">
                    <a:pos x="0" y="246"/>
                  </a:cxn>
                  <a:cxn ang="0">
                    <a:pos x="1068" y="24199"/>
                  </a:cxn>
                  <a:cxn ang="0">
                    <a:pos x="1602" y="33088"/>
                  </a:cxn>
                  <a:cxn ang="0">
                    <a:pos x="3471" y="40743"/>
                  </a:cxn>
                  <a:cxn ang="0">
                    <a:pos x="7209" y="47658"/>
                  </a:cxn>
                  <a:cxn ang="0">
                    <a:pos x="7743" y="47658"/>
                  </a:cxn>
                  <a:cxn ang="0">
                    <a:pos x="9078" y="40003"/>
                  </a:cxn>
                  <a:cxn ang="0">
                    <a:pos x="8811" y="32101"/>
                  </a:cxn>
                  <a:cxn ang="0">
                    <a:pos x="6675" y="23458"/>
                  </a:cxn>
                </a:cxnLst>
                <a:pathLst>
                  <a:path w="34" h="193">
                    <a:moveTo>
                      <a:pt x="25" y="95"/>
                    </a:moveTo>
                    <a:cubicBezTo>
                      <a:pt x="15" y="48"/>
                      <a:pt x="2" y="0"/>
                      <a:pt x="2" y="0"/>
                    </a:cubicBezTo>
                    <a:lnTo>
                      <a:pt x="0" y="1"/>
                    </a:lnTo>
                    <a:cubicBezTo>
                      <a:pt x="0" y="1"/>
                      <a:pt x="1" y="50"/>
                      <a:pt x="4" y="98"/>
                    </a:cubicBezTo>
                    <a:cubicBezTo>
                      <a:pt x="5" y="111"/>
                      <a:pt x="5" y="123"/>
                      <a:pt x="6" y="134"/>
                    </a:cubicBezTo>
                    <a:cubicBezTo>
                      <a:pt x="8" y="145"/>
                      <a:pt x="10" y="156"/>
                      <a:pt x="13" y="165"/>
                    </a:cubicBezTo>
                    <a:cubicBezTo>
                      <a:pt x="19" y="182"/>
                      <a:pt x="27" y="193"/>
                      <a:pt x="27" y="193"/>
                    </a:cubicBezTo>
                    <a:lnTo>
                      <a:pt x="29" y="193"/>
                    </a:lnTo>
                    <a:cubicBezTo>
                      <a:pt x="29" y="193"/>
                      <a:pt x="33" y="180"/>
                      <a:pt x="34" y="162"/>
                    </a:cubicBezTo>
                    <a:cubicBezTo>
                      <a:pt x="34" y="152"/>
                      <a:pt x="34" y="142"/>
                      <a:pt x="33" y="130"/>
                    </a:cubicBezTo>
                    <a:cubicBezTo>
                      <a:pt x="31" y="119"/>
                      <a:pt x="27" y="107"/>
                      <a:pt x="25" y="95"/>
                    </a:cubicBezTo>
                    <a:close/>
                  </a:path>
                </a:pathLst>
              </a:custGeom>
              <a:solidFill>
                <a:srgbClr val="F9ED60"/>
              </a:solidFill>
              <a:ln w="9525">
                <a:noFill/>
              </a:ln>
            </p:spPr>
            <p:txBody>
              <a:bodyPr/>
              <a:p>
                <a:endParaRPr lang="zh-CN" altLang="en-US"/>
              </a:p>
            </p:txBody>
          </p:sp>
          <p:sp>
            <p:nvSpPr>
              <p:cNvPr id="18496" name="Freeform 2506"/>
              <p:cNvSpPr/>
              <p:nvPr>
                <p:custDataLst>
                  <p:tags r:id="rId61"/>
                </p:custDataLst>
              </p:nvPr>
            </p:nvSpPr>
            <p:spPr>
              <a:xfrm>
                <a:off x="8717366" y="5226935"/>
                <a:ext cx="9078" cy="43119"/>
              </a:xfrm>
              <a:custGeom>
                <a:avLst/>
                <a:gdLst/>
                <a:ahLst/>
                <a:cxnLst>
                  <a:cxn ang="0">
                    <a:pos x="6524" y="21189"/>
                  </a:cxn>
                  <a:cxn ang="0">
                    <a:pos x="567" y="0"/>
                  </a:cxn>
                  <a:cxn ang="0">
                    <a:pos x="0" y="246"/>
                  </a:cxn>
                  <a:cxn ang="0">
                    <a:pos x="567" y="21929"/>
                  </a:cxn>
                  <a:cxn ang="0">
                    <a:pos x="1134" y="29813"/>
                  </a:cxn>
                  <a:cxn ang="0">
                    <a:pos x="2836" y="36712"/>
                  </a:cxn>
                  <a:cxn ang="0">
                    <a:pos x="6524" y="43119"/>
                  </a:cxn>
                  <a:cxn ang="0">
                    <a:pos x="7375" y="43119"/>
                  </a:cxn>
                  <a:cxn ang="0">
                    <a:pos x="8794" y="35973"/>
                  </a:cxn>
                  <a:cxn ang="0">
                    <a:pos x="8510" y="29074"/>
                  </a:cxn>
                  <a:cxn ang="0">
                    <a:pos x="6524" y="21189"/>
                  </a:cxn>
                </a:cxnLst>
                <a:pathLst>
                  <a:path w="32" h="175">
                    <a:moveTo>
                      <a:pt x="23" y="86"/>
                    </a:moveTo>
                    <a:cubicBezTo>
                      <a:pt x="14" y="43"/>
                      <a:pt x="2" y="0"/>
                      <a:pt x="2" y="0"/>
                    </a:cubicBezTo>
                    <a:lnTo>
                      <a:pt x="0" y="1"/>
                    </a:lnTo>
                    <a:cubicBezTo>
                      <a:pt x="0" y="1"/>
                      <a:pt x="0" y="45"/>
                      <a:pt x="2" y="89"/>
                    </a:cubicBezTo>
                    <a:cubicBezTo>
                      <a:pt x="3" y="100"/>
                      <a:pt x="3" y="111"/>
                      <a:pt x="4" y="121"/>
                    </a:cubicBezTo>
                    <a:cubicBezTo>
                      <a:pt x="5" y="132"/>
                      <a:pt x="8" y="141"/>
                      <a:pt x="10" y="149"/>
                    </a:cubicBezTo>
                    <a:cubicBezTo>
                      <a:pt x="16" y="165"/>
                      <a:pt x="23" y="175"/>
                      <a:pt x="23" y="175"/>
                    </a:cubicBezTo>
                    <a:lnTo>
                      <a:pt x="26" y="175"/>
                    </a:lnTo>
                    <a:cubicBezTo>
                      <a:pt x="26" y="175"/>
                      <a:pt x="30" y="163"/>
                      <a:pt x="31" y="146"/>
                    </a:cubicBezTo>
                    <a:cubicBezTo>
                      <a:pt x="32" y="138"/>
                      <a:pt x="32" y="128"/>
                      <a:pt x="30" y="118"/>
                    </a:cubicBezTo>
                    <a:cubicBezTo>
                      <a:pt x="29" y="108"/>
                      <a:pt x="25" y="97"/>
                      <a:pt x="23" y="86"/>
                    </a:cubicBezTo>
                  </a:path>
                </a:pathLst>
              </a:custGeom>
              <a:solidFill>
                <a:srgbClr val="F9ED60"/>
              </a:solidFill>
              <a:ln w="9525">
                <a:noFill/>
              </a:ln>
            </p:spPr>
            <p:txBody>
              <a:bodyPr/>
              <a:p>
                <a:endParaRPr lang="zh-CN" altLang="en-US"/>
              </a:p>
            </p:txBody>
          </p:sp>
          <p:sp>
            <p:nvSpPr>
              <p:cNvPr id="18497" name="Freeform 2507"/>
              <p:cNvSpPr/>
              <p:nvPr>
                <p:custDataLst>
                  <p:tags r:id="rId62"/>
                </p:custDataLst>
              </p:nvPr>
            </p:nvSpPr>
            <p:spPr>
              <a:xfrm>
                <a:off x="8685594" y="5197433"/>
                <a:ext cx="18155" cy="43119"/>
              </a:xfrm>
              <a:custGeom>
                <a:avLst/>
                <a:gdLst/>
                <a:ahLst/>
                <a:cxnLst>
                  <a:cxn ang="0">
                    <a:pos x="15049" y="28193"/>
                  </a:cxn>
                  <a:cxn ang="0">
                    <a:pos x="11227" y="20611"/>
                  </a:cxn>
                  <a:cxn ang="0">
                    <a:pos x="477" y="0"/>
                  </a:cxn>
                  <a:cxn ang="0">
                    <a:pos x="0" y="236"/>
                  </a:cxn>
                  <a:cxn ang="0">
                    <a:pos x="6688" y="22507"/>
                  </a:cxn>
                  <a:cxn ang="0">
                    <a:pos x="9077" y="30562"/>
                  </a:cxn>
                  <a:cxn ang="0">
                    <a:pos x="12660" y="37196"/>
                  </a:cxn>
                  <a:cxn ang="0">
                    <a:pos x="17438" y="43119"/>
                  </a:cxn>
                  <a:cxn ang="0">
                    <a:pos x="17916" y="42882"/>
                  </a:cxn>
                  <a:cxn ang="0">
                    <a:pos x="17199" y="35300"/>
                  </a:cxn>
                  <a:cxn ang="0">
                    <a:pos x="15049" y="28193"/>
                  </a:cxn>
                </a:cxnLst>
                <a:pathLst>
                  <a:path w="76" h="182">
                    <a:moveTo>
                      <a:pt x="63" y="119"/>
                    </a:moveTo>
                    <a:cubicBezTo>
                      <a:pt x="59" y="109"/>
                      <a:pt x="52" y="98"/>
                      <a:pt x="47" y="87"/>
                    </a:cubicBezTo>
                    <a:cubicBezTo>
                      <a:pt x="26" y="43"/>
                      <a:pt x="2" y="0"/>
                      <a:pt x="2" y="0"/>
                    </a:cubicBezTo>
                    <a:lnTo>
                      <a:pt x="0" y="1"/>
                    </a:lnTo>
                    <a:cubicBezTo>
                      <a:pt x="0" y="1"/>
                      <a:pt x="13" y="49"/>
                      <a:pt x="28" y="95"/>
                    </a:cubicBezTo>
                    <a:cubicBezTo>
                      <a:pt x="31" y="107"/>
                      <a:pt x="34" y="119"/>
                      <a:pt x="38" y="129"/>
                    </a:cubicBezTo>
                    <a:cubicBezTo>
                      <a:pt x="43" y="140"/>
                      <a:pt x="48" y="149"/>
                      <a:pt x="53" y="157"/>
                    </a:cubicBezTo>
                    <a:cubicBezTo>
                      <a:pt x="63" y="173"/>
                      <a:pt x="73" y="182"/>
                      <a:pt x="73" y="182"/>
                    </a:cubicBezTo>
                    <a:lnTo>
                      <a:pt x="75" y="181"/>
                    </a:lnTo>
                    <a:cubicBezTo>
                      <a:pt x="75" y="181"/>
                      <a:pt x="76" y="167"/>
                      <a:pt x="72" y="149"/>
                    </a:cubicBezTo>
                    <a:cubicBezTo>
                      <a:pt x="70" y="140"/>
                      <a:pt x="68" y="130"/>
                      <a:pt x="63" y="119"/>
                    </a:cubicBezTo>
                    <a:close/>
                  </a:path>
                </a:pathLst>
              </a:custGeom>
              <a:solidFill>
                <a:srgbClr val="F9ED60"/>
              </a:solidFill>
              <a:ln w="9525">
                <a:noFill/>
              </a:ln>
            </p:spPr>
            <p:txBody>
              <a:bodyPr/>
              <a:p>
                <a:endParaRPr lang="zh-CN" altLang="en-US"/>
              </a:p>
            </p:txBody>
          </p:sp>
          <p:sp>
            <p:nvSpPr>
              <p:cNvPr id="18498" name="Freeform 2508"/>
              <p:cNvSpPr/>
              <p:nvPr>
                <p:custDataLst>
                  <p:tags r:id="rId63"/>
                </p:custDataLst>
              </p:nvPr>
            </p:nvSpPr>
            <p:spPr>
              <a:xfrm>
                <a:off x="8703750" y="5172469"/>
                <a:ext cx="9078" cy="45388"/>
              </a:xfrm>
              <a:custGeom>
                <a:avLst/>
                <a:gdLst/>
                <a:ahLst/>
                <a:cxnLst>
                  <a:cxn ang="0">
                    <a:pos x="6189" y="22060"/>
                  </a:cxn>
                  <a:cxn ang="0">
                    <a:pos x="412" y="0"/>
                  </a:cxn>
                  <a:cxn ang="0">
                    <a:pos x="0" y="253"/>
                  </a:cxn>
                  <a:cxn ang="0">
                    <a:pos x="2063" y="23327"/>
                  </a:cxn>
                  <a:cxn ang="0">
                    <a:pos x="2888" y="31695"/>
                  </a:cxn>
                  <a:cxn ang="0">
                    <a:pos x="4951" y="38795"/>
                  </a:cxn>
                  <a:cxn ang="0">
                    <a:pos x="7840" y="45388"/>
                  </a:cxn>
                  <a:cxn ang="0">
                    <a:pos x="8459" y="45388"/>
                  </a:cxn>
                  <a:cxn ang="0">
                    <a:pos x="9078" y="37781"/>
                  </a:cxn>
                  <a:cxn ang="0">
                    <a:pos x="8459" y="30427"/>
                  </a:cxn>
                  <a:cxn ang="0">
                    <a:pos x="6189" y="22060"/>
                  </a:cxn>
                </a:cxnLst>
                <a:pathLst>
                  <a:path w="44" h="179">
                    <a:moveTo>
                      <a:pt x="30" y="87"/>
                    </a:moveTo>
                    <a:cubicBezTo>
                      <a:pt x="17" y="44"/>
                      <a:pt x="2" y="0"/>
                      <a:pt x="2" y="0"/>
                    </a:cubicBezTo>
                    <a:lnTo>
                      <a:pt x="0" y="1"/>
                    </a:lnTo>
                    <a:cubicBezTo>
                      <a:pt x="0" y="1"/>
                      <a:pt x="4" y="47"/>
                      <a:pt x="10" y="92"/>
                    </a:cubicBezTo>
                    <a:cubicBezTo>
                      <a:pt x="12" y="103"/>
                      <a:pt x="12" y="115"/>
                      <a:pt x="14" y="125"/>
                    </a:cubicBezTo>
                    <a:cubicBezTo>
                      <a:pt x="17" y="136"/>
                      <a:pt x="20" y="145"/>
                      <a:pt x="24" y="153"/>
                    </a:cubicBezTo>
                    <a:cubicBezTo>
                      <a:pt x="30" y="169"/>
                      <a:pt x="38" y="179"/>
                      <a:pt x="38" y="179"/>
                    </a:cubicBezTo>
                    <a:lnTo>
                      <a:pt x="41" y="179"/>
                    </a:lnTo>
                    <a:cubicBezTo>
                      <a:pt x="41" y="179"/>
                      <a:pt x="44" y="166"/>
                      <a:pt x="44" y="149"/>
                    </a:cubicBezTo>
                    <a:cubicBezTo>
                      <a:pt x="44" y="140"/>
                      <a:pt x="43" y="130"/>
                      <a:pt x="41" y="120"/>
                    </a:cubicBezTo>
                    <a:cubicBezTo>
                      <a:pt x="38" y="109"/>
                      <a:pt x="34" y="98"/>
                      <a:pt x="30" y="87"/>
                    </a:cubicBezTo>
                  </a:path>
                </a:pathLst>
              </a:custGeom>
              <a:solidFill>
                <a:srgbClr val="F9ED60"/>
              </a:solidFill>
              <a:ln w="9525">
                <a:noFill/>
              </a:ln>
            </p:spPr>
            <p:txBody>
              <a:bodyPr/>
              <a:p>
                <a:endParaRPr lang="zh-CN" altLang="en-US"/>
              </a:p>
            </p:txBody>
          </p:sp>
          <p:sp>
            <p:nvSpPr>
              <p:cNvPr id="18499" name="Freeform 2509"/>
              <p:cNvSpPr/>
              <p:nvPr>
                <p:custDataLst>
                  <p:tags r:id="rId64"/>
                </p:custDataLst>
              </p:nvPr>
            </p:nvSpPr>
            <p:spPr>
              <a:xfrm>
                <a:off x="8867146" y="5306364"/>
                <a:ext cx="47658" cy="9078"/>
              </a:xfrm>
              <a:custGeom>
                <a:avLst/>
                <a:gdLst/>
                <a:ahLst/>
                <a:cxnLst>
                  <a:cxn ang="0">
                    <a:pos x="23583" y="626"/>
                  </a:cxn>
                  <a:cxn ang="0">
                    <a:pos x="7369" y="3443"/>
                  </a:cxn>
                  <a:cxn ang="0">
                    <a:pos x="0" y="6260"/>
                  </a:cxn>
                  <a:cxn ang="0">
                    <a:pos x="7615" y="8138"/>
                  </a:cxn>
                  <a:cxn ang="0">
                    <a:pos x="24074" y="8764"/>
                  </a:cxn>
                  <a:cxn ang="0">
                    <a:pos x="40288" y="5634"/>
                  </a:cxn>
                  <a:cxn ang="0">
                    <a:pos x="47658" y="2817"/>
                  </a:cxn>
                  <a:cxn ang="0">
                    <a:pos x="40042" y="939"/>
                  </a:cxn>
                  <a:cxn ang="0">
                    <a:pos x="23583" y="626"/>
                  </a:cxn>
                </a:cxnLst>
                <a:pathLst>
                  <a:path w="194" h="28">
                    <a:moveTo>
                      <a:pt x="96" y="2"/>
                    </a:moveTo>
                    <a:cubicBezTo>
                      <a:pt x="72" y="3"/>
                      <a:pt x="48" y="7"/>
                      <a:pt x="30" y="11"/>
                    </a:cubicBezTo>
                    <a:cubicBezTo>
                      <a:pt x="12" y="15"/>
                      <a:pt x="0" y="20"/>
                      <a:pt x="0" y="20"/>
                    </a:cubicBezTo>
                    <a:cubicBezTo>
                      <a:pt x="0" y="20"/>
                      <a:pt x="12" y="24"/>
                      <a:pt x="31" y="26"/>
                    </a:cubicBezTo>
                    <a:cubicBezTo>
                      <a:pt x="49" y="28"/>
                      <a:pt x="73" y="29"/>
                      <a:pt x="98" y="28"/>
                    </a:cubicBezTo>
                    <a:cubicBezTo>
                      <a:pt x="122" y="26"/>
                      <a:pt x="146" y="23"/>
                      <a:pt x="164" y="18"/>
                    </a:cubicBezTo>
                    <a:cubicBezTo>
                      <a:pt x="182" y="14"/>
                      <a:pt x="194" y="9"/>
                      <a:pt x="194" y="9"/>
                    </a:cubicBezTo>
                    <a:cubicBezTo>
                      <a:pt x="194" y="9"/>
                      <a:pt x="182" y="5"/>
                      <a:pt x="163" y="3"/>
                    </a:cubicBezTo>
                    <a:cubicBezTo>
                      <a:pt x="145" y="1"/>
                      <a:pt x="120" y="0"/>
                      <a:pt x="96" y="2"/>
                    </a:cubicBezTo>
                  </a:path>
                </a:pathLst>
              </a:custGeom>
              <a:solidFill>
                <a:srgbClr val="F9ED60"/>
              </a:solidFill>
              <a:ln w="9525">
                <a:noFill/>
              </a:ln>
            </p:spPr>
            <p:txBody>
              <a:bodyPr/>
              <a:p>
                <a:endParaRPr lang="zh-CN" altLang="en-US"/>
              </a:p>
            </p:txBody>
          </p:sp>
          <p:sp>
            <p:nvSpPr>
              <p:cNvPr id="18500" name="Freeform 2510"/>
              <p:cNvSpPr/>
              <p:nvPr>
                <p:custDataLst>
                  <p:tags r:id="rId65"/>
                </p:custDataLst>
              </p:nvPr>
            </p:nvSpPr>
            <p:spPr>
              <a:xfrm>
                <a:off x="8871685" y="5340404"/>
                <a:ext cx="47658" cy="6809"/>
              </a:xfrm>
              <a:custGeom>
                <a:avLst/>
                <a:gdLst/>
                <a:ahLst/>
                <a:cxnLst>
                  <a:cxn ang="0">
                    <a:pos x="24325" y="801"/>
                  </a:cxn>
                  <a:cxn ang="0">
                    <a:pos x="7694" y="200"/>
                  </a:cxn>
                  <a:cxn ang="0">
                    <a:pos x="0" y="801"/>
                  </a:cxn>
                  <a:cxn ang="0">
                    <a:pos x="7198" y="3003"/>
                  </a:cxn>
                  <a:cxn ang="0">
                    <a:pos x="23332" y="6007"/>
                  </a:cxn>
                  <a:cxn ang="0">
                    <a:pos x="39963" y="6608"/>
                  </a:cxn>
                  <a:cxn ang="0">
                    <a:pos x="47658" y="6007"/>
                  </a:cxn>
                  <a:cxn ang="0">
                    <a:pos x="40459" y="3604"/>
                  </a:cxn>
                  <a:cxn ang="0">
                    <a:pos x="24325" y="801"/>
                  </a:cxn>
                </a:cxnLst>
                <a:pathLst>
                  <a:path w="192" h="34">
                    <a:moveTo>
                      <a:pt x="98" y="4"/>
                    </a:moveTo>
                    <a:cubicBezTo>
                      <a:pt x="74" y="1"/>
                      <a:pt x="49" y="0"/>
                      <a:pt x="31" y="1"/>
                    </a:cubicBezTo>
                    <a:cubicBezTo>
                      <a:pt x="12" y="1"/>
                      <a:pt x="0" y="4"/>
                      <a:pt x="0" y="4"/>
                    </a:cubicBezTo>
                    <a:cubicBezTo>
                      <a:pt x="0" y="4"/>
                      <a:pt x="11" y="10"/>
                      <a:pt x="29" y="15"/>
                    </a:cubicBezTo>
                    <a:cubicBezTo>
                      <a:pt x="46" y="21"/>
                      <a:pt x="70" y="26"/>
                      <a:pt x="94" y="30"/>
                    </a:cubicBezTo>
                    <a:cubicBezTo>
                      <a:pt x="118" y="33"/>
                      <a:pt x="143" y="34"/>
                      <a:pt x="161" y="33"/>
                    </a:cubicBezTo>
                    <a:cubicBezTo>
                      <a:pt x="180" y="32"/>
                      <a:pt x="192" y="30"/>
                      <a:pt x="192" y="30"/>
                    </a:cubicBezTo>
                    <a:cubicBezTo>
                      <a:pt x="192" y="30"/>
                      <a:pt x="181" y="24"/>
                      <a:pt x="163" y="18"/>
                    </a:cubicBezTo>
                    <a:cubicBezTo>
                      <a:pt x="146" y="13"/>
                      <a:pt x="122" y="7"/>
                      <a:pt x="98" y="4"/>
                    </a:cubicBezTo>
                    <a:close/>
                  </a:path>
                </a:pathLst>
              </a:custGeom>
              <a:solidFill>
                <a:srgbClr val="F9ED60"/>
              </a:solidFill>
              <a:ln w="9525">
                <a:noFill/>
              </a:ln>
            </p:spPr>
            <p:txBody>
              <a:bodyPr/>
              <a:p>
                <a:endParaRPr lang="zh-CN" altLang="en-US"/>
              </a:p>
            </p:txBody>
          </p:sp>
          <p:sp>
            <p:nvSpPr>
              <p:cNvPr id="18501" name="Freeform 2511"/>
              <p:cNvSpPr/>
              <p:nvPr>
                <p:custDataLst>
                  <p:tags r:id="rId66"/>
                </p:custDataLst>
              </p:nvPr>
            </p:nvSpPr>
            <p:spPr>
              <a:xfrm>
                <a:off x="8864876" y="5363098"/>
                <a:ext cx="45388" cy="18155"/>
              </a:xfrm>
              <a:custGeom>
                <a:avLst/>
                <a:gdLst/>
                <a:ahLst/>
                <a:cxnLst>
                  <a:cxn ang="0">
                    <a:pos x="15625" y="2812"/>
                  </a:cxn>
                  <a:cxn ang="0">
                    <a:pos x="8184" y="767"/>
                  </a:cxn>
                  <a:cxn ang="0">
                    <a:pos x="248" y="255"/>
                  </a:cxn>
                  <a:cxn ang="0">
                    <a:pos x="0" y="1022"/>
                  </a:cxn>
                  <a:cxn ang="0">
                    <a:pos x="6200" y="5881"/>
                  </a:cxn>
                  <a:cxn ang="0">
                    <a:pos x="13393" y="9205"/>
                  </a:cxn>
                  <a:cxn ang="0">
                    <a:pos x="21825" y="11762"/>
                  </a:cxn>
                  <a:cxn ang="0">
                    <a:pos x="45388" y="18155"/>
                  </a:cxn>
                  <a:cxn ang="0">
                    <a:pos x="45388" y="17387"/>
                  </a:cxn>
                  <a:cxn ang="0">
                    <a:pos x="23562" y="6648"/>
                  </a:cxn>
                  <a:cxn ang="0">
                    <a:pos x="15625" y="2812"/>
                  </a:cxn>
                </a:cxnLst>
                <a:pathLst>
                  <a:path w="183" h="71">
                    <a:moveTo>
                      <a:pt x="63" y="11"/>
                    </a:moveTo>
                    <a:cubicBezTo>
                      <a:pt x="52" y="7"/>
                      <a:pt x="42" y="5"/>
                      <a:pt x="33" y="3"/>
                    </a:cubicBezTo>
                    <a:cubicBezTo>
                      <a:pt x="14" y="0"/>
                      <a:pt x="1" y="1"/>
                      <a:pt x="1" y="1"/>
                    </a:cubicBezTo>
                    <a:lnTo>
                      <a:pt x="0" y="4"/>
                    </a:lnTo>
                    <a:cubicBezTo>
                      <a:pt x="0" y="4"/>
                      <a:pt x="10" y="13"/>
                      <a:pt x="25" y="23"/>
                    </a:cubicBezTo>
                    <a:cubicBezTo>
                      <a:pt x="33" y="27"/>
                      <a:pt x="43" y="32"/>
                      <a:pt x="54" y="36"/>
                    </a:cubicBezTo>
                    <a:cubicBezTo>
                      <a:pt x="64" y="40"/>
                      <a:pt x="76" y="42"/>
                      <a:pt x="88" y="46"/>
                    </a:cubicBezTo>
                    <a:cubicBezTo>
                      <a:pt x="135" y="59"/>
                      <a:pt x="183" y="71"/>
                      <a:pt x="183" y="71"/>
                    </a:cubicBezTo>
                    <a:lnTo>
                      <a:pt x="183" y="68"/>
                    </a:lnTo>
                    <a:cubicBezTo>
                      <a:pt x="183" y="68"/>
                      <a:pt x="140" y="46"/>
                      <a:pt x="95" y="26"/>
                    </a:cubicBezTo>
                    <a:cubicBezTo>
                      <a:pt x="84" y="21"/>
                      <a:pt x="74" y="15"/>
                      <a:pt x="63" y="11"/>
                    </a:cubicBezTo>
                  </a:path>
                </a:pathLst>
              </a:custGeom>
              <a:solidFill>
                <a:srgbClr val="F9ED60"/>
              </a:solidFill>
              <a:ln w="9525">
                <a:noFill/>
              </a:ln>
            </p:spPr>
            <p:txBody>
              <a:bodyPr/>
              <a:p>
                <a:endParaRPr lang="zh-CN" altLang="en-US"/>
              </a:p>
            </p:txBody>
          </p:sp>
          <p:sp>
            <p:nvSpPr>
              <p:cNvPr id="18502" name="Freeform 2512"/>
              <p:cNvSpPr/>
              <p:nvPr>
                <p:custDataLst>
                  <p:tags r:id="rId67"/>
                </p:custDataLst>
              </p:nvPr>
            </p:nvSpPr>
            <p:spPr>
              <a:xfrm>
                <a:off x="8780909" y="5324519"/>
                <a:ext cx="40849" cy="15886"/>
              </a:xfrm>
              <a:custGeom>
                <a:avLst/>
                <a:gdLst/>
                <a:ahLst/>
                <a:cxnLst>
                  <a:cxn ang="0">
                    <a:pos x="14272" y="2406"/>
                  </a:cxn>
                  <a:cxn ang="0">
                    <a:pos x="7382" y="722"/>
                  </a:cxn>
                  <a:cxn ang="0">
                    <a:pos x="246" y="481"/>
                  </a:cxn>
                  <a:cxn ang="0">
                    <a:pos x="0" y="962"/>
                  </a:cxn>
                  <a:cxn ang="0">
                    <a:pos x="5659" y="5295"/>
                  </a:cxn>
                  <a:cxn ang="0">
                    <a:pos x="11811" y="8424"/>
                  </a:cxn>
                  <a:cxn ang="0">
                    <a:pos x="19686" y="10590"/>
                  </a:cxn>
                  <a:cxn ang="0">
                    <a:pos x="40602" y="15886"/>
                  </a:cxn>
                  <a:cxn ang="0">
                    <a:pos x="40849" y="15404"/>
                  </a:cxn>
                  <a:cxn ang="0">
                    <a:pos x="21408" y="5776"/>
                  </a:cxn>
                  <a:cxn ang="0">
                    <a:pos x="14272" y="2406"/>
                  </a:cxn>
                </a:cxnLst>
                <a:pathLst>
                  <a:path w="166" h="66">
                    <a:moveTo>
                      <a:pt x="58" y="10"/>
                    </a:moveTo>
                    <a:cubicBezTo>
                      <a:pt x="48" y="6"/>
                      <a:pt x="39" y="4"/>
                      <a:pt x="30" y="3"/>
                    </a:cubicBezTo>
                    <a:cubicBezTo>
                      <a:pt x="14" y="0"/>
                      <a:pt x="1" y="2"/>
                      <a:pt x="1" y="2"/>
                    </a:cubicBezTo>
                    <a:lnTo>
                      <a:pt x="0" y="4"/>
                    </a:lnTo>
                    <a:cubicBezTo>
                      <a:pt x="0" y="4"/>
                      <a:pt x="9" y="14"/>
                      <a:pt x="23" y="22"/>
                    </a:cubicBezTo>
                    <a:cubicBezTo>
                      <a:pt x="30" y="27"/>
                      <a:pt x="39" y="32"/>
                      <a:pt x="48" y="35"/>
                    </a:cubicBezTo>
                    <a:cubicBezTo>
                      <a:pt x="58" y="39"/>
                      <a:pt x="69" y="41"/>
                      <a:pt x="80" y="44"/>
                    </a:cubicBezTo>
                    <a:cubicBezTo>
                      <a:pt x="122" y="56"/>
                      <a:pt x="165" y="66"/>
                      <a:pt x="165" y="66"/>
                    </a:cubicBezTo>
                    <a:lnTo>
                      <a:pt x="166" y="64"/>
                    </a:lnTo>
                    <a:cubicBezTo>
                      <a:pt x="166" y="64"/>
                      <a:pt x="127" y="43"/>
                      <a:pt x="87" y="24"/>
                    </a:cubicBezTo>
                    <a:cubicBezTo>
                      <a:pt x="77" y="19"/>
                      <a:pt x="67" y="14"/>
                      <a:pt x="58" y="10"/>
                    </a:cubicBezTo>
                  </a:path>
                </a:pathLst>
              </a:custGeom>
              <a:solidFill>
                <a:srgbClr val="F9ED60"/>
              </a:solidFill>
              <a:ln w="9525">
                <a:noFill/>
              </a:ln>
            </p:spPr>
            <p:txBody>
              <a:bodyPr/>
              <a:p>
                <a:endParaRPr lang="zh-CN" altLang="en-US"/>
              </a:p>
            </p:txBody>
          </p:sp>
          <p:sp>
            <p:nvSpPr>
              <p:cNvPr id="18503" name="Freeform 2513"/>
              <p:cNvSpPr/>
              <p:nvPr>
                <p:custDataLst>
                  <p:tags r:id="rId68"/>
                </p:custDataLst>
              </p:nvPr>
            </p:nvSpPr>
            <p:spPr>
              <a:xfrm>
                <a:off x="8814949" y="5317710"/>
                <a:ext cx="47658" cy="9078"/>
              </a:xfrm>
              <a:custGeom>
                <a:avLst/>
                <a:gdLst/>
                <a:ahLst/>
                <a:cxnLst>
                  <a:cxn ang="0">
                    <a:pos x="15556" y="585"/>
                  </a:cxn>
                  <a:cxn ang="0">
                    <a:pos x="7654" y="292"/>
                  </a:cxn>
                  <a:cxn ang="0">
                    <a:pos x="0" y="2049"/>
                  </a:cxn>
                  <a:cxn ang="0">
                    <a:pos x="0" y="2928"/>
                  </a:cxn>
                  <a:cxn ang="0">
                    <a:pos x="7161" y="6442"/>
                  </a:cxn>
                  <a:cxn ang="0">
                    <a:pos x="14815" y="8492"/>
                  </a:cxn>
                  <a:cxn ang="0">
                    <a:pos x="23705" y="8492"/>
                  </a:cxn>
                  <a:cxn ang="0">
                    <a:pos x="47658" y="8785"/>
                  </a:cxn>
                  <a:cxn ang="0">
                    <a:pos x="47658" y="8199"/>
                  </a:cxn>
                  <a:cxn ang="0">
                    <a:pos x="24199" y="2635"/>
                  </a:cxn>
                  <a:cxn ang="0">
                    <a:pos x="15556" y="585"/>
                  </a:cxn>
                </a:cxnLst>
                <a:pathLst>
                  <a:path w="193" h="31">
                    <a:moveTo>
                      <a:pt x="63" y="2"/>
                    </a:moveTo>
                    <a:cubicBezTo>
                      <a:pt x="51" y="0"/>
                      <a:pt x="41" y="1"/>
                      <a:pt x="31" y="1"/>
                    </a:cubicBezTo>
                    <a:cubicBezTo>
                      <a:pt x="13" y="3"/>
                      <a:pt x="0" y="7"/>
                      <a:pt x="0" y="7"/>
                    </a:cubicBezTo>
                    <a:lnTo>
                      <a:pt x="0" y="10"/>
                    </a:lnTo>
                    <a:cubicBezTo>
                      <a:pt x="0" y="10"/>
                      <a:pt x="11" y="17"/>
                      <a:pt x="29" y="22"/>
                    </a:cubicBezTo>
                    <a:cubicBezTo>
                      <a:pt x="38" y="25"/>
                      <a:pt x="48" y="27"/>
                      <a:pt x="60" y="29"/>
                    </a:cubicBezTo>
                    <a:cubicBezTo>
                      <a:pt x="71" y="29"/>
                      <a:pt x="83" y="29"/>
                      <a:pt x="96" y="29"/>
                    </a:cubicBezTo>
                    <a:cubicBezTo>
                      <a:pt x="144" y="31"/>
                      <a:pt x="193" y="30"/>
                      <a:pt x="193" y="30"/>
                    </a:cubicBezTo>
                    <a:lnTo>
                      <a:pt x="193" y="28"/>
                    </a:lnTo>
                    <a:cubicBezTo>
                      <a:pt x="193" y="28"/>
                      <a:pt x="146" y="17"/>
                      <a:pt x="98" y="9"/>
                    </a:cubicBezTo>
                    <a:cubicBezTo>
                      <a:pt x="86" y="6"/>
                      <a:pt x="74" y="3"/>
                      <a:pt x="63" y="2"/>
                    </a:cubicBezTo>
                  </a:path>
                </a:pathLst>
              </a:custGeom>
              <a:solidFill>
                <a:srgbClr val="F9ED60"/>
              </a:solidFill>
              <a:ln w="9525">
                <a:noFill/>
              </a:ln>
            </p:spPr>
            <p:txBody>
              <a:bodyPr/>
              <a:p>
                <a:endParaRPr lang="zh-CN" altLang="en-US"/>
              </a:p>
            </p:txBody>
          </p:sp>
          <p:sp>
            <p:nvSpPr>
              <p:cNvPr id="18504" name="Freeform 2514"/>
              <p:cNvSpPr/>
              <p:nvPr>
                <p:custDataLst>
                  <p:tags r:id="rId69"/>
                </p:custDataLst>
              </p:nvPr>
            </p:nvSpPr>
            <p:spPr>
              <a:xfrm>
                <a:off x="8833104" y="5338135"/>
                <a:ext cx="43119" cy="13616"/>
              </a:xfrm>
              <a:custGeom>
                <a:avLst/>
                <a:gdLst/>
                <a:ahLst/>
                <a:cxnLst>
                  <a:cxn ang="0">
                    <a:pos x="14454" y="1485"/>
                  </a:cxn>
                  <a:cxn ang="0">
                    <a:pos x="7349" y="247"/>
                  </a:cxn>
                  <a:cxn ang="0">
                    <a:pos x="0" y="495"/>
                  </a:cxn>
                  <a:cxn ang="0">
                    <a:pos x="0" y="1237"/>
                  </a:cxn>
                  <a:cxn ang="0">
                    <a:pos x="6124" y="5198"/>
                  </a:cxn>
                  <a:cxn ang="0">
                    <a:pos x="12739" y="7922"/>
                  </a:cxn>
                  <a:cxn ang="0">
                    <a:pos x="20824" y="9654"/>
                  </a:cxn>
                  <a:cxn ang="0">
                    <a:pos x="42874" y="13616"/>
                  </a:cxn>
                  <a:cxn ang="0">
                    <a:pos x="43119" y="12873"/>
                  </a:cxn>
                  <a:cxn ang="0">
                    <a:pos x="22294" y="4703"/>
                  </a:cxn>
                  <a:cxn ang="0">
                    <a:pos x="14454" y="1485"/>
                  </a:cxn>
                </a:cxnLst>
                <a:pathLst>
                  <a:path w="176" h="55">
                    <a:moveTo>
                      <a:pt x="59" y="6"/>
                    </a:moveTo>
                    <a:cubicBezTo>
                      <a:pt x="49" y="4"/>
                      <a:pt x="39" y="2"/>
                      <a:pt x="30" y="1"/>
                    </a:cubicBezTo>
                    <a:cubicBezTo>
                      <a:pt x="13" y="0"/>
                      <a:pt x="0" y="2"/>
                      <a:pt x="0" y="2"/>
                    </a:cubicBezTo>
                    <a:lnTo>
                      <a:pt x="0" y="5"/>
                    </a:lnTo>
                    <a:cubicBezTo>
                      <a:pt x="0" y="5"/>
                      <a:pt x="9" y="14"/>
                      <a:pt x="25" y="21"/>
                    </a:cubicBezTo>
                    <a:cubicBezTo>
                      <a:pt x="32" y="25"/>
                      <a:pt x="42" y="29"/>
                      <a:pt x="52" y="32"/>
                    </a:cubicBezTo>
                    <a:cubicBezTo>
                      <a:pt x="62" y="35"/>
                      <a:pt x="74" y="36"/>
                      <a:pt x="85" y="39"/>
                    </a:cubicBezTo>
                    <a:cubicBezTo>
                      <a:pt x="130" y="48"/>
                      <a:pt x="175" y="55"/>
                      <a:pt x="175" y="55"/>
                    </a:cubicBezTo>
                    <a:lnTo>
                      <a:pt x="176" y="52"/>
                    </a:lnTo>
                    <a:cubicBezTo>
                      <a:pt x="176" y="52"/>
                      <a:pt x="134" y="34"/>
                      <a:pt x="91" y="19"/>
                    </a:cubicBezTo>
                    <a:cubicBezTo>
                      <a:pt x="80" y="15"/>
                      <a:pt x="70" y="10"/>
                      <a:pt x="59" y="6"/>
                    </a:cubicBezTo>
                  </a:path>
                </a:pathLst>
              </a:custGeom>
              <a:solidFill>
                <a:srgbClr val="F9ED60"/>
              </a:solidFill>
              <a:ln w="9525">
                <a:noFill/>
              </a:ln>
            </p:spPr>
            <p:txBody>
              <a:bodyPr/>
              <a:p>
                <a:endParaRPr lang="zh-CN" altLang="en-US"/>
              </a:p>
            </p:txBody>
          </p:sp>
          <p:sp>
            <p:nvSpPr>
              <p:cNvPr id="18505" name="Freeform 2515"/>
              <p:cNvSpPr/>
              <p:nvPr>
                <p:custDataLst>
                  <p:tags r:id="rId70"/>
                </p:custDataLst>
              </p:nvPr>
            </p:nvSpPr>
            <p:spPr>
              <a:xfrm>
                <a:off x="8837643" y="5192894"/>
                <a:ext cx="36310" cy="34042"/>
              </a:xfrm>
              <a:custGeom>
                <a:avLst/>
                <a:gdLst/>
                <a:ahLst/>
                <a:cxnLst>
                  <a:cxn ang="0">
                    <a:pos x="15934" y="14660"/>
                  </a:cxn>
                  <a:cxn ang="0">
                    <a:pos x="4440" y="27332"/>
                  </a:cxn>
                  <a:cxn ang="0">
                    <a:pos x="0" y="34042"/>
                  </a:cxn>
                  <a:cxn ang="0">
                    <a:pos x="7053" y="30066"/>
                  </a:cxn>
                  <a:cxn ang="0">
                    <a:pos x="20636" y="19381"/>
                  </a:cxn>
                  <a:cxn ang="0">
                    <a:pos x="32130" y="6709"/>
                  </a:cxn>
                  <a:cxn ang="0">
                    <a:pos x="36310" y="0"/>
                  </a:cxn>
                  <a:cxn ang="0">
                    <a:pos x="29256" y="3975"/>
                  </a:cxn>
                  <a:cxn ang="0">
                    <a:pos x="15934" y="14660"/>
                  </a:cxn>
                </a:cxnLst>
                <a:pathLst>
                  <a:path w="139" h="137">
                    <a:moveTo>
                      <a:pt x="61" y="59"/>
                    </a:moveTo>
                    <a:cubicBezTo>
                      <a:pt x="43" y="76"/>
                      <a:pt x="27" y="95"/>
                      <a:pt x="17" y="110"/>
                    </a:cubicBezTo>
                    <a:cubicBezTo>
                      <a:pt x="6" y="125"/>
                      <a:pt x="0" y="137"/>
                      <a:pt x="0" y="137"/>
                    </a:cubicBezTo>
                    <a:cubicBezTo>
                      <a:pt x="0" y="137"/>
                      <a:pt x="12" y="131"/>
                      <a:pt x="27" y="121"/>
                    </a:cubicBezTo>
                    <a:cubicBezTo>
                      <a:pt x="42" y="110"/>
                      <a:pt x="61" y="95"/>
                      <a:pt x="79" y="78"/>
                    </a:cubicBezTo>
                    <a:cubicBezTo>
                      <a:pt x="96" y="61"/>
                      <a:pt x="112" y="42"/>
                      <a:pt x="123" y="27"/>
                    </a:cubicBezTo>
                    <a:cubicBezTo>
                      <a:pt x="133" y="12"/>
                      <a:pt x="139" y="0"/>
                      <a:pt x="139" y="0"/>
                    </a:cubicBezTo>
                    <a:cubicBezTo>
                      <a:pt x="139" y="0"/>
                      <a:pt x="127" y="6"/>
                      <a:pt x="112" y="16"/>
                    </a:cubicBezTo>
                    <a:cubicBezTo>
                      <a:pt x="97" y="27"/>
                      <a:pt x="78" y="42"/>
                      <a:pt x="61" y="59"/>
                    </a:cubicBezTo>
                    <a:close/>
                  </a:path>
                </a:pathLst>
              </a:custGeom>
              <a:solidFill>
                <a:srgbClr val="F9EE63"/>
              </a:solidFill>
              <a:ln w="9525">
                <a:noFill/>
              </a:ln>
            </p:spPr>
            <p:txBody>
              <a:bodyPr/>
              <a:p>
                <a:endParaRPr lang="zh-CN" altLang="en-US"/>
              </a:p>
            </p:txBody>
          </p:sp>
          <p:sp>
            <p:nvSpPr>
              <p:cNvPr id="18506" name="Freeform 2516"/>
              <p:cNvSpPr/>
              <p:nvPr>
                <p:custDataLst>
                  <p:tags r:id="rId71"/>
                </p:custDataLst>
              </p:nvPr>
            </p:nvSpPr>
            <p:spPr>
              <a:xfrm>
                <a:off x="8860337" y="5217857"/>
                <a:ext cx="40849" cy="24964"/>
              </a:xfrm>
              <a:custGeom>
                <a:avLst/>
                <a:gdLst/>
                <a:ahLst/>
                <a:cxnLst>
                  <a:cxn ang="0">
                    <a:pos x="18407" y="10032"/>
                  </a:cxn>
                  <a:cxn ang="0">
                    <a:pos x="5295" y="19597"/>
                  </a:cxn>
                  <a:cxn ang="0">
                    <a:pos x="0" y="24964"/>
                  </a:cxn>
                  <a:cxn ang="0">
                    <a:pos x="7312" y="22630"/>
                  </a:cxn>
                  <a:cxn ang="0">
                    <a:pos x="22189" y="14931"/>
                  </a:cxn>
                  <a:cxn ang="0">
                    <a:pos x="35301" y="5366"/>
                  </a:cxn>
                  <a:cxn ang="0">
                    <a:pos x="40849" y="0"/>
                  </a:cxn>
                  <a:cxn ang="0">
                    <a:pos x="33284" y="2333"/>
                  </a:cxn>
                  <a:cxn ang="0">
                    <a:pos x="18407" y="10032"/>
                  </a:cxn>
                </a:cxnLst>
                <a:pathLst>
                  <a:path w="162" h="107">
                    <a:moveTo>
                      <a:pt x="73" y="43"/>
                    </a:moveTo>
                    <a:cubicBezTo>
                      <a:pt x="53" y="56"/>
                      <a:pt x="34" y="71"/>
                      <a:pt x="21" y="84"/>
                    </a:cubicBezTo>
                    <a:cubicBezTo>
                      <a:pt x="7" y="97"/>
                      <a:pt x="0" y="107"/>
                      <a:pt x="0" y="107"/>
                    </a:cubicBezTo>
                    <a:cubicBezTo>
                      <a:pt x="0" y="107"/>
                      <a:pt x="12" y="104"/>
                      <a:pt x="29" y="97"/>
                    </a:cubicBezTo>
                    <a:cubicBezTo>
                      <a:pt x="46" y="89"/>
                      <a:pt x="67" y="78"/>
                      <a:pt x="88" y="64"/>
                    </a:cubicBezTo>
                    <a:cubicBezTo>
                      <a:pt x="108" y="51"/>
                      <a:pt x="127" y="35"/>
                      <a:pt x="140" y="23"/>
                    </a:cubicBezTo>
                    <a:cubicBezTo>
                      <a:pt x="154" y="10"/>
                      <a:pt x="162" y="0"/>
                      <a:pt x="162" y="0"/>
                    </a:cubicBezTo>
                    <a:cubicBezTo>
                      <a:pt x="162" y="0"/>
                      <a:pt x="149" y="3"/>
                      <a:pt x="132" y="10"/>
                    </a:cubicBezTo>
                    <a:cubicBezTo>
                      <a:pt x="115" y="18"/>
                      <a:pt x="94" y="29"/>
                      <a:pt x="73" y="43"/>
                    </a:cubicBezTo>
                  </a:path>
                </a:pathLst>
              </a:custGeom>
              <a:solidFill>
                <a:srgbClr val="F9EE63"/>
              </a:solidFill>
              <a:ln w="9525">
                <a:noFill/>
              </a:ln>
            </p:spPr>
            <p:txBody>
              <a:bodyPr/>
              <a:p>
                <a:endParaRPr lang="zh-CN" altLang="en-US"/>
              </a:p>
            </p:txBody>
          </p:sp>
          <p:sp>
            <p:nvSpPr>
              <p:cNvPr id="18507" name="Freeform 2517"/>
              <p:cNvSpPr/>
              <p:nvPr>
                <p:custDataLst>
                  <p:tags r:id="rId72"/>
                </p:custDataLst>
              </p:nvPr>
            </p:nvSpPr>
            <p:spPr>
              <a:xfrm>
                <a:off x="8871685" y="5247360"/>
                <a:ext cx="43119" cy="18155"/>
              </a:xfrm>
              <a:custGeom>
                <a:avLst/>
                <a:gdLst/>
                <a:ahLst/>
                <a:cxnLst>
                  <a:cxn ang="0">
                    <a:pos x="20848" y="6714"/>
                  </a:cxn>
                  <a:cxn ang="0">
                    <a:pos x="12556" y="9201"/>
                  </a:cxn>
                  <a:cxn ang="0">
                    <a:pos x="5922" y="12683"/>
                  </a:cxn>
                  <a:cxn ang="0">
                    <a:pos x="0" y="17408"/>
                  </a:cxn>
                  <a:cxn ang="0">
                    <a:pos x="236" y="17906"/>
                  </a:cxn>
                  <a:cxn ang="0">
                    <a:pos x="7818" y="17408"/>
                  </a:cxn>
                  <a:cxn ang="0">
                    <a:pos x="14925" y="15419"/>
                  </a:cxn>
                  <a:cxn ang="0">
                    <a:pos x="22507" y="11440"/>
                  </a:cxn>
                  <a:cxn ang="0">
                    <a:pos x="43119" y="746"/>
                  </a:cxn>
                  <a:cxn ang="0">
                    <a:pos x="43119" y="0"/>
                  </a:cxn>
                  <a:cxn ang="0">
                    <a:pos x="20848" y="6714"/>
                  </a:cxn>
                </a:cxnLst>
                <a:pathLst>
                  <a:path w="182" h="73">
                    <a:moveTo>
                      <a:pt x="88" y="27"/>
                    </a:moveTo>
                    <a:cubicBezTo>
                      <a:pt x="76" y="30"/>
                      <a:pt x="64" y="33"/>
                      <a:pt x="53" y="37"/>
                    </a:cubicBezTo>
                    <a:cubicBezTo>
                      <a:pt x="42" y="41"/>
                      <a:pt x="33" y="46"/>
                      <a:pt x="25" y="51"/>
                    </a:cubicBezTo>
                    <a:cubicBezTo>
                      <a:pt x="9" y="60"/>
                      <a:pt x="0" y="70"/>
                      <a:pt x="0" y="70"/>
                    </a:cubicBezTo>
                    <a:lnTo>
                      <a:pt x="1" y="72"/>
                    </a:lnTo>
                    <a:cubicBezTo>
                      <a:pt x="1" y="72"/>
                      <a:pt x="14" y="73"/>
                      <a:pt x="33" y="70"/>
                    </a:cubicBezTo>
                    <a:cubicBezTo>
                      <a:pt x="42" y="68"/>
                      <a:pt x="52" y="66"/>
                      <a:pt x="63" y="62"/>
                    </a:cubicBezTo>
                    <a:cubicBezTo>
                      <a:pt x="73" y="57"/>
                      <a:pt x="84" y="51"/>
                      <a:pt x="95" y="46"/>
                    </a:cubicBezTo>
                    <a:cubicBezTo>
                      <a:pt x="139" y="26"/>
                      <a:pt x="182" y="3"/>
                      <a:pt x="182" y="3"/>
                    </a:cubicBezTo>
                    <a:lnTo>
                      <a:pt x="182" y="0"/>
                    </a:lnTo>
                    <a:cubicBezTo>
                      <a:pt x="182" y="0"/>
                      <a:pt x="134" y="12"/>
                      <a:pt x="88" y="27"/>
                    </a:cubicBezTo>
                    <a:close/>
                  </a:path>
                </a:pathLst>
              </a:custGeom>
              <a:solidFill>
                <a:srgbClr val="F9EE63"/>
              </a:solidFill>
              <a:ln w="9525">
                <a:noFill/>
              </a:ln>
            </p:spPr>
            <p:txBody>
              <a:bodyPr/>
              <a:p>
                <a:endParaRPr lang="zh-CN" altLang="en-US"/>
              </a:p>
            </p:txBody>
          </p:sp>
          <p:sp>
            <p:nvSpPr>
              <p:cNvPr id="18508" name="Freeform 2518"/>
              <p:cNvSpPr/>
              <p:nvPr>
                <p:custDataLst>
                  <p:tags r:id="rId73"/>
                </p:custDataLst>
              </p:nvPr>
            </p:nvSpPr>
            <p:spPr>
              <a:xfrm>
                <a:off x="8783178" y="5276861"/>
                <a:ext cx="40849" cy="15886"/>
              </a:xfrm>
              <a:custGeom>
                <a:avLst/>
                <a:gdLst/>
                <a:ahLst/>
                <a:cxnLst>
                  <a:cxn ang="0">
                    <a:pos x="19558" y="5295"/>
                  </a:cxn>
                  <a:cxn ang="0">
                    <a:pos x="11883" y="7461"/>
                  </a:cxn>
                  <a:cxn ang="0">
                    <a:pos x="5446" y="10590"/>
                  </a:cxn>
                  <a:cxn ang="0">
                    <a:pos x="0" y="14923"/>
                  </a:cxn>
                  <a:cxn ang="0">
                    <a:pos x="247" y="15404"/>
                  </a:cxn>
                  <a:cxn ang="0">
                    <a:pos x="7427" y="15163"/>
                  </a:cxn>
                  <a:cxn ang="0">
                    <a:pos x="14111" y="13479"/>
                  </a:cxn>
                  <a:cxn ang="0">
                    <a:pos x="21290" y="10109"/>
                  </a:cxn>
                  <a:cxn ang="0">
                    <a:pos x="40849" y="481"/>
                  </a:cxn>
                  <a:cxn ang="0">
                    <a:pos x="40601" y="0"/>
                  </a:cxn>
                  <a:cxn ang="0">
                    <a:pos x="19558" y="5295"/>
                  </a:cxn>
                </a:cxnLst>
                <a:pathLst>
                  <a:path w="165" h="66">
                    <a:moveTo>
                      <a:pt x="79" y="22"/>
                    </a:moveTo>
                    <a:cubicBezTo>
                      <a:pt x="68" y="25"/>
                      <a:pt x="57" y="27"/>
                      <a:pt x="48" y="31"/>
                    </a:cubicBezTo>
                    <a:cubicBezTo>
                      <a:pt x="38" y="34"/>
                      <a:pt x="29" y="39"/>
                      <a:pt x="22" y="44"/>
                    </a:cubicBezTo>
                    <a:cubicBezTo>
                      <a:pt x="8" y="52"/>
                      <a:pt x="0" y="62"/>
                      <a:pt x="0" y="62"/>
                    </a:cubicBezTo>
                    <a:lnTo>
                      <a:pt x="1" y="64"/>
                    </a:lnTo>
                    <a:cubicBezTo>
                      <a:pt x="1" y="64"/>
                      <a:pt x="13" y="66"/>
                      <a:pt x="30" y="63"/>
                    </a:cubicBezTo>
                    <a:cubicBezTo>
                      <a:pt x="38" y="62"/>
                      <a:pt x="47" y="60"/>
                      <a:pt x="57" y="56"/>
                    </a:cubicBezTo>
                    <a:cubicBezTo>
                      <a:pt x="67" y="52"/>
                      <a:pt x="76" y="46"/>
                      <a:pt x="86" y="42"/>
                    </a:cubicBezTo>
                    <a:cubicBezTo>
                      <a:pt x="126" y="23"/>
                      <a:pt x="165" y="2"/>
                      <a:pt x="165" y="2"/>
                    </a:cubicBezTo>
                    <a:lnTo>
                      <a:pt x="164" y="0"/>
                    </a:lnTo>
                    <a:cubicBezTo>
                      <a:pt x="164" y="0"/>
                      <a:pt x="121" y="10"/>
                      <a:pt x="79" y="22"/>
                    </a:cubicBezTo>
                    <a:close/>
                  </a:path>
                </a:pathLst>
              </a:custGeom>
              <a:solidFill>
                <a:srgbClr val="F9EE63"/>
              </a:solidFill>
              <a:ln w="9525">
                <a:noFill/>
              </a:ln>
            </p:spPr>
            <p:txBody>
              <a:bodyPr/>
              <a:p>
                <a:endParaRPr lang="zh-CN" altLang="en-US"/>
              </a:p>
            </p:txBody>
          </p:sp>
          <p:sp>
            <p:nvSpPr>
              <p:cNvPr id="18509" name="Freeform 2519"/>
              <p:cNvSpPr/>
              <p:nvPr>
                <p:custDataLst>
                  <p:tags r:id="rId74"/>
                </p:custDataLst>
              </p:nvPr>
            </p:nvSpPr>
            <p:spPr>
              <a:xfrm>
                <a:off x="8805871" y="5238282"/>
                <a:ext cx="38580" cy="27233"/>
              </a:xfrm>
              <a:custGeom>
                <a:avLst/>
                <a:gdLst/>
                <a:ahLst/>
                <a:cxnLst>
                  <a:cxn ang="0">
                    <a:pos x="17843" y="11705"/>
                  </a:cxn>
                  <a:cxn ang="0">
                    <a:pos x="10368" y="16005"/>
                  </a:cxn>
                  <a:cxn ang="0">
                    <a:pos x="4581" y="20783"/>
                  </a:cxn>
                  <a:cxn ang="0">
                    <a:pos x="0" y="26755"/>
                  </a:cxn>
                  <a:cxn ang="0">
                    <a:pos x="241" y="27233"/>
                  </a:cxn>
                  <a:cxn ang="0">
                    <a:pos x="7474" y="24844"/>
                  </a:cxn>
                  <a:cxn ang="0">
                    <a:pos x="13985" y="21260"/>
                  </a:cxn>
                  <a:cxn ang="0">
                    <a:pos x="20736" y="15766"/>
                  </a:cxn>
                  <a:cxn ang="0">
                    <a:pos x="38580" y="477"/>
                  </a:cxn>
                  <a:cxn ang="0">
                    <a:pos x="38338" y="0"/>
                  </a:cxn>
                  <a:cxn ang="0">
                    <a:pos x="17843" y="11705"/>
                  </a:cxn>
                </a:cxnLst>
                <a:pathLst>
                  <a:path w="160" h="114">
                    <a:moveTo>
                      <a:pt x="74" y="49"/>
                    </a:moveTo>
                    <a:cubicBezTo>
                      <a:pt x="63" y="55"/>
                      <a:pt x="52" y="61"/>
                      <a:pt x="43" y="67"/>
                    </a:cubicBezTo>
                    <a:cubicBezTo>
                      <a:pt x="34" y="73"/>
                      <a:pt x="26" y="81"/>
                      <a:pt x="19" y="87"/>
                    </a:cubicBezTo>
                    <a:cubicBezTo>
                      <a:pt x="6" y="101"/>
                      <a:pt x="0" y="112"/>
                      <a:pt x="0" y="112"/>
                    </a:cubicBezTo>
                    <a:lnTo>
                      <a:pt x="1" y="114"/>
                    </a:lnTo>
                    <a:cubicBezTo>
                      <a:pt x="1" y="114"/>
                      <a:pt x="14" y="112"/>
                      <a:pt x="31" y="104"/>
                    </a:cubicBezTo>
                    <a:cubicBezTo>
                      <a:pt x="40" y="100"/>
                      <a:pt x="49" y="95"/>
                      <a:pt x="58" y="89"/>
                    </a:cubicBezTo>
                    <a:cubicBezTo>
                      <a:pt x="68" y="82"/>
                      <a:pt x="76" y="74"/>
                      <a:pt x="86" y="66"/>
                    </a:cubicBezTo>
                    <a:cubicBezTo>
                      <a:pt x="124" y="35"/>
                      <a:pt x="160" y="2"/>
                      <a:pt x="160" y="2"/>
                    </a:cubicBezTo>
                    <a:lnTo>
                      <a:pt x="159" y="0"/>
                    </a:lnTo>
                    <a:cubicBezTo>
                      <a:pt x="159" y="0"/>
                      <a:pt x="116" y="24"/>
                      <a:pt x="74" y="49"/>
                    </a:cubicBezTo>
                  </a:path>
                </a:pathLst>
              </a:custGeom>
              <a:solidFill>
                <a:srgbClr val="F9EE63"/>
              </a:solidFill>
              <a:ln w="9525">
                <a:noFill/>
              </a:ln>
            </p:spPr>
            <p:txBody>
              <a:bodyPr/>
              <a:p>
                <a:endParaRPr lang="zh-CN" altLang="en-US"/>
              </a:p>
            </p:txBody>
          </p:sp>
          <p:sp>
            <p:nvSpPr>
              <p:cNvPr id="18510" name="Freeform 2520"/>
              <p:cNvSpPr/>
              <p:nvPr>
                <p:custDataLst>
                  <p:tags r:id="rId75"/>
                </p:custDataLst>
              </p:nvPr>
            </p:nvSpPr>
            <p:spPr>
              <a:xfrm>
                <a:off x="8830836" y="5249628"/>
                <a:ext cx="40849" cy="20425"/>
              </a:xfrm>
              <a:custGeom>
                <a:avLst/>
                <a:gdLst/>
                <a:ahLst/>
                <a:cxnLst>
                  <a:cxn ang="0">
                    <a:pos x="19440" y="7816"/>
                  </a:cxn>
                  <a:cxn ang="0">
                    <a:pos x="11565" y="10590"/>
                  </a:cxn>
                  <a:cxn ang="0">
                    <a:pos x="5413" y="14373"/>
                  </a:cxn>
                  <a:cxn ang="0">
                    <a:pos x="0" y="19668"/>
                  </a:cxn>
                  <a:cxn ang="0">
                    <a:pos x="246" y="20172"/>
                  </a:cxn>
                  <a:cxn ang="0">
                    <a:pos x="7628" y="19164"/>
                  </a:cxn>
                  <a:cxn ang="0">
                    <a:pos x="14518" y="16894"/>
                  </a:cxn>
                  <a:cxn ang="0">
                    <a:pos x="21654" y="12355"/>
                  </a:cxn>
                  <a:cxn ang="0">
                    <a:pos x="40849" y="504"/>
                  </a:cxn>
                  <a:cxn ang="0">
                    <a:pos x="40602" y="0"/>
                  </a:cxn>
                  <a:cxn ang="0">
                    <a:pos x="19440" y="7816"/>
                  </a:cxn>
                </a:cxnLst>
                <a:pathLst>
                  <a:path w="166" h="81">
                    <a:moveTo>
                      <a:pt x="79" y="31"/>
                    </a:moveTo>
                    <a:cubicBezTo>
                      <a:pt x="68" y="35"/>
                      <a:pt x="57" y="38"/>
                      <a:pt x="47" y="42"/>
                    </a:cubicBezTo>
                    <a:cubicBezTo>
                      <a:pt x="38" y="47"/>
                      <a:pt x="29" y="52"/>
                      <a:pt x="22" y="57"/>
                    </a:cubicBezTo>
                    <a:cubicBezTo>
                      <a:pt x="8" y="68"/>
                      <a:pt x="0" y="78"/>
                      <a:pt x="0" y="78"/>
                    </a:cubicBezTo>
                    <a:lnTo>
                      <a:pt x="1" y="80"/>
                    </a:lnTo>
                    <a:cubicBezTo>
                      <a:pt x="1" y="80"/>
                      <a:pt x="14" y="81"/>
                      <a:pt x="31" y="76"/>
                    </a:cubicBezTo>
                    <a:cubicBezTo>
                      <a:pt x="40" y="74"/>
                      <a:pt x="49" y="71"/>
                      <a:pt x="59" y="67"/>
                    </a:cubicBezTo>
                    <a:cubicBezTo>
                      <a:pt x="68" y="62"/>
                      <a:pt x="78" y="55"/>
                      <a:pt x="88" y="49"/>
                    </a:cubicBezTo>
                    <a:cubicBezTo>
                      <a:pt x="128" y="27"/>
                      <a:pt x="166" y="2"/>
                      <a:pt x="166" y="2"/>
                    </a:cubicBezTo>
                    <a:lnTo>
                      <a:pt x="165" y="0"/>
                    </a:lnTo>
                    <a:cubicBezTo>
                      <a:pt x="165" y="0"/>
                      <a:pt x="122" y="14"/>
                      <a:pt x="79" y="31"/>
                    </a:cubicBezTo>
                  </a:path>
                </a:pathLst>
              </a:custGeom>
              <a:solidFill>
                <a:srgbClr val="F9EE63"/>
              </a:solidFill>
              <a:ln w="9525">
                <a:noFill/>
              </a:ln>
            </p:spPr>
            <p:txBody>
              <a:bodyPr/>
              <a:p>
                <a:endParaRPr lang="zh-CN" altLang="en-US"/>
              </a:p>
            </p:txBody>
          </p:sp>
          <p:sp>
            <p:nvSpPr>
              <p:cNvPr id="18511" name="Freeform 2521"/>
              <p:cNvSpPr/>
              <p:nvPr>
                <p:custDataLst>
                  <p:tags r:id="rId76"/>
                </p:custDataLst>
              </p:nvPr>
            </p:nvSpPr>
            <p:spPr>
              <a:xfrm>
                <a:off x="8558508" y="5313171"/>
                <a:ext cx="54465" cy="6809"/>
              </a:xfrm>
              <a:custGeom>
                <a:avLst/>
                <a:gdLst/>
                <a:ahLst/>
                <a:cxnLst>
                  <a:cxn ang="0">
                    <a:pos x="37318" y="0"/>
                  </a:cxn>
                  <a:cxn ang="0">
                    <a:pos x="27484" y="486"/>
                  </a:cxn>
                  <a:cxn ang="0">
                    <a:pos x="0" y="1702"/>
                  </a:cxn>
                  <a:cxn ang="0">
                    <a:pos x="0" y="2188"/>
                  </a:cxn>
                  <a:cxn ang="0">
                    <a:pos x="27232" y="5593"/>
                  </a:cxn>
                  <a:cxn ang="0">
                    <a:pos x="37066" y="6565"/>
                  </a:cxn>
                  <a:cxn ang="0">
                    <a:pos x="45891" y="6322"/>
                  </a:cxn>
                  <a:cxn ang="0">
                    <a:pos x="54465" y="4377"/>
                  </a:cxn>
                  <a:cxn ang="0">
                    <a:pos x="54465" y="3647"/>
                  </a:cxn>
                  <a:cxn ang="0">
                    <a:pos x="46143" y="1215"/>
                  </a:cxn>
                  <a:cxn ang="0">
                    <a:pos x="37318" y="0"/>
                  </a:cxn>
                </a:cxnLst>
                <a:pathLst>
                  <a:path w="216" h="28">
                    <a:moveTo>
                      <a:pt x="148" y="0"/>
                    </a:moveTo>
                    <a:cubicBezTo>
                      <a:pt x="136" y="0"/>
                      <a:pt x="122" y="2"/>
                      <a:pt x="109" y="2"/>
                    </a:cubicBezTo>
                    <a:cubicBezTo>
                      <a:pt x="54" y="3"/>
                      <a:pt x="0" y="7"/>
                      <a:pt x="0" y="7"/>
                    </a:cubicBezTo>
                    <a:lnTo>
                      <a:pt x="0" y="9"/>
                    </a:lnTo>
                    <a:cubicBezTo>
                      <a:pt x="0" y="9"/>
                      <a:pt x="54" y="17"/>
                      <a:pt x="108" y="23"/>
                    </a:cubicBezTo>
                    <a:cubicBezTo>
                      <a:pt x="121" y="24"/>
                      <a:pt x="135" y="27"/>
                      <a:pt x="147" y="27"/>
                    </a:cubicBezTo>
                    <a:cubicBezTo>
                      <a:pt x="160" y="28"/>
                      <a:pt x="172" y="27"/>
                      <a:pt x="182" y="26"/>
                    </a:cubicBezTo>
                    <a:cubicBezTo>
                      <a:pt x="202" y="23"/>
                      <a:pt x="216" y="18"/>
                      <a:pt x="216" y="18"/>
                    </a:cubicBezTo>
                    <a:lnTo>
                      <a:pt x="216" y="15"/>
                    </a:lnTo>
                    <a:cubicBezTo>
                      <a:pt x="216" y="15"/>
                      <a:pt x="203" y="9"/>
                      <a:pt x="183" y="5"/>
                    </a:cubicBezTo>
                    <a:cubicBezTo>
                      <a:pt x="173" y="3"/>
                      <a:pt x="161" y="1"/>
                      <a:pt x="148" y="0"/>
                    </a:cubicBezTo>
                  </a:path>
                </a:pathLst>
              </a:custGeom>
              <a:solidFill>
                <a:srgbClr val="F9ED60"/>
              </a:solidFill>
              <a:ln w="9525">
                <a:noFill/>
              </a:ln>
            </p:spPr>
            <p:txBody>
              <a:bodyPr/>
              <a:p>
                <a:endParaRPr lang="zh-CN" altLang="en-US"/>
              </a:p>
            </p:txBody>
          </p:sp>
          <p:sp>
            <p:nvSpPr>
              <p:cNvPr id="18512" name="Freeform 2522"/>
              <p:cNvSpPr/>
              <p:nvPr>
                <p:custDataLst>
                  <p:tags r:id="rId77"/>
                </p:custDataLst>
              </p:nvPr>
            </p:nvSpPr>
            <p:spPr>
              <a:xfrm>
                <a:off x="8581202" y="5329058"/>
                <a:ext cx="54465" cy="9078"/>
              </a:xfrm>
              <a:custGeom>
                <a:avLst/>
                <a:gdLst/>
                <a:ahLst/>
                <a:cxnLst>
                  <a:cxn ang="0">
                    <a:pos x="45592" y="292"/>
                  </a:cxn>
                  <a:cxn ang="0">
                    <a:pos x="36967" y="292"/>
                  </a:cxn>
                  <a:cxn ang="0">
                    <a:pos x="26862" y="2342"/>
                  </a:cxn>
                  <a:cxn ang="0">
                    <a:pos x="0" y="8199"/>
                  </a:cxn>
                  <a:cxn ang="0">
                    <a:pos x="0" y="9078"/>
                  </a:cxn>
                  <a:cxn ang="0">
                    <a:pos x="27355" y="8492"/>
                  </a:cxn>
                  <a:cxn ang="0">
                    <a:pos x="37460" y="8199"/>
                  </a:cxn>
                  <a:cxn ang="0">
                    <a:pos x="46085" y="6442"/>
                  </a:cxn>
                  <a:cxn ang="0">
                    <a:pos x="54465" y="2635"/>
                  </a:cxn>
                  <a:cxn ang="0">
                    <a:pos x="54465" y="2049"/>
                  </a:cxn>
                  <a:cxn ang="0">
                    <a:pos x="45592" y="292"/>
                  </a:cxn>
                </a:cxnLst>
                <a:pathLst>
                  <a:path w="221" h="31">
                    <a:moveTo>
                      <a:pt x="185" y="1"/>
                    </a:moveTo>
                    <a:cubicBezTo>
                      <a:pt x="175" y="0"/>
                      <a:pt x="163" y="0"/>
                      <a:pt x="150" y="1"/>
                    </a:cubicBezTo>
                    <a:cubicBezTo>
                      <a:pt x="137" y="3"/>
                      <a:pt x="123" y="6"/>
                      <a:pt x="109" y="8"/>
                    </a:cubicBezTo>
                    <a:cubicBezTo>
                      <a:pt x="55" y="17"/>
                      <a:pt x="0" y="28"/>
                      <a:pt x="0" y="28"/>
                    </a:cubicBezTo>
                    <a:lnTo>
                      <a:pt x="0" y="31"/>
                    </a:lnTo>
                    <a:cubicBezTo>
                      <a:pt x="0" y="31"/>
                      <a:pt x="56" y="31"/>
                      <a:pt x="111" y="29"/>
                    </a:cubicBezTo>
                    <a:cubicBezTo>
                      <a:pt x="125" y="29"/>
                      <a:pt x="139" y="29"/>
                      <a:pt x="152" y="28"/>
                    </a:cubicBezTo>
                    <a:cubicBezTo>
                      <a:pt x="165" y="27"/>
                      <a:pt x="177" y="24"/>
                      <a:pt x="187" y="22"/>
                    </a:cubicBezTo>
                    <a:cubicBezTo>
                      <a:pt x="208" y="16"/>
                      <a:pt x="221" y="9"/>
                      <a:pt x="221" y="9"/>
                    </a:cubicBezTo>
                    <a:lnTo>
                      <a:pt x="221" y="7"/>
                    </a:lnTo>
                    <a:cubicBezTo>
                      <a:pt x="221" y="7"/>
                      <a:pt x="206" y="2"/>
                      <a:pt x="185" y="1"/>
                    </a:cubicBezTo>
                  </a:path>
                </a:pathLst>
              </a:custGeom>
              <a:solidFill>
                <a:srgbClr val="F9ED60"/>
              </a:solidFill>
              <a:ln w="9525">
                <a:noFill/>
              </a:ln>
            </p:spPr>
            <p:txBody>
              <a:bodyPr/>
              <a:p>
                <a:endParaRPr lang="zh-CN" altLang="en-US"/>
              </a:p>
            </p:txBody>
          </p:sp>
          <p:sp>
            <p:nvSpPr>
              <p:cNvPr id="18513" name="Freeform 2523"/>
              <p:cNvSpPr/>
              <p:nvPr>
                <p:custDataLst>
                  <p:tags r:id="rId78"/>
                </p:custDataLst>
              </p:nvPr>
            </p:nvSpPr>
            <p:spPr>
              <a:xfrm>
                <a:off x="8565316" y="5351752"/>
                <a:ext cx="43119" cy="9078"/>
              </a:xfrm>
              <a:custGeom>
                <a:avLst/>
                <a:gdLst/>
                <a:ahLst/>
                <a:cxnLst>
                  <a:cxn ang="0">
                    <a:pos x="35719" y="0"/>
                  </a:cxn>
                  <a:cxn ang="0">
                    <a:pos x="28831" y="618"/>
                  </a:cxn>
                  <a:cxn ang="0">
                    <a:pos x="20921" y="2888"/>
                  </a:cxn>
                  <a:cxn ang="0">
                    <a:pos x="0" y="8665"/>
                  </a:cxn>
                  <a:cxn ang="0">
                    <a:pos x="255" y="9078"/>
                  </a:cxn>
                  <a:cxn ang="0">
                    <a:pos x="22197" y="7014"/>
                  </a:cxn>
                  <a:cxn ang="0">
                    <a:pos x="30361" y="6189"/>
                  </a:cxn>
                  <a:cxn ang="0">
                    <a:pos x="36995" y="4126"/>
                  </a:cxn>
                  <a:cxn ang="0">
                    <a:pos x="43119" y="1031"/>
                  </a:cxn>
                  <a:cxn ang="0">
                    <a:pos x="43119" y="618"/>
                  </a:cxn>
                  <a:cxn ang="0">
                    <a:pos x="35719" y="0"/>
                  </a:cxn>
                </a:cxnLst>
                <a:pathLst>
                  <a:path w="169" h="44">
                    <a:moveTo>
                      <a:pt x="140" y="0"/>
                    </a:moveTo>
                    <a:cubicBezTo>
                      <a:pt x="132" y="0"/>
                      <a:pt x="122" y="1"/>
                      <a:pt x="113" y="3"/>
                    </a:cubicBezTo>
                    <a:cubicBezTo>
                      <a:pt x="103" y="6"/>
                      <a:pt x="93" y="10"/>
                      <a:pt x="82" y="14"/>
                    </a:cubicBezTo>
                    <a:cubicBezTo>
                      <a:pt x="41" y="27"/>
                      <a:pt x="0" y="42"/>
                      <a:pt x="0" y="42"/>
                    </a:cubicBezTo>
                    <a:lnTo>
                      <a:pt x="1" y="44"/>
                    </a:lnTo>
                    <a:cubicBezTo>
                      <a:pt x="1" y="44"/>
                      <a:pt x="44" y="40"/>
                      <a:pt x="87" y="34"/>
                    </a:cubicBezTo>
                    <a:cubicBezTo>
                      <a:pt x="98" y="32"/>
                      <a:pt x="109" y="32"/>
                      <a:pt x="119" y="30"/>
                    </a:cubicBezTo>
                    <a:cubicBezTo>
                      <a:pt x="129" y="27"/>
                      <a:pt x="137" y="24"/>
                      <a:pt x="145" y="20"/>
                    </a:cubicBezTo>
                    <a:cubicBezTo>
                      <a:pt x="160" y="14"/>
                      <a:pt x="169" y="5"/>
                      <a:pt x="169" y="5"/>
                    </a:cubicBezTo>
                    <a:lnTo>
                      <a:pt x="169" y="3"/>
                    </a:lnTo>
                    <a:cubicBezTo>
                      <a:pt x="169" y="3"/>
                      <a:pt x="157" y="0"/>
                      <a:pt x="140" y="0"/>
                    </a:cubicBezTo>
                  </a:path>
                </a:pathLst>
              </a:custGeom>
              <a:solidFill>
                <a:srgbClr val="F9ED60"/>
              </a:solidFill>
              <a:ln w="9525">
                <a:noFill/>
              </a:ln>
            </p:spPr>
            <p:txBody>
              <a:bodyPr/>
              <a:p>
                <a:endParaRPr lang="zh-CN" altLang="en-US"/>
              </a:p>
            </p:txBody>
          </p:sp>
          <p:sp>
            <p:nvSpPr>
              <p:cNvPr id="18514" name="Freeform 2524"/>
              <p:cNvSpPr/>
              <p:nvPr>
                <p:custDataLst>
                  <p:tags r:id="rId79"/>
                </p:custDataLst>
              </p:nvPr>
            </p:nvSpPr>
            <p:spPr>
              <a:xfrm>
                <a:off x="8585741" y="5358559"/>
                <a:ext cx="40849" cy="20425"/>
              </a:xfrm>
              <a:custGeom>
                <a:avLst/>
                <a:gdLst/>
                <a:ahLst/>
                <a:cxnLst>
                  <a:cxn ang="0">
                    <a:pos x="33174" y="1008"/>
                  </a:cxn>
                  <a:cxn ang="0">
                    <a:pos x="26489" y="3278"/>
                  </a:cxn>
                  <a:cxn ang="0">
                    <a:pos x="19310" y="7564"/>
                  </a:cxn>
                  <a:cxn ang="0">
                    <a:pos x="5694" y="15633"/>
                  </a:cxn>
                  <a:cxn ang="0">
                    <a:pos x="0" y="19668"/>
                  </a:cxn>
                  <a:cxn ang="0">
                    <a:pos x="247" y="20425"/>
                  </a:cxn>
                  <a:cxn ang="0">
                    <a:pos x="6684" y="17903"/>
                  </a:cxn>
                  <a:cxn ang="0">
                    <a:pos x="21290" y="12355"/>
                  </a:cxn>
                  <a:cxn ang="0">
                    <a:pos x="29213" y="9582"/>
                  </a:cxn>
                  <a:cxn ang="0">
                    <a:pos x="35402" y="5799"/>
                  </a:cxn>
                  <a:cxn ang="0">
                    <a:pos x="40849" y="756"/>
                  </a:cxn>
                  <a:cxn ang="0">
                    <a:pos x="40601" y="0"/>
                  </a:cxn>
                  <a:cxn ang="0">
                    <a:pos x="33174" y="1008"/>
                  </a:cxn>
                </a:cxnLst>
                <a:pathLst>
                  <a:path w="165" h="81">
                    <a:moveTo>
                      <a:pt x="134" y="4"/>
                    </a:moveTo>
                    <a:cubicBezTo>
                      <a:pt x="126" y="6"/>
                      <a:pt x="116" y="9"/>
                      <a:pt x="107" y="13"/>
                    </a:cubicBezTo>
                    <a:cubicBezTo>
                      <a:pt x="97" y="18"/>
                      <a:pt x="87" y="25"/>
                      <a:pt x="78" y="30"/>
                    </a:cubicBezTo>
                    <a:cubicBezTo>
                      <a:pt x="58" y="42"/>
                      <a:pt x="38" y="53"/>
                      <a:pt x="23" y="62"/>
                    </a:cubicBezTo>
                    <a:cubicBezTo>
                      <a:pt x="9" y="71"/>
                      <a:pt x="0" y="78"/>
                      <a:pt x="0" y="78"/>
                    </a:cubicBezTo>
                    <a:lnTo>
                      <a:pt x="1" y="81"/>
                    </a:lnTo>
                    <a:cubicBezTo>
                      <a:pt x="1" y="81"/>
                      <a:pt x="11" y="76"/>
                      <a:pt x="27" y="71"/>
                    </a:cubicBezTo>
                    <a:cubicBezTo>
                      <a:pt x="44" y="65"/>
                      <a:pt x="65" y="57"/>
                      <a:pt x="86" y="49"/>
                    </a:cubicBezTo>
                    <a:cubicBezTo>
                      <a:pt x="97" y="45"/>
                      <a:pt x="108" y="42"/>
                      <a:pt x="118" y="38"/>
                    </a:cubicBezTo>
                    <a:cubicBezTo>
                      <a:pt x="128" y="33"/>
                      <a:pt x="136" y="28"/>
                      <a:pt x="143" y="23"/>
                    </a:cubicBezTo>
                    <a:cubicBezTo>
                      <a:pt x="157" y="13"/>
                      <a:pt x="165" y="3"/>
                      <a:pt x="165" y="3"/>
                    </a:cubicBezTo>
                    <a:lnTo>
                      <a:pt x="164" y="0"/>
                    </a:lnTo>
                    <a:cubicBezTo>
                      <a:pt x="164" y="0"/>
                      <a:pt x="151" y="0"/>
                      <a:pt x="134" y="4"/>
                    </a:cubicBezTo>
                    <a:close/>
                  </a:path>
                </a:pathLst>
              </a:custGeom>
              <a:solidFill>
                <a:srgbClr val="F9ED60"/>
              </a:solidFill>
              <a:ln w="9525">
                <a:noFill/>
              </a:ln>
            </p:spPr>
            <p:txBody>
              <a:bodyPr/>
              <a:p>
                <a:endParaRPr lang="zh-CN" altLang="en-US"/>
              </a:p>
            </p:txBody>
          </p:sp>
          <p:sp>
            <p:nvSpPr>
              <p:cNvPr id="18515" name="Freeform 2525"/>
              <p:cNvSpPr/>
              <p:nvPr>
                <p:custDataLst>
                  <p:tags r:id="rId80"/>
                </p:custDataLst>
              </p:nvPr>
            </p:nvSpPr>
            <p:spPr>
              <a:xfrm>
                <a:off x="8642475" y="5317710"/>
                <a:ext cx="38580" cy="6809"/>
              </a:xfrm>
              <a:custGeom>
                <a:avLst/>
                <a:gdLst/>
                <a:ahLst/>
                <a:cxnLst>
                  <a:cxn ang="0">
                    <a:pos x="26764" y="234"/>
                  </a:cxn>
                  <a:cxn ang="0">
                    <a:pos x="19531" y="234"/>
                  </a:cxn>
                  <a:cxn ang="0">
                    <a:pos x="0" y="469"/>
                  </a:cxn>
                  <a:cxn ang="0">
                    <a:pos x="0" y="939"/>
                  </a:cxn>
                  <a:cxn ang="0">
                    <a:pos x="19048" y="5165"/>
                  </a:cxn>
                  <a:cxn ang="0">
                    <a:pos x="26041" y="6574"/>
                  </a:cxn>
                  <a:cxn ang="0">
                    <a:pos x="32310" y="6574"/>
                  </a:cxn>
                  <a:cxn ang="0">
                    <a:pos x="38580" y="5165"/>
                  </a:cxn>
                  <a:cxn ang="0">
                    <a:pos x="38580" y="4461"/>
                  </a:cxn>
                  <a:cxn ang="0">
                    <a:pos x="32793" y="1643"/>
                  </a:cxn>
                  <a:cxn ang="0">
                    <a:pos x="26764" y="234"/>
                  </a:cxn>
                </a:cxnLst>
                <a:pathLst>
                  <a:path w="160" h="28">
                    <a:moveTo>
                      <a:pt x="111" y="1"/>
                    </a:moveTo>
                    <a:cubicBezTo>
                      <a:pt x="102" y="1"/>
                      <a:pt x="92" y="2"/>
                      <a:pt x="81" y="1"/>
                    </a:cubicBezTo>
                    <a:cubicBezTo>
                      <a:pt x="41" y="0"/>
                      <a:pt x="0" y="2"/>
                      <a:pt x="0" y="2"/>
                    </a:cubicBezTo>
                    <a:lnTo>
                      <a:pt x="0" y="4"/>
                    </a:lnTo>
                    <a:cubicBezTo>
                      <a:pt x="0" y="4"/>
                      <a:pt x="40" y="14"/>
                      <a:pt x="79" y="22"/>
                    </a:cubicBezTo>
                    <a:cubicBezTo>
                      <a:pt x="89" y="24"/>
                      <a:pt x="99" y="27"/>
                      <a:pt x="108" y="28"/>
                    </a:cubicBezTo>
                    <a:cubicBezTo>
                      <a:pt x="118" y="29"/>
                      <a:pt x="127" y="29"/>
                      <a:pt x="134" y="28"/>
                    </a:cubicBezTo>
                    <a:cubicBezTo>
                      <a:pt x="150" y="26"/>
                      <a:pt x="160" y="22"/>
                      <a:pt x="160" y="22"/>
                    </a:cubicBezTo>
                    <a:lnTo>
                      <a:pt x="160" y="19"/>
                    </a:lnTo>
                    <a:cubicBezTo>
                      <a:pt x="160" y="19"/>
                      <a:pt x="151" y="12"/>
                      <a:pt x="136" y="7"/>
                    </a:cubicBezTo>
                    <a:cubicBezTo>
                      <a:pt x="129" y="5"/>
                      <a:pt x="121" y="2"/>
                      <a:pt x="111" y="1"/>
                    </a:cubicBezTo>
                  </a:path>
                </a:pathLst>
              </a:custGeom>
              <a:solidFill>
                <a:srgbClr val="F9ED60"/>
              </a:solidFill>
              <a:ln w="9525">
                <a:noFill/>
              </a:ln>
            </p:spPr>
            <p:txBody>
              <a:bodyPr/>
              <a:p>
                <a:endParaRPr lang="zh-CN" altLang="en-US"/>
              </a:p>
            </p:txBody>
          </p:sp>
          <p:sp>
            <p:nvSpPr>
              <p:cNvPr id="18516" name="Freeform 2526"/>
              <p:cNvSpPr/>
              <p:nvPr>
                <p:custDataLst>
                  <p:tags r:id="rId81"/>
                </p:custDataLst>
              </p:nvPr>
            </p:nvSpPr>
            <p:spPr>
              <a:xfrm>
                <a:off x="8637936" y="5338135"/>
                <a:ext cx="29503" cy="11348"/>
              </a:xfrm>
              <a:custGeom>
                <a:avLst/>
                <a:gdLst/>
                <a:ahLst/>
                <a:cxnLst>
                  <a:cxn ang="0">
                    <a:pos x="23752" y="236"/>
                  </a:cxn>
                  <a:cxn ang="0">
                    <a:pos x="19001" y="1182"/>
                  </a:cxn>
                  <a:cxn ang="0">
                    <a:pos x="13751" y="3782"/>
                  </a:cxn>
                  <a:cxn ang="0">
                    <a:pos x="0" y="10875"/>
                  </a:cxn>
                  <a:cxn ang="0">
                    <a:pos x="250" y="11348"/>
                  </a:cxn>
                  <a:cxn ang="0">
                    <a:pos x="15501" y="8274"/>
                  </a:cxn>
                  <a:cxn ang="0">
                    <a:pos x="21252" y="7092"/>
                  </a:cxn>
                  <a:cxn ang="0">
                    <a:pos x="25502" y="4728"/>
                  </a:cxn>
                  <a:cxn ang="0">
                    <a:pos x="29503" y="1182"/>
                  </a:cxn>
                  <a:cxn ang="0">
                    <a:pos x="29252" y="709"/>
                  </a:cxn>
                  <a:cxn ang="0">
                    <a:pos x="23752" y="236"/>
                  </a:cxn>
                </a:cxnLst>
                <a:pathLst>
                  <a:path w="118" h="48">
                    <a:moveTo>
                      <a:pt x="95" y="1"/>
                    </a:moveTo>
                    <a:cubicBezTo>
                      <a:pt x="89" y="1"/>
                      <a:pt x="82" y="2"/>
                      <a:pt x="76" y="5"/>
                    </a:cubicBezTo>
                    <a:cubicBezTo>
                      <a:pt x="69" y="8"/>
                      <a:pt x="62" y="12"/>
                      <a:pt x="55" y="16"/>
                    </a:cubicBezTo>
                    <a:cubicBezTo>
                      <a:pt x="27" y="30"/>
                      <a:pt x="0" y="46"/>
                      <a:pt x="0" y="46"/>
                    </a:cubicBezTo>
                    <a:lnTo>
                      <a:pt x="1" y="48"/>
                    </a:lnTo>
                    <a:cubicBezTo>
                      <a:pt x="1" y="48"/>
                      <a:pt x="32" y="43"/>
                      <a:pt x="62" y="35"/>
                    </a:cubicBezTo>
                    <a:cubicBezTo>
                      <a:pt x="70" y="34"/>
                      <a:pt x="78" y="33"/>
                      <a:pt x="85" y="30"/>
                    </a:cubicBezTo>
                    <a:cubicBezTo>
                      <a:pt x="92" y="28"/>
                      <a:pt x="98" y="24"/>
                      <a:pt x="102" y="20"/>
                    </a:cubicBezTo>
                    <a:cubicBezTo>
                      <a:pt x="112" y="13"/>
                      <a:pt x="118" y="5"/>
                      <a:pt x="118" y="5"/>
                    </a:cubicBezTo>
                    <a:lnTo>
                      <a:pt x="117" y="3"/>
                    </a:lnTo>
                    <a:cubicBezTo>
                      <a:pt x="117" y="3"/>
                      <a:pt x="107" y="0"/>
                      <a:pt x="95" y="1"/>
                    </a:cubicBezTo>
                  </a:path>
                </a:pathLst>
              </a:custGeom>
              <a:solidFill>
                <a:srgbClr val="F9ED60"/>
              </a:solidFill>
              <a:ln w="9525">
                <a:noFill/>
              </a:ln>
            </p:spPr>
            <p:txBody>
              <a:bodyPr/>
              <a:p>
                <a:endParaRPr lang="zh-CN" altLang="en-US"/>
              </a:p>
            </p:txBody>
          </p:sp>
          <p:sp>
            <p:nvSpPr>
              <p:cNvPr id="18517" name="Freeform 2527"/>
              <p:cNvSpPr/>
              <p:nvPr>
                <p:custDataLst>
                  <p:tags r:id="rId82"/>
                </p:custDataLst>
              </p:nvPr>
            </p:nvSpPr>
            <p:spPr>
              <a:xfrm>
                <a:off x="8701479" y="5442528"/>
                <a:ext cx="13616" cy="52197"/>
              </a:xfrm>
              <a:custGeom>
                <a:avLst/>
                <a:gdLst/>
                <a:ahLst/>
                <a:cxnLst>
                  <a:cxn ang="0">
                    <a:pos x="12378" y="0"/>
                  </a:cxn>
                  <a:cxn ang="0">
                    <a:pos x="8417" y="7421"/>
                  </a:cxn>
                  <a:cxn ang="0">
                    <a:pos x="5693" y="15584"/>
                  </a:cxn>
                  <a:cxn ang="0">
                    <a:pos x="3961" y="25480"/>
                  </a:cxn>
                  <a:cxn ang="0">
                    <a:pos x="0" y="51949"/>
                  </a:cxn>
                  <a:cxn ang="0">
                    <a:pos x="495" y="52197"/>
                  </a:cxn>
                  <a:cxn ang="0">
                    <a:pos x="9159" y="26716"/>
                  </a:cxn>
                  <a:cxn ang="0">
                    <a:pos x="12130" y="17316"/>
                  </a:cxn>
                  <a:cxn ang="0">
                    <a:pos x="13368" y="8658"/>
                  </a:cxn>
                  <a:cxn ang="0">
                    <a:pos x="13120" y="0"/>
                  </a:cxn>
                  <a:cxn ang="0">
                    <a:pos x="12378" y="0"/>
                  </a:cxn>
                </a:cxnLst>
                <a:pathLst>
                  <a:path w="55" h="211">
                    <a:moveTo>
                      <a:pt x="50" y="0"/>
                    </a:moveTo>
                    <a:cubicBezTo>
                      <a:pt x="50" y="0"/>
                      <a:pt x="42" y="11"/>
                      <a:pt x="34" y="30"/>
                    </a:cubicBezTo>
                    <a:cubicBezTo>
                      <a:pt x="30" y="40"/>
                      <a:pt x="26" y="51"/>
                      <a:pt x="23" y="63"/>
                    </a:cubicBezTo>
                    <a:cubicBezTo>
                      <a:pt x="20" y="76"/>
                      <a:pt x="19" y="89"/>
                      <a:pt x="16" y="103"/>
                    </a:cubicBezTo>
                    <a:cubicBezTo>
                      <a:pt x="7" y="156"/>
                      <a:pt x="0" y="210"/>
                      <a:pt x="0" y="210"/>
                    </a:cubicBezTo>
                    <a:lnTo>
                      <a:pt x="2" y="211"/>
                    </a:lnTo>
                    <a:cubicBezTo>
                      <a:pt x="2" y="211"/>
                      <a:pt x="21" y="160"/>
                      <a:pt x="37" y="108"/>
                    </a:cubicBezTo>
                    <a:cubicBezTo>
                      <a:pt x="41" y="95"/>
                      <a:pt x="46" y="82"/>
                      <a:pt x="49" y="70"/>
                    </a:cubicBezTo>
                    <a:cubicBezTo>
                      <a:pt x="52" y="57"/>
                      <a:pt x="53" y="46"/>
                      <a:pt x="54" y="35"/>
                    </a:cubicBezTo>
                    <a:cubicBezTo>
                      <a:pt x="55" y="15"/>
                      <a:pt x="53" y="0"/>
                      <a:pt x="53" y="0"/>
                    </a:cubicBezTo>
                    <a:lnTo>
                      <a:pt x="50" y="0"/>
                    </a:lnTo>
                  </a:path>
                </a:pathLst>
              </a:custGeom>
              <a:solidFill>
                <a:srgbClr val="F9ED60"/>
              </a:solidFill>
              <a:ln w="9525">
                <a:noFill/>
              </a:ln>
            </p:spPr>
            <p:txBody>
              <a:bodyPr/>
              <a:p>
                <a:endParaRPr lang="zh-CN" altLang="en-US"/>
              </a:p>
            </p:txBody>
          </p:sp>
          <p:sp>
            <p:nvSpPr>
              <p:cNvPr id="18518" name="Freeform 2528"/>
              <p:cNvSpPr/>
              <p:nvPr>
                <p:custDataLst>
                  <p:tags r:id="rId83"/>
                </p:custDataLst>
              </p:nvPr>
            </p:nvSpPr>
            <p:spPr>
              <a:xfrm>
                <a:off x="8728712" y="5422102"/>
                <a:ext cx="6809" cy="54465"/>
              </a:xfrm>
              <a:custGeom>
                <a:avLst/>
                <a:gdLst/>
                <a:ahLst/>
                <a:cxnLst>
                  <a:cxn ang="0">
                    <a:pos x="5271" y="0"/>
                  </a:cxn>
                  <a:cxn ang="0">
                    <a:pos x="4832" y="0"/>
                  </a:cxn>
                  <a:cxn ang="0">
                    <a:pos x="1976" y="8379"/>
                  </a:cxn>
                  <a:cxn ang="0">
                    <a:pos x="658" y="17004"/>
                  </a:cxn>
                  <a:cxn ang="0">
                    <a:pos x="439" y="27109"/>
                  </a:cxn>
                  <a:cxn ang="0">
                    <a:pos x="0" y="54465"/>
                  </a:cxn>
                  <a:cxn ang="0">
                    <a:pos x="658" y="54465"/>
                  </a:cxn>
                  <a:cxn ang="0">
                    <a:pos x="5051" y="27602"/>
                  </a:cxn>
                  <a:cxn ang="0">
                    <a:pos x="6589" y="17497"/>
                  </a:cxn>
                  <a:cxn ang="0">
                    <a:pos x="6589" y="8872"/>
                  </a:cxn>
                  <a:cxn ang="0">
                    <a:pos x="5271" y="0"/>
                  </a:cxn>
                </a:cxnLst>
                <a:pathLst>
                  <a:path w="31" h="221">
                    <a:moveTo>
                      <a:pt x="24" y="0"/>
                    </a:moveTo>
                    <a:lnTo>
                      <a:pt x="22" y="0"/>
                    </a:lnTo>
                    <a:cubicBezTo>
                      <a:pt x="22" y="0"/>
                      <a:pt x="15" y="13"/>
                      <a:pt x="9" y="34"/>
                    </a:cubicBezTo>
                    <a:cubicBezTo>
                      <a:pt x="7" y="44"/>
                      <a:pt x="4" y="56"/>
                      <a:pt x="3" y="69"/>
                    </a:cubicBezTo>
                    <a:cubicBezTo>
                      <a:pt x="2" y="82"/>
                      <a:pt x="2" y="96"/>
                      <a:pt x="2" y="110"/>
                    </a:cubicBezTo>
                    <a:cubicBezTo>
                      <a:pt x="0" y="165"/>
                      <a:pt x="0" y="221"/>
                      <a:pt x="0" y="221"/>
                    </a:cubicBezTo>
                    <a:lnTo>
                      <a:pt x="3" y="221"/>
                    </a:lnTo>
                    <a:cubicBezTo>
                      <a:pt x="3" y="221"/>
                      <a:pt x="14" y="166"/>
                      <a:pt x="23" y="112"/>
                    </a:cubicBezTo>
                    <a:cubicBezTo>
                      <a:pt x="25" y="98"/>
                      <a:pt x="28" y="84"/>
                      <a:pt x="30" y="71"/>
                    </a:cubicBezTo>
                    <a:cubicBezTo>
                      <a:pt x="31" y="58"/>
                      <a:pt x="31" y="46"/>
                      <a:pt x="30" y="36"/>
                    </a:cubicBezTo>
                    <a:cubicBezTo>
                      <a:pt x="29" y="15"/>
                      <a:pt x="24" y="0"/>
                      <a:pt x="24" y="0"/>
                    </a:cubicBezTo>
                  </a:path>
                </a:pathLst>
              </a:custGeom>
              <a:solidFill>
                <a:srgbClr val="F9ED60"/>
              </a:solidFill>
              <a:ln w="9525">
                <a:noFill/>
              </a:ln>
            </p:spPr>
            <p:txBody>
              <a:bodyPr/>
              <a:p>
                <a:endParaRPr lang="zh-CN" altLang="en-US"/>
              </a:p>
            </p:txBody>
          </p:sp>
          <p:sp>
            <p:nvSpPr>
              <p:cNvPr id="18519" name="Freeform 2529"/>
              <p:cNvSpPr/>
              <p:nvPr>
                <p:custDataLst>
                  <p:tags r:id="rId84"/>
                </p:custDataLst>
              </p:nvPr>
            </p:nvSpPr>
            <p:spPr>
              <a:xfrm>
                <a:off x="8744599" y="5453874"/>
                <a:ext cx="6809" cy="43119"/>
              </a:xfrm>
              <a:custGeom>
                <a:avLst/>
                <a:gdLst/>
                <a:ahLst/>
                <a:cxnLst>
                  <a:cxn ang="0">
                    <a:pos x="3278" y="0"/>
                  </a:cxn>
                  <a:cxn ang="0">
                    <a:pos x="2774" y="0"/>
                  </a:cxn>
                  <a:cxn ang="0">
                    <a:pos x="756" y="6729"/>
                  </a:cxn>
                  <a:cxn ang="0">
                    <a:pos x="0" y="13708"/>
                  </a:cxn>
                  <a:cxn ang="0">
                    <a:pos x="1008" y="21684"/>
                  </a:cxn>
                  <a:cxn ang="0">
                    <a:pos x="4034" y="43119"/>
                  </a:cxn>
                  <a:cxn ang="0">
                    <a:pos x="4791" y="43119"/>
                  </a:cxn>
                  <a:cxn ang="0">
                    <a:pos x="6304" y="21434"/>
                  </a:cxn>
                  <a:cxn ang="0">
                    <a:pos x="6809" y="13459"/>
                  </a:cxn>
                  <a:cxn ang="0">
                    <a:pos x="5800" y="6729"/>
                  </a:cxn>
                  <a:cxn ang="0">
                    <a:pos x="3278" y="0"/>
                  </a:cxn>
                </a:cxnLst>
                <a:pathLst>
                  <a:path w="27" h="173">
                    <a:moveTo>
                      <a:pt x="13" y="0"/>
                    </a:moveTo>
                    <a:lnTo>
                      <a:pt x="11" y="0"/>
                    </a:lnTo>
                    <a:cubicBezTo>
                      <a:pt x="11" y="0"/>
                      <a:pt x="5" y="11"/>
                      <a:pt x="3" y="27"/>
                    </a:cubicBezTo>
                    <a:cubicBezTo>
                      <a:pt x="1" y="35"/>
                      <a:pt x="0" y="45"/>
                      <a:pt x="0" y="55"/>
                    </a:cubicBezTo>
                    <a:cubicBezTo>
                      <a:pt x="1" y="65"/>
                      <a:pt x="3" y="76"/>
                      <a:pt x="4" y="87"/>
                    </a:cubicBezTo>
                    <a:cubicBezTo>
                      <a:pt x="9" y="130"/>
                      <a:pt x="16" y="173"/>
                      <a:pt x="16" y="173"/>
                    </a:cubicBezTo>
                    <a:lnTo>
                      <a:pt x="19" y="173"/>
                    </a:lnTo>
                    <a:cubicBezTo>
                      <a:pt x="19" y="173"/>
                      <a:pt x="23" y="130"/>
                      <a:pt x="25" y="86"/>
                    </a:cubicBezTo>
                    <a:cubicBezTo>
                      <a:pt x="26" y="75"/>
                      <a:pt x="27" y="64"/>
                      <a:pt x="27" y="54"/>
                    </a:cubicBezTo>
                    <a:cubicBezTo>
                      <a:pt x="27" y="44"/>
                      <a:pt x="25" y="35"/>
                      <a:pt x="23" y="27"/>
                    </a:cubicBezTo>
                    <a:cubicBezTo>
                      <a:pt x="19" y="10"/>
                      <a:pt x="13" y="0"/>
                      <a:pt x="13" y="0"/>
                    </a:cubicBezTo>
                  </a:path>
                </a:pathLst>
              </a:custGeom>
              <a:solidFill>
                <a:srgbClr val="F9ED60"/>
              </a:solidFill>
              <a:ln w="9525">
                <a:noFill/>
              </a:ln>
            </p:spPr>
            <p:txBody>
              <a:bodyPr/>
              <a:p>
                <a:endParaRPr lang="zh-CN" altLang="en-US"/>
              </a:p>
            </p:txBody>
          </p:sp>
          <p:sp>
            <p:nvSpPr>
              <p:cNvPr id="18520" name="Freeform 2530"/>
              <p:cNvSpPr/>
              <p:nvPr>
                <p:custDataLst>
                  <p:tags r:id="rId85"/>
                </p:custDataLst>
              </p:nvPr>
            </p:nvSpPr>
            <p:spPr>
              <a:xfrm>
                <a:off x="8758215" y="5437989"/>
                <a:ext cx="11348" cy="43119"/>
              </a:xfrm>
              <a:custGeom>
                <a:avLst/>
                <a:gdLst/>
                <a:ahLst/>
                <a:cxnLst>
                  <a:cxn ang="0">
                    <a:pos x="7943" y="21075"/>
                  </a:cxn>
                  <a:cxn ang="0">
                    <a:pos x="7035" y="12838"/>
                  </a:cxn>
                  <a:cxn ang="0">
                    <a:pos x="4766" y="6298"/>
                  </a:cxn>
                  <a:cxn ang="0">
                    <a:pos x="1134" y="0"/>
                  </a:cxn>
                  <a:cxn ang="0">
                    <a:pos x="680" y="242"/>
                  </a:cxn>
                  <a:cxn ang="0">
                    <a:pos x="226" y="7509"/>
                  </a:cxn>
                  <a:cxn ang="0">
                    <a:pos x="907" y="14534"/>
                  </a:cxn>
                  <a:cxn ang="0">
                    <a:pos x="3404" y="22286"/>
                  </a:cxn>
                  <a:cxn ang="0">
                    <a:pos x="8170" y="36578"/>
                  </a:cxn>
                  <a:cxn ang="0">
                    <a:pos x="10667" y="43119"/>
                  </a:cxn>
                  <a:cxn ang="0">
                    <a:pos x="11348" y="42876"/>
                  </a:cxn>
                  <a:cxn ang="0">
                    <a:pos x="10213" y="36093"/>
                  </a:cxn>
                  <a:cxn ang="0">
                    <a:pos x="7943" y="21075"/>
                  </a:cxn>
                </a:cxnLst>
                <a:pathLst>
                  <a:path w="50" h="178">
                    <a:moveTo>
                      <a:pt x="35" y="87"/>
                    </a:moveTo>
                    <a:cubicBezTo>
                      <a:pt x="34" y="75"/>
                      <a:pt x="33" y="64"/>
                      <a:pt x="31" y="53"/>
                    </a:cubicBezTo>
                    <a:cubicBezTo>
                      <a:pt x="28" y="43"/>
                      <a:pt x="24" y="34"/>
                      <a:pt x="21" y="26"/>
                    </a:cubicBezTo>
                    <a:cubicBezTo>
                      <a:pt x="14" y="10"/>
                      <a:pt x="5" y="0"/>
                      <a:pt x="5" y="0"/>
                    </a:cubicBezTo>
                    <a:lnTo>
                      <a:pt x="3" y="1"/>
                    </a:lnTo>
                    <a:cubicBezTo>
                      <a:pt x="3" y="1"/>
                      <a:pt x="0" y="13"/>
                      <a:pt x="1" y="31"/>
                    </a:cubicBezTo>
                    <a:cubicBezTo>
                      <a:pt x="1" y="39"/>
                      <a:pt x="2" y="49"/>
                      <a:pt x="4" y="60"/>
                    </a:cubicBezTo>
                    <a:cubicBezTo>
                      <a:pt x="7" y="70"/>
                      <a:pt x="12" y="81"/>
                      <a:pt x="15" y="92"/>
                    </a:cubicBezTo>
                    <a:cubicBezTo>
                      <a:pt x="23" y="113"/>
                      <a:pt x="30" y="135"/>
                      <a:pt x="36" y="151"/>
                    </a:cubicBezTo>
                    <a:cubicBezTo>
                      <a:pt x="42" y="167"/>
                      <a:pt x="47" y="178"/>
                      <a:pt x="47" y="178"/>
                    </a:cubicBezTo>
                    <a:lnTo>
                      <a:pt x="50" y="177"/>
                    </a:lnTo>
                    <a:cubicBezTo>
                      <a:pt x="50" y="177"/>
                      <a:pt x="47" y="166"/>
                      <a:pt x="45" y="149"/>
                    </a:cubicBezTo>
                    <a:cubicBezTo>
                      <a:pt x="43" y="132"/>
                      <a:pt x="39" y="109"/>
                      <a:pt x="35" y="87"/>
                    </a:cubicBezTo>
                  </a:path>
                </a:pathLst>
              </a:custGeom>
              <a:solidFill>
                <a:srgbClr val="F9ED60"/>
              </a:solidFill>
              <a:ln w="9525">
                <a:noFill/>
              </a:ln>
            </p:spPr>
            <p:txBody>
              <a:bodyPr/>
              <a:p>
                <a:endParaRPr lang="zh-CN" altLang="en-US"/>
              </a:p>
            </p:txBody>
          </p:sp>
          <p:sp>
            <p:nvSpPr>
              <p:cNvPr id="18521" name="Freeform 2531"/>
              <p:cNvSpPr/>
              <p:nvPr>
                <p:custDataLst>
                  <p:tags r:id="rId86"/>
                </p:custDataLst>
              </p:nvPr>
            </p:nvSpPr>
            <p:spPr>
              <a:xfrm>
                <a:off x="8721905" y="5374446"/>
                <a:ext cx="13616" cy="38580"/>
              </a:xfrm>
              <a:custGeom>
                <a:avLst/>
                <a:gdLst/>
                <a:ahLst/>
                <a:cxnLst>
                  <a:cxn ang="0">
                    <a:pos x="12331" y="0"/>
                  </a:cxn>
                  <a:cxn ang="0">
                    <a:pos x="8220" y="5260"/>
                  </a:cxn>
                  <a:cxn ang="0">
                    <a:pos x="5395" y="11273"/>
                  </a:cxn>
                  <a:cxn ang="0">
                    <a:pos x="4110" y="18538"/>
                  </a:cxn>
                  <a:cxn ang="0">
                    <a:pos x="0" y="38580"/>
                  </a:cxn>
                  <a:cxn ang="0">
                    <a:pos x="770" y="38580"/>
                  </a:cxn>
                  <a:cxn ang="0">
                    <a:pos x="8991" y="20041"/>
                  </a:cxn>
                  <a:cxn ang="0">
                    <a:pos x="12074" y="13277"/>
                  </a:cxn>
                  <a:cxn ang="0">
                    <a:pos x="13359" y="6764"/>
                  </a:cxn>
                  <a:cxn ang="0">
                    <a:pos x="13102" y="250"/>
                  </a:cxn>
                  <a:cxn ang="0">
                    <a:pos x="12331" y="0"/>
                  </a:cxn>
                </a:cxnLst>
                <a:pathLst>
                  <a:path w="52" h="154">
                    <a:moveTo>
                      <a:pt x="48" y="0"/>
                    </a:moveTo>
                    <a:cubicBezTo>
                      <a:pt x="48" y="0"/>
                      <a:pt x="40" y="8"/>
                      <a:pt x="32" y="21"/>
                    </a:cubicBezTo>
                    <a:cubicBezTo>
                      <a:pt x="28" y="28"/>
                      <a:pt x="24" y="36"/>
                      <a:pt x="21" y="45"/>
                    </a:cubicBezTo>
                    <a:cubicBezTo>
                      <a:pt x="19" y="54"/>
                      <a:pt x="18" y="64"/>
                      <a:pt x="16" y="74"/>
                    </a:cubicBezTo>
                    <a:cubicBezTo>
                      <a:pt x="7" y="113"/>
                      <a:pt x="0" y="154"/>
                      <a:pt x="0" y="154"/>
                    </a:cubicBezTo>
                    <a:lnTo>
                      <a:pt x="3" y="154"/>
                    </a:lnTo>
                    <a:cubicBezTo>
                      <a:pt x="3" y="154"/>
                      <a:pt x="20" y="118"/>
                      <a:pt x="35" y="80"/>
                    </a:cubicBezTo>
                    <a:cubicBezTo>
                      <a:pt x="39" y="71"/>
                      <a:pt x="44" y="62"/>
                      <a:pt x="47" y="53"/>
                    </a:cubicBezTo>
                    <a:cubicBezTo>
                      <a:pt x="50" y="44"/>
                      <a:pt x="51" y="35"/>
                      <a:pt x="52" y="27"/>
                    </a:cubicBezTo>
                    <a:cubicBezTo>
                      <a:pt x="53" y="12"/>
                      <a:pt x="51" y="1"/>
                      <a:pt x="51" y="1"/>
                    </a:cubicBezTo>
                    <a:lnTo>
                      <a:pt x="48" y="0"/>
                    </a:lnTo>
                    <a:close/>
                  </a:path>
                </a:pathLst>
              </a:custGeom>
              <a:solidFill>
                <a:srgbClr val="F9ED60"/>
              </a:solidFill>
              <a:ln w="9525">
                <a:noFill/>
              </a:ln>
            </p:spPr>
            <p:txBody>
              <a:bodyPr/>
              <a:p>
                <a:endParaRPr lang="zh-CN" altLang="en-US"/>
              </a:p>
            </p:txBody>
          </p:sp>
          <p:sp>
            <p:nvSpPr>
              <p:cNvPr id="18522" name="Freeform 2532"/>
              <p:cNvSpPr/>
              <p:nvPr>
                <p:custDataLst>
                  <p:tags r:id="rId87"/>
                </p:custDataLst>
              </p:nvPr>
            </p:nvSpPr>
            <p:spPr>
              <a:xfrm>
                <a:off x="8744599" y="5392601"/>
                <a:ext cx="6809" cy="29503"/>
              </a:xfrm>
              <a:custGeom>
                <a:avLst/>
                <a:gdLst/>
                <a:ahLst/>
                <a:cxnLst>
                  <a:cxn ang="0">
                    <a:pos x="6355" y="8874"/>
                  </a:cxn>
                  <a:cxn ang="0">
                    <a:pos x="4766" y="4317"/>
                  </a:cxn>
                  <a:cxn ang="0">
                    <a:pos x="2042" y="0"/>
                  </a:cxn>
                  <a:cxn ang="0">
                    <a:pos x="1588" y="0"/>
                  </a:cxn>
                  <a:cxn ang="0">
                    <a:pos x="226" y="5037"/>
                  </a:cxn>
                  <a:cxn ang="0">
                    <a:pos x="226" y="9834"/>
                  </a:cxn>
                  <a:cxn ang="0">
                    <a:pos x="1815" y="15111"/>
                  </a:cxn>
                  <a:cxn ang="0">
                    <a:pos x="5901" y="29503"/>
                  </a:cxn>
                  <a:cxn ang="0">
                    <a:pos x="6582" y="29503"/>
                  </a:cxn>
                  <a:cxn ang="0">
                    <a:pos x="6355" y="14391"/>
                  </a:cxn>
                  <a:cxn ang="0">
                    <a:pos x="6355" y="8874"/>
                  </a:cxn>
                </a:cxnLst>
                <a:pathLst>
                  <a:path w="30" h="123">
                    <a:moveTo>
                      <a:pt x="28" y="37"/>
                    </a:moveTo>
                    <a:cubicBezTo>
                      <a:pt x="26" y="30"/>
                      <a:pt x="24" y="23"/>
                      <a:pt x="21" y="18"/>
                    </a:cubicBezTo>
                    <a:cubicBezTo>
                      <a:pt x="16" y="7"/>
                      <a:pt x="9" y="0"/>
                      <a:pt x="9" y="0"/>
                    </a:cubicBezTo>
                    <a:lnTo>
                      <a:pt x="7" y="0"/>
                    </a:lnTo>
                    <a:cubicBezTo>
                      <a:pt x="7" y="0"/>
                      <a:pt x="2" y="9"/>
                      <a:pt x="1" y="21"/>
                    </a:cubicBezTo>
                    <a:cubicBezTo>
                      <a:pt x="0" y="27"/>
                      <a:pt x="0" y="34"/>
                      <a:pt x="1" y="41"/>
                    </a:cubicBezTo>
                    <a:cubicBezTo>
                      <a:pt x="2" y="48"/>
                      <a:pt x="5" y="56"/>
                      <a:pt x="8" y="63"/>
                    </a:cubicBezTo>
                    <a:cubicBezTo>
                      <a:pt x="16" y="94"/>
                      <a:pt x="26" y="123"/>
                      <a:pt x="26" y="123"/>
                    </a:cubicBezTo>
                    <a:lnTo>
                      <a:pt x="29" y="123"/>
                    </a:lnTo>
                    <a:cubicBezTo>
                      <a:pt x="29" y="123"/>
                      <a:pt x="30" y="91"/>
                      <a:pt x="28" y="60"/>
                    </a:cubicBezTo>
                    <a:cubicBezTo>
                      <a:pt x="28" y="52"/>
                      <a:pt x="28" y="44"/>
                      <a:pt x="28" y="37"/>
                    </a:cubicBezTo>
                  </a:path>
                </a:pathLst>
              </a:custGeom>
              <a:solidFill>
                <a:srgbClr val="F9ED60"/>
              </a:solidFill>
              <a:ln w="9525">
                <a:noFill/>
              </a:ln>
            </p:spPr>
            <p:txBody>
              <a:bodyPr/>
              <a:p>
                <a:endParaRPr lang="zh-CN" altLang="en-US"/>
              </a:p>
            </p:txBody>
          </p:sp>
          <p:sp>
            <p:nvSpPr>
              <p:cNvPr id="18523" name="Freeform 2533"/>
              <p:cNvSpPr/>
              <p:nvPr>
                <p:custDataLst>
                  <p:tags r:id="rId88"/>
                </p:custDataLst>
              </p:nvPr>
            </p:nvSpPr>
            <p:spPr>
              <a:xfrm>
                <a:off x="8803603" y="5156584"/>
                <a:ext cx="29503" cy="45388"/>
              </a:xfrm>
              <a:custGeom>
                <a:avLst/>
                <a:gdLst/>
                <a:ahLst/>
                <a:cxnLst>
                  <a:cxn ang="0">
                    <a:pos x="12396" y="21213"/>
                  </a:cxn>
                  <a:cxn ang="0">
                    <a:pos x="6446" y="29107"/>
                  </a:cxn>
                  <a:cxn ang="0">
                    <a:pos x="2479" y="36754"/>
                  </a:cxn>
                  <a:cxn ang="0">
                    <a:pos x="0" y="44894"/>
                  </a:cxn>
                  <a:cxn ang="0">
                    <a:pos x="495" y="45388"/>
                  </a:cxn>
                  <a:cxn ang="0">
                    <a:pos x="6941" y="39467"/>
                  </a:cxn>
                  <a:cxn ang="0">
                    <a:pos x="12148" y="32807"/>
                  </a:cxn>
                  <a:cxn ang="0">
                    <a:pos x="16858" y="23927"/>
                  </a:cxn>
                  <a:cxn ang="0">
                    <a:pos x="29503" y="246"/>
                  </a:cxn>
                  <a:cxn ang="0">
                    <a:pos x="28759" y="0"/>
                  </a:cxn>
                  <a:cxn ang="0">
                    <a:pos x="12396" y="21213"/>
                  </a:cxn>
                </a:cxnLst>
                <a:pathLst>
                  <a:path w="119" h="184">
                    <a:moveTo>
                      <a:pt x="50" y="86"/>
                    </a:moveTo>
                    <a:cubicBezTo>
                      <a:pt x="42" y="97"/>
                      <a:pt x="33" y="107"/>
                      <a:pt x="26" y="118"/>
                    </a:cubicBezTo>
                    <a:cubicBezTo>
                      <a:pt x="19" y="129"/>
                      <a:pt x="14" y="139"/>
                      <a:pt x="10" y="149"/>
                    </a:cubicBezTo>
                    <a:cubicBezTo>
                      <a:pt x="2" y="168"/>
                      <a:pt x="0" y="182"/>
                      <a:pt x="0" y="182"/>
                    </a:cubicBezTo>
                    <a:lnTo>
                      <a:pt x="2" y="184"/>
                    </a:lnTo>
                    <a:cubicBezTo>
                      <a:pt x="2" y="184"/>
                      <a:pt x="14" y="175"/>
                      <a:pt x="28" y="160"/>
                    </a:cubicBezTo>
                    <a:cubicBezTo>
                      <a:pt x="35" y="152"/>
                      <a:pt x="42" y="143"/>
                      <a:pt x="49" y="133"/>
                    </a:cubicBezTo>
                    <a:cubicBezTo>
                      <a:pt x="56" y="122"/>
                      <a:pt x="61" y="109"/>
                      <a:pt x="68" y="97"/>
                    </a:cubicBezTo>
                    <a:cubicBezTo>
                      <a:pt x="94" y="50"/>
                      <a:pt x="119" y="1"/>
                      <a:pt x="119" y="1"/>
                    </a:cubicBezTo>
                    <a:lnTo>
                      <a:pt x="116" y="0"/>
                    </a:lnTo>
                    <a:cubicBezTo>
                      <a:pt x="116" y="0"/>
                      <a:pt x="82" y="42"/>
                      <a:pt x="50" y="86"/>
                    </a:cubicBezTo>
                  </a:path>
                </a:pathLst>
              </a:custGeom>
              <a:solidFill>
                <a:srgbClr val="F9ED60"/>
              </a:solidFill>
              <a:ln w="9525">
                <a:noFill/>
              </a:ln>
            </p:spPr>
            <p:txBody>
              <a:bodyPr/>
              <a:p>
                <a:endParaRPr lang="zh-CN" altLang="en-US"/>
              </a:p>
            </p:txBody>
          </p:sp>
          <p:sp>
            <p:nvSpPr>
              <p:cNvPr id="18524" name="Freeform 2534"/>
              <p:cNvSpPr/>
              <p:nvPr>
                <p:custDataLst>
                  <p:tags r:id="rId89"/>
                </p:custDataLst>
              </p:nvPr>
            </p:nvSpPr>
            <p:spPr>
              <a:xfrm>
                <a:off x="8780909" y="5165662"/>
                <a:ext cx="22694" cy="49927"/>
              </a:xfrm>
              <a:custGeom>
                <a:avLst/>
                <a:gdLst/>
                <a:ahLst/>
                <a:cxnLst>
                  <a:cxn ang="0">
                    <a:pos x="9077" y="23856"/>
                  </a:cxn>
                  <a:cxn ang="0">
                    <a:pos x="4299" y="32710"/>
                  </a:cxn>
                  <a:cxn ang="0">
                    <a:pos x="1433" y="41072"/>
                  </a:cxn>
                  <a:cxn ang="0">
                    <a:pos x="0" y="49681"/>
                  </a:cxn>
                  <a:cxn ang="0">
                    <a:pos x="477" y="49927"/>
                  </a:cxn>
                  <a:cxn ang="0">
                    <a:pos x="5972" y="43040"/>
                  </a:cxn>
                  <a:cxn ang="0">
                    <a:pos x="10272" y="35416"/>
                  </a:cxn>
                  <a:cxn ang="0">
                    <a:pos x="13616" y="26070"/>
                  </a:cxn>
                  <a:cxn ang="0">
                    <a:pos x="22694" y="491"/>
                  </a:cxn>
                  <a:cxn ang="0">
                    <a:pos x="22216" y="0"/>
                  </a:cxn>
                  <a:cxn ang="0">
                    <a:pos x="9077" y="23856"/>
                  </a:cxn>
                </a:cxnLst>
                <a:pathLst>
                  <a:path w="95" h="203">
                    <a:moveTo>
                      <a:pt x="38" y="97"/>
                    </a:moveTo>
                    <a:cubicBezTo>
                      <a:pt x="31" y="110"/>
                      <a:pt x="24" y="121"/>
                      <a:pt x="18" y="133"/>
                    </a:cubicBezTo>
                    <a:cubicBezTo>
                      <a:pt x="13" y="145"/>
                      <a:pt x="9" y="156"/>
                      <a:pt x="6" y="167"/>
                    </a:cubicBezTo>
                    <a:cubicBezTo>
                      <a:pt x="0" y="187"/>
                      <a:pt x="0" y="202"/>
                      <a:pt x="0" y="202"/>
                    </a:cubicBezTo>
                    <a:lnTo>
                      <a:pt x="2" y="203"/>
                    </a:lnTo>
                    <a:cubicBezTo>
                      <a:pt x="2" y="203"/>
                      <a:pt x="13" y="193"/>
                      <a:pt x="25" y="175"/>
                    </a:cubicBezTo>
                    <a:cubicBezTo>
                      <a:pt x="31" y="167"/>
                      <a:pt x="37" y="156"/>
                      <a:pt x="43" y="144"/>
                    </a:cubicBezTo>
                    <a:cubicBezTo>
                      <a:pt x="48" y="132"/>
                      <a:pt x="52" y="119"/>
                      <a:pt x="57" y="106"/>
                    </a:cubicBezTo>
                    <a:cubicBezTo>
                      <a:pt x="77" y="54"/>
                      <a:pt x="95" y="2"/>
                      <a:pt x="95" y="2"/>
                    </a:cubicBezTo>
                    <a:lnTo>
                      <a:pt x="93" y="0"/>
                    </a:lnTo>
                    <a:cubicBezTo>
                      <a:pt x="93" y="0"/>
                      <a:pt x="64" y="48"/>
                      <a:pt x="38" y="97"/>
                    </a:cubicBezTo>
                  </a:path>
                </a:pathLst>
              </a:custGeom>
              <a:solidFill>
                <a:srgbClr val="F9ED60"/>
              </a:solidFill>
              <a:ln w="9525">
                <a:noFill/>
              </a:ln>
            </p:spPr>
            <p:txBody>
              <a:bodyPr/>
              <a:p>
                <a:endParaRPr lang="zh-CN" altLang="en-US"/>
              </a:p>
            </p:txBody>
          </p:sp>
          <p:sp>
            <p:nvSpPr>
              <p:cNvPr id="18525" name="Freeform 2535"/>
              <p:cNvSpPr/>
              <p:nvPr>
                <p:custDataLst>
                  <p:tags r:id="rId90"/>
                </p:custDataLst>
              </p:nvPr>
            </p:nvSpPr>
            <p:spPr>
              <a:xfrm>
                <a:off x="8776370" y="5138429"/>
                <a:ext cx="13616" cy="43119"/>
              </a:xfrm>
              <a:custGeom>
                <a:avLst/>
                <a:gdLst/>
                <a:ahLst/>
                <a:cxnLst>
                  <a:cxn ang="0">
                    <a:pos x="4619" y="20780"/>
                  </a:cxn>
                  <a:cxn ang="0">
                    <a:pos x="1702" y="28572"/>
                  </a:cxn>
                  <a:cxn ang="0">
                    <a:pos x="243" y="35586"/>
                  </a:cxn>
                  <a:cxn ang="0">
                    <a:pos x="486" y="43119"/>
                  </a:cxn>
                  <a:cxn ang="0">
                    <a:pos x="972" y="43119"/>
                  </a:cxn>
                  <a:cxn ang="0">
                    <a:pos x="5106" y="37144"/>
                  </a:cxn>
                  <a:cxn ang="0">
                    <a:pos x="7780" y="30650"/>
                  </a:cxn>
                  <a:cxn ang="0">
                    <a:pos x="9482" y="22338"/>
                  </a:cxn>
                  <a:cxn ang="0">
                    <a:pos x="13616" y="259"/>
                  </a:cxn>
                  <a:cxn ang="0">
                    <a:pos x="12886" y="0"/>
                  </a:cxn>
                  <a:cxn ang="0">
                    <a:pos x="4619" y="20780"/>
                  </a:cxn>
                </a:cxnLst>
                <a:pathLst>
                  <a:path w="56" h="166">
                    <a:moveTo>
                      <a:pt x="19" y="80"/>
                    </a:moveTo>
                    <a:cubicBezTo>
                      <a:pt x="15" y="90"/>
                      <a:pt x="10" y="100"/>
                      <a:pt x="7" y="110"/>
                    </a:cubicBezTo>
                    <a:cubicBezTo>
                      <a:pt x="4" y="119"/>
                      <a:pt x="2" y="129"/>
                      <a:pt x="1" y="137"/>
                    </a:cubicBezTo>
                    <a:cubicBezTo>
                      <a:pt x="0" y="154"/>
                      <a:pt x="2" y="166"/>
                      <a:pt x="2" y="166"/>
                    </a:cubicBezTo>
                    <a:lnTo>
                      <a:pt x="4" y="166"/>
                    </a:lnTo>
                    <a:cubicBezTo>
                      <a:pt x="4" y="166"/>
                      <a:pt x="13" y="158"/>
                      <a:pt x="21" y="143"/>
                    </a:cubicBezTo>
                    <a:cubicBezTo>
                      <a:pt x="25" y="136"/>
                      <a:pt x="29" y="127"/>
                      <a:pt x="32" y="118"/>
                    </a:cubicBezTo>
                    <a:cubicBezTo>
                      <a:pt x="35" y="108"/>
                      <a:pt x="36" y="97"/>
                      <a:pt x="39" y="86"/>
                    </a:cubicBezTo>
                    <a:cubicBezTo>
                      <a:pt x="48" y="44"/>
                      <a:pt x="56" y="1"/>
                      <a:pt x="56" y="1"/>
                    </a:cubicBezTo>
                    <a:lnTo>
                      <a:pt x="53" y="0"/>
                    </a:lnTo>
                    <a:cubicBezTo>
                      <a:pt x="53" y="0"/>
                      <a:pt x="35" y="40"/>
                      <a:pt x="19" y="80"/>
                    </a:cubicBezTo>
                  </a:path>
                </a:pathLst>
              </a:custGeom>
              <a:solidFill>
                <a:srgbClr val="F9ED60"/>
              </a:solidFill>
              <a:ln w="9525">
                <a:noFill/>
              </a:ln>
            </p:spPr>
            <p:txBody>
              <a:bodyPr/>
              <a:p>
                <a:endParaRPr lang="zh-CN" altLang="en-US"/>
              </a:p>
            </p:txBody>
          </p:sp>
          <p:sp>
            <p:nvSpPr>
              <p:cNvPr id="18526" name="Freeform 2536"/>
              <p:cNvSpPr/>
              <p:nvPr>
                <p:custDataLst>
                  <p:tags r:id="rId91"/>
                </p:custDataLst>
              </p:nvPr>
            </p:nvSpPr>
            <p:spPr>
              <a:xfrm>
                <a:off x="8760484" y="5147507"/>
                <a:ext cx="6809" cy="45388"/>
              </a:xfrm>
              <a:custGeom>
                <a:avLst/>
                <a:gdLst/>
                <a:ahLst/>
                <a:cxnLst>
                  <a:cxn ang="0">
                    <a:pos x="6104" y="0"/>
                  </a:cxn>
                  <a:cxn ang="0">
                    <a:pos x="5400" y="0"/>
                  </a:cxn>
                  <a:cxn ang="0">
                    <a:pos x="4461" y="7021"/>
                  </a:cxn>
                  <a:cxn ang="0">
                    <a:pos x="1643" y="22568"/>
                  </a:cxn>
                  <a:cxn ang="0">
                    <a:pos x="234" y="30843"/>
                  </a:cxn>
                  <a:cxn ang="0">
                    <a:pos x="234" y="38115"/>
                  </a:cxn>
                  <a:cxn ang="0">
                    <a:pos x="1878" y="45388"/>
                  </a:cxn>
                  <a:cxn ang="0">
                    <a:pos x="2347" y="45388"/>
                  </a:cxn>
                  <a:cxn ang="0">
                    <a:pos x="5165" y="38617"/>
                  </a:cxn>
                  <a:cxn ang="0">
                    <a:pos x="6574" y="31345"/>
                  </a:cxn>
                  <a:cxn ang="0">
                    <a:pos x="6574" y="23070"/>
                  </a:cxn>
                  <a:cxn ang="0">
                    <a:pos x="6574" y="7272"/>
                  </a:cxn>
                  <a:cxn ang="0">
                    <a:pos x="6104" y="0"/>
                  </a:cxn>
                </a:cxnLst>
                <a:pathLst>
                  <a:path w="28" h="181">
                    <a:moveTo>
                      <a:pt x="26" y="0"/>
                    </a:moveTo>
                    <a:lnTo>
                      <a:pt x="23" y="0"/>
                    </a:lnTo>
                    <a:cubicBezTo>
                      <a:pt x="23" y="0"/>
                      <a:pt x="22" y="11"/>
                      <a:pt x="19" y="28"/>
                    </a:cubicBezTo>
                    <a:cubicBezTo>
                      <a:pt x="15" y="45"/>
                      <a:pt x="11" y="67"/>
                      <a:pt x="7" y="90"/>
                    </a:cubicBezTo>
                    <a:cubicBezTo>
                      <a:pt x="5" y="101"/>
                      <a:pt x="2" y="112"/>
                      <a:pt x="1" y="123"/>
                    </a:cubicBezTo>
                    <a:cubicBezTo>
                      <a:pt x="0" y="133"/>
                      <a:pt x="0" y="143"/>
                      <a:pt x="1" y="152"/>
                    </a:cubicBezTo>
                    <a:cubicBezTo>
                      <a:pt x="3" y="169"/>
                      <a:pt x="8" y="181"/>
                      <a:pt x="8" y="181"/>
                    </a:cubicBezTo>
                    <a:lnTo>
                      <a:pt x="10" y="181"/>
                    </a:lnTo>
                    <a:cubicBezTo>
                      <a:pt x="10" y="181"/>
                      <a:pt x="17" y="171"/>
                      <a:pt x="22" y="154"/>
                    </a:cubicBezTo>
                    <a:cubicBezTo>
                      <a:pt x="25" y="146"/>
                      <a:pt x="27" y="136"/>
                      <a:pt x="28" y="125"/>
                    </a:cubicBezTo>
                    <a:cubicBezTo>
                      <a:pt x="29" y="115"/>
                      <a:pt x="28" y="103"/>
                      <a:pt x="28" y="92"/>
                    </a:cubicBezTo>
                    <a:cubicBezTo>
                      <a:pt x="28" y="69"/>
                      <a:pt x="28" y="46"/>
                      <a:pt x="28" y="29"/>
                    </a:cubicBezTo>
                    <a:cubicBezTo>
                      <a:pt x="27" y="11"/>
                      <a:pt x="26" y="0"/>
                      <a:pt x="26" y="0"/>
                    </a:cubicBezTo>
                  </a:path>
                </a:pathLst>
              </a:custGeom>
              <a:solidFill>
                <a:srgbClr val="F9ED60"/>
              </a:solidFill>
              <a:ln w="9525">
                <a:noFill/>
              </a:ln>
            </p:spPr>
            <p:txBody>
              <a:bodyPr/>
              <a:p>
                <a:endParaRPr lang="zh-CN" altLang="en-US"/>
              </a:p>
            </p:txBody>
          </p:sp>
          <p:sp>
            <p:nvSpPr>
              <p:cNvPr id="18527" name="Freeform 2537"/>
              <p:cNvSpPr/>
              <p:nvPr>
                <p:custDataLst>
                  <p:tags r:id="rId92"/>
                </p:custDataLst>
              </p:nvPr>
            </p:nvSpPr>
            <p:spPr>
              <a:xfrm>
                <a:off x="8765022" y="5226935"/>
                <a:ext cx="24964" cy="31771"/>
              </a:xfrm>
              <a:custGeom>
                <a:avLst/>
                <a:gdLst/>
                <a:ahLst/>
                <a:cxnLst>
                  <a:cxn ang="0">
                    <a:pos x="10444" y="14309"/>
                  </a:cxn>
                  <a:cxn ang="0">
                    <a:pos x="5094" y="19644"/>
                  </a:cxn>
                  <a:cxn ang="0">
                    <a:pos x="2037" y="24980"/>
                  </a:cxn>
                  <a:cxn ang="0">
                    <a:pos x="0" y="31285"/>
                  </a:cxn>
                  <a:cxn ang="0">
                    <a:pos x="509" y="31771"/>
                  </a:cxn>
                  <a:cxn ang="0">
                    <a:pos x="6113" y="28133"/>
                  </a:cxn>
                  <a:cxn ang="0">
                    <a:pos x="10698" y="23525"/>
                  </a:cxn>
                  <a:cxn ang="0">
                    <a:pos x="14519" y="17219"/>
                  </a:cxn>
                  <a:cxn ang="0">
                    <a:pos x="24964" y="242"/>
                  </a:cxn>
                  <a:cxn ang="0">
                    <a:pos x="24454" y="0"/>
                  </a:cxn>
                  <a:cxn ang="0">
                    <a:pos x="10444" y="14309"/>
                  </a:cxn>
                </a:cxnLst>
                <a:pathLst>
                  <a:path w="98" h="131">
                    <a:moveTo>
                      <a:pt x="41" y="59"/>
                    </a:moveTo>
                    <a:cubicBezTo>
                      <a:pt x="34" y="66"/>
                      <a:pt x="26" y="73"/>
                      <a:pt x="20" y="81"/>
                    </a:cubicBezTo>
                    <a:cubicBezTo>
                      <a:pt x="15" y="88"/>
                      <a:pt x="11" y="96"/>
                      <a:pt x="8" y="103"/>
                    </a:cubicBezTo>
                    <a:cubicBezTo>
                      <a:pt x="1" y="117"/>
                      <a:pt x="0" y="129"/>
                      <a:pt x="0" y="129"/>
                    </a:cubicBezTo>
                    <a:lnTo>
                      <a:pt x="2" y="131"/>
                    </a:lnTo>
                    <a:cubicBezTo>
                      <a:pt x="2" y="131"/>
                      <a:pt x="13" y="126"/>
                      <a:pt x="24" y="116"/>
                    </a:cubicBezTo>
                    <a:cubicBezTo>
                      <a:pt x="30" y="111"/>
                      <a:pt x="37" y="104"/>
                      <a:pt x="42" y="97"/>
                    </a:cubicBezTo>
                    <a:cubicBezTo>
                      <a:pt x="48" y="89"/>
                      <a:pt x="52" y="80"/>
                      <a:pt x="57" y="71"/>
                    </a:cubicBezTo>
                    <a:cubicBezTo>
                      <a:pt x="79" y="37"/>
                      <a:pt x="98" y="1"/>
                      <a:pt x="98" y="1"/>
                    </a:cubicBezTo>
                    <a:lnTo>
                      <a:pt x="96" y="0"/>
                    </a:lnTo>
                    <a:cubicBezTo>
                      <a:pt x="96" y="0"/>
                      <a:pt x="67" y="29"/>
                      <a:pt x="41" y="59"/>
                    </a:cubicBezTo>
                  </a:path>
                </a:pathLst>
              </a:custGeom>
              <a:solidFill>
                <a:srgbClr val="F9ED60"/>
              </a:solidFill>
              <a:ln w="9525">
                <a:noFill/>
              </a:ln>
            </p:spPr>
            <p:txBody>
              <a:bodyPr/>
              <a:p>
                <a:endParaRPr lang="zh-CN" altLang="en-US"/>
              </a:p>
            </p:txBody>
          </p:sp>
          <p:sp>
            <p:nvSpPr>
              <p:cNvPr id="18528" name="Freeform 2538"/>
              <p:cNvSpPr/>
              <p:nvPr>
                <p:custDataLst>
                  <p:tags r:id="rId93"/>
                </p:custDataLst>
              </p:nvPr>
            </p:nvSpPr>
            <p:spPr>
              <a:xfrm>
                <a:off x="8758215" y="5208779"/>
                <a:ext cx="6809" cy="31771"/>
              </a:xfrm>
              <a:custGeom>
                <a:avLst/>
                <a:gdLst/>
                <a:ahLst/>
                <a:cxnLst>
                  <a:cxn ang="0">
                    <a:pos x="6355" y="0"/>
                  </a:cxn>
                  <a:cxn ang="0">
                    <a:pos x="1815" y="15239"/>
                  </a:cxn>
                  <a:cxn ang="0">
                    <a:pos x="226" y="20922"/>
                  </a:cxn>
                  <a:cxn ang="0">
                    <a:pos x="0" y="26346"/>
                  </a:cxn>
                  <a:cxn ang="0">
                    <a:pos x="1361" y="31512"/>
                  </a:cxn>
                  <a:cxn ang="0">
                    <a:pos x="1815" y="31771"/>
                  </a:cxn>
                  <a:cxn ang="0">
                    <a:pos x="4766" y="27121"/>
                  </a:cxn>
                  <a:cxn ang="0">
                    <a:pos x="6128" y="22213"/>
                  </a:cxn>
                  <a:cxn ang="0">
                    <a:pos x="6355" y="16272"/>
                  </a:cxn>
                  <a:cxn ang="0">
                    <a:pos x="6809" y="0"/>
                  </a:cxn>
                  <a:cxn ang="0">
                    <a:pos x="6355" y="0"/>
                  </a:cxn>
                </a:cxnLst>
                <a:pathLst>
                  <a:path w="30" h="123">
                    <a:moveTo>
                      <a:pt x="28" y="0"/>
                    </a:moveTo>
                    <a:cubicBezTo>
                      <a:pt x="28" y="0"/>
                      <a:pt x="17" y="29"/>
                      <a:pt x="8" y="59"/>
                    </a:cubicBezTo>
                    <a:cubicBezTo>
                      <a:pt x="6" y="67"/>
                      <a:pt x="2" y="74"/>
                      <a:pt x="1" y="81"/>
                    </a:cubicBezTo>
                    <a:cubicBezTo>
                      <a:pt x="0" y="89"/>
                      <a:pt x="0" y="96"/>
                      <a:pt x="0" y="102"/>
                    </a:cubicBezTo>
                    <a:cubicBezTo>
                      <a:pt x="2" y="114"/>
                      <a:pt x="6" y="122"/>
                      <a:pt x="6" y="122"/>
                    </a:cubicBezTo>
                    <a:lnTo>
                      <a:pt x="8" y="123"/>
                    </a:lnTo>
                    <a:cubicBezTo>
                      <a:pt x="8" y="123"/>
                      <a:pt x="16" y="116"/>
                      <a:pt x="21" y="105"/>
                    </a:cubicBezTo>
                    <a:cubicBezTo>
                      <a:pt x="24" y="100"/>
                      <a:pt x="26" y="93"/>
                      <a:pt x="27" y="86"/>
                    </a:cubicBezTo>
                    <a:cubicBezTo>
                      <a:pt x="28" y="79"/>
                      <a:pt x="28" y="71"/>
                      <a:pt x="28" y="63"/>
                    </a:cubicBezTo>
                    <a:cubicBezTo>
                      <a:pt x="30" y="32"/>
                      <a:pt x="30" y="0"/>
                      <a:pt x="30" y="0"/>
                    </a:cubicBezTo>
                    <a:lnTo>
                      <a:pt x="28" y="0"/>
                    </a:lnTo>
                  </a:path>
                </a:pathLst>
              </a:custGeom>
              <a:solidFill>
                <a:srgbClr val="F9ED60"/>
              </a:solidFill>
              <a:ln w="9525">
                <a:noFill/>
              </a:ln>
            </p:spPr>
            <p:txBody>
              <a:bodyPr/>
              <a:p>
                <a:endParaRPr lang="zh-CN" altLang="en-US"/>
              </a:p>
            </p:txBody>
          </p:sp>
          <p:sp>
            <p:nvSpPr>
              <p:cNvPr id="18529" name="Freeform 2539"/>
              <p:cNvSpPr/>
              <p:nvPr>
                <p:custDataLst>
                  <p:tags r:id="rId94"/>
                </p:custDataLst>
              </p:nvPr>
            </p:nvSpPr>
            <p:spPr>
              <a:xfrm>
                <a:off x="8606165" y="5195163"/>
                <a:ext cx="38580" cy="38580"/>
              </a:xfrm>
              <a:custGeom>
                <a:avLst/>
                <a:gdLst/>
                <a:ahLst/>
                <a:cxnLst>
                  <a:cxn ang="0">
                    <a:pos x="28871" y="24021"/>
                  </a:cxn>
                  <a:cxn ang="0">
                    <a:pos x="21206" y="17712"/>
                  </a:cxn>
                  <a:cxn ang="0">
                    <a:pos x="510" y="0"/>
                  </a:cxn>
                  <a:cxn ang="0">
                    <a:pos x="0" y="485"/>
                  </a:cxn>
                  <a:cxn ang="0">
                    <a:pos x="17373" y="21109"/>
                  </a:cxn>
                  <a:cxn ang="0">
                    <a:pos x="23761" y="28631"/>
                  </a:cxn>
                  <a:cxn ang="0">
                    <a:pos x="30404" y="34212"/>
                  </a:cxn>
                  <a:cxn ang="0">
                    <a:pos x="38069" y="38580"/>
                  </a:cxn>
                  <a:cxn ang="0">
                    <a:pos x="38580" y="38094"/>
                  </a:cxn>
                  <a:cxn ang="0">
                    <a:pos x="34236" y="30572"/>
                  </a:cxn>
                  <a:cxn ang="0">
                    <a:pos x="28871" y="24021"/>
                  </a:cxn>
                </a:cxnLst>
                <a:pathLst>
                  <a:path w="151" h="159">
                    <a:moveTo>
                      <a:pt x="113" y="99"/>
                    </a:moveTo>
                    <a:cubicBezTo>
                      <a:pt x="104" y="90"/>
                      <a:pt x="93" y="82"/>
                      <a:pt x="83" y="73"/>
                    </a:cubicBezTo>
                    <a:cubicBezTo>
                      <a:pt x="43" y="36"/>
                      <a:pt x="2" y="0"/>
                      <a:pt x="2" y="0"/>
                    </a:cubicBezTo>
                    <a:lnTo>
                      <a:pt x="0" y="2"/>
                    </a:lnTo>
                    <a:cubicBezTo>
                      <a:pt x="0" y="2"/>
                      <a:pt x="33" y="45"/>
                      <a:pt x="68" y="87"/>
                    </a:cubicBezTo>
                    <a:cubicBezTo>
                      <a:pt x="77" y="97"/>
                      <a:pt x="85" y="108"/>
                      <a:pt x="93" y="118"/>
                    </a:cubicBezTo>
                    <a:cubicBezTo>
                      <a:pt x="102" y="127"/>
                      <a:pt x="111" y="135"/>
                      <a:pt x="119" y="141"/>
                    </a:cubicBezTo>
                    <a:cubicBezTo>
                      <a:pt x="136" y="153"/>
                      <a:pt x="149" y="159"/>
                      <a:pt x="149" y="159"/>
                    </a:cubicBezTo>
                    <a:lnTo>
                      <a:pt x="151" y="157"/>
                    </a:lnTo>
                    <a:cubicBezTo>
                      <a:pt x="151" y="157"/>
                      <a:pt x="146" y="143"/>
                      <a:pt x="134" y="126"/>
                    </a:cubicBezTo>
                    <a:cubicBezTo>
                      <a:pt x="129" y="118"/>
                      <a:pt x="121" y="108"/>
                      <a:pt x="113" y="99"/>
                    </a:cubicBezTo>
                    <a:close/>
                  </a:path>
                </a:pathLst>
              </a:custGeom>
              <a:solidFill>
                <a:srgbClr val="F9ED60"/>
              </a:solidFill>
              <a:ln w="9525">
                <a:noFill/>
              </a:ln>
            </p:spPr>
            <p:txBody>
              <a:bodyPr/>
              <a:p>
                <a:endParaRPr lang="zh-CN" altLang="en-US"/>
              </a:p>
            </p:txBody>
          </p:sp>
          <p:sp>
            <p:nvSpPr>
              <p:cNvPr id="18530" name="Freeform 2540"/>
              <p:cNvSpPr/>
              <p:nvPr>
                <p:custDataLst>
                  <p:tags r:id="rId95"/>
                </p:custDataLst>
              </p:nvPr>
            </p:nvSpPr>
            <p:spPr>
              <a:xfrm>
                <a:off x="8608435" y="5226935"/>
                <a:ext cx="43119" cy="34042"/>
              </a:xfrm>
              <a:custGeom>
                <a:avLst/>
                <a:gdLst/>
                <a:ahLst/>
                <a:cxnLst>
                  <a:cxn ang="0">
                    <a:pos x="31538" y="20668"/>
                  </a:cxn>
                  <a:cxn ang="0">
                    <a:pos x="23161" y="15075"/>
                  </a:cxn>
                  <a:cxn ang="0">
                    <a:pos x="492" y="0"/>
                  </a:cxn>
                  <a:cxn ang="0">
                    <a:pos x="0" y="486"/>
                  </a:cxn>
                  <a:cxn ang="0">
                    <a:pos x="19957" y="18966"/>
                  </a:cxn>
                  <a:cxn ang="0">
                    <a:pos x="27349" y="25774"/>
                  </a:cxn>
                  <a:cxn ang="0">
                    <a:pos x="34741" y="30394"/>
                  </a:cxn>
                  <a:cxn ang="0">
                    <a:pos x="42872" y="34042"/>
                  </a:cxn>
                  <a:cxn ang="0">
                    <a:pos x="43119" y="33555"/>
                  </a:cxn>
                  <a:cxn ang="0">
                    <a:pos x="37944" y="26504"/>
                  </a:cxn>
                  <a:cxn ang="0">
                    <a:pos x="31538" y="20668"/>
                  </a:cxn>
                </a:cxnLst>
                <a:pathLst>
                  <a:path w="175" h="140">
                    <a:moveTo>
                      <a:pt x="128" y="85"/>
                    </a:moveTo>
                    <a:cubicBezTo>
                      <a:pt x="118" y="77"/>
                      <a:pt x="106" y="70"/>
                      <a:pt x="94" y="62"/>
                    </a:cubicBezTo>
                    <a:cubicBezTo>
                      <a:pt x="49" y="30"/>
                      <a:pt x="2" y="0"/>
                      <a:pt x="2" y="0"/>
                    </a:cubicBezTo>
                    <a:lnTo>
                      <a:pt x="0" y="2"/>
                    </a:lnTo>
                    <a:cubicBezTo>
                      <a:pt x="0" y="2"/>
                      <a:pt x="40" y="41"/>
                      <a:pt x="81" y="78"/>
                    </a:cubicBezTo>
                    <a:cubicBezTo>
                      <a:pt x="91" y="87"/>
                      <a:pt x="101" y="97"/>
                      <a:pt x="111" y="106"/>
                    </a:cubicBezTo>
                    <a:cubicBezTo>
                      <a:pt x="121" y="114"/>
                      <a:pt x="132" y="120"/>
                      <a:pt x="141" y="125"/>
                    </a:cubicBezTo>
                    <a:cubicBezTo>
                      <a:pt x="159" y="136"/>
                      <a:pt x="174" y="140"/>
                      <a:pt x="174" y="140"/>
                    </a:cubicBezTo>
                    <a:lnTo>
                      <a:pt x="175" y="138"/>
                    </a:lnTo>
                    <a:cubicBezTo>
                      <a:pt x="175" y="138"/>
                      <a:pt x="168" y="125"/>
                      <a:pt x="154" y="109"/>
                    </a:cubicBezTo>
                    <a:cubicBezTo>
                      <a:pt x="147" y="101"/>
                      <a:pt x="138" y="93"/>
                      <a:pt x="128" y="85"/>
                    </a:cubicBezTo>
                    <a:close/>
                  </a:path>
                </a:pathLst>
              </a:custGeom>
              <a:solidFill>
                <a:srgbClr val="F9ED60"/>
              </a:solidFill>
              <a:ln w="9525">
                <a:noFill/>
              </a:ln>
            </p:spPr>
            <p:txBody>
              <a:bodyPr/>
              <a:p>
                <a:endParaRPr lang="zh-CN" altLang="en-US"/>
              </a:p>
            </p:txBody>
          </p:sp>
          <p:sp>
            <p:nvSpPr>
              <p:cNvPr id="18531" name="Freeform 2541"/>
              <p:cNvSpPr/>
              <p:nvPr>
                <p:custDataLst>
                  <p:tags r:id="rId96"/>
                </p:custDataLst>
              </p:nvPr>
            </p:nvSpPr>
            <p:spPr>
              <a:xfrm>
                <a:off x="8581202" y="5233743"/>
                <a:ext cx="36310" cy="22694"/>
              </a:xfrm>
              <a:custGeom>
                <a:avLst/>
                <a:gdLst/>
                <a:ahLst/>
                <a:cxnLst>
                  <a:cxn ang="0">
                    <a:pos x="26318" y="12580"/>
                  </a:cxn>
                  <a:cxn ang="0">
                    <a:pos x="19495" y="9126"/>
                  </a:cxn>
                  <a:cxn ang="0">
                    <a:pos x="243" y="0"/>
                  </a:cxn>
                  <a:cxn ang="0">
                    <a:pos x="0" y="493"/>
                  </a:cxn>
                  <a:cxn ang="0">
                    <a:pos x="16814" y="13567"/>
                  </a:cxn>
                  <a:cxn ang="0">
                    <a:pos x="23150" y="18253"/>
                  </a:cxn>
                  <a:cxn ang="0">
                    <a:pos x="29242" y="20967"/>
                  </a:cxn>
                  <a:cxn ang="0">
                    <a:pos x="36066" y="22694"/>
                  </a:cxn>
                  <a:cxn ang="0">
                    <a:pos x="36310" y="21953"/>
                  </a:cxn>
                  <a:cxn ang="0">
                    <a:pos x="31923" y="16773"/>
                  </a:cxn>
                  <a:cxn ang="0">
                    <a:pos x="26318" y="12580"/>
                  </a:cxn>
                </a:cxnLst>
                <a:pathLst>
                  <a:path w="149" h="92">
                    <a:moveTo>
                      <a:pt x="108" y="51"/>
                    </a:moveTo>
                    <a:cubicBezTo>
                      <a:pt x="100" y="46"/>
                      <a:pt x="89" y="42"/>
                      <a:pt x="80" y="37"/>
                    </a:cubicBezTo>
                    <a:cubicBezTo>
                      <a:pt x="41" y="17"/>
                      <a:pt x="1" y="0"/>
                      <a:pt x="1" y="0"/>
                    </a:cubicBezTo>
                    <a:lnTo>
                      <a:pt x="0" y="2"/>
                    </a:lnTo>
                    <a:cubicBezTo>
                      <a:pt x="0" y="2"/>
                      <a:pt x="34" y="29"/>
                      <a:pt x="69" y="55"/>
                    </a:cubicBezTo>
                    <a:cubicBezTo>
                      <a:pt x="78" y="61"/>
                      <a:pt x="86" y="68"/>
                      <a:pt x="95" y="74"/>
                    </a:cubicBezTo>
                    <a:cubicBezTo>
                      <a:pt x="103" y="79"/>
                      <a:pt x="112" y="83"/>
                      <a:pt x="120" y="85"/>
                    </a:cubicBezTo>
                    <a:cubicBezTo>
                      <a:pt x="135" y="91"/>
                      <a:pt x="148" y="92"/>
                      <a:pt x="148" y="92"/>
                    </a:cubicBezTo>
                    <a:lnTo>
                      <a:pt x="149" y="89"/>
                    </a:lnTo>
                    <a:cubicBezTo>
                      <a:pt x="149" y="89"/>
                      <a:pt x="143" y="79"/>
                      <a:pt x="131" y="68"/>
                    </a:cubicBezTo>
                    <a:cubicBezTo>
                      <a:pt x="125" y="62"/>
                      <a:pt x="117" y="56"/>
                      <a:pt x="108" y="51"/>
                    </a:cubicBezTo>
                  </a:path>
                </a:pathLst>
              </a:custGeom>
              <a:solidFill>
                <a:srgbClr val="F9ED60"/>
              </a:solidFill>
              <a:ln w="9525">
                <a:noFill/>
              </a:ln>
            </p:spPr>
            <p:txBody>
              <a:bodyPr/>
              <a:p>
                <a:endParaRPr lang="zh-CN" altLang="en-US"/>
              </a:p>
            </p:txBody>
          </p:sp>
          <p:sp>
            <p:nvSpPr>
              <p:cNvPr id="18532" name="Freeform 2542"/>
              <p:cNvSpPr/>
              <p:nvPr>
                <p:custDataLst>
                  <p:tags r:id="rId97"/>
                </p:custDataLst>
              </p:nvPr>
            </p:nvSpPr>
            <p:spPr>
              <a:xfrm>
                <a:off x="8583471" y="5258706"/>
                <a:ext cx="43119" cy="15886"/>
              </a:xfrm>
              <a:custGeom>
                <a:avLst/>
                <a:gdLst/>
                <a:ahLst/>
                <a:cxnLst>
                  <a:cxn ang="0">
                    <a:pos x="30407" y="7174"/>
                  </a:cxn>
                  <a:cxn ang="0">
                    <a:pos x="22431" y="5124"/>
                  </a:cxn>
                  <a:cxn ang="0">
                    <a:pos x="7228" y="1281"/>
                  </a:cxn>
                  <a:cxn ang="0">
                    <a:pos x="0" y="0"/>
                  </a:cxn>
                  <a:cxn ang="0">
                    <a:pos x="0" y="512"/>
                  </a:cxn>
                  <a:cxn ang="0">
                    <a:pos x="6480" y="3330"/>
                  </a:cxn>
                  <a:cxn ang="0">
                    <a:pos x="20687" y="9992"/>
                  </a:cxn>
                  <a:cxn ang="0">
                    <a:pos x="28164" y="13579"/>
                  </a:cxn>
                  <a:cxn ang="0">
                    <a:pos x="35392" y="15373"/>
                  </a:cxn>
                  <a:cxn ang="0">
                    <a:pos x="42869" y="15629"/>
                  </a:cxn>
                  <a:cxn ang="0">
                    <a:pos x="43119" y="14861"/>
                  </a:cxn>
                  <a:cxn ang="0">
                    <a:pos x="37137" y="10249"/>
                  </a:cxn>
                  <a:cxn ang="0">
                    <a:pos x="30407" y="7174"/>
                  </a:cxn>
                </a:cxnLst>
                <a:pathLst>
                  <a:path w="173" h="62">
                    <a:moveTo>
                      <a:pt x="122" y="28"/>
                    </a:moveTo>
                    <a:cubicBezTo>
                      <a:pt x="112" y="24"/>
                      <a:pt x="101" y="22"/>
                      <a:pt x="90" y="20"/>
                    </a:cubicBezTo>
                    <a:cubicBezTo>
                      <a:pt x="68" y="14"/>
                      <a:pt x="45" y="8"/>
                      <a:pt x="29" y="5"/>
                    </a:cubicBezTo>
                    <a:cubicBezTo>
                      <a:pt x="12" y="1"/>
                      <a:pt x="0" y="0"/>
                      <a:pt x="0" y="0"/>
                    </a:cubicBezTo>
                    <a:lnTo>
                      <a:pt x="0" y="2"/>
                    </a:lnTo>
                    <a:cubicBezTo>
                      <a:pt x="0" y="2"/>
                      <a:pt x="10" y="6"/>
                      <a:pt x="26" y="13"/>
                    </a:cubicBezTo>
                    <a:cubicBezTo>
                      <a:pt x="41" y="21"/>
                      <a:pt x="62" y="30"/>
                      <a:pt x="83" y="39"/>
                    </a:cubicBezTo>
                    <a:cubicBezTo>
                      <a:pt x="93" y="44"/>
                      <a:pt x="103" y="49"/>
                      <a:pt x="113" y="53"/>
                    </a:cubicBezTo>
                    <a:cubicBezTo>
                      <a:pt x="123" y="57"/>
                      <a:pt x="133" y="59"/>
                      <a:pt x="142" y="60"/>
                    </a:cubicBezTo>
                    <a:cubicBezTo>
                      <a:pt x="159" y="62"/>
                      <a:pt x="172" y="61"/>
                      <a:pt x="172" y="61"/>
                    </a:cubicBezTo>
                    <a:lnTo>
                      <a:pt x="173" y="58"/>
                    </a:lnTo>
                    <a:cubicBezTo>
                      <a:pt x="173" y="58"/>
                      <a:pt x="164" y="49"/>
                      <a:pt x="149" y="40"/>
                    </a:cubicBezTo>
                    <a:cubicBezTo>
                      <a:pt x="141" y="36"/>
                      <a:pt x="132" y="31"/>
                      <a:pt x="122" y="28"/>
                    </a:cubicBezTo>
                    <a:close/>
                  </a:path>
                </a:pathLst>
              </a:custGeom>
              <a:solidFill>
                <a:srgbClr val="F9ED60"/>
              </a:solidFill>
              <a:ln w="9525">
                <a:noFill/>
              </a:ln>
            </p:spPr>
            <p:txBody>
              <a:bodyPr/>
              <a:p>
                <a:endParaRPr lang="zh-CN" altLang="en-US"/>
              </a:p>
            </p:txBody>
          </p:sp>
          <p:sp>
            <p:nvSpPr>
              <p:cNvPr id="18533" name="Freeform 2543"/>
              <p:cNvSpPr/>
              <p:nvPr>
                <p:custDataLst>
                  <p:tags r:id="rId98"/>
                </p:custDataLst>
              </p:nvPr>
            </p:nvSpPr>
            <p:spPr>
              <a:xfrm>
                <a:off x="8665169" y="5254167"/>
                <a:ext cx="24964" cy="31771"/>
              </a:xfrm>
              <a:custGeom>
                <a:avLst/>
                <a:gdLst/>
                <a:ahLst/>
                <a:cxnLst>
                  <a:cxn ang="0">
                    <a:pos x="19495" y="19570"/>
                  </a:cxn>
                  <a:cxn ang="0">
                    <a:pos x="14265" y="14233"/>
                  </a:cxn>
                  <a:cxn ang="0">
                    <a:pos x="475" y="0"/>
                  </a:cxn>
                  <a:cxn ang="0">
                    <a:pos x="0" y="254"/>
                  </a:cxn>
                  <a:cxn ang="0">
                    <a:pos x="10461" y="17537"/>
                  </a:cxn>
                  <a:cxn ang="0">
                    <a:pos x="14502" y="23891"/>
                  </a:cxn>
                  <a:cxn ang="0">
                    <a:pos x="19020" y="28466"/>
                  </a:cxn>
                  <a:cxn ang="0">
                    <a:pos x="24488" y="31771"/>
                  </a:cxn>
                  <a:cxn ang="0">
                    <a:pos x="24964" y="31516"/>
                  </a:cxn>
                  <a:cxn ang="0">
                    <a:pos x="22824" y="25162"/>
                  </a:cxn>
                  <a:cxn ang="0">
                    <a:pos x="19495" y="19570"/>
                  </a:cxn>
                </a:cxnLst>
                <a:pathLst>
                  <a:path w="105" h="125">
                    <a:moveTo>
                      <a:pt x="82" y="77"/>
                    </a:moveTo>
                    <a:cubicBezTo>
                      <a:pt x="75" y="70"/>
                      <a:pt x="68" y="63"/>
                      <a:pt x="60" y="56"/>
                    </a:cubicBezTo>
                    <a:cubicBezTo>
                      <a:pt x="32" y="27"/>
                      <a:pt x="2" y="0"/>
                      <a:pt x="2" y="0"/>
                    </a:cubicBezTo>
                    <a:lnTo>
                      <a:pt x="0" y="1"/>
                    </a:lnTo>
                    <a:cubicBezTo>
                      <a:pt x="0" y="1"/>
                      <a:pt x="21" y="36"/>
                      <a:pt x="44" y="69"/>
                    </a:cubicBezTo>
                    <a:cubicBezTo>
                      <a:pt x="50" y="78"/>
                      <a:pt x="55" y="86"/>
                      <a:pt x="61" y="94"/>
                    </a:cubicBezTo>
                    <a:cubicBezTo>
                      <a:pt x="67" y="101"/>
                      <a:pt x="74" y="107"/>
                      <a:pt x="80" y="112"/>
                    </a:cubicBezTo>
                    <a:cubicBezTo>
                      <a:pt x="92" y="121"/>
                      <a:pt x="103" y="125"/>
                      <a:pt x="103" y="125"/>
                    </a:cubicBezTo>
                    <a:lnTo>
                      <a:pt x="105" y="124"/>
                    </a:lnTo>
                    <a:cubicBezTo>
                      <a:pt x="105" y="124"/>
                      <a:pt x="103" y="112"/>
                      <a:pt x="96" y="99"/>
                    </a:cubicBezTo>
                    <a:cubicBezTo>
                      <a:pt x="92" y="92"/>
                      <a:pt x="88" y="84"/>
                      <a:pt x="82" y="77"/>
                    </a:cubicBezTo>
                    <a:close/>
                  </a:path>
                </a:pathLst>
              </a:custGeom>
              <a:solidFill>
                <a:srgbClr val="F9ED60"/>
              </a:solidFill>
              <a:ln w="9525">
                <a:noFill/>
              </a:ln>
            </p:spPr>
            <p:txBody>
              <a:bodyPr/>
              <a:p>
                <a:endParaRPr lang="zh-CN" altLang="en-US"/>
              </a:p>
            </p:txBody>
          </p:sp>
          <p:sp>
            <p:nvSpPr>
              <p:cNvPr id="18534" name="Freeform 2544"/>
              <p:cNvSpPr/>
              <p:nvPr>
                <p:custDataLst>
                  <p:tags r:id="rId99"/>
                </p:custDataLst>
              </p:nvPr>
            </p:nvSpPr>
            <p:spPr>
              <a:xfrm>
                <a:off x="8642475" y="5274593"/>
                <a:ext cx="27233" cy="13616"/>
              </a:xfrm>
              <a:custGeom>
                <a:avLst/>
                <a:gdLst/>
                <a:ahLst/>
                <a:cxnLst>
                  <a:cxn ang="0">
                    <a:pos x="23917" y="8417"/>
                  </a:cxn>
                  <a:cxn ang="0">
                    <a:pos x="19891" y="5941"/>
                  </a:cxn>
                  <a:cxn ang="0">
                    <a:pos x="14682" y="4208"/>
                  </a:cxn>
                  <a:cxn ang="0">
                    <a:pos x="236" y="0"/>
                  </a:cxn>
                  <a:cxn ang="0">
                    <a:pos x="0" y="742"/>
                  </a:cxn>
                  <a:cxn ang="0">
                    <a:pos x="12550" y="8912"/>
                  </a:cxn>
                  <a:cxn ang="0">
                    <a:pos x="17287" y="11883"/>
                  </a:cxn>
                  <a:cxn ang="0">
                    <a:pos x="21786" y="13120"/>
                  </a:cxn>
                  <a:cxn ang="0">
                    <a:pos x="26996" y="13120"/>
                  </a:cxn>
                  <a:cxn ang="0">
                    <a:pos x="27233" y="12625"/>
                  </a:cxn>
                  <a:cxn ang="0">
                    <a:pos x="23917" y="8417"/>
                  </a:cxn>
                </a:cxnLst>
                <a:pathLst>
                  <a:path w="115" h="55">
                    <a:moveTo>
                      <a:pt x="101" y="34"/>
                    </a:moveTo>
                    <a:cubicBezTo>
                      <a:pt x="96" y="31"/>
                      <a:pt x="90" y="27"/>
                      <a:pt x="84" y="24"/>
                    </a:cubicBezTo>
                    <a:cubicBezTo>
                      <a:pt x="77" y="21"/>
                      <a:pt x="69" y="19"/>
                      <a:pt x="62" y="17"/>
                    </a:cubicBezTo>
                    <a:cubicBezTo>
                      <a:pt x="32" y="8"/>
                      <a:pt x="1" y="0"/>
                      <a:pt x="1" y="0"/>
                    </a:cubicBezTo>
                    <a:lnTo>
                      <a:pt x="0" y="3"/>
                    </a:lnTo>
                    <a:cubicBezTo>
                      <a:pt x="0" y="3"/>
                      <a:pt x="26" y="21"/>
                      <a:pt x="53" y="36"/>
                    </a:cubicBezTo>
                    <a:cubicBezTo>
                      <a:pt x="60" y="40"/>
                      <a:pt x="66" y="45"/>
                      <a:pt x="73" y="48"/>
                    </a:cubicBezTo>
                    <a:cubicBezTo>
                      <a:pt x="80" y="51"/>
                      <a:pt x="86" y="53"/>
                      <a:pt x="92" y="53"/>
                    </a:cubicBezTo>
                    <a:cubicBezTo>
                      <a:pt x="104" y="55"/>
                      <a:pt x="114" y="53"/>
                      <a:pt x="114" y="53"/>
                    </a:cubicBezTo>
                    <a:lnTo>
                      <a:pt x="115" y="51"/>
                    </a:lnTo>
                    <a:cubicBezTo>
                      <a:pt x="115" y="51"/>
                      <a:pt x="110" y="42"/>
                      <a:pt x="101" y="34"/>
                    </a:cubicBezTo>
                    <a:close/>
                  </a:path>
                </a:pathLst>
              </a:custGeom>
              <a:solidFill>
                <a:srgbClr val="F9ED60"/>
              </a:solidFill>
              <a:ln w="9525">
                <a:noFill/>
              </a:ln>
            </p:spPr>
            <p:txBody>
              <a:bodyPr/>
              <a:p>
                <a:endParaRPr lang="zh-CN" altLang="en-US"/>
              </a:p>
            </p:txBody>
          </p:sp>
          <p:sp>
            <p:nvSpPr>
              <p:cNvPr id="18535" name="Freeform 2545"/>
              <p:cNvSpPr/>
              <p:nvPr>
                <p:custDataLst>
                  <p:tags r:id="rId100"/>
                </p:custDataLst>
              </p:nvPr>
            </p:nvSpPr>
            <p:spPr>
              <a:xfrm>
                <a:off x="8606165" y="5394870"/>
                <a:ext cx="43119" cy="34042"/>
              </a:xfrm>
              <a:custGeom>
                <a:avLst/>
                <a:gdLst/>
                <a:ahLst/>
                <a:cxnLst>
                  <a:cxn ang="0">
                    <a:pos x="34545" y="3478"/>
                  </a:cxn>
                  <a:cxn ang="0">
                    <a:pos x="27233" y="8199"/>
                  </a:cxn>
                  <a:cxn ang="0">
                    <a:pos x="19920" y="14908"/>
                  </a:cxn>
                  <a:cxn ang="0">
                    <a:pos x="0" y="33545"/>
                  </a:cxn>
                  <a:cxn ang="0">
                    <a:pos x="504" y="34042"/>
                  </a:cxn>
                  <a:cxn ang="0">
                    <a:pos x="23198" y="18884"/>
                  </a:cxn>
                  <a:cxn ang="0">
                    <a:pos x="31519" y="13418"/>
                  </a:cxn>
                  <a:cxn ang="0">
                    <a:pos x="37823" y="7454"/>
                  </a:cxn>
                  <a:cxn ang="0">
                    <a:pos x="43119" y="496"/>
                  </a:cxn>
                  <a:cxn ang="0">
                    <a:pos x="42614" y="0"/>
                  </a:cxn>
                  <a:cxn ang="0">
                    <a:pos x="34545" y="3478"/>
                  </a:cxn>
                </a:cxnLst>
                <a:pathLst>
                  <a:path w="171" h="137">
                    <a:moveTo>
                      <a:pt x="137" y="14"/>
                    </a:moveTo>
                    <a:cubicBezTo>
                      <a:pt x="128" y="19"/>
                      <a:pt x="118" y="25"/>
                      <a:pt x="108" y="33"/>
                    </a:cubicBezTo>
                    <a:cubicBezTo>
                      <a:pt x="98" y="41"/>
                      <a:pt x="89" y="51"/>
                      <a:pt x="79" y="60"/>
                    </a:cubicBezTo>
                    <a:cubicBezTo>
                      <a:pt x="39" y="96"/>
                      <a:pt x="0" y="135"/>
                      <a:pt x="0" y="135"/>
                    </a:cubicBezTo>
                    <a:lnTo>
                      <a:pt x="2" y="137"/>
                    </a:lnTo>
                    <a:cubicBezTo>
                      <a:pt x="2" y="137"/>
                      <a:pt x="47" y="107"/>
                      <a:pt x="92" y="76"/>
                    </a:cubicBezTo>
                    <a:cubicBezTo>
                      <a:pt x="103" y="69"/>
                      <a:pt x="115" y="62"/>
                      <a:pt x="125" y="54"/>
                    </a:cubicBezTo>
                    <a:cubicBezTo>
                      <a:pt x="135" y="46"/>
                      <a:pt x="143" y="38"/>
                      <a:pt x="150" y="30"/>
                    </a:cubicBezTo>
                    <a:cubicBezTo>
                      <a:pt x="164" y="15"/>
                      <a:pt x="171" y="2"/>
                      <a:pt x="171" y="2"/>
                    </a:cubicBezTo>
                    <a:lnTo>
                      <a:pt x="169" y="0"/>
                    </a:lnTo>
                    <a:cubicBezTo>
                      <a:pt x="169" y="0"/>
                      <a:pt x="155" y="4"/>
                      <a:pt x="137" y="14"/>
                    </a:cubicBezTo>
                  </a:path>
                </a:pathLst>
              </a:custGeom>
              <a:solidFill>
                <a:srgbClr val="F9ED60"/>
              </a:solidFill>
              <a:ln w="9525">
                <a:noFill/>
              </a:ln>
            </p:spPr>
            <p:txBody>
              <a:bodyPr/>
              <a:p>
                <a:endParaRPr lang="zh-CN" altLang="en-US"/>
              </a:p>
            </p:txBody>
          </p:sp>
          <p:sp>
            <p:nvSpPr>
              <p:cNvPr id="18536" name="Freeform 2546"/>
              <p:cNvSpPr/>
              <p:nvPr>
                <p:custDataLst>
                  <p:tags r:id="rId101"/>
                </p:custDataLst>
              </p:nvPr>
            </p:nvSpPr>
            <p:spPr>
              <a:xfrm>
                <a:off x="8637936" y="5388062"/>
                <a:ext cx="38580" cy="40849"/>
              </a:xfrm>
              <a:custGeom>
                <a:avLst/>
                <a:gdLst/>
                <a:ahLst/>
                <a:cxnLst>
                  <a:cxn ang="0">
                    <a:pos x="30615" y="4761"/>
                  </a:cxn>
                  <a:cxn ang="0">
                    <a:pos x="23894" y="10776"/>
                  </a:cxn>
                  <a:cxn ang="0">
                    <a:pos x="17423" y="18544"/>
                  </a:cxn>
                  <a:cxn ang="0">
                    <a:pos x="0" y="40347"/>
                  </a:cxn>
                  <a:cxn ang="0">
                    <a:pos x="497" y="40849"/>
                  </a:cxn>
                  <a:cxn ang="0">
                    <a:pos x="21156" y="22304"/>
                  </a:cxn>
                  <a:cxn ang="0">
                    <a:pos x="28623" y="15287"/>
                  </a:cxn>
                  <a:cxn ang="0">
                    <a:pos x="34348" y="8270"/>
                  </a:cxn>
                  <a:cxn ang="0">
                    <a:pos x="38580" y="501"/>
                  </a:cxn>
                  <a:cxn ang="0">
                    <a:pos x="38082" y="0"/>
                  </a:cxn>
                  <a:cxn ang="0">
                    <a:pos x="30615" y="4761"/>
                  </a:cxn>
                </a:cxnLst>
                <a:pathLst>
                  <a:path w="155" h="163">
                    <a:moveTo>
                      <a:pt x="123" y="19"/>
                    </a:moveTo>
                    <a:cubicBezTo>
                      <a:pt x="114" y="25"/>
                      <a:pt x="105" y="33"/>
                      <a:pt x="96" y="43"/>
                    </a:cubicBezTo>
                    <a:cubicBezTo>
                      <a:pt x="87" y="52"/>
                      <a:pt x="79" y="64"/>
                      <a:pt x="70" y="74"/>
                    </a:cubicBezTo>
                    <a:cubicBezTo>
                      <a:pt x="34" y="117"/>
                      <a:pt x="0" y="161"/>
                      <a:pt x="0" y="161"/>
                    </a:cubicBezTo>
                    <a:lnTo>
                      <a:pt x="2" y="163"/>
                    </a:lnTo>
                    <a:cubicBezTo>
                      <a:pt x="2" y="163"/>
                      <a:pt x="45" y="126"/>
                      <a:pt x="85" y="89"/>
                    </a:cubicBezTo>
                    <a:cubicBezTo>
                      <a:pt x="95" y="79"/>
                      <a:pt x="106" y="70"/>
                      <a:pt x="115" y="61"/>
                    </a:cubicBezTo>
                    <a:cubicBezTo>
                      <a:pt x="124" y="52"/>
                      <a:pt x="132" y="42"/>
                      <a:pt x="138" y="33"/>
                    </a:cubicBezTo>
                    <a:cubicBezTo>
                      <a:pt x="150" y="16"/>
                      <a:pt x="155" y="2"/>
                      <a:pt x="155" y="2"/>
                    </a:cubicBezTo>
                    <a:lnTo>
                      <a:pt x="153" y="0"/>
                    </a:lnTo>
                    <a:cubicBezTo>
                      <a:pt x="153" y="0"/>
                      <a:pt x="139" y="6"/>
                      <a:pt x="123" y="19"/>
                    </a:cubicBezTo>
                  </a:path>
                </a:pathLst>
              </a:custGeom>
              <a:solidFill>
                <a:srgbClr val="F9ED60"/>
              </a:solidFill>
              <a:ln w="9525">
                <a:noFill/>
              </a:ln>
            </p:spPr>
            <p:txBody>
              <a:bodyPr/>
              <a:p>
                <a:endParaRPr lang="zh-CN" altLang="en-US"/>
              </a:p>
            </p:txBody>
          </p:sp>
          <p:sp>
            <p:nvSpPr>
              <p:cNvPr id="18537" name="Freeform 2547"/>
              <p:cNvSpPr/>
              <p:nvPr>
                <p:custDataLst>
                  <p:tags r:id="rId102"/>
                </p:custDataLst>
              </p:nvPr>
            </p:nvSpPr>
            <p:spPr>
              <a:xfrm>
                <a:off x="8642475" y="5422102"/>
                <a:ext cx="27233" cy="36310"/>
              </a:xfrm>
              <a:custGeom>
                <a:avLst/>
                <a:gdLst/>
                <a:ahLst/>
                <a:cxnLst>
                  <a:cxn ang="0">
                    <a:pos x="20686" y="4120"/>
                  </a:cxn>
                  <a:cxn ang="0">
                    <a:pos x="15711" y="9528"/>
                  </a:cxn>
                  <a:cxn ang="0">
                    <a:pos x="11521" y="16481"/>
                  </a:cxn>
                  <a:cxn ang="0">
                    <a:pos x="0" y="36052"/>
                  </a:cxn>
                  <a:cxn ang="0">
                    <a:pos x="523" y="36310"/>
                  </a:cxn>
                  <a:cxn ang="0">
                    <a:pos x="15973" y="19828"/>
                  </a:cxn>
                  <a:cxn ang="0">
                    <a:pos x="21472" y="13648"/>
                  </a:cxn>
                  <a:cxn ang="0">
                    <a:pos x="25138" y="7468"/>
                  </a:cxn>
                  <a:cxn ang="0">
                    <a:pos x="27233" y="257"/>
                  </a:cxn>
                  <a:cxn ang="0">
                    <a:pos x="26709" y="0"/>
                  </a:cxn>
                  <a:cxn ang="0">
                    <a:pos x="20686" y="4120"/>
                  </a:cxn>
                </a:cxnLst>
                <a:pathLst>
                  <a:path w="104" h="141">
                    <a:moveTo>
                      <a:pt x="79" y="16"/>
                    </a:moveTo>
                    <a:cubicBezTo>
                      <a:pt x="73" y="22"/>
                      <a:pt x="66" y="29"/>
                      <a:pt x="60" y="37"/>
                    </a:cubicBezTo>
                    <a:cubicBezTo>
                      <a:pt x="54" y="45"/>
                      <a:pt x="50" y="55"/>
                      <a:pt x="44" y="64"/>
                    </a:cubicBezTo>
                    <a:cubicBezTo>
                      <a:pt x="21" y="101"/>
                      <a:pt x="0" y="140"/>
                      <a:pt x="0" y="140"/>
                    </a:cubicBezTo>
                    <a:lnTo>
                      <a:pt x="2" y="141"/>
                    </a:lnTo>
                    <a:cubicBezTo>
                      <a:pt x="2" y="141"/>
                      <a:pt x="32" y="110"/>
                      <a:pt x="61" y="77"/>
                    </a:cubicBezTo>
                    <a:cubicBezTo>
                      <a:pt x="68" y="69"/>
                      <a:pt x="76" y="61"/>
                      <a:pt x="82" y="53"/>
                    </a:cubicBezTo>
                    <a:cubicBezTo>
                      <a:pt x="88" y="45"/>
                      <a:pt x="92" y="36"/>
                      <a:pt x="96" y="29"/>
                    </a:cubicBezTo>
                    <a:cubicBezTo>
                      <a:pt x="103" y="14"/>
                      <a:pt x="104" y="1"/>
                      <a:pt x="104" y="1"/>
                    </a:cubicBezTo>
                    <a:lnTo>
                      <a:pt x="102" y="0"/>
                    </a:lnTo>
                    <a:cubicBezTo>
                      <a:pt x="102" y="0"/>
                      <a:pt x="91" y="5"/>
                      <a:pt x="79" y="16"/>
                    </a:cubicBezTo>
                  </a:path>
                </a:pathLst>
              </a:custGeom>
              <a:solidFill>
                <a:srgbClr val="F9ED60"/>
              </a:solidFill>
              <a:ln w="9525">
                <a:noFill/>
              </a:ln>
            </p:spPr>
            <p:txBody>
              <a:bodyPr/>
              <a:p>
                <a:endParaRPr lang="zh-CN" altLang="en-US"/>
              </a:p>
            </p:txBody>
          </p:sp>
          <p:sp>
            <p:nvSpPr>
              <p:cNvPr id="18538" name="Freeform 2548"/>
              <p:cNvSpPr/>
              <p:nvPr>
                <p:custDataLst>
                  <p:tags r:id="rId103"/>
                </p:custDataLst>
              </p:nvPr>
            </p:nvSpPr>
            <p:spPr>
              <a:xfrm>
                <a:off x="8669708" y="5417564"/>
                <a:ext cx="18155" cy="40849"/>
              </a:xfrm>
              <a:custGeom>
                <a:avLst/>
                <a:gdLst/>
                <a:ahLst/>
                <a:cxnLst>
                  <a:cxn ang="0">
                    <a:pos x="17677" y="0"/>
                  </a:cxn>
                  <a:cxn ang="0">
                    <a:pos x="12899" y="5381"/>
                  </a:cxn>
                  <a:cxn ang="0">
                    <a:pos x="9316" y="11496"/>
                  </a:cxn>
                  <a:cxn ang="0">
                    <a:pos x="6688" y="19323"/>
                  </a:cxn>
                  <a:cxn ang="0">
                    <a:pos x="1911" y="34000"/>
                  </a:cxn>
                  <a:cxn ang="0">
                    <a:pos x="0" y="40849"/>
                  </a:cxn>
                  <a:cxn ang="0">
                    <a:pos x="716" y="40849"/>
                  </a:cxn>
                  <a:cxn ang="0">
                    <a:pos x="3822" y="34733"/>
                  </a:cxn>
                  <a:cxn ang="0">
                    <a:pos x="11227" y="21525"/>
                  </a:cxn>
                  <a:cxn ang="0">
                    <a:pos x="15049" y="14187"/>
                  </a:cxn>
                  <a:cxn ang="0">
                    <a:pos x="17199" y="7582"/>
                  </a:cxn>
                  <a:cxn ang="0">
                    <a:pos x="18155" y="244"/>
                  </a:cxn>
                  <a:cxn ang="0">
                    <a:pos x="17677" y="0"/>
                  </a:cxn>
                </a:cxnLst>
                <a:pathLst>
                  <a:path w="76" h="167">
                    <a:moveTo>
                      <a:pt x="74" y="0"/>
                    </a:moveTo>
                    <a:cubicBezTo>
                      <a:pt x="74" y="0"/>
                      <a:pt x="64" y="8"/>
                      <a:pt x="54" y="22"/>
                    </a:cubicBezTo>
                    <a:cubicBezTo>
                      <a:pt x="48" y="29"/>
                      <a:pt x="43" y="38"/>
                      <a:pt x="39" y="47"/>
                    </a:cubicBezTo>
                    <a:cubicBezTo>
                      <a:pt x="35" y="57"/>
                      <a:pt x="32" y="68"/>
                      <a:pt x="28" y="79"/>
                    </a:cubicBezTo>
                    <a:cubicBezTo>
                      <a:pt x="20" y="101"/>
                      <a:pt x="13" y="122"/>
                      <a:pt x="8" y="139"/>
                    </a:cubicBezTo>
                    <a:cubicBezTo>
                      <a:pt x="3" y="155"/>
                      <a:pt x="0" y="167"/>
                      <a:pt x="0" y="167"/>
                    </a:cubicBezTo>
                    <a:lnTo>
                      <a:pt x="3" y="167"/>
                    </a:lnTo>
                    <a:cubicBezTo>
                      <a:pt x="3" y="167"/>
                      <a:pt x="8" y="157"/>
                      <a:pt x="16" y="142"/>
                    </a:cubicBezTo>
                    <a:cubicBezTo>
                      <a:pt x="25" y="128"/>
                      <a:pt x="36" y="108"/>
                      <a:pt x="47" y="88"/>
                    </a:cubicBezTo>
                    <a:cubicBezTo>
                      <a:pt x="52" y="78"/>
                      <a:pt x="59" y="68"/>
                      <a:pt x="63" y="58"/>
                    </a:cubicBezTo>
                    <a:cubicBezTo>
                      <a:pt x="68" y="49"/>
                      <a:pt x="71" y="39"/>
                      <a:pt x="72" y="31"/>
                    </a:cubicBezTo>
                    <a:cubicBezTo>
                      <a:pt x="76" y="14"/>
                      <a:pt x="76" y="1"/>
                      <a:pt x="76" y="1"/>
                    </a:cubicBezTo>
                    <a:lnTo>
                      <a:pt x="74" y="0"/>
                    </a:lnTo>
                  </a:path>
                </a:pathLst>
              </a:custGeom>
              <a:solidFill>
                <a:srgbClr val="F9ED60"/>
              </a:solidFill>
              <a:ln w="9525">
                <a:noFill/>
              </a:ln>
            </p:spPr>
            <p:txBody>
              <a:bodyPr/>
              <a:p>
                <a:endParaRPr lang="zh-CN" altLang="en-US"/>
              </a:p>
            </p:txBody>
          </p:sp>
          <p:sp>
            <p:nvSpPr>
              <p:cNvPr id="18539" name="Freeform 2549"/>
              <p:cNvSpPr/>
              <p:nvPr>
                <p:custDataLst>
                  <p:tags r:id="rId104"/>
                </p:custDataLst>
              </p:nvPr>
            </p:nvSpPr>
            <p:spPr>
              <a:xfrm>
                <a:off x="8671978" y="5351752"/>
                <a:ext cx="34042" cy="24964"/>
              </a:xfrm>
              <a:custGeom>
                <a:avLst/>
                <a:gdLst/>
                <a:ahLst/>
                <a:cxnLst>
                  <a:cxn ang="0">
                    <a:pos x="27131" y="1859"/>
                  </a:cxn>
                  <a:cxn ang="0">
                    <a:pos x="21244" y="5045"/>
                  </a:cxn>
                  <a:cxn ang="0">
                    <a:pos x="15613" y="10091"/>
                  </a:cxn>
                  <a:cxn ang="0">
                    <a:pos x="0" y="24432"/>
                  </a:cxn>
                  <a:cxn ang="0">
                    <a:pos x="255" y="24964"/>
                  </a:cxn>
                  <a:cxn ang="0">
                    <a:pos x="18428" y="14606"/>
                  </a:cxn>
                  <a:cxn ang="0">
                    <a:pos x="25339" y="10888"/>
                  </a:cxn>
                  <a:cxn ang="0">
                    <a:pos x="30202" y="6373"/>
                  </a:cxn>
                  <a:cxn ang="0">
                    <a:pos x="34042" y="531"/>
                  </a:cxn>
                  <a:cxn ang="0">
                    <a:pos x="33786" y="0"/>
                  </a:cxn>
                  <a:cxn ang="0">
                    <a:pos x="27131" y="1859"/>
                  </a:cxn>
                </a:cxnLst>
                <a:pathLst>
                  <a:path w="133" h="94">
                    <a:moveTo>
                      <a:pt x="106" y="7"/>
                    </a:moveTo>
                    <a:cubicBezTo>
                      <a:pt x="99" y="10"/>
                      <a:pt x="91" y="14"/>
                      <a:pt x="83" y="19"/>
                    </a:cubicBezTo>
                    <a:cubicBezTo>
                      <a:pt x="76" y="25"/>
                      <a:pt x="68" y="32"/>
                      <a:pt x="61" y="38"/>
                    </a:cubicBezTo>
                    <a:cubicBezTo>
                      <a:pt x="29" y="64"/>
                      <a:pt x="0" y="92"/>
                      <a:pt x="0" y="92"/>
                    </a:cubicBezTo>
                    <a:lnTo>
                      <a:pt x="1" y="94"/>
                    </a:lnTo>
                    <a:cubicBezTo>
                      <a:pt x="1" y="94"/>
                      <a:pt x="37" y="75"/>
                      <a:pt x="72" y="55"/>
                    </a:cubicBezTo>
                    <a:cubicBezTo>
                      <a:pt x="81" y="50"/>
                      <a:pt x="91" y="46"/>
                      <a:pt x="99" y="41"/>
                    </a:cubicBezTo>
                    <a:cubicBezTo>
                      <a:pt x="106" y="36"/>
                      <a:pt x="113" y="30"/>
                      <a:pt x="118" y="24"/>
                    </a:cubicBezTo>
                    <a:cubicBezTo>
                      <a:pt x="128" y="13"/>
                      <a:pt x="133" y="2"/>
                      <a:pt x="133" y="2"/>
                    </a:cubicBezTo>
                    <a:lnTo>
                      <a:pt x="132" y="0"/>
                    </a:lnTo>
                    <a:cubicBezTo>
                      <a:pt x="132" y="0"/>
                      <a:pt x="120" y="1"/>
                      <a:pt x="106" y="7"/>
                    </a:cubicBezTo>
                    <a:close/>
                  </a:path>
                </a:pathLst>
              </a:custGeom>
              <a:solidFill>
                <a:srgbClr val="F9ED60"/>
              </a:solidFill>
              <a:ln w="9525">
                <a:noFill/>
              </a:ln>
            </p:spPr>
            <p:txBody>
              <a:bodyPr/>
              <a:p>
                <a:endParaRPr lang="zh-CN" altLang="en-US"/>
              </a:p>
            </p:txBody>
          </p:sp>
          <p:sp>
            <p:nvSpPr>
              <p:cNvPr id="18540" name="Freeform 2550"/>
              <p:cNvSpPr/>
              <p:nvPr>
                <p:custDataLst>
                  <p:tags r:id="rId105"/>
                </p:custDataLst>
              </p:nvPr>
            </p:nvSpPr>
            <p:spPr>
              <a:xfrm>
                <a:off x="8690133" y="5372176"/>
                <a:ext cx="15886" cy="27233"/>
              </a:xfrm>
              <a:custGeom>
                <a:avLst/>
                <a:gdLst/>
                <a:ahLst/>
                <a:cxnLst>
                  <a:cxn ang="0">
                    <a:pos x="15129" y="0"/>
                  </a:cxn>
                  <a:cxn ang="0">
                    <a:pos x="10590" y="3218"/>
                  </a:cxn>
                  <a:cxn ang="0">
                    <a:pos x="7564" y="7179"/>
                  </a:cxn>
                  <a:cxn ang="0">
                    <a:pos x="5547" y="12378"/>
                  </a:cxn>
                  <a:cxn ang="0">
                    <a:pos x="0" y="26985"/>
                  </a:cxn>
                  <a:cxn ang="0">
                    <a:pos x="504" y="27233"/>
                  </a:cxn>
                  <a:cxn ang="0">
                    <a:pos x="10086" y="14854"/>
                  </a:cxn>
                  <a:cxn ang="0">
                    <a:pos x="13616" y="10398"/>
                  </a:cxn>
                  <a:cxn ang="0">
                    <a:pos x="15129" y="5694"/>
                  </a:cxn>
                  <a:cxn ang="0">
                    <a:pos x="15633" y="247"/>
                  </a:cxn>
                  <a:cxn ang="0">
                    <a:pos x="15129" y="0"/>
                  </a:cxn>
                </a:cxnLst>
                <a:pathLst>
                  <a:path w="62" h="110">
                    <a:moveTo>
                      <a:pt x="60" y="0"/>
                    </a:moveTo>
                    <a:cubicBezTo>
                      <a:pt x="60" y="0"/>
                      <a:pt x="51" y="4"/>
                      <a:pt x="42" y="13"/>
                    </a:cubicBezTo>
                    <a:cubicBezTo>
                      <a:pt x="38" y="17"/>
                      <a:pt x="33" y="22"/>
                      <a:pt x="30" y="29"/>
                    </a:cubicBezTo>
                    <a:cubicBezTo>
                      <a:pt x="27" y="35"/>
                      <a:pt x="25" y="43"/>
                      <a:pt x="22" y="50"/>
                    </a:cubicBezTo>
                    <a:cubicBezTo>
                      <a:pt x="10" y="79"/>
                      <a:pt x="0" y="109"/>
                      <a:pt x="0" y="109"/>
                    </a:cubicBezTo>
                    <a:lnTo>
                      <a:pt x="2" y="110"/>
                    </a:lnTo>
                    <a:cubicBezTo>
                      <a:pt x="2" y="110"/>
                      <a:pt x="22" y="86"/>
                      <a:pt x="40" y="60"/>
                    </a:cubicBezTo>
                    <a:cubicBezTo>
                      <a:pt x="44" y="54"/>
                      <a:pt x="50" y="48"/>
                      <a:pt x="54" y="42"/>
                    </a:cubicBezTo>
                    <a:cubicBezTo>
                      <a:pt x="57" y="35"/>
                      <a:pt x="59" y="29"/>
                      <a:pt x="60" y="23"/>
                    </a:cubicBezTo>
                    <a:cubicBezTo>
                      <a:pt x="63" y="11"/>
                      <a:pt x="62" y="1"/>
                      <a:pt x="62" y="1"/>
                    </a:cubicBezTo>
                    <a:lnTo>
                      <a:pt x="60" y="0"/>
                    </a:lnTo>
                    <a:close/>
                  </a:path>
                </a:pathLst>
              </a:custGeom>
              <a:solidFill>
                <a:srgbClr val="F9ED60"/>
              </a:solidFill>
              <a:ln w="9525">
                <a:noFill/>
              </a:ln>
            </p:spPr>
            <p:txBody>
              <a:bodyPr/>
              <a:p>
                <a:endParaRPr lang="zh-CN" altLang="en-US"/>
              </a:p>
            </p:txBody>
          </p:sp>
          <p:sp>
            <p:nvSpPr>
              <p:cNvPr id="18541" name="Freeform 2551"/>
              <p:cNvSpPr/>
              <p:nvPr>
                <p:custDataLst>
                  <p:tags r:id="rId106"/>
                </p:custDataLst>
              </p:nvPr>
            </p:nvSpPr>
            <p:spPr>
              <a:xfrm>
                <a:off x="8799064" y="5424372"/>
                <a:ext cx="22694" cy="49927"/>
              </a:xfrm>
              <a:custGeom>
                <a:avLst/>
                <a:gdLst/>
                <a:ahLst/>
                <a:cxnLst>
                  <a:cxn ang="0">
                    <a:pos x="10224" y="14372"/>
                  </a:cxn>
                  <a:cxn ang="0">
                    <a:pos x="5985" y="6808"/>
                  </a:cxn>
                  <a:cxn ang="0">
                    <a:pos x="498" y="0"/>
                  </a:cxn>
                  <a:cxn ang="0">
                    <a:pos x="0" y="252"/>
                  </a:cxn>
                  <a:cxn ang="0">
                    <a:pos x="1246" y="9077"/>
                  </a:cxn>
                  <a:cxn ang="0">
                    <a:pos x="4239" y="17146"/>
                  </a:cxn>
                  <a:cxn ang="0">
                    <a:pos x="8977" y="25972"/>
                  </a:cxn>
                  <a:cxn ang="0">
                    <a:pos x="22195" y="49927"/>
                  </a:cxn>
                  <a:cxn ang="0">
                    <a:pos x="22694" y="49674"/>
                  </a:cxn>
                  <a:cxn ang="0">
                    <a:pos x="13716" y="23954"/>
                  </a:cxn>
                  <a:cxn ang="0">
                    <a:pos x="10224" y="14372"/>
                  </a:cxn>
                </a:cxnLst>
                <a:pathLst>
                  <a:path w="91" h="198">
                    <a:moveTo>
                      <a:pt x="41" y="57"/>
                    </a:moveTo>
                    <a:cubicBezTo>
                      <a:pt x="36" y="46"/>
                      <a:pt x="30" y="36"/>
                      <a:pt x="24" y="27"/>
                    </a:cubicBezTo>
                    <a:cubicBezTo>
                      <a:pt x="13" y="10"/>
                      <a:pt x="2" y="0"/>
                      <a:pt x="2" y="0"/>
                    </a:cubicBezTo>
                    <a:lnTo>
                      <a:pt x="0" y="1"/>
                    </a:lnTo>
                    <a:cubicBezTo>
                      <a:pt x="0" y="1"/>
                      <a:pt x="0" y="16"/>
                      <a:pt x="5" y="36"/>
                    </a:cubicBezTo>
                    <a:cubicBezTo>
                      <a:pt x="8" y="46"/>
                      <a:pt x="12" y="57"/>
                      <a:pt x="17" y="68"/>
                    </a:cubicBezTo>
                    <a:cubicBezTo>
                      <a:pt x="22" y="80"/>
                      <a:pt x="30" y="91"/>
                      <a:pt x="36" y="103"/>
                    </a:cubicBezTo>
                    <a:cubicBezTo>
                      <a:pt x="61" y="151"/>
                      <a:pt x="89" y="198"/>
                      <a:pt x="89" y="198"/>
                    </a:cubicBezTo>
                    <a:lnTo>
                      <a:pt x="91" y="197"/>
                    </a:lnTo>
                    <a:cubicBezTo>
                      <a:pt x="91" y="197"/>
                      <a:pt x="74" y="146"/>
                      <a:pt x="55" y="95"/>
                    </a:cubicBezTo>
                    <a:cubicBezTo>
                      <a:pt x="50" y="82"/>
                      <a:pt x="46" y="69"/>
                      <a:pt x="41" y="57"/>
                    </a:cubicBezTo>
                  </a:path>
                </a:pathLst>
              </a:custGeom>
              <a:solidFill>
                <a:srgbClr val="F9ED60"/>
              </a:solidFill>
              <a:ln w="9525">
                <a:noFill/>
              </a:ln>
            </p:spPr>
            <p:txBody>
              <a:bodyPr/>
              <a:p>
                <a:endParaRPr lang="zh-CN" altLang="en-US"/>
              </a:p>
            </p:txBody>
          </p:sp>
          <p:sp>
            <p:nvSpPr>
              <p:cNvPr id="18542" name="Freeform 2552"/>
              <p:cNvSpPr/>
              <p:nvPr>
                <p:custDataLst>
                  <p:tags r:id="rId107"/>
                </p:custDataLst>
              </p:nvPr>
            </p:nvSpPr>
            <p:spPr>
              <a:xfrm>
                <a:off x="8799064" y="5397140"/>
                <a:ext cx="29503" cy="45388"/>
              </a:xfrm>
              <a:custGeom>
                <a:avLst/>
                <a:gdLst/>
                <a:ahLst/>
                <a:cxnLst>
                  <a:cxn ang="0">
                    <a:pos x="12191" y="12487"/>
                  </a:cxn>
                  <a:cxn ang="0">
                    <a:pos x="7070" y="5763"/>
                  </a:cxn>
                  <a:cxn ang="0">
                    <a:pos x="731" y="0"/>
                  </a:cxn>
                  <a:cxn ang="0">
                    <a:pos x="0" y="240"/>
                  </a:cxn>
                  <a:cxn ang="0">
                    <a:pos x="2682" y="8405"/>
                  </a:cxn>
                  <a:cxn ang="0">
                    <a:pos x="6827" y="16089"/>
                  </a:cxn>
                  <a:cxn ang="0">
                    <a:pos x="12678" y="24014"/>
                  </a:cxn>
                  <a:cxn ang="0">
                    <a:pos x="29015" y="45388"/>
                  </a:cxn>
                  <a:cxn ang="0">
                    <a:pos x="29503" y="44907"/>
                  </a:cxn>
                  <a:cxn ang="0">
                    <a:pos x="16824" y="21373"/>
                  </a:cxn>
                  <a:cxn ang="0">
                    <a:pos x="12191" y="12487"/>
                  </a:cxn>
                </a:cxnLst>
                <a:pathLst>
                  <a:path w="120" h="189">
                    <a:moveTo>
                      <a:pt x="50" y="52"/>
                    </a:moveTo>
                    <a:cubicBezTo>
                      <a:pt x="43" y="41"/>
                      <a:pt x="36" y="32"/>
                      <a:pt x="29" y="24"/>
                    </a:cubicBezTo>
                    <a:cubicBezTo>
                      <a:pt x="15" y="8"/>
                      <a:pt x="3" y="0"/>
                      <a:pt x="3" y="0"/>
                    </a:cubicBezTo>
                    <a:lnTo>
                      <a:pt x="0" y="1"/>
                    </a:lnTo>
                    <a:cubicBezTo>
                      <a:pt x="0" y="1"/>
                      <a:pt x="3" y="16"/>
                      <a:pt x="11" y="35"/>
                    </a:cubicBezTo>
                    <a:cubicBezTo>
                      <a:pt x="15" y="45"/>
                      <a:pt x="21" y="56"/>
                      <a:pt x="28" y="67"/>
                    </a:cubicBezTo>
                    <a:cubicBezTo>
                      <a:pt x="35" y="78"/>
                      <a:pt x="44" y="88"/>
                      <a:pt x="52" y="100"/>
                    </a:cubicBezTo>
                    <a:cubicBezTo>
                      <a:pt x="84" y="145"/>
                      <a:pt x="119" y="189"/>
                      <a:pt x="119" y="189"/>
                    </a:cubicBezTo>
                    <a:lnTo>
                      <a:pt x="121" y="187"/>
                    </a:lnTo>
                    <a:cubicBezTo>
                      <a:pt x="121" y="187"/>
                      <a:pt x="96" y="137"/>
                      <a:pt x="69" y="89"/>
                    </a:cubicBezTo>
                    <a:cubicBezTo>
                      <a:pt x="63" y="76"/>
                      <a:pt x="57" y="64"/>
                      <a:pt x="50" y="52"/>
                    </a:cubicBezTo>
                  </a:path>
                </a:pathLst>
              </a:custGeom>
              <a:solidFill>
                <a:srgbClr val="F9ED60"/>
              </a:solidFill>
              <a:ln w="9525">
                <a:noFill/>
              </a:ln>
            </p:spPr>
            <p:txBody>
              <a:bodyPr/>
              <a:p>
                <a:endParaRPr lang="zh-CN" altLang="en-US"/>
              </a:p>
            </p:txBody>
          </p:sp>
          <p:sp>
            <p:nvSpPr>
              <p:cNvPr id="18543" name="Freeform 2553"/>
              <p:cNvSpPr/>
              <p:nvPr>
                <p:custDataLst>
                  <p:tags r:id="rId108"/>
                </p:custDataLst>
              </p:nvPr>
            </p:nvSpPr>
            <p:spPr>
              <a:xfrm>
                <a:off x="8830836" y="5413025"/>
                <a:ext cx="27233" cy="34042"/>
              </a:xfrm>
              <a:custGeom>
                <a:avLst/>
                <a:gdLst/>
                <a:ahLst/>
                <a:cxnLst>
                  <a:cxn ang="0">
                    <a:pos x="11327" y="8573"/>
                  </a:cxn>
                  <a:cxn ang="0">
                    <a:pos x="6507" y="3782"/>
                  </a:cxn>
                  <a:cxn ang="0">
                    <a:pos x="482" y="0"/>
                  </a:cxn>
                  <a:cxn ang="0">
                    <a:pos x="0" y="504"/>
                  </a:cxn>
                  <a:cxn ang="0">
                    <a:pos x="2651" y="7060"/>
                  </a:cxn>
                  <a:cxn ang="0">
                    <a:pos x="6266" y="13112"/>
                  </a:cxn>
                  <a:cxn ang="0">
                    <a:pos x="11809" y="18660"/>
                  </a:cxn>
                  <a:cxn ang="0">
                    <a:pos x="26751" y="34042"/>
                  </a:cxn>
                  <a:cxn ang="0">
                    <a:pos x="27233" y="33537"/>
                  </a:cxn>
                  <a:cxn ang="0">
                    <a:pos x="15665" y="15381"/>
                  </a:cxn>
                  <a:cxn ang="0">
                    <a:pos x="11327" y="8573"/>
                  </a:cxn>
                </a:cxnLst>
                <a:pathLst>
                  <a:path w="113" h="135">
                    <a:moveTo>
                      <a:pt x="47" y="34"/>
                    </a:moveTo>
                    <a:cubicBezTo>
                      <a:pt x="40" y="27"/>
                      <a:pt x="33" y="20"/>
                      <a:pt x="27" y="15"/>
                    </a:cubicBezTo>
                    <a:cubicBezTo>
                      <a:pt x="14" y="5"/>
                      <a:pt x="2" y="0"/>
                      <a:pt x="2" y="0"/>
                    </a:cubicBezTo>
                    <a:lnTo>
                      <a:pt x="0" y="2"/>
                    </a:lnTo>
                    <a:cubicBezTo>
                      <a:pt x="0" y="2"/>
                      <a:pt x="3" y="14"/>
                      <a:pt x="11" y="28"/>
                    </a:cubicBezTo>
                    <a:cubicBezTo>
                      <a:pt x="14" y="36"/>
                      <a:pt x="19" y="44"/>
                      <a:pt x="26" y="52"/>
                    </a:cubicBezTo>
                    <a:cubicBezTo>
                      <a:pt x="33" y="59"/>
                      <a:pt x="41" y="66"/>
                      <a:pt x="49" y="74"/>
                    </a:cubicBezTo>
                    <a:cubicBezTo>
                      <a:pt x="79" y="105"/>
                      <a:pt x="111" y="135"/>
                      <a:pt x="111" y="135"/>
                    </a:cubicBezTo>
                    <a:lnTo>
                      <a:pt x="113" y="133"/>
                    </a:lnTo>
                    <a:cubicBezTo>
                      <a:pt x="113" y="133"/>
                      <a:pt x="90" y="96"/>
                      <a:pt x="65" y="61"/>
                    </a:cubicBezTo>
                    <a:cubicBezTo>
                      <a:pt x="58" y="52"/>
                      <a:pt x="53" y="43"/>
                      <a:pt x="47" y="34"/>
                    </a:cubicBezTo>
                    <a:close/>
                  </a:path>
                </a:pathLst>
              </a:custGeom>
              <a:solidFill>
                <a:srgbClr val="F9ED60"/>
              </a:solidFill>
              <a:ln w="9525">
                <a:noFill/>
              </a:ln>
            </p:spPr>
            <p:txBody>
              <a:bodyPr/>
              <a:p>
                <a:endParaRPr lang="zh-CN" altLang="en-US"/>
              </a:p>
            </p:txBody>
          </p:sp>
          <p:sp>
            <p:nvSpPr>
              <p:cNvPr id="18544" name="Freeform 2554"/>
              <p:cNvSpPr/>
              <p:nvPr>
                <p:custDataLst>
                  <p:tags r:id="rId109"/>
                </p:custDataLst>
              </p:nvPr>
            </p:nvSpPr>
            <p:spPr>
              <a:xfrm>
                <a:off x="8828565" y="5392601"/>
                <a:ext cx="36310" cy="29503"/>
              </a:xfrm>
              <a:custGeom>
                <a:avLst/>
                <a:gdLst/>
                <a:ahLst/>
                <a:cxnLst>
                  <a:cxn ang="0">
                    <a:pos x="19667" y="12681"/>
                  </a:cxn>
                  <a:cxn ang="0">
                    <a:pos x="13616" y="6728"/>
                  </a:cxn>
                  <a:cxn ang="0">
                    <a:pos x="7312" y="2587"/>
                  </a:cxn>
                  <a:cxn ang="0">
                    <a:pos x="252" y="0"/>
                  </a:cxn>
                  <a:cxn ang="0">
                    <a:pos x="0" y="517"/>
                  </a:cxn>
                  <a:cxn ang="0">
                    <a:pos x="4034" y="6728"/>
                  </a:cxn>
                  <a:cxn ang="0">
                    <a:pos x="9329" y="12163"/>
                  </a:cxn>
                  <a:cxn ang="0">
                    <a:pos x="16389" y="16821"/>
                  </a:cxn>
                  <a:cxn ang="0">
                    <a:pos x="29754" y="25621"/>
                  </a:cxn>
                  <a:cxn ang="0">
                    <a:pos x="36057" y="29503"/>
                  </a:cxn>
                  <a:cxn ang="0">
                    <a:pos x="36310" y="28985"/>
                  </a:cxn>
                  <a:cxn ang="0">
                    <a:pos x="31266" y="23809"/>
                  </a:cxn>
                  <a:cxn ang="0">
                    <a:pos x="19667" y="12681"/>
                  </a:cxn>
                </a:cxnLst>
                <a:pathLst>
                  <a:path w="144" h="114">
                    <a:moveTo>
                      <a:pt x="78" y="49"/>
                    </a:moveTo>
                    <a:cubicBezTo>
                      <a:pt x="70" y="41"/>
                      <a:pt x="62" y="33"/>
                      <a:pt x="54" y="26"/>
                    </a:cubicBezTo>
                    <a:cubicBezTo>
                      <a:pt x="45" y="19"/>
                      <a:pt x="37" y="14"/>
                      <a:pt x="29" y="10"/>
                    </a:cubicBezTo>
                    <a:cubicBezTo>
                      <a:pt x="14" y="2"/>
                      <a:pt x="1" y="0"/>
                      <a:pt x="1" y="0"/>
                    </a:cubicBezTo>
                    <a:lnTo>
                      <a:pt x="0" y="2"/>
                    </a:lnTo>
                    <a:cubicBezTo>
                      <a:pt x="0" y="2"/>
                      <a:pt x="5" y="13"/>
                      <a:pt x="16" y="26"/>
                    </a:cubicBezTo>
                    <a:cubicBezTo>
                      <a:pt x="22" y="33"/>
                      <a:pt x="29" y="40"/>
                      <a:pt x="37" y="47"/>
                    </a:cubicBezTo>
                    <a:cubicBezTo>
                      <a:pt x="46" y="53"/>
                      <a:pt x="56" y="59"/>
                      <a:pt x="65" y="65"/>
                    </a:cubicBezTo>
                    <a:cubicBezTo>
                      <a:pt x="84" y="78"/>
                      <a:pt x="103" y="91"/>
                      <a:pt x="118" y="99"/>
                    </a:cubicBezTo>
                    <a:cubicBezTo>
                      <a:pt x="133" y="108"/>
                      <a:pt x="143" y="114"/>
                      <a:pt x="143" y="114"/>
                    </a:cubicBezTo>
                    <a:lnTo>
                      <a:pt x="144" y="112"/>
                    </a:lnTo>
                    <a:cubicBezTo>
                      <a:pt x="144" y="112"/>
                      <a:pt x="136" y="104"/>
                      <a:pt x="124" y="92"/>
                    </a:cubicBezTo>
                    <a:cubicBezTo>
                      <a:pt x="111" y="80"/>
                      <a:pt x="95" y="65"/>
                      <a:pt x="78" y="49"/>
                    </a:cubicBezTo>
                  </a:path>
                </a:pathLst>
              </a:custGeom>
              <a:solidFill>
                <a:srgbClr val="F9ED60"/>
              </a:solidFill>
              <a:ln w="9525">
                <a:noFill/>
              </a:ln>
            </p:spPr>
            <p:txBody>
              <a:bodyPr/>
              <a:p>
                <a:endParaRPr lang="zh-CN" altLang="en-US"/>
              </a:p>
            </p:txBody>
          </p:sp>
          <p:sp>
            <p:nvSpPr>
              <p:cNvPr id="18545" name="Freeform 2555"/>
              <p:cNvSpPr/>
              <p:nvPr>
                <p:custDataLst>
                  <p:tags r:id="rId110"/>
                </p:custDataLst>
              </p:nvPr>
            </p:nvSpPr>
            <p:spPr>
              <a:xfrm>
                <a:off x="8771831" y="5358559"/>
                <a:ext cx="13616" cy="38580"/>
              </a:xfrm>
              <a:custGeom>
                <a:avLst/>
                <a:gdLst/>
                <a:ahLst/>
                <a:cxnLst>
                  <a:cxn ang="0">
                    <a:pos x="7589" y="10914"/>
                  </a:cxn>
                  <a:cxn ang="0">
                    <a:pos x="4910" y="5076"/>
                  </a:cxn>
                  <a:cxn ang="0">
                    <a:pos x="892" y="0"/>
                  </a:cxn>
                  <a:cxn ang="0">
                    <a:pos x="446" y="253"/>
                  </a:cxn>
                  <a:cxn ang="0">
                    <a:pos x="446" y="6853"/>
                  </a:cxn>
                  <a:cxn ang="0">
                    <a:pos x="1785" y="13452"/>
                  </a:cxn>
                  <a:cxn ang="0">
                    <a:pos x="4910" y="20051"/>
                  </a:cxn>
                  <a:cxn ang="0">
                    <a:pos x="12946" y="38580"/>
                  </a:cxn>
                  <a:cxn ang="0">
                    <a:pos x="13616" y="38326"/>
                  </a:cxn>
                  <a:cxn ang="0">
                    <a:pos x="9151" y="18274"/>
                  </a:cxn>
                  <a:cxn ang="0">
                    <a:pos x="7589" y="10914"/>
                  </a:cxn>
                </a:cxnLst>
                <a:pathLst>
                  <a:path w="61" h="152">
                    <a:moveTo>
                      <a:pt x="34" y="43"/>
                    </a:moveTo>
                    <a:cubicBezTo>
                      <a:pt x="30" y="34"/>
                      <a:pt x="26" y="27"/>
                      <a:pt x="22" y="20"/>
                    </a:cubicBezTo>
                    <a:cubicBezTo>
                      <a:pt x="13" y="7"/>
                      <a:pt x="4" y="0"/>
                      <a:pt x="4" y="0"/>
                    </a:cubicBezTo>
                    <a:lnTo>
                      <a:pt x="2" y="1"/>
                    </a:lnTo>
                    <a:cubicBezTo>
                      <a:pt x="2" y="1"/>
                      <a:pt x="0" y="12"/>
                      <a:pt x="2" y="27"/>
                    </a:cubicBezTo>
                    <a:cubicBezTo>
                      <a:pt x="3" y="35"/>
                      <a:pt x="5" y="44"/>
                      <a:pt x="8" y="53"/>
                    </a:cubicBezTo>
                    <a:cubicBezTo>
                      <a:pt x="12" y="61"/>
                      <a:pt x="17" y="70"/>
                      <a:pt x="22" y="79"/>
                    </a:cubicBezTo>
                    <a:cubicBezTo>
                      <a:pt x="39" y="116"/>
                      <a:pt x="58" y="152"/>
                      <a:pt x="58" y="152"/>
                    </a:cubicBezTo>
                    <a:lnTo>
                      <a:pt x="61" y="151"/>
                    </a:lnTo>
                    <a:cubicBezTo>
                      <a:pt x="61" y="151"/>
                      <a:pt x="52" y="111"/>
                      <a:pt x="41" y="72"/>
                    </a:cubicBezTo>
                    <a:cubicBezTo>
                      <a:pt x="38" y="62"/>
                      <a:pt x="37" y="52"/>
                      <a:pt x="34" y="43"/>
                    </a:cubicBezTo>
                  </a:path>
                </a:pathLst>
              </a:custGeom>
              <a:solidFill>
                <a:srgbClr val="F9ED60"/>
              </a:solidFill>
              <a:ln w="9525">
                <a:noFill/>
              </a:ln>
            </p:spPr>
            <p:txBody>
              <a:bodyPr/>
              <a:p>
                <a:endParaRPr lang="zh-CN" altLang="en-US"/>
              </a:p>
            </p:txBody>
          </p:sp>
          <p:sp>
            <p:nvSpPr>
              <p:cNvPr id="18546" name="Freeform 2556"/>
              <p:cNvSpPr/>
              <p:nvPr>
                <p:custDataLst>
                  <p:tags r:id="rId111"/>
                </p:custDataLst>
              </p:nvPr>
            </p:nvSpPr>
            <p:spPr>
              <a:xfrm>
                <a:off x="8792255" y="5365368"/>
                <a:ext cx="22694" cy="20425"/>
              </a:xfrm>
              <a:custGeom>
                <a:avLst/>
                <a:gdLst/>
                <a:ahLst/>
                <a:cxnLst>
                  <a:cxn ang="0">
                    <a:pos x="9620" y="4225"/>
                  </a:cxn>
                  <a:cxn ang="0">
                    <a:pos x="5426" y="1643"/>
                  </a:cxn>
                  <a:cxn ang="0">
                    <a:pos x="246" y="0"/>
                  </a:cxn>
                  <a:cxn ang="0">
                    <a:pos x="0" y="469"/>
                  </a:cxn>
                  <a:cxn ang="0">
                    <a:pos x="1973" y="5164"/>
                  </a:cxn>
                  <a:cxn ang="0">
                    <a:pos x="4933" y="8921"/>
                  </a:cxn>
                  <a:cxn ang="0">
                    <a:pos x="9620" y="12208"/>
                  </a:cxn>
                  <a:cxn ang="0">
                    <a:pos x="22447" y="20425"/>
                  </a:cxn>
                  <a:cxn ang="0">
                    <a:pos x="22694" y="20190"/>
                  </a:cxn>
                  <a:cxn ang="0">
                    <a:pos x="13073" y="8451"/>
                  </a:cxn>
                  <a:cxn ang="0">
                    <a:pos x="9620" y="4225"/>
                  </a:cxn>
                </a:cxnLst>
                <a:pathLst>
                  <a:path w="92" h="87">
                    <a:moveTo>
                      <a:pt x="39" y="18"/>
                    </a:moveTo>
                    <a:cubicBezTo>
                      <a:pt x="33" y="14"/>
                      <a:pt x="27" y="10"/>
                      <a:pt x="22" y="7"/>
                    </a:cubicBezTo>
                    <a:cubicBezTo>
                      <a:pt x="11" y="2"/>
                      <a:pt x="1" y="0"/>
                      <a:pt x="1" y="0"/>
                    </a:cubicBezTo>
                    <a:lnTo>
                      <a:pt x="0" y="2"/>
                    </a:lnTo>
                    <a:cubicBezTo>
                      <a:pt x="0" y="2"/>
                      <a:pt x="1" y="12"/>
                      <a:pt x="8" y="22"/>
                    </a:cubicBezTo>
                    <a:cubicBezTo>
                      <a:pt x="11" y="28"/>
                      <a:pt x="15" y="33"/>
                      <a:pt x="20" y="38"/>
                    </a:cubicBezTo>
                    <a:cubicBezTo>
                      <a:pt x="26" y="43"/>
                      <a:pt x="33" y="47"/>
                      <a:pt x="39" y="52"/>
                    </a:cubicBezTo>
                    <a:cubicBezTo>
                      <a:pt x="64" y="70"/>
                      <a:pt x="91" y="87"/>
                      <a:pt x="91" y="87"/>
                    </a:cubicBezTo>
                    <a:lnTo>
                      <a:pt x="92" y="86"/>
                    </a:lnTo>
                    <a:cubicBezTo>
                      <a:pt x="92" y="86"/>
                      <a:pt x="74" y="60"/>
                      <a:pt x="53" y="36"/>
                    </a:cubicBezTo>
                    <a:cubicBezTo>
                      <a:pt x="48" y="30"/>
                      <a:pt x="44" y="24"/>
                      <a:pt x="39" y="18"/>
                    </a:cubicBezTo>
                  </a:path>
                </a:pathLst>
              </a:custGeom>
              <a:solidFill>
                <a:srgbClr val="F9ED60"/>
              </a:solidFill>
              <a:ln w="9525">
                <a:noFill/>
              </a:ln>
            </p:spPr>
            <p:txBody>
              <a:bodyPr/>
              <a:p>
                <a:endParaRPr lang="zh-CN" altLang="en-US"/>
              </a:p>
            </p:txBody>
          </p:sp>
        </p:grpSp>
        <p:sp>
          <p:nvSpPr>
            <p:cNvPr id="18547" name="TextBox 583"/>
            <p:cNvSpPr txBox="1"/>
            <p:nvPr>
              <p:custDataLst>
                <p:tags r:id="rId112"/>
              </p:custDataLst>
            </p:nvPr>
          </p:nvSpPr>
          <p:spPr>
            <a:xfrm>
              <a:off x="1119" y="6920"/>
              <a:ext cx="7923" cy="1888"/>
            </a:xfrm>
            <a:prstGeom prst="rect">
              <a:avLst/>
            </a:prstGeom>
            <a:noFill/>
            <a:ln w="9525">
              <a:noFill/>
            </a:ln>
          </p:spPr>
          <p:txBody>
            <a:bodyPr wrap="square" anchor="t" anchorCtr="0">
              <a:spAutoFit/>
            </a:bodyPr>
            <a:p>
              <a:r>
                <a:rPr lang="en-US" altLang="zh-CN" sz="2400" b="1">
                  <a:solidFill>
                    <a:srgbClr val="C00000"/>
                  </a:solidFill>
                  <a:latin typeface="Times New Roman" panose="02020603050405020304" pitchFamily="18" charset="0"/>
                  <a:ea typeface="阿里巴巴普惠体 L" pitchFamily="18" charset="-122"/>
                </a:rPr>
                <a:t>It is up to you to decide </a:t>
              </a:r>
              <a:r>
                <a:rPr lang="en-US" altLang="zh-CN" sz="2400" b="1">
                  <a:latin typeface="Times New Roman" panose="02020603050405020304" pitchFamily="18" charset="0"/>
                  <a:ea typeface="阿里巴巴普惠体 L" pitchFamily="18" charset="-122"/>
                </a:rPr>
                <a:t>how you want to live,and to make the right decisions about your diet.</a:t>
              </a:r>
              <a:endParaRPr lang="en-US" altLang="zh-CN" sz="2400" b="1">
                <a:latin typeface="Times New Roman" panose="02020603050405020304" pitchFamily="18" charset="0"/>
                <a:ea typeface="阿里巴巴普惠体 L" pitchFamily="18" charset="-122"/>
              </a:endParaRPr>
            </a:p>
          </p:txBody>
        </p:sp>
      </p:grpSp>
      <p:sp>
        <p:nvSpPr>
          <p:cNvPr id="18548" name="矩形 4"/>
          <p:cNvSpPr/>
          <p:nvPr>
            <p:custDataLst>
              <p:tags r:id="rId113"/>
            </p:custDataLst>
          </p:nvPr>
        </p:nvSpPr>
        <p:spPr>
          <a:xfrm>
            <a:off x="153988" y="92075"/>
            <a:ext cx="8582025" cy="736600"/>
          </a:xfrm>
          <a:prstGeom prst="rect">
            <a:avLst/>
          </a:prstGeom>
          <a:solidFill>
            <a:srgbClr val="FFFF00"/>
          </a:solidFill>
          <a:ln w="9525">
            <a:noFill/>
          </a:ln>
        </p:spPr>
        <p:txBody>
          <a:bodyPr wrap="square" anchor="t" anchorCtr="0">
            <a:spAutoFit/>
          </a:bodyPr>
          <a:p>
            <a:pPr>
              <a:lnSpc>
                <a:spcPct val="150000"/>
              </a:lnSpc>
            </a:pPr>
            <a:r>
              <a:rPr lang="en-US" altLang="zh-CN" sz="2800">
                <a:latin typeface="阿里巴巴普惠体 L" pitchFamily="18" charset="-122"/>
                <a:ea typeface="阿里巴巴普惠体 L" pitchFamily="18" charset="-122"/>
              </a:rPr>
              <a:t>Para 5:</a:t>
            </a:r>
            <a:r>
              <a:rPr lang="en-US" altLang="zh-CN" sz="2800" b="1" err="1">
                <a:latin typeface="Times New Roman" panose="02020603050405020304" pitchFamily="18" charset="0"/>
                <a:ea typeface="华文细黑" panose="02010600040101010101" pitchFamily="2" charset="-122"/>
                <a:sym typeface="宋体" panose="02010600030101010101" pitchFamily="2" charset="-122"/>
              </a:rPr>
              <a:t>The </a:t>
            </a:r>
            <a:r>
              <a:rPr lang="en-US" altLang="zh-CN" sz="28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Way</a:t>
            </a:r>
            <a:r>
              <a:rPr lang="en-US" altLang="zh-CN" sz="2800" b="1">
                <a:latin typeface="Times New Roman" panose="02020603050405020304" pitchFamily="18" charset="0"/>
                <a:ea typeface="华文细黑" panose="02010600040101010101" pitchFamily="2" charset="-122"/>
                <a:sym typeface="宋体" panose="02010600030101010101" pitchFamily="2" charset="-122"/>
              </a:rPr>
              <a:t> You Look at Food is Most Important.</a:t>
            </a:r>
            <a:r>
              <a:rPr lang="en-US" altLang="zh-CN" sz="2800">
                <a:latin typeface="阿里巴巴普惠体 L" pitchFamily="18" charset="-122"/>
                <a:ea typeface="阿里巴巴普惠体 L" pitchFamily="18" charset="-122"/>
              </a:rPr>
              <a:t> </a:t>
            </a:r>
            <a:endParaRPr lang="en-US" altLang="zh-CN" sz="2800">
              <a:latin typeface="阿里巴巴普惠体 L" pitchFamily="18" charset="-122"/>
              <a:ea typeface="阿里巴巴普惠体 L" pitchFamily="18" charset="-122"/>
            </a:endParaRPr>
          </a:p>
        </p:txBody>
      </p:sp>
      <p:sp>
        <p:nvSpPr>
          <p:cNvPr id="18" name="圆角矩形 17"/>
          <p:cNvSpPr/>
          <p:nvPr/>
        </p:nvSpPr>
        <p:spPr>
          <a:xfrm>
            <a:off x="120650" y="5305425"/>
            <a:ext cx="8451850" cy="110331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3200" b="1" strike="noStrike" noProof="1">
                <a:solidFill>
                  <a:srgbClr val="FFFF00"/>
                </a:solidFill>
                <a:latin typeface="Times New Roman" panose="02020603050405020304" pitchFamily="18" charset="0"/>
                <a:sym typeface="+mn-ea"/>
              </a:rPr>
              <a:t>Key point:</a:t>
            </a:r>
            <a:endParaRPr lang="en-US" altLang="zh-CN" sz="3200" b="1" strike="noStrike" noProof="1">
              <a:solidFill>
                <a:srgbClr val="FFFF00"/>
              </a:solidFill>
              <a:latin typeface="Times New Roman" panose="02020603050405020304" pitchFamily="18" charset="0"/>
              <a:sym typeface="+mn-ea"/>
            </a:endParaRPr>
          </a:p>
          <a:p>
            <a:pPr algn="l" fontAlgn="base"/>
            <a:r>
              <a:rPr lang="en-US" altLang="zh-CN" sz="3200" b="1" strike="noStrike" noProof="1">
                <a:solidFill>
                  <a:schemeClr val="bg1"/>
                </a:solidFill>
                <a:latin typeface="Times New Roman" panose="02020603050405020304" pitchFamily="18" charset="0"/>
                <a:sym typeface="+mn-ea"/>
              </a:rPr>
              <a:t>have a healthy attitude towards food.</a:t>
            </a:r>
            <a:endParaRPr lang="en-US" altLang="zh-CN" sz="3200" b="1" strike="noStrike" noProof="1">
              <a:solidFill>
                <a:schemeClr val="bg1"/>
              </a:solidFill>
              <a:latin typeface="Times New Roman" panose="02020603050405020304" pitchFamily="18" charset="0"/>
              <a:sym typeface="+mn-ea"/>
            </a:endParaRPr>
          </a:p>
        </p:txBody>
      </p:sp>
      <p:grpSp>
        <p:nvGrpSpPr>
          <p:cNvPr id="7" name="组合 6"/>
          <p:cNvGrpSpPr/>
          <p:nvPr/>
        </p:nvGrpSpPr>
        <p:grpSpPr>
          <a:xfrm>
            <a:off x="712788" y="836613"/>
            <a:ext cx="4219575" cy="885825"/>
            <a:chOff x="1123" y="1318"/>
            <a:chExt cx="6644" cy="1395"/>
          </a:xfrm>
        </p:grpSpPr>
        <p:sp>
          <p:nvSpPr>
            <p:cNvPr id="18551" name="TextBox 583"/>
            <p:cNvSpPr txBox="1"/>
            <p:nvPr>
              <p:custDataLst>
                <p:tags r:id="rId114"/>
              </p:custDataLst>
            </p:nvPr>
          </p:nvSpPr>
          <p:spPr>
            <a:xfrm rot="-600000">
              <a:off x="1122" y="1795"/>
              <a:ext cx="5710" cy="917"/>
            </a:xfrm>
            <a:prstGeom prst="rect">
              <a:avLst/>
            </a:prstGeom>
            <a:noFill/>
            <a:ln w="9525">
              <a:noFill/>
            </a:ln>
          </p:spPr>
          <p:txBody>
            <a:bodyPr wrap="none" anchor="t" anchorCtr="0">
              <a:spAutoFit/>
            </a:bodyPr>
            <a:p>
              <a:r>
                <a:rPr lang="en-US" altLang="zh-CN" sz="3200" b="1">
                  <a:solidFill>
                    <a:srgbClr val="FF0000"/>
                  </a:solidFill>
                  <a:latin typeface="Times New Roman" panose="02020603050405020304" pitchFamily="18" charset="0"/>
                  <a:ea typeface="阿里巴巴普惠体 M" pitchFamily="18" charset="-122"/>
                </a:rPr>
                <a:t>What does it mean?</a:t>
              </a:r>
              <a:endParaRPr lang="en-US" altLang="zh-CN" sz="3200" b="1">
                <a:solidFill>
                  <a:srgbClr val="FF0000"/>
                </a:solidFill>
                <a:latin typeface="Times New Roman" panose="02020603050405020304" pitchFamily="18" charset="0"/>
                <a:ea typeface="阿里巴巴普惠体 M" pitchFamily="18" charset="-122"/>
              </a:endParaRPr>
            </a:p>
          </p:txBody>
        </p:sp>
        <p:sp>
          <p:nvSpPr>
            <p:cNvPr id="6" name="直角上箭头 5"/>
            <p:cNvSpPr/>
            <p:nvPr/>
          </p:nvSpPr>
          <p:spPr>
            <a:xfrm>
              <a:off x="6869" y="1318"/>
              <a:ext cx="898" cy="815"/>
            </a:xfrm>
            <a:prstGeom prst="ben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图片 79" descr="Place-Your-Design-Here-(Double-Click-to-Edit)2"/>
          <p:cNvPicPr>
            <a:picLocks noChangeAspect="1"/>
          </p:cNvPicPr>
          <p:nvPr>
            <p:custDataLst>
              <p:tags r:id="rId1"/>
            </p:custDataLst>
          </p:nvPr>
        </p:nvPicPr>
        <p:blipFill>
          <a:blip r:embed="rId2"/>
          <a:srcRect t="8122"/>
          <a:stretch>
            <a:fillRect/>
          </a:stretch>
        </p:blipFill>
        <p:spPr>
          <a:xfrm>
            <a:off x="3249613" y="842963"/>
            <a:ext cx="2644775" cy="5154612"/>
          </a:xfrm>
          <a:prstGeom prst="rect">
            <a:avLst/>
          </a:prstGeom>
          <a:noFill/>
          <a:ln w="9525">
            <a:noFill/>
          </a:ln>
        </p:spPr>
      </p:pic>
      <p:sp>
        <p:nvSpPr>
          <p:cNvPr id="19458" name="文本框 2"/>
          <p:cNvSpPr txBox="1"/>
          <p:nvPr/>
        </p:nvSpPr>
        <p:spPr>
          <a:xfrm>
            <a:off x="2660650" y="2422525"/>
            <a:ext cx="979488" cy="460375"/>
          </a:xfrm>
          <a:prstGeom prst="rect">
            <a:avLst/>
          </a:prstGeom>
          <a:solidFill>
            <a:srgbClr val="7CB85A"/>
          </a:solidFill>
          <a:ln w="9525">
            <a:noFill/>
          </a:ln>
        </p:spPr>
        <p:txBody>
          <a:bodyPr wrap="square" anchor="t" anchorCtr="0">
            <a:spAutoFit/>
          </a:bodyPr>
          <a:p>
            <a:r>
              <a:rPr lang="en-US" altLang="zh-CN" sz="2400" b="1">
                <a:solidFill>
                  <a:schemeClr val="bg1"/>
                </a:solidFill>
                <a:latin typeface="Times New Roman" panose="02020603050405020304" pitchFamily="18" charset="0"/>
              </a:rPr>
              <a:t>sweet</a:t>
            </a:r>
            <a:endParaRPr lang="en-US" altLang="zh-CN" sz="2400" b="1">
              <a:solidFill>
                <a:schemeClr val="bg1"/>
              </a:solidFill>
              <a:latin typeface="Times New Roman" panose="02020603050405020304" pitchFamily="18" charset="0"/>
            </a:endParaRPr>
          </a:p>
        </p:txBody>
      </p:sp>
      <p:grpSp>
        <p:nvGrpSpPr>
          <p:cNvPr id="19459" name="组合 89"/>
          <p:cNvGrpSpPr/>
          <p:nvPr/>
        </p:nvGrpSpPr>
        <p:grpSpPr>
          <a:xfrm>
            <a:off x="2759075" y="1336675"/>
            <a:ext cx="1092200" cy="425450"/>
            <a:chOff x="3675197" y="1231915"/>
            <a:chExt cx="1456378" cy="565991"/>
          </a:xfrm>
        </p:grpSpPr>
        <p:sp>
          <p:nvSpPr>
            <p:cNvPr id="19460" name="Google Shape;1016;p46"/>
            <p:cNvSpPr/>
            <p:nvPr>
              <p:custDataLst>
                <p:tags r:id="rId3"/>
              </p:custDataLst>
            </p:nvPr>
          </p:nvSpPr>
          <p:spPr>
            <a:xfrm flipH="1">
              <a:off x="3675197" y="1231915"/>
              <a:ext cx="1456378" cy="565991"/>
            </a:xfrm>
            <a:prstGeom prst="rect">
              <a:avLst/>
            </a:prstGeom>
            <a:solidFill>
              <a:srgbClr val="7CB85A"/>
            </a:solidFill>
            <a:ln w="9525">
              <a:noFill/>
            </a:ln>
          </p:spPr>
          <p:txBody>
            <a:bodyPr wrap="square" lIns="68568" tIns="68568" rIns="68568" bIns="68568" anchor="ctr" anchorCtr="0"/>
            <a:p>
              <a:endParaRPr lang="zh-CN" altLang="zh-CN" sz="2400">
                <a:latin typeface="Times New Roman" panose="02020603050405020304" pitchFamily="18" charset="0"/>
                <a:ea typeface="宋体" panose="02010600030101010101" pitchFamily="2" charset="-122"/>
              </a:endParaRPr>
            </a:p>
          </p:txBody>
        </p:sp>
        <p:sp>
          <p:nvSpPr>
            <p:cNvPr id="19461" name="Google Shape;1017;p46"/>
            <p:cNvSpPr txBox="1"/>
            <p:nvPr>
              <p:custDataLst>
                <p:tags r:id="rId4"/>
              </p:custDataLst>
            </p:nvPr>
          </p:nvSpPr>
          <p:spPr>
            <a:xfrm flipH="1">
              <a:off x="3805081" y="1258314"/>
              <a:ext cx="1196782" cy="513192"/>
            </a:xfrm>
            <a:prstGeom prst="rect">
              <a:avLst/>
            </a:prstGeom>
            <a:noFill/>
            <a:ln w="9525">
              <a:noFill/>
            </a:ln>
          </p:spPr>
          <p:txBody>
            <a:bodyPr wrap="square" lIns="68568" tIns="68568" rIns="68568" bIns="68568" anchor="ctr" anchorCtr="0"/>
            <a:p>
              <a:pPr algn="ctr"/>
              <a:r>
                <a:rPr lang="en-US" altLang="zh-CN" sz="2400" b="1">
                  <a:solidFill>
                    <a:srgbClr val="F6F2E9"/>
                  </a:solidFill>
                  <a:latin typeface="Times New Roman" panose="02020603050405020304" pitchFamily="18" charset="0"/>
                  <a:ea typeface="阿里巴巴普惠体 L" pitchFamily="18" charset="-122"/>
                  <a:sym typeface="Oswald Regular"/>
                </a:rPr>
                <a:t>sugar</a:t>
              </a:r>
              <a:endParaRPr lang="en-US" altLang="zh-CN" sz="2400" b="1">
                <a:solidFill>
                  <a:srgbClr val="F6F2E9"/>
                </a:solidFill>
                <a:latin typeface="Times New Roman" panose="02020603050405020304" pitchFamily="18" charset="0"/>
                <a:ea typeface="阿里巴巴普惠体 L" pitchFamily="18" charset="-122"/>
                <a:sym typeface="Oswald Regular"/>
              </a:endParaRPr>
            </a:p>
          </p:txBody>
        </p:sp>
      </p:grpSp>
      <p:grpSp>
        <p:nvGrpSpPr>
          <p:cNvPr id="19462" name="组合 90"/>
          <p:cNvGrpSpPr/>
          <p:nvPr/>
        </p:nvGrpSpPr>
        <p:grpSpPr>
          <a:xfrm>
            <a:off x="2549525" y="4395788"/>
            <a:ext cx="1092200" cy="423862"/>
            <a:chOff x="3675197" y="2587727"/>
            <a:chExt cx="1456378" cy="565991"/>
          </a:xfrm>
        </p:grpSpPr>
        <p:sp>
          <p:nvSpPr>
            <p:cNvPr id="19463" name="Google Shape;1015;p46"/>
            <p:cNvSpPr/>
            <p:nvPr>
              <p:custDataLst>
                <p:tags r:id="rId5"/>
              </p:custDataLst>
            </p:nvPr>
          </p:nvSpPr>
          <p:spPr>
            <a:xfrm flipH="1">
              <a:off x="3675197" y="2587727"/>
              <a:ext cx="1456378" cy="565991"/>
            </a:xfrm>
            <a:prstGeom prst="rect">
              <a:avLst/>
            </a:prstGeom>
            <a:solidFill>
              <a:srgbClr val="7CB85A"/>
            </a:solidFill>
            <a:ln w="9525">
              <a:noFill/>
            </a:ln>
          </p:spPr>
          <p:txBody>
            <a:bodyPr wrap="square" lIns="68568" tIns="68568" rIns="68568" bIns="68568" anchor="ctr" anchorCtr="0"/>
            <a:p>
              <a:endParaRPr lang="zh-CN" altLang="zh-CN" sz="2400">
                <a:latin typeface="Times New Roman" panose="02020603050405020304" pitchFamily="18" charset="0"/>
                <a:ea typeface="宋体" panose="02010600030101010101" pitchFamily="2" charset="-122"/>
              </a:endParaRPr>
            </a:p>
          </p:txBody>
        </p:sp>
        <p:sp>
          <p:nvSpPr>
            <p:cNvPr id="19464" name="Google Shape;1018;p46"/>
            <p:cNvSpPr txBox="1"/>
            <p:nvPr>
              <p:custDataLst>
                <p:tags r:id="rId6"/>
              </p:custDataLst>
            </p:nvPr>
          </p:nvSpPr>
          <p:spPr>
            <a:xfrm flipH="1">
              <a:off x="3804998" y="2614127"/>
              <a:ext cx="1196782" cy="513192"/>
            </a:xfrm>
            <a:prstGeom prst="rect">
              <a:avLst/>
            </a:prstGeom>
            <a:noFill/>
            <a:ln w="9525">
              <a:noFill/>
            </a:ln>
          </p:spPr>
          <p:txBody>
            <a:bodyPr wrap="square" lIns="68568" tIns="68568" rIns="68568" bIns="68568" anchor="ctr" anchorCtr="0"/>
            <a:p>
              <a:pPr algn="ctr"/>
              <a:r>
                <a:rPr lang="en-US" altLang="zh-CN" sz="2400" b="1">
                  <a:solidFill>
                    <a:srgbClr val="F6F2E9"/>
                  </a:solidFill>
                  <a:latin typeface="Times New Roman" panose="02020603050405020304" pitchFamily="18" charset="0"/>
                  <a:ea typeface="阿里巴巴普惠体 L" pitchFamily="18" charset="-122"/>
                  <a:sym typeface="Oswald Regular"/>
                </a:rPr>
                <a:t>slow</a:t>
              </a:r>
              <a:endParaRPr lang="en-US" altLang="zh-CN" sz="2400" b="1">
                <a:solidFill>
                  <a:srgbClr val="F6F2E9"/>
                </a:solidFill>
                <a:latin typeface="Times New Roman" panose="02020603050405020304" pitchFamily="18" charset="0"/>
                <a:ea typeface="阿里巴巴普惠体 L" pitchFamily="18" charset="-122"/>
                <a:sym typeface="Oswald Regular"/>
              </a:endParaRPr>
            </a:p>
          </p:txBody>
        </p:sp>
      </p:grpSp>
      <p:sp>
        <p:nvSpPr>
          <p:cNvPr id="19465" name="Google Shape;1019;p46"/>
          <p:cNvSpPr/>
          <p:nvPr>
            <p:custDataLst>
              <p:tags r:id="rId7"/>
            </p:custDataLst>
          </p:nvPr>
        </p:nvSpPr>
        <p:spPr>
          <a:xfrm rot="-10800000" flipH="1">
            <a:off x="4594225" y="4491038"/>
            <a:ext cx="1643063" cy="493712"/>
          </a:xfrm>
          <a:prstGeom prst="rect">
            <a:avLst/>
          </a:prstGeom>
          <a:solidFill>
            <a:srgbClr val="7CB85A"/>
          </a:solidFill>
          <a:ln w="9525">
            <a:noFill/>
          </a:ln>
        </p:spPr>
        <p:txBody>
          <a:bodyPr wrap="square" lIns="68568" tIns="68568" rIns="68568" bIns="68568" anchor="ctr" anchorCtr="0"/>
          <a:p>
            <a:endParaRPr lang="zh-CN" altLang="zh-CN" sz="2700">
              <a:latin typeface="Times New Roman" panose="02020603050405020304" pitchFamily="18" charset="0"/>
              <a:ea typeface="宋体" panose="02010600030101010101" pitchFamily="2" charset="-122"/>
            </a:endParaRPr>
          </a:p>
        </p:txBody>
      </p:sp>
      <p:sp>
        <p:nvSpPr>
          <p:cNvPr id="19466" name="Google Shape;1020;p46"/>
          <p:cNvSpPr txBox="1"/>
          <p:nvPr>
            <p:custDataLst>
              <p:tags r:id="rId8"/>
            </p:custDataLst>
          </p:nvPr>
        </p:nvSpPr>
        <p:spPr>
          <a:xfrm flipH="1">
            <a:off x="4321175" y="4451350"/>
            <a:ext cx="2220913" cy="595313"/>
          </a:xfrm>
          <a:prstGeom prst="rect">
            <a:avLst/>
          </a:prstGeom>
          <a:noFill/>
          <a:ln w="9525">
            <a:noFill/>
          </a:ln>
        </p:spPr>
        <p:txBody>
          <a:bodyPr wrap="square" lIns="68568" tIns="68568" rIns="68568" bIns="68568" anchor="ctr" anchorCtr="0"/>
          <a:p>
            <a:pPr algn="ctr"/>
            <a:r>
              <a:rPr lang="en-US" altLang="zh-CN" sz="2400" b="1">
                <a:solidFill>
                  <a:srgbClr val="F6F2E9"/>
                </a:solidFill>
                <a:latin typeface="Times New Roman" panose="02020603050405020304" pitchFamily="18" charset="0"/>
                <a:ea typeface="阿里巴巴普惠体 L" pitchFamily="18" charset="-122"/>
                <a:sym typeface="Oswald Regular"/>
              </a:rPr>
              <a:t>consistent</a:t>
            </a:r>
            <a:endParaRPr lang="en-US" altLang="zh-CN" sz="2400" b="1">
              <a:solidFill>
                <a:srgbClr val="F6F2E9"/>
              </a:solidFill>
              <a:latin typeface="Times New Roman" panose="02020603050405020304" pitchFamily="18" charset="0"/>
              <a:ea typeface="阿里巴巴普惠体 L" pitchFamily="18" charset="-122"/>
              <a:sym typeface="Oswald Regular"/>
            </a:endParaRPr>
          </a:p>
        </p:txBody>
      </p:sp>
      <p:sp>
        <p:nvSpPr>
          <p:cNvPr id="19467" name="Google Shape;1022;p46"/>
          <p:cNvSpPr txBox="1"/>
          <p:nvPr>
            <p:custDataLst>
              <p:tags r:id="rId9"/>
            </p:custDataLst>
          </p:nvPr>
        </p:nvSpPr>
        <p:spPr>
          <a:xfrm flipH="1">
            <a:off x="4445000" y="1249363"/>
            <a:ext cx="1679575" cy="671512"/>
          </a:xfrm>
          <a:prstGeom prst="rect">
            <a:avLst/>
          </a:prstGeom>
          <a:solidFill>
            <a:srgbClr val="7CB85A"/>
          </a:solidFill>
          <a:ln w="9525">
            <a:noFill/>
          </a:ln>
        </p:spPr>
        <p:txBody>
          <a:bodyPr wrap="square" lIns="68568" tIns="68568" rIns="68568" bIns="68568" anchor="ctr" anchorCtr="0"/>
          <a:p>
            <a:pPr algn="ctr"/>
            <a:r>
              <a:rPr lang="en-US" altLang="zh-CN" sz="2400" b="1">
                <a:solidFill>
                  <a:srgbClr val="F6F2E9"/>
                </a:solidFill>
                <a:latin typeface="Times New Roman" panose="02020603050405020304" pitchFamily="18" charset="0"/>
                <a:ea typeface="阿里巴巴普惠体 L" pitchFamily="18" charset="-122"/>
                <a:sym typeface="Oswald Regular"/>
              </a:rPr>
              <a:t>fresh and balanced</a:t>
            </a:r>
            <a:endParaRPr lang="en-US" altLang="zh-CN" sz="2400" b="1">
              <a:solidFill>
                <a:srgbClr val="F6F2E9"/>
              </a:solidFill>
              <a:latin typeface="Times New Roman" panose="02020603050405020304" pitchFamily="18" charset="0"/>
              <a:ea typeface="阿里巴巴普惠体 L" pitchFamily="18" charset="-122"/>
              <a:sym typeface="Oswald Regular"/>
            </a:endParaRPr>
          </a:p>
        </p:txBody>
      </p:sp>
      <p:sp>
        <p:nvSpPr>
          <p:cNvPr id="84" name="矩形 83"/>
          <p:cNvSpPr/>
          <p:nvPr>
            <p:custDataLst>
              <p:tags r:id="rId10"/>
            </p:custDataLst>
          </p:nvPr>
        </p:nvSpPr>
        <p:spPr>
          <a:xfrm>
            <a:off x="6354763" y="4324350"/>
            <a:ext cx="2586037" cy="1752600"/>
          </a:xfrm>
          <a:prstGeom prst="rect">
            <a:avLst/>
          </a:prstGeom>
          <a:noFill/>
          <a:ln w="53975" cap="flat" cmpd="sng">
            <a:solidFill>
              <a:schemeClr val="accent1"/>
            </a:solidFill>
            <a:prstDash val="solid"/>
            <a:round/>
            <a:headEnd type="none" w="med" len="med"/>
            <a:tailEnd type="none" w="med" len="med"/>
          </a:ln>
        </p:spPr>
        <p:txBody>
          <a:bodyPr wrap="square" anchor="t" anchorCtr="0">
            <a:spAutoFit/>
          </a:bodyPr>
          <a:p>
            <a:pPr>
              <a:lnSpc>
                <a:spcPct val="150000"/>
              </a:lnSpc>
            </a:pPr>
            <a:r>
              <a:rPr lang="en-US" altLang="zh-CN" sz="1800" b="1">
                <a:solidFill>
                  <a:srgbClr val="262626"/>
                </a:solidFill>
                <a:latin typeface="Times New Roman" panose="02020603050405020304" pitchFamily="18" charset="0"/>
                <a:ea typeface="阿里巴巴普惠体 L" pitchFamily="18" charset="-122"/>
              </a:rPr>
              <a:t>1</a:t>
            </a:r>
            <a:r>
              <a:rPr lang="zh-CN" altLang="en-US" sz="1800" b="1">
                <a:solidFill>
                  <a:srgbClr val="262626"/>
                </a:solidFill>
                <a:latin typeface="Times New Roman" panose="02020603050405020304" pitchFamily="18" charset="0"/>
                <a:ea typeface="阿里巴巴普惠体 L" pitchFamily="18" charset="-122"/>
              </a:rPr>
              <a:t>）</a:t>
            </a:r>
            <a:r>
              <a:rPr lang="en-US" altLang="zh-CN" sz="1800" b="1">
                <a:solidFill>
                  <a:srgbClr val="262626"/>
                </a:solidFill>
                <a:latin typeface="Times New Roman" panose="02020603050405020304" pitchFamily="18" charset="0"/>
                <a:ea typeface="阿里巴巴普惠体 L" pitchFamily="18" charset="-122"/>
              </a:rPr>
              <a:t>three meals a day at the same time each day</a:t>
            </a:r>
            <a:endParaRPr lang="en-US" altLang="zh-CN" sz="1800" b="1">
              <a:solidFill>
                <a:srgbClr val="262626"/>
              </a:solidFill>
              <a:latin typeface="Times New Roman" panose="02020603050405020304" pitchFamily="18" charset="0"/>
              <a:ea typeface="阿里巴巴普惠体 L" pitchFamily="18" charset="-122"/>
            </a:endParaRPr>
          </a:p>
          <a:p>
            <a:pPr>
              <a:lnSpc>
                <a:spcPct val="150000"/>
              </a:lnSpc>
            </a:pPr>
            <a:r>
              <a:rPr lang="en-US" altLang="zh-CN" sz="1800" b="1">
                <a:solidFill>
                  <a:srgbClr val="262626"/>
                </a:solidFill>
                <a:latin typeface="Times New Roman" panose="02020603050405020304" pitchFamily="18" charset="0"/>
                <a:ea typeface="阿里巴巴普惠体 L" pitchFamily="18" charset="-122"/>
              </a:rPr>
              <a:t>2</a:t>
            </a:r>
            <a:r>
              <a:rPr lang="zh-CN" altLang="en-US" sz="1800" b="1">
                <a:solidFill>
                  <a:srgbClr val="262626"/>
                </a:solidFill>
                <a:latin typeface="Times New Roman" panose="02020603050405020304" pitchFamily="18" charset="0"/>
                <a:ea typeface="阿里巴巴普惠体 L" pitchFamily="18" charset="-122"/>
              </a:rPr>
              <a:t>）</a:t>
            </a:r>
            <a:r>
              <a:rPr lang="en-US" altLang="zh-CN" sz="1800" b="1">
                <a:solidFill>
                  <a:srgbClr val="262626"/>
                </a:solidFill>
                <a:latin typeface="Times New Roman" panose="02020603050405020304" pitchFamily="18" charset="0"/>
                <a:ea typeface="阿里巴巴普惠体 L" pitchFamily="18" charset="-122"/>
              </a:rPr>
              <a:t>eat a modest amount of food</a:t>
            </a:r>
            <a:endParaRPr lang="en-US" altLang="zh-CN" sz="1800" b="1">
              <a:solidFill>
                <a:srgbClr val="262626"/>
              </a:solidFill>
              <a:latin typeface="Times New Roman" panose="02020603050405020304" pitchFamily="18" charset="0"/>
              <a:ea typeface="阿里巴巴普惠体 L" pitchFamily="18" charset="-122"/>
            </a:endParaRPr>
          </a:p>
        </p:txBody>
      </p:sp>
      <p:sp>
        <p:nvSpPr>
          <p:cNvPr id="6" name="矩形 5"/>
          <p:cNvSpPr/>
          <p:nvPr>
            <p:custDataLst>
              <p:tags r:id="rId11"/>
            </p:custDataLst>
          </p:nvPr>
        </p:nvSpPr>
        <p:spPr>
          <a:xfrm>
            <a:off x="203933" y="151303"/>
            <a:ext cx="4033520" cy="691515"/>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r>
              <a:rPr lang="en-US" altLang="zh-CN" sz="4050" b="1" strike="noStrike" cap="none" spc="0" noProof="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Task 3 :Summary</a:t>
            </a:r>
            <a:endParaRPr lang="zh-CN" altLang="en-US" sz="4050" b="1" strike="noStrike" cap="none" spc="0" noProof="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8" name="TextBox 583"/>
          <p:cNvSpPr txBox="1"/>
          <p:nvPr>
            <p:custDataLst>
              <p:tags r:id="rId12"/>
            </p:custDataLst>
          </p:nvPr>
        </p:nvSpPr>
        <p:spPr>
          <a:xfrm rot="240000">
            <a:off x="4603750" y="301615"/>
            <a:ext cx="4326890" cy="414020"/>
          </a:xfrm>
          <a:prstGeom prst="rect">
            <a:avLst/>
          </a:prstGeom>
          <a:solidFill>
            <a:srgbClr val="FFFF00"/>
          </a:solidFill>
        </p:spPr>
        <p:txBody>
          <a:bodyPr wrap="square" rtlCol="0">
            <a:spAutoFit/>
          </a:bodyPr>
          <a:lstStyle/>
          <a:p>
            <a:r>
              <a:rPr lang="en-US" altLang="zh-CN" sz="2100" b="1" noProof="1" smtClean="0">
                <a:gradFill>
                  <a:gsLst>
                    <a:gs pos="0">
                      <a:srgbClr val="7B32B2"/>
                    </a:gs>
                    <a:gs pos="100000">
                      <a:srgbClr val="401A5D"/>
                    </a:gs>
                  </a:gsLst>
                  <a:lin scaled="0"/>
                </a:gradFill>
                <a:latin typeface="Times New Roman" panose="02020603050405020304" pitchFamily="18" charset="0"/>
                <a:ea typeface="阿里巴巴普惠体 M" pitchFamily="18" charset="-122"/>
                <a:cs typeface="Times New Roman" panose="02020603050405020304" pitchFamily="18" charset="0"/>
              </a:rPr>
              <a:t>Make a list of healthy eating habits?</a:t>
            </a:r>
            <a:endParaRPr lang="en-US" altLang="zh-CN" sz="2100" b="1" noProof="1" smtClean="0">
              <a:gradFill>
                <a:gsLst>
                  <a:gs pos="0">
                    <a:srgbClr val="7B32B2"/>
                  </a:gs>
                  <a:gs pos="100000">
                    <a:srgbClr val="401A5D"/>
                  </a:gs>
                </a:gsLst>
                <a:lin scaled="0"/>
              </a:gradFill>
              <a:latin typeface="Times New Roman" panose="02020603050405020304" pitchFamily="18" charset="0"/>
              <a:ea typeface="阿里巴巴普惠体 M" pitchFamily="18" charset="-122"/>
              <a:cs typeface="Times New Roman" panose="02020603050405020304" pitchFamily="18" charset="0"/>
            </a:endParaRPr>
          </a:p>
        </p:txBody>
      </p:sp>
      <p:grpSp>
        <p:nvGrpSpPr>
          <p:cNvPr id="19471" name="Group 634"/>
          <p:cNvGrpSpPr>
            <a:grpSpLocks noChangeAspect="1"/>
          </p:cNvGrpSpPr>
          <p:nvPr/>
        </p:nvGrpSpPr>
        <p:grpSpPr>
          <a:xfrm>
            <a:off x="5861050" y="2509838"/>
            <a:ext cx="336550" cy="341312"/>
            <a:chOff x="7822773" y="4466608"/>
            <a:chExt cx="915635" cy="930285"/>
          </a:xfrm>
        </p:grpSpPr>
        <p:sp>
          <p:nvSpPr>
            <p:cNvPr id="126" name="Freeform 1616"/>
            <p:cNvSpPr/>
            <p:nvPr>
              <p:custDataLst>
                <p:tags r:id="rId13"/>
              </p:custDataLst>
            </p:nvPr>
          </p:nvSpPr>
          <p:spPr bwMode="auto">
            <a:xfrm>
              <a:off x="8057175" y="4466608"/>
              <a:ext cx="402879" cy="384567"/>
            </a:xfrm>
            <a:custGeom>
              <a:avLst/>
              <a:gdLst>
                <a:gd name="T0" fmla="*/ 0 w 254"/>
                <a:gd name="T1" fmla="*/ 201 h 242"/>
                <a:gd name="T2" fmla="*/ 95 w 254"/>
                <a:gd name="T3" fmla="*/ 138 h 242"/>
                <a:gd name="T4" fmla="*/ 113 w 254"/>
                <a:gd name="T5" fmla="*/ 103 h 242"/>
                <a:gd name="T6" fmla="*/ 97 w 254"/>
                <a:gd name="T7" fmla="*/ 20 h 242"/>
                <a:gd name="T8" fmla="*/ 118 w 254"/>
                <a:gd name="T9" fmla="*/ 3 h 242"/>
                <a:gd name="T10" fmla="*/ 147 w 254"/>
                <a:gd name="T11" fmla="*/ 51 h 242"/>
                <a:gd name="T12" fmla="*/ 179 w 254"/>
                <a:gd name="T13" fmla="*/ 140 h 242"/>
                <a:gd name="T14" fmla="*/ 254 w 254"/>
                <a:gd name="T15" fmla="*/ 193 h 242"/>
                <a:gd name="T16" fmla="*/ 132 w 254"/>
                <a:gd name="T17" fmla="*/ 242 h 242"/>
                <a:gd name="T18" fmla="*/ 0 w 254"/>
                <a:gd name="T19" fmla="*/ 20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1">
                  <a:moveTo>
                    <a:pt x="0" y="201"/>
                  </a:moveTo>
                  <a:cubicBezTo>
                    <a:pt x="0" y="201"/>
                    <a:pt x="13" y="157"/>
                    <a:pt x="95" y="138"/>
                  </a:cubicBezTo>
                  <a:cubicBezTo>
                    <a:pt x="95" y="138"/>
                    <a:pt x="115" y="134"/>
                    <a:pt x="113" y="103"/>
                  </a:cubicBezTo>
                  <a:cubicBezTo>
                    <a:pt x="110" y="72"/>
                    <a:pt x="97" y="20"/>
                    <a:pt x="97" y="20"/>
                  </a:cubicBezTo>
                  <a:cubicBezTo>
                    <a:pt x="97" y="20"/>
                    <a:pt x="93" y="5"/>
                    <a:pt x="118" y="3"/>
                  </a:cubicBezTo>
                  <a:cubicBezTo>
                    <a:pt x="118" y="3"/>
                    <a:pt x="137" y="0"/>
                    <a:pt x="147" y="51"/>
                  </a:cubicBezTo>
                  <a:cubicBezTo>
                    <a:pt x="156" y="102"/>
                    <a:pt x="167" y="138"/>
                    <a:pt x="179" y="140"/>
                  </a:cubicBezTo>
                  <a:cubicBezTo>
                    <a:pt x="192" y="143"/>
                    <a:pt x="242" y="159"/>
                    <a:pt x="254" y="193"/>
                  </a:cubicBezTo>
                  <a:lnTo>
                    <a:pt x="132" y="242"/>
                  </a:lnTo>
                  <a:lnTo>
                    <a:pt x="0" y="201"/>
                  </a:lnTo>
                </a:path>
              </a:pathLst>
            </a:custGeom>
            <a:solidFill>
              <a:srgbClr val="24703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27" name="Freeform 1617"/>
            <p:cNvSpPr/>
            <p:nvPr>
              <p:custDataLst>
                <p:tags r:id="rId14"/>
              </p:custDataLst>
            </p:nvPr>
          </p:nvSpPr>
          <p:spPr bwMode="auto">
            <a:xfrm>
              <a:off x="7822773" y="4686360"/>
              <a:ext cx="406542" cy="688557"/>
            </a:xfrm>
            <a:custGeom>
              <a:avLst/>
              <a:gdLst>
                <a:gd name="T0" fmla="*/ 205 w 256"/>
                <a:gd name="T1" fmla="*/ 56 h 433"/>
                <a:gd name="T2" fmla="*/ 58 w 256"/>
                <a:gd name="T3" fmla="*/ 65 h 433"/>
                <a:gd name="T4" fmla="*/ 110 w 256"/>
                <a:gd name="T5" fmla="*/ 424 h 433"/>
                <a:gd name="T6" fmla="*/ 227 w 256"/>
                <a:gd name="T7" fmla="*/ 330 h 433"/>
                <a:gd name="T8" fmla="*/ 205 w 256"/>
                <a:gd name="T9" fmla="*/ 56 h 433"/>
              </a:gdLst>
              <a:ahLst/>
              <a:cxnLst>
                <a:cxn ang="0">
                  <a:pos x="T0" y="T1"/>
                </a:cxn>
                <a:cxn ang="0">
                  <a:pos x="T2" y="T3"/>
                </a:cxn>
                <a:cxn ang="0">
                  <a:pos x="T4" y="T5"/>
                </a:cxn>
                <a:cxn ang="0">
                  <a:pos x="T6" y="T7"/>
                </a:cxn>
                <a:cxn ang="0">
                  <a:pos x="T8" y="T9"/>
                </a:cxn>
              </a:cxnLst>
              <a:rect l="0" t="0" r="r" b="b"/>
              <a:pathLst>
                <a:path w="256" h="432">
                  <a:moveTo>
                    <a:pt x="205" y="56"/>
                  </a:moveTo>
                  <a:cubicBezTo>
                    <a:pt x="205" y="56"/>
                    <a:pt x="114" y="0"/>
                    <a:pt x="58" y="65"/>
                  </a:cubicBezTo>
                  <a:cubicBezTo>
                    <a:pt x="2" y="130"/>
                    <a:pt x="0" y="415"/>
                    <a:pt x="110" y="424"/>
                  </a:cubicBezTo>
                  <a:cubicBezTo>
                    <a:pt x="219" y="433"/>
                    <a:pt x="222" y="369"/>
                    <a:pt x="227" y="330"/>
                  </a:cubicBezTo>
                  <a:cubicBezTo>
                    <a:pt x="232" y="291"/>
                    <a:pt x="256" y="90"/>
                    <a:pt x="205" y="56"/>
                  </a:cubicBezTo>
                  <a:close/>
                </a:path>
              </a:pathLst>
            </a:custGeom>
            <a:solidFill>
              <a:srgbClr val="D51E2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28" name="Freeform 1618"/>
            <p:cNvSpPr/>
            <p:nvPr>
              <p:custDataLst>
                <p:tags r:id="rId15"/>
              </p:custDataLst>
            </p:nvPr>
          </p:nvSpPr>
          <p:spPr bwMode="auto">
            <a:xfrm>
              <a:off x="8339191" y="4690022"/>
              <a:ext cx="399217" cy="673907"/>
            </a:xfrm>
            <a:custGeom>
              <a:avLst/>
              <a:gdLst>
                <a:gd name="T0" fmla="*/ 52 w 251"/>
                <a:gd name="T1" fmla="*/ 51 h 426"/>
                <a:gd name="T2" fmla="*/ 199 w 251"/>
                <a:gd name="T3" fmla="*/ 69 h 426"/>
                <a:gd name="T4" fmla="*/ 125 w 251"/>
                <a:gd name="T5" fmla="*/ 424 h 426"/>
                <a:gd name="T6" fmla="*/ 14 w 251"/>
                <a:gd name="T7" fmla="*/ 323 h 426"/>
                <a:gd name="T8" fmla="*/ 52 w 251"/>
                <a:gd name="T9" fmla="*/ 51 h 426"/>
              </a:gdLst>
              <a:ahLst/>
              <a:cxnLst>
                <a:cxn ang="0">
                  <a:pos x="T0" y="T1"/>
                </a:cxn>
                <a:cxn ang="0">
                  <a:pos x="T2" y="T3"/>
                </a:cxn>
                <a:cxn ang="0">
                  <a:pos x="T4" y="T5"/>
                </a:cxn>
                <a:cxn ang="0">
                  <a:pos x="T6" y="T7"/>
                </a:cxn>
                <a:cxn ang="0">
                  <a:pos x="T8" y="T9"/>
                </a:cxn>
              </a:cxnLst>
              <a:rect l="0" t="0" r="r" b="b"/>
              <a:pathLst>
                <a:path w="251" h="426">
                  <a:moveTo>
                    <a:pt x="52" y="51"/>
                  </a:moveTo>
                  <a:cubicBezTo>
                    <a:pt x="52" y="51"/>
                    <a:pt x="147" y="0"/>
                    <a:pt x="199" y="69"/>
                  </a:cubicBezTo>
                  <a:cubicBezTo>
                    <a:pt x="251" y="137"/>
                    <a:pt x="235" y="421"/>
                    <a:pt x="125" y="424"/>
                  </a:cubicBezTo>
                  <a:cubicBezTo>
                    <a:pt x="16" y="426"/>
                    <a:pt x="16" y="362"/>
                    <a:pt x="14" y="323"/>
                  </a:cubicBezTo>
                  <a:cubicBezTo>
                    <a:pt x="12" y="284"/>
                    <a:pt x="0" y="82"/>
                    <a:pt x="52" y="51"/>
                  </a:cubicBezTo>
                </a:path>
              </a:pathLst>
            </a:custGeom>
            <a:solidFill>
              <a:srgbClr val="D51E2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29" name="Freeform 1619"/>
            <p:cNvSpPr/>
            <p:nvPr>
              <p:custDataLst>
                <p:tags r:id="rId16"/>
              </p:custDataLst>
            </p:nvPr>
          </p:nvSpPr>
          <p:spPr bwMode="auto">
            <a:xfrm>
              <a:off x="8057175" y="4704672"/>
              <a:ext cx="413868" cy="692221"/>
            </a:xfrm>
            <a:custGeom>
              <a:avLst/>
              <a:gdLst>
                <a:gd name="T0" fmla="*/ 132 w 262"/>
                <a:gd name="T1" fmla="*/ 12 h 435"/>
                <a:gd name="T2" fmla="*/ 21 w 262"/>
                <a:gd name="T3" fmla="*/ 106 h 435"/>
                <a:gd name="T4" fmla="*/ 116 w 262"/>
                <a:gd name="T5" fmla="*/ 423 h 435"/>
                <a:gd name="T6" fmla="*/ 247 w 262"/>
                <a:gd name="T7" fmla="*/ 207 h 435"/>
                <a:gd name="T8" fmla="*/ 132 w 262"/>
                <a:gd name="T9" fmla="*/ 12 h 435"/>
              </a:gdLst>
              <a:ahLst/>
              <a:cxnLst>
                <a:cxn ang="0">
                  <a:pos x="T0" y="T1"/>
                </a:cxn>
                <a:cxn ang="0">
                  <a:pos x="T2" y="T3"/>
                </a:cxn>
                <a:cxn ang="0">
                  <a:pos x="T4" y="T5"/>
                </a:cxn>
                <a:cxn ang="0">
                  <a:pos x="T6" y="T7"/>
                </a:cxn>
                <a:cxn ang="0">
                  <a:pos x="T8" y="T9"/>
                </a:cxn>
              </a:cxnLst>
              <a:rect l="0" t="0" r="r" b="b"/>
              <a:pathLst>
                <a:path w="262" h="435">
                  <a:moveTo>
                    <a:pt x="132" y="12"/>
                  </a:moveTo>
                  <a:cubicBezTo>
                    <a:pt x="132" y="12"/>
                    <a:pt x="39" y="0"/>
                    <a:pt x="21" y="106"/>
                  </a:cubicBezTo>
                  <a:cubicBezTo>
                    <a:pt x="3" y="212"/>
                    <a:pt x="0" y="414"/>
                    <a:pt x="116" y="423"/>
                  </a:cubicBezTo>
                  <a:cubicBezTo>
                    <a:pt x="262" y="435"/>
                    <a:pt x="249" y="292"/>
                    <a:pt x="247" y="207"/>
                  </a:cubicBezTo>
                  <a:cubicBezTo>
                    <a:pt x="245" y="115"/>
                    <a:pt x="256" y="22"/>
                    <a:pt x="132" y="12"/>
                  </a:cubicBezTo>
                </a:path>
              </a:pathLst>
            </a:custGeom>
            <a:solidFill>
              <a:srgbClr val="EB1D2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30" name="Freeform 1620"/>
            <p:cNvSpPr/>
            <p:nvPr>
              <p:custDataLst>
                <p:tags r:id="rId17"/>
              </p:custDataLst>
            </p:nvPr>
          </p:nvSpPr>
          <p:spPr bwMode="auto">
            <a:xfrm>
              <a:off x="8309891" y="4770598"/>
              <a:ext cx="113540" cy="183127"/>
            </a:xfrm>
            <a:custGeom>
              <a:avLst/>
              <a:gdLst>
                <a:gd name="T0" fmla="*/ 44 w 72"/>
                <a:gd name="T1" fmla="*/ 105 h 116"/>
                <a:gd name="T2" fmla="*/ 60 w 72"/>
                <a:gd name="T3" fmla="*/ 113 h 116"/>
                <a:gd name="T4" fmla="*/ 69 w 72"/>
                <a:gd name="T5" fmla="*/ 75 h 116"/>
                <a:gd name="T6" fmla="*/ 23 w 72"/>
                <a:gd name="T7" fmla="*/ 4 h 116"/>
                <a:gd name="T8" fmla="*/ 8 w 72"/>
                <a:gd name="T9" fmla="*/ 21 h 116"/>
                <a:gd name="T10" fmla="*/ 23 w 72"/>
                <a:gd name="T11" fmla="*/ 53 h 116"/>
                <a:gd name="T12" fmla="*/ 44 w 72"/>
                <a:gd name="T13" fmla="*/ 105 h 116"/>
              </a:gdLst>
              <a:ahLst/>
              <a:cxnLst>
                <a:cxn ang="0">
                  <a:pos x="T0" y="T1"/>
                </a:cxn>
                <a:cxn ang="0">
                  <a:pos x="T2" y="T3"/>
                </a:cxn>
                <a:cxn ang="0">
                  <a:pos x="T4" y="T5"/>
                </a:cxn>
                <a:cxn ang="0">
                  <a:pos x="T6" y="T7"/>
                </a:cxn>
                <a:cxn ang="0">
                  <a:pos x="T8" y="T9"/>
                </a:cxn>
                <a:cxn ang="0">
                  <a:pos x="T10" y="T11"/>
                </a:cxn>
                <a:cxn ang="0">
                  <a:pos x="T12" y="T13"/>
                </a:cxn>
              </a:cxnLst>
              <a:rect l="0" t="0" r="r" b="b"/>
              <a:pathLst>
                <a:path w="72" h="115">
                  <a:moveTo>
                    <a:pt x="44" y="105"/>
                  </a:moveTo>
                  <a:cubicBezTo>
                    <a:pt x="44" y="105"/>
                    <a:pt x="49" y="116"/>
                    <a:pt x="60" y="113"/>
                  </a:cubicBezTo>
                  <a:cubicBezTo>
                    <a:pt x="72" y="111"/>
                    <a:pt x="70" y="81"/>
                    <a:pt x="69" y="75"/>
                  </a:cubicBezTo>
                  <a:cubicBezTo>
                    <a:pt x="67" y="69"/>
                    <a:pt x="61" y="0"/>
                    <a:pt x="23" y="4"/>
                  </a:cubicBezTo>
                  <a:cubicBezTo>
                    <a:pt x="23" y="4"/>
                    <a:pt x="0" y="6"/>
                    <a:pt x="8" y="21"/>
                  </a:cubicBezTo>
                  <a:cubicBezTo>
                    <a:pt x="16" y="38"/>
                    <a:pt x="20" y="44"/>
                    <a:pt x="23" y="53"/>
                  </a:cubicBezTo>
                  <a:cubicBezTo>
                    <a:pt x="26" y="60"/>
                    <a:pt x="40" y="99"/>
                    <a:pt x="44" y="105"/>
                  </a:cubicBezTo>
                </a:path>
              </a:pathLst>
            </a:custGeom>
            <a:solidFill>
              <a:srgbClr val="EC61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grpSp>
      <p:grpSp>
        <p:nvGrpSpPr>
          <p:cNvPr id="19477" name="Group 646"/>
          <p:cNvGrpSpPr>
            <a:grpSpLocks noChangeAspect="1"/>
          </p:cNvGrpSpPr>
          <p:nvPr/>
        </p:nvGrpSpPr>
        <p:grpSpPr>
          <a:xfrm>
            <a:off x="2746375" y="1866900"/>
            <a:ext cx="425450" cy="266700"/>
            <a:chOff x="9533178" y="4038093"/>
            <a:chExt cx="1996082" cy="1248926"/>
          </a:xfrm>
        </p:grpSpPr>
        <p:sp>
          <p:nvSpPr>
            <p:cNvPr id="114" name="Freeform 1607"/>
            <p:cNvSpPr/>
            <p:nvPr>
              <p:custDataLst>
                <p:tags r:id="rId18"/>
              </p:custDataLst>
            </p:nvPr>
          </p:nvSpPr>
          <p:spPr bwMode="auto">
            <a:xfrm>
              <a:off x="9756593" y="4045418"/>
              <a:ext cx="1629829" cy="1029174"/>
            </a:xfrm>
            <a:custGeom>
              <a:avLst/>
              <a:gdLst>
                <a:gd name="T0" fmla="*/ 43 w 1028"/>
                <a:gd name="T1" fmla="*/ 328 h 650"/>
                <a:gd name="T2" fmla="*/ 412 w 1028"/>
                <a:gd name="T3" fmla="*/ 630 h 650"/>
                <a:gd name="T4" fmla="*/ 939 w 1028"/>
                <a:gd name="T5" fmla="*/ 403 h 650"/>
                <a:gd name="T6" fmla="*/ 989 w 1028"/>
                <a:gd name="T7" fmla="*/ 0 h 650"/>
                <a:gd name="T8" fmla="*/ 818 w 1028"/>
                <a:gd name="T9" fmla="*/ 39 h 650"/>
                <a:gd name="T10" fmla="*/ 805 w 1028"/>
                <a:gd name="T11" fmla="*/ 47 h 650"/>
                <a:gd name="T12" fmla="*/ 778 w 1028"/>
                <a:gd name="T13" fmla="*/ 232 h 650"/>
                <a:gd name="T14" fmla="*/ 395 w 1028"/>
                <a:gd name="T15" fmla="*/ 365 h 650"/>
                <a:gd name="T16" fmla="*/ 284 w 1028"/>
                <a:gd name="T17" fmla="*/ 91 h 650"/>
                <a:gd name="T18" fmla="*/ 310 w 1028"/>
                <a:gd name="T19" fmla="*/ 67 h 650"/>
                <a:gd name="T20" fmla="*/ 256 w 1028"/>
                <a:gd name="T21" fmla="*/ 42 h 650"/>
                <a:gd name="T22" fmla="*/ 31 w 1028"/>
                <a:gd name="T23" fmla="*/ 7 h 650"/>
                <a:gd name="T24" fmla="*/ 43 w 1028"/>
                <a:gd name="T25" fmla="*/ 32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8" h="650">
                  <a:moveTo>
                    <a:pt x="43" y="328"/>
                  </a:moveTo>
                  <a:cubicBezTo>
                    <a:pt x="97" y="490"/>
                    <a:pt x="267" y="610"/>
                    <a:pt x="412" y="630"/>
                  </a:cubicBezTo>
                  <a:cubicBezTo>
                    <a:pt x="557" y="650"/>
                    <a:pt x="853" y="561"/>
                    <a:pt x="939" y="403"/>
                  </a:cubicBezTo>
                  <a:cubicBezTo>
                    <a:pt x="1018" y="259"/>
                    <a:pt x="1028" y="103"/>
                    <a:pt x="989" y="0"/>
                  </a:cubicBezTo>
                  <a:cubicBezTo>
                    <a:pt x="926" y="8"/>
                    <a:pt x="843" y="25"/>
                    <a:pt x="818" y="39"/>
                  </a:cubicBezTo>
                  <a:cubicBezTo>
                    <a:pt x="814" y="41"/>
                    <a:pt x="810" y="44"/>
                    <a:pt x="805" y="47"/>
                  </a:cubicBezTo>
                  <a:cubicBezTo>
                    <a:pt x="821" y="69"/>
                    <a:pt x="816" y="125"/>
                    <a:pt x="778" y="232"/>
                  </a:cubicBezTo>
                  <a:cubicBezTo>
                    <a:pt x="735" y="351"/>
                    <a:pt x="550" y="406"/>
                    <a:pt x="395" y="365"/>
                  </a:cubicBezTo>
                  <a:cubicBezTo>
                    <a:pt x="239" y="323"/>
                    <a:pt x="277" y="111"/>
                    <a:pt x="284" y="91"/>
                  </a:cubicBezTo>
                  <a:cubicBezTo>
                    <a:pt x="288" y="80"/>
                    <a:pt x="300" y="72"/>
                    <a:pt x="310" y="67"/>
                  </a:cubicBezTo>
                  <a:cubicBezTo>
                    <a:pt x="303" y="60"/>
                    <a:pt x="288" y="51"/>
                    <a:pt x="256" y="42"/>
                  </a:cubicBezTo>
                  <a:cubicBezTo>
                    <a:pt x="224" y="33"/>
                    <a:pt x="113" y="13"/>
                    <a:pt x="31" y="7"/>
                  </a:cubicBezTo>
                  <a:cubicBezTo>
                    <a:pt x="20" y="60"/>
                    <a:pt x="0" y="200"/>
                    <a:pt x="43" y="328"/>
                  </a:cubicBezTo>
                </a:path>
              </a:pathLst>
            </a:custGeom>
            <a:solidFill>
              <a:srgbClr val="EED58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15" name="Freeform 1608"/>
            <p:cNvSpPr/>
            <p:nvPr>
              <p:custDataLst>
                <p:tags r:id="rId19"/>
              </p:custDataLst>
            </p:nvPr>
          </p:nvSpPr>
          <p:spPr bwMode="auto">
            <a:xfrm>
              <a:off x="10133833" y="4118668"/>
              <a:ext cx="922959" cy="571356"/>
            </a:xfrm>
            <a:custGeom>
              <a:avLst/>
              <a:gdLst>
                <a:gd name="T0" fmla="*/ 45 w 582"/>
                <a:gd name="T1" fmla="*/ 44 h 359"/>
                <a:gd name="T2" fmla="*/ 156 w 582"/>
                <a:gd name="T3" fmla="*/ 318 h 359"/>
                <a:gd name="T4" fmla="*/ 539 w 582"/>
                <a:gd name="T5" fmla="*/ 185 h 359"/>
                <a:gd name="T6" fmla="*/ 566 w 582"/>
                <a:gd name="T7" fmla="*/ 0 h 359"/>
                <a:gd name="T8" fmla="*/ 408 w 582"/>
                <a:gd name="T9" fmla="*/ 69 h 359"/>
                <a:gd name="T10" fmla="*/ 79 w 582"/>
                <a:gd name="T11" fmla="*/ 29 h 359"/>
                <a:gd name="T12" fmla="*/ 71 w 582"/>
                <a:gd name="T13" fmla="*/ 20 h 359"/>
                <a:gd name="T14" fmla="*/ 45 w 582"/>
                <a:gd name="T15" fmla="*/ 44 h 3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2" h="359">
                  <a:moveTo>
                    <a:pt x="45" y="44"/>
                  </a:moveTo>
                  <a:cubicBezTo>
                    <a:pt x="38" y="64"/>
                    <a:pt x="0" y="276"/>
                    <a:pt x="156" y="318"/>
                  </a:cubicBezTo>
                  <a:cubicBezTo>
                    <a:pt x="311" y="359"/>
                    <a:pt x="496" y="304"/>
                    <a:pt x="539" y="185"/>
                  </a:cubicBezTo>
                  <a:cubicBezTo>
                    <a:pt x="577" y="78"/>
                    <a:pt x="582" y="22"/>
                    <a:pt x="566" y="0"/>
                  </a:cubicBezTo>
                  <a:cubicBezTo>
                    <a:pt x="527" y="23"/>
                    <a:pt x="468" y="60"/>
                    <a:pt x="408" y="69"/>
                  </a:cubicBezTo>
                  <a:cubicBezTo>
                    <a:pt x="339" y="79"/>
                    <a:pt x="124" y="92"/>
                    <a:pt x="79" y="29"/>
                  </a:cubicBezTo>
                  <a:cubicBezTo>
                    <a:pt x="78" y="27"/>
                    <a:pt x="76" y="24"/>
                    <a:pt x="71" y="20"/>
                  </a:cubicBezTo>
                  <a:cubicBezTo>
                    <a:pt x="61" y="25"/>
                    <a:pt x="49" y="33"/>
                    <a:pt x="45" y="44"/>
                  </a:cubicBezTo>
                  <a:close/>
                </a:path>
              </a:pathLst>
            </a:custGeom>
            <a:solidFill>
              <a:srgbClr val="ED99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16" name="Freeform 1609"/>
            <p:cNvSpPr/>
            <p:nvPr>
              <p:custDataLst>
                <p:tags r:id="rId20"/>
              </p:custDataLst>
            </p:nvPr>
          </p:nvSpPr>
          <p:spPr bwMode="auto">
            <a:xfrm>
              <a:off x="9533178" y="4038093"/>
              <a:ext cx="1996082" cy="1248926"/>
            </a:xfrm>
            <a:custGeom>
              <a:avLst/>
              <a:gdLst>
                <a:gd name="T0" fmla="*/ 1206 w 1260"/>
                <a:gd name="T1" fmla="*/ 4 h 788"/>
                <a:gd name="T2" fmla="*/ 1162 w 1260"/>
                <a:gd name="T3" fmla="*/ 2 h 788"/>
                <a:gd name="T4" fmla="*/ 1078 w 1260"/>
                <a:gd name="T5" fmla="*/ 479 h 788"/>
                <a:gd name="T6" fmla="*/ 556 w 1260"/>
                <a:gd name="T7" fmla="*/ 673 h 788"/>
                <a:gd name="T8" fmla="*/ 185 w 1260"/>
                <a:gd name="T9" fmla="*/ 451 h 788"/>
                <a:gd name="T10" fmla="*/ 139 w 1260"/>
                <a:gd name="T11" fmla="*/ 11 h 788"/>
                <a:gd name="T12" fmla="*/ 82 w 1260"/>
                <a:gd name="T13" fmla="*/ 20 h 788"/>
                <a:gd name="T14" fmla="*/ 317 w 1260"/>
                <a:gd name="T15" fmla="*/ 653 h 788"/>
                <a:gd name="T16" fmla="*/ 1136 w 1260"/>
                <a:gd name="T17" fmla="*/ 461 h 788"/>
                <a:gd name="T18" fmla="*/ 1206 w 1260"/>
                <a:gd name="T19" fmla="*/ 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788">
                  <a:moveTo>
                    <a:pt x="1206" y="4"/>
                  </a:moveTo>
                  <a:cubicBezTo>
                    <a:pt x="1200" y="1"/>
                    <a:pt x="1184" y="0"/>
                    <a:pt x="1162" y="2"/>
                  </a:cubicBezTo>
                  <a:cubicBezTo>
                    <a:pt x="1220" y="129"/>
                    <a:pt x="1160" y="388"/>
                    <a:pt x="1078" y="479"/>
                  </a:cubicBezTo>
                  <a:cubicBezTo>
                    <a:pt x="994" y="569"/>
                    <a:pt x="812" y="713"/>
                    <a:pt x="556" y="673"/>
                  </a:cubicBezTo>
                  <a:cubicBezTo>
                    <a:pt x="299" y="633"/>
                    <a:pt x="185" y="451"/>
                    <a:pt x="185" y="451"/>
                  </a:cubicBezTo>
                  <a:cubicBezTo>
                    <a:pt x="90" y="305"/>
                    <a:pt x="124" y="85"/>
                    <a:pt x="139" y="11"/>
                  </a:cubicBezTo>
                  <a:cubicBezTo>
                    <a:pt x="111" y="10"/>
                    <a:pt x="89" y="13"/>
                    <a:pt x="82" y="20"/>
                  </a:cubicBezTo>
                  <a:cubicBezTo>
                    <a:pt x="46" y="55"/>
                    <a:pt x="0" y="518"/>
                    <a:pt x="317" y="653"/>
                  </a:cubicBezTo>
                  <a:cubicBezTo>
                    <a:pt x="634" y="788"/>
                    <a:pt x="1013" y="725"/>
                    <a:pt x="1136" y="461"/>
                  </a:cubicBezTo>
                  <a:cubicBezTo>
                    <a:pt x="1260" y="197"/>
                    <a:pt x="1221" y="11"/>
                    <a:pt x="1206" y="4"/>
                  </a:cubicBezTo>
                </a:path>
              </a:pathLst>
            </a:custGeom>
            <a:solidFill>
              <a:srgbClr val="1F653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17" name="Freeform 1610"/>
            <p:cNvSpPr/>
            <p:nvPr>
              <p:custDataLst>
                <p:tags r:id="rId21"/>
              </p:custDataLst>
            </p:nvPr>
          </p:nvSpPr>
          <p:spPr bwMode="auto">
            <a:xfrm>
              <a:off x="9676018" y="4038093"/>
              <a:ext cx="1790980" cy="1131725"/>
            </a:xfrm>
            <a:custGeom>
              <a:avLst/>
              <a:gdLst>
                <a:gd name="T0" fmla="*/ 95 w 1130"/>
                <a:gd name="T1" fmla="*/ 449 h 711"/>
                <a:gd name="T2" fmla="*/ 466 w 1130"/>
                <a:gd name="T3" fmla="*/ 671 h 711"/>
                <a:gd name="T4" fmla="*/ 988 w 1130"/>
                <a:gd name="T5" fmla="*/ 477 h 711"/>
                <a:gd name="T6" fmla="*/ 1072 w 1130"/>
                <a:gd name="T7" fmla="*/ 0 h 711"/>
                <a:gd name="T8" fmla="*/ 1040 w 1130"/>
                <a:gd name="T9" fmla="*/ 3 h 711"/>
                <a:gd name="T10" fmla="*/ 990 w 1130"/>
                <a:gd name="T11" fmla="*/ 406 h 711"/>
                <a:gd name="T12" fmla="*/ 463 w 1130"/>
                <a:gd name="T13" fmla="*/ 633 h 711"/>
                <a:gd name="T14" fmla="*/ 94 w 1130"/>
                <a:gd name="T15" fmla="*/ 331 h 711"/>
                <a:gd name="T16" fmla="*/ 82 w 1130"/>
                <a:gd name="T17" fmla="*/ 10 h 711"/>
                <a:gd name="T18" fmla="*/ 49 w 1130"/>
                <a:gd name="T19" fmla="*/ 9 h 711"/>
                <a:gd name="T20" fmla="*/ 95 w 1130"/>
                <a:gd name="T21" fmla="*/ 4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0" h="711">
                  <a:moveTo>
                    <a:pt x="95" y="449"/>
                  </a:moveTo>
                  <a:cubicBezTo>
                    <a:pt x="95" y="449"/>
                    <a:pt x="209" y="631"/>
                    <a:pt x="466" y="671"/>
                  </a:cubicBezTo>
                  <a:cubicBezTo>
                    <a:pt x="722" y="711"/>
                    <a:pt x="904" y="567"/>
                    <a:pt x="988" y="477"/>
                  </a:cubicBezTo>
                  <a:cubicBezTo>
                    <a:pt x="1070" y="386"/>
                    <a:pt x="1130" y="127"/>
                    <a:pt x="1072" y="0"/>
                  </a:cubicBezTo>
                  <a:cubicBezTo>
                    <a:pt x="1062" y="1"/>
                    <a:pt x="1052" y="2"/>
                    <a:pt x="1040" y="3"/>
                  </a:cubicBezTo>
                  <a:cubicBezTo>
                    <a:pt x="1079" y="106"/>
                    <a:pt x="1069" y="262"/>
                    <a:pt x="990" y="406"/>
                  </a:cubicBezTo>
                  <a:cubicBezTo>
                    <a:pt x="904" y="564"/>
                    <a:pt x="608" y="653"/>
                    <a:pt x="463" y="633"/>
                  </a:cubicBezTo>
                  <a:cubicBezTo>
                    <a:pt x="318" y="613"/>
                    <a:pt x="148" y="493"/>
                    <a:pt x="94" y="331"/>
                  </a:cubicBezTo>
                  <a:cubicBezTo>
                    <a:pt x="51" y="203"/>
                    <a:pt x="71" y="63"/>
                    <a:pt x="82" y="10"/>
                  </a:cubicBezTo>
                  <a:cubicBezTo>
                    <a:pt x="70" y="9"/>
                    <a:pt x="59" y="9"/>
                    <a:pt x="49" y="9"/>
                  </a:cubicBezTo>
                  <a:cubicBezTo>
                    <a:pt x="34" y="83"/>
                    <a:pt x="0" y="303"/>
                    <a:pt x="95" y="449"/>
                  </a:cubicBezTo>
                </a:path>
              </a:pathLst>
            </a:custGeom>
            <a:solidFill>
              <a:srgbClr val="6EB1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18" name="Freeform 1611"/>
            <p:cNvSpPr/>
            <p:nvPr>
              <p:custDataLst>
                <p:tags r:id="rId22"/>
              </p:custDataLst>
            </p:nvPr>
          </p:nvSpPr>
          <p:spPr bwMode="auto">
            <a:xfrm>
              <a:off x="10811403" y="4276156"/>
              <a:ext cx="150165" cy="186791"/>
            </a:xfrm>
            <a:custGeom>
              <a:avLst/>
              <a:gdLst>
                <a:gd name="T0" fmla="*/ 12 w 95"/>
                <a:gd name="T1" fmla="*/ 3 h 118"/>
                <a:gd name="T2" fmla="*/ 4 w 95"/>
                <a:gd name="T3" fmla="*/ 4 h 118"/>
                <a:gd name="T4" fmla="*/ 3 w 95"/>
                <a:gd name="T5" fmla="*/ 27 h 118"/>
                <a:gd name="T6" fmla="*/ 41 w 95"/>
                <a:gd name="T7" fmla="*/ 111 h 118"/>
                <a:gd name="T8" fmla="*/ 75 w 95"/>
                <a:gd name="T9" fmla="*/ 63 h 118"/>
                <a:gd name="T10" fmla="*/ 12 w 95"/>
                <a:gd name="T11" fmla="*/ 3 h 118"/>
              </a:gdLst>
              <a:ahLst/>
              <a:cxnLst>
                <a:cxn ang="0">
                  <a:pos x="T0" y="T1"/>
                </a:cxn>
                <a:cxn ang="0">
                  <a:pos x="T2" y="T3"/>
                </a:cxn>
                <a:cxn ang="0">
                  <a:pos x="T4" y="T5"/>
                </a:cxn>
                <a:cxn ang="0">
                  <a:pos x="T6" y="T7"/>
                </a:cxn>
                <a:cxn ang="0">
                  <a:pos x="T8" y="T9"/>
                </a:cxn>
                <a:cxn ang="0">
                  <a:pos x="T10" y="T11"/>
                </a:cxn>
              </a:cxnLst>
              <a:rect l="0" t="0" r="r" b="b"/>
              <a:pathLst>
                <a:path w="95" h="118">
                  <a:moveTo>
                    <a:pt x="12" y="3"/>
                  </a:moveTo>
                  <a:cubicBezTo>
                    <a:pt x="12" y="3"/>
                    <a:pt x="8" y="0"/>
                    <a:pt x="4" y="4"/>
                  </a:cubicBezTo>
                  <a:cubicBezTo>
                    <a:pt x="0" y="7"/>
                    <a:pt x="3" y="16"/>
                    <a:pt x="3" y="27"/>
                  </a:cubicBezTo>
                  <a:cubicBezTo>
                    <a:pt x="4" y="37"/>
                    <a:pt x="14" y="103"/>
                    <a:pt x="41" y="111"/>
                  </a:cubicBezTo>
                  <a:cubicBezTo>
                    <a:pt x="67" y="118"/>
                    <a:pt x="95" y="91"/>
                    <a:pt x="75" y="63"/>
                  </a:cubicBezTo>
                  <a:cubicBezTo>
                    <a:pt x="59" y="41"/>
                    <a:pt x="12" y="3"/>
                    <a:pt x="12" y="3"/>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19" name="Freeform 1613"/>
            <p:cNvSpPr/>
            <p:nvPr>
              <p:custDataLst>
                <p:tags r:id="rId23"/>
              </p:custDataLst>
            </p:nvPr>
          </p:nvSpPr>
          <p:spPr bwMode="auto">
            <a:xfrm>
              <a:off x="10283996" y="4294468"/>
              <a:ext cx="139176" cy="197777"/>
            </a:xfrm>
            <a:custGeom>
              <a:avLst/>
              <a:gdLst>
                <a:gd name="T0" fmla="*/ 87 w 87"/>
                <a:gd name="T1" fmla="*/ 8 h 124"/>
                <a:gd name="T2" fmla="*/ 82 w 87"/>
                <a:gd name="T3" fmla="*/ 2 h 124"/>
                <a:gd name="T4" fmla="*/ 62 w 87"/>
                <a:gd name="T5" fmla="*/ 13 h 124"/>
                <a:gd name="T6" fmla="*/ 7 w 87"/>
                <a:gd name="T7" fmla="*/ 87 h 124"/>
                <a:gd name="T8" fmla="*/ 66 w 87"/>
                <a:gd name="T9" fmla="*/ 93 h 124"/>
                <a:gd name="T10" fmla="*/ 87 w 87"/>
                <a:gd name="T11" fmla="*/ 8 h 124"/>
              </a:gdLst>
              <a:ahLst/>
              <a:cxnLst>
                <a:cxn ang="0">
                  <a:pos x="T0" y="T1"/>
                </a:cxn>
                <a:cxn ang="0">
                  <a:pos x="T2" y="T3"/>
                </a:cxn>
                <a:cxn ang="0">
                  <a:pos x="T4" y="T5"/>
                </a:cxn>
                <a:cxn ang="0">
                  <a:pos x="T6" y="T7"/>
                </a:cxn>
                <a:cxn ang="0">
                  <a:pos x="T8" y="T9"/>
                </a:cxn>
                <a:cxn ang="0">
                  <a:pos x="T10" y="T11"/>
                </a:cxn>
              </a:cxnLst>
              <a:rect l="0" t="0" r="r" b="b"/>
              <a:pathLst>
                <a:path w="87" h="124">
                  <a:moveTo>
                    <a:pt x="87" y="8"/>
                  </a:moveTo>
                  <a:cubicBezTo>
                    <a:pt x="87" y="8"/>
                    <a:pt x="87" y="4"/>
                    <a:pt x="82" y="2"/>
                  </a:cubicBezTo>
                  <a:cubicBezTo>
                    <a:pt x="78" y="0"/>
                    <a:pt x="70" y="7"/>
                    <a:pt x="62" y="13"/>
                  </a:cubicBezTo>
                  <a:cubicBezTo>
                    <a:pt x="53" y="18"/>
                    <a:pt x="0" y="60"/>
                    <a:pt x="7" y="87"/>
                  </a:cubicBezTo>
                  <a:cubicBezTo>
                    <a:pt x="14" y="114"/>
                    <a:pt x="52" y="124"/>
                    <a:pt x="66" y="93"/>
                  </a:cubicBezTo>
                  <a:cubicBezTo>
                    <a:pt x="77" y="69"/>
                    <a:pt x="87" y="8"/>
                    <a:pt x="87" y="8"/>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20" name="Freeform 1614"/>
            <p:cNvSpPr/>
            <p:nvPr>
              <p:custDataLst>
                <p:tags r:id="rId24"/>
              </p:custDataLst>
            </p:nvPr>
          </p:nvSpPr>
          <p:spPr bwMode="auto">
            <a:xfrm>
              <a:off x="10620949" y="4334757"/>
              <a:ext cx="120865" cy="208766"/>
            </a:xfrm>
            <a:custGeom>
              <a:avLst/>
              <a:gdLst>
                <a:gd name="T0" fmla="*/ 54 w 75"/>
                <a:gd name="T1" fmla="*/ 4 h 131"/>
                <a:gd name="T2" fmla="*/ 47 w 75"/>
                <a:gd name="T3" fmla="*/ 0 h 131"/>
                <a:gd name="T4" fmla="*/ 34 w 75"/>
                <a:gd name="T5" fmla="*/ 19 h 131"/>
                <a:gd name="T6" fmla="*/ 18 w 75"/>
                <a:gd name="T7" fmla="*/ 110 h 131"/>
                <a:gd name="T8" fmla="*/ 73 w 75"/>
                <a:gd name="T9" fmla="*/ 89 h 131"/>
                <a:gd name="T10" fmla="*/ 54 w 75"/>
                <a:gd name="T11" fmla="*/ 4 h 131"/>
              </a:gdLst>
              <a:ahLst/>
              <a:cxnLst>
                <a:cxn ang="0">
                  <a:pos x="T0" y="T1"/>
                </a:cxn>
                <a:cxn ang="0">
                  <a:pos x="T2" y="T3"/>
                </a:cxn>
                <a:cxn ang="0">
                  <a:pos x="T4" y="T5"/>
                </a:cxn>
                <a:cxn ang="0">
                  <a:pos x="T6" y="T7"/>
                </a:cxn>
                <a:cxn ang="0">
                  <a:pos x="T8" y="T9"/>
                </a:cxn>
                <a:cxn ang="0">
                  <a:pos x="T10" y="T11"/>
                </a:cxn>
              </a:cxnLst>
              <a:rect l="0" t="0" r="r" b="b"/>
              <a:pathLst>
                <a:path w="75" h="131">
                  <a:moveTo>
                    <a:pt x="54" y="4"/>
                  </a:moveTo>
                  <a:cubicBezTo>
                    <a:pt x="54" y="4"/>
                    <a:pt x="52" y="0"/>
                    <a:pt x="47" y="0"/>
                  </a:cubicBezTo>
                  <a:cubicBezTo>
                    <a:pt x="42" y="0"/>
                    <a:pt x="39" y="10"/>
                    <a:pt x="34" y="19"/>
                  </a:cubicBezTo>
                  <a:cubicBezTo>
                    <a:pt x="29" y="28"/>
                    <a:pt x="0" y="89"/>
                    <a:pt x="18" y="110"/>
                  </a:cubicBezTo>
                  <a:cubicBezTo>
                    <a:pt x="36" y="131"/>
                    <a:pt x="75" y="123"/>
                    <a:pt x="73" y="89"/>
                  </a:cubicBezTo>
                  <a:cubicBezTo>
                    <a:pt x="72" y="62"/>
                    <a:pt x="54" y="4"/>
                    <a:pt x="54" y="4"/>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sp>
          <p:nvSpPr>
            <p:cNvPr id="121" name="Freeform 1615"/>
            <p:cNvSpPr/>
            <p:nvPr>
              <p:custDataLst>
                <p:tags r:id="rId25"/>
              </p:custDataLst>
            </p:nvPr>
          </p:nvSpPr>
          <p:spPr bwMode="auto">
            <a:xfrm>
              <a:off x="10474448" y="4342082"/>
              <a:ext cx="117201" cy="208766"/>
            </a:xfrm>
            <a:custGeom>
              <a:avLst/>
              <a:gdLst>
                <a:gd name="T0" fmla="*/ 54 w 74"/>
                <a:gd name="T1" fmla="*/ 4 h 131"/>
                <a:gd name="T2" fmla="*/ 47 w 74"/>
                <a:gd name="T3" fmla="*/ 0 h 131"/>
                <a:gd name="T4" fmla="*/ 33 w 74"/>
                <a:gd name="T5" fmla="*/ 19 h 131"/>
                <a:gd name="T6" fmla="*/ 18 w 74"/>
                <a:gd name="T7" fmla="*/ 110 h 131"/>
                <a:gd name="T8" fmla="*/ 73 w 74"/>
                <a:gd name="T9" fmla="*/ 89 h 131"/>
                <a:gd name="T10" fmla="*/ 54 w 74"/>
                <a:gd name="T11" fmla="*/ 4 h 131"/>
              </a:gdLst>
              <a:ahLst/>
              <a:cxnLst>
                <a:cxn ang="0">
                  <a:pos x="T0" y="T1"/>
                </a:cxn>
                <a:cxn ang="0">
                  <a:pos x="T2" y="T3"/>
                </a:cxn>
                <a:cxn ang="0">
                  <a:pos x="T4" y="T5"/>
                </a:cxn>
                <a:cxn ang="0">
                  <a:pos x="T6" y="T7"/>
                </a:cxn>
                <a:cxn ang="0">
                  <a:pos x="T8" y="T9"/>
                </a:cxn>
                <a:cxn ang="0">
                  <a:pos x="T10" y="T11"/>
                </a:cxn>
              </a:cxnLst>
              <a:rect l="0" t="0" r="r" b="b"/>
              <a:pathLst>
                <a:path w="74" h="131">
                  <a:moveTo>
                    <a:pt x="54" y="4"/>
                  </a:moveTo>
                  <a:cubicBezTo>
                    <a:pt x="54" y="4"/>
                    <a:pt x="52" y="0"/>
                    <a:pt x="47" y="0"/>
                  </a:cubicBezTo>
                  <a:cubicBezTo>
                    <a:pt x="42" y="1"/>
                    <a:pt x="39" y="10"/>
                    <a:pt x="33" y="19"/>
                  </a:cubicBezTo>
                  <a:cubicBezTo>
                    <a:pt x="28" y="28"/>
                    <a:pt x="0" y="89"/>
                    <a:pt x="18" y="110"/>
                  </a:cubicBezTo>
                  <a:cubicBezTo>
                    <a:pt x="36" y="131"/>
                    <a:pt x="74" y="124"/>
                    <a:pt x="73" y="89"/>
                  </a:cubicBezTo>
                  <a:cubicBezTo>
                    <a:pt x="72" y="62"/>
                    <a:pt x="54" y="4"/>
                    <a:pt x="54" y="4"/>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IN" sz="1350" strike="noStrike" noProof="1"/>
            </a:p>
          </p:txBody>
        </p:sp>
      </p:grpSp>
      <p:grpSp>
        <p:nvGrpSpPr>
          <p:cNvPr id="19486" name="Group 1265"/>
          <p:cNvGrpSpPr>
            <a:grpSpLocks noChangeAspect="1"/>
          </p:cNvGrpSpPr>
          <p:nvPr/>
        </p:nvGrpSpPr>
        <p:grpSpPr>
          <a:xfrm>
            <a:off x="5897563" y="5154613"/>
            <a:ext cx="457200" cy="457200"/>
            <a:chOff x="5642920" y="2975583"/>
            <a:chExt cx="538067" cy="538067"/>
          </a:xfrm>
        </p:grpSpPr>
        <p:sp>
          <p:nvSpPr>
            <p:cNvPr id="19487" name="Oval 95"/>
            <p:cNvSpPr>
              <a:spLocks noChangeAspect="1"/>
            </p:cNvSpPr>
            <p:nvPr>
              <p:custDataLst>
                <p:tags r:id="rId26"/>
              </p:custDataLst>
            </p:nvPr>
          </p:nvSpPr>
          <p:spPr>
            <a:xfrm>
              <a:off x="5642920" y="2975583"/>
              <a:ext cx="538067" cy="538067"/>
            </a:xfrm>
            <a:prstGeom prst="ellipse">
              <a:avLst/>
            </a:prstGeom>
            <a:solidFill>
              <a:srgbClr val="7CB85A"/>
            </a:solidFill>
            <a:ln w="9525">
              <a:noFill/>
            </a:ln>
          </p:spPr>
          <p:txBody>
            <a:bodyPr wrap="square" lIns="68580" tIns="34290" rIns="68580" bIns="34290" anchor="t" anchorCtr="0"/>
            <a:p>
              <a:endParaRPr lang="en-IN" altLang="zh-CN" sz="2700">
                <a:latin typeface="Times New Roman" panose="02020603050405020304" pitchFamily="18" charset="0"/>
              </a:endParaRPr>
            </a:p>
          </p:txBody>
        </p:sp>
        <p:grpSp>
          <p:nvGrpSpPr>
            <p:cNvPr id="19488" name="Group 1267"/>
            <p:cNvGrpSpPr>
              <a:grpSpLocks noChangeAspect="1"/>
            </p:cNvGrpSpPr>
            <p:nvPr/>
          </p:nvGrpSpPr>
          <p:grpSpPr>
            <a:xfrm>
              <a:off x="5781281" y="3066286"/>
              <a:ext cx="261347" cy="355124"/>
              <a:chOff x="3709988" y="3044825"/>
              <a:chExt cx="269875" cy="366713"/>
            </a:xfrm>
          </p:grpSpPr>
          <p:sp>
            <p:nvSpPr>
              <p:cNvPr id="19489" name="Freeform 97"/>
              <p:cNvSpPr/>
              <p:nvPr>
                <p:custDataLst>
                  <p:tags r:id="rId27"/>
                </p:custDataLst>
              </p:nvPr>
            </p:nvSpPr>
            <p:spPr>
              <a:xfrm>
                <a:off x="3829050" y="3044825"/>
                <a:ext cx="31750" cy="182563"/>
              </a:xfrm>
              <a:custGeom>
                <a:avLst/>
                <a:gdLst/>
                <a:ahLst/>
                <a:cxnLst>
                  <a:cxn ang="0">
                    <a:pos x="31750" y="166687"/>
                  </a:cxn>
                  <a:cxn ang="0">
                    <a:pos x="15875" y="182563"/>
                  </a:cxn>
                  <a:cxn ang="0">
                    <a:pos x="15875" y="182563"/>
                  </a:cxn>
                  <a:cxn ang="0">
                    <a:pos x="0" y="166687"/>
                  </a:cxn>
                  <a:cxn ang="0">
                    <a:pos x="0" y="15875"/>
                  </a:cxn>
                  <a:cxn ang="0">
                    <a:pos x="15875" y="0"/>
                  </a:cxn>
                  <a:cxn ang="0">
                    <a:pos x="15875" y="0"/>
                  </a:cxn>
                  <a:cxn ang="0">
                    <a:pos x="31750" y="15875"/>
                  </a:cxn>
                  <a:cxn ang="0">
                    <a:pos x="31750" y="166687"/>
                  </a:cxn>
                </a:cxnLst>
                <a:pathLst>
                  <a:path w="84" h="482">
                    <a:moveTo>
                      <a:pt x="84" y="441"/>
                    </a:moveTo>
                    <a:cubicBezTo>
                      <a:pt x="84" y="464"/>
                      <a:pt x="66" y="483"/>
                      <a:pt x="42" y="483"/>
                    </a:cubicBezTo>
                    <a:lnTo>
                      <a:pt x="42" y="483"/>
                    </a:lnTo>
                    <a:cubicBezTo>
                      <a:pt x="19" y="483"/>
                      <a:pt x="0" y="464"/>
                      <a:pt x="0" y="441"/>
                    </a:cubicBezTo>
                    <a:lnTo>
                      <a:pt x="0" y="42"/>
                    </a:lnTo>
                    <a:cubicBezTo>
                      <a:pt x="0" y="19"/>
                      <a:pt x="19" y="0"/>
                      <a:pt x="42" y="0"/>
                    </a:cubicBezTo>
                    <a:lnTo>
                      <a:pt x="42" y="0"/>
                    </a:lnTo>
                    <a:cubicBezTo>
                      <a:pt x="66" y="0"/>
                      <a:pt x="84" y="19"/>
                      <a:pt x="84" y="42"/>
                    </a:cubicBezTo>
                    <a:lnTo>
                      <a:pt x="84" y="441"/>
                    </a:lnTo>
                    <a:close/>
                  </a:path>
                </a:pathLst>
              </a:custGeom>
              <a:solidFill>
                <a:srgbClr val="3D8D37"/>
              </a:solidFill>
              <a:ln w="9525">
                <a:noFill/>
              </a:ln>
            </p:spPr>
            <p:txBody>
              <a:bodyPr/>
              <a:p>
                <a:endParaRPr lang="zh-CN" altLang="en-US"/>
              </a:p>
            </p:txBody>
          </p:sp>
          <p:sp>
            <p:nvSpPr>
              <p:cNvPr id="19490" name="Freeform 98"/>
              <p:cNvSpPr/>
              <p:nvPr>
                <p:custDataLst>
                  <p:tags r:id="rId28"/>
                </p:custDataLst>
              </p:nvPr>
            </p:nvSpPr>
            <p:spPr>
              <a:xfrm>
                <a:off x="3829050" y="3044825"/>
                <a:ext cx="68263" cy="31750"/>
              </a:xfrm>
              <a:custGeom>
                <a:avLst/>
                <a:gdLst/>
                <a:ahLst/>
                <a:cxnLst>
                  <a:cxn ang="0">
                    <a:pos x="52596" y="0"/>
                  </a:cxn>
                  <a:cxn ang="0">
                    <a:pos x="68263" y="15875"/>
                  </a:cxn>
                  <a:cxn ang="0">
                    <a:pos x="68263" y="15875"/>
                  </a:cxn>
                  <a:cxn ang="0">
                    <a:pos x="52596" y="31750"/>
                  </a:cxn>
                  <a:cxn ang="0">
                    <a:pos x="15666" y="31750"/>
                  </a:cxn>
                  <a:cxn ang="0">
                    <a:pos x="0" y="15875"/>
                  </a:cxn>
                  <a:cxn ang="0">
                    <a:pos x="0" y="15875"/>
                  </a:cxn>
                  <a:cxn ang="0">
                    <a:pos x="15666" y="0"/>
                  </a:cxn>
                  <a:cxn ang="0">
                    <a:pos x="52596" y="0"/>
                  </a:cxn>
                </a:cxnLst>
                <a:pathLst>
                  <a:path w="183" h="84">
                    <a:moveTo>
                      <a:pt x="141" y="0"/>
                    </a:moveTo>
                    <a:cubicBezTo>
                      <a:pt x="165" y="0"/>
                      <a:pt x="183" y="19"/>
                      <a:pt x="183" y="42"/>
                    </a:cubicBezTo>
                    <a:lnTo>
                      <a:pt x="183" y="42"/>
                    </a:lnTo>
                    <a:cubicBezTo>
                      <a:pt x="183" y="65"/>
                      <a:pt x="165" y="84"/>
                      <a:pt x="141" y="84"/>
                    </a:cubicBezTo>
                    <a:lnTo>
                      <a:pt x="42" y="84"/>
                    </a:lnTo>
                    <a:cubicBezTo>
                      <a:pt x="19" y="84"/>
                      <a:pt x="0" y="65"/>
                      <a:pt x="0" y="42"/>
                    </a:cubicBezTo>
                    <a:lnTo>
                      <a:pt x="0" y="42"/>
                    </a:lnTo>
                    <a:cubicBezTo>
                      <a:pt x="0" y="19"/>
                      <a:pt x="19" y="0"/>
                      <a:pt x="42" y="0"/>
                    </a:cubicBezTo>
                    <a:lnTo>
                      <a:pt x="141" y="0"/>
                    </a:lnTo>
                    <a:close/>
                  </a:path>
                </a:pathLst>
              </a:custGeom>
              <a:solidFill>
                <a:srgbClr val="50AC37"/>
              </a:solidFill>
              <a:ln w="9525">
                <a:noFill/>
              </a:ln>
            </p:spPr>
            <p:txBody>
              <a:bodyPr/>
              <a:p>
                <a:endParaRPr lang="zh-CN" altLang="en-US"/>
              </a:p>
            </p:txBody>
          </p:sp>
          <p:sp>
            <p:nvSpPr>
              <p:cNvPr id="19491" name="Oval 99"/>
              <p:cNvSpPr/>
              <p:nvPr>
                <p:custDataLst>
                  <p:tags r:id="rId29"/>
                </p:custDataLst>
              </p:nvPr>
            </p:nvSpPr>
            <p:spPr>
              <a:xfrm>
                <a:off x="3709988" y="3165475"/>
                <a:ext cx="88900" cy="88900"/>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9492" name="Freeform 100"/>
              <p:cNvSpPr/>
              <p:nvPr>
                <p:custDataLst>
                  <p:tags r:id="rId30"/>
                </p:custDataLst>
              </p:nvPr>
            </p:nvSpPr>
            <p:spPr>
              <a:xfrm>
                <a:off x="3754438" y="3165475"/>
                <a:ext cx="44450" cy="88900"/>
              </a:xfrm>
              <a:custGeom>
                <a:avLst/>
                <a:gdLst/>
                <a:ahLst/>
                <a:cxnLst>
                  <a:cxn ang="0">
                    <a:pos x="44450" y="44450"/>
                  </a:cxn>
                  <a:cxn ang="0">
                    <a:pos x="0" y="0"/>
                  </a:cxn>
                  <a:cxn ang="0">
                    <a:pos x="0" y="88900"/>
                  </a:cxn>
                  <a:cxn ang="0">
                    <a:pos x="44450" y="44450"/>
                  </a:cxn>
                </a:cxnLst>
                <a:pathLst>
                  <a:path w="119" h="240">
                    <a:moveTo>
                      <a:pt x="119" y="120"/>
                    </a:moveTo>
                    <a:cubicBezTo>
                      <a:pt x="119" y="54"/>
                      <a:pt x="66" y="0"/>
                      <a:pt x="0" y="0"/>
                    </a:cubicBezTo>
                    <a:lnTo>
                      <a:pt x="0" y="240"/>
                    </a:lnTo>
                    <a:cubicBezTo>
                      <a:pt x="66" y="240"/>
                      <a:pt x="119" y="186"/>
                      <a:pt x="119" y="120"/>
                    </a:cubicBezTo>
                  </a:path>
                </a:pathLst>
              </a:custGeom>
              <a:solidFill>
                <a:srgbClr val="94165F"/>
              </a:solidFill>
              <a:ln w="9525">
                <a:noFill/>
              </a:ln>
            </p:spPr>
            <p:txBody>
              <a:bodyPr/>
              <a:p>
                <a:endParaRPr lang="zh-CN" altLang="en-US"/>
              </a:p>
            </p:txBody>
          </p:sp>
          <p:sp>
            <p:nvSpPr>
              <p:cNvPr id="19493" name="Oval 101"/>
              <p:cNvSpPr/>
              <p:nvPr>
                <p:custDataLst>
                  <p:tags r:id="rId31"/>
                </p:custDataLst>
              </p:nvPr>
            </p:nvSpPr>
            <p:spPr>
              <a:xfrm>
                <a:off x="3798888" y="3165475"/>
                <a:ext cx="90488" cy="88900"/>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9494" name="Freeform 102"/>
              <p:cNvSpPr/>
              <p:nvPr>
                <p:custDataLst>
                  <p:tags r:id="rId32"/>
                </p:custDataLst>
              </p:nvPr>
            </p:nvSpPr>
            <p:spPr>
              <a:xfrm>
                <a:off x="3844925" y="3165475"/>
                <a:ext cx="44450" cy="88900"/>
              </a:xfrm>
              <a:custGeom>
                <a:avLst/>
                <a:gdLst/>
                <a:ahLst/>
                <a:cxnLst>
                  <a:cxn ang="0">
                    <a:pos x="44450" y="44450"/>
                  </a:cxn>
                  <a:cxn ang="0">
                    <a:pos x="0" y="0"/>
                  </a:cxn>
                  <a:cxn ang="0">
                    <a:pos x="0" y="88900"/>
                  </a:cxn>
                  <a:cxn ang="0">
                    <a:pos x="44450" y="44450"/>
                  </a:cxn>
                </a:cxnLst>
                <a:pathLst>
                  <a:path w="120" h="240">
                    <a:moveTo>
                      <a:pt x="120" y="120"/>
                    </a:moveTo>
                    <a:cubicBezTo>
                      <a:pt x="120" y="54"/>
                      <a:pt x="66" y="0"/>
                      <a:pt x="0" y="0"/>
                    </a:cubicBezTo>
                    <a:lnTo>
                      <a:pt x="0" y="240"/>
                    </a:lnTo>
                    <a:cubicBezTo>
                      <a:pt x="66" y="240"/>
                      <a:pt x="120" y="186"/>
                      <a:pt x="120" y="120"/>
                    </a:cubicBezTo>
                  </a:path>
                </a:pathLst>
              </a:custGeom>
              <a:solidFill>
                <a:srgbClr val="94165F"/>
              </a:solidFill>
              <a:ln w="9525">
                <a:noFill/>
              </a:ln>
            </p:spPr>
            <p:txBody>
              <a:bodyPr/>
              <a:p>
                <a:endParaRPr lang="zh-CN" altLang="en-US"/>
              </a:p>
            </p:txBody>
          </p:sp>
          <p:sp>
            <p:nvSpPr>
              <p:cNvPr id="19495" name="Oval 103"/>
              <p:cNvSpPr/>
              <p:nvPr>
                <p:custDataLst>
                  <p:tags r:id="rId33"/>
                </p:custDataLst>
              </p:nvPr>
            </p:nvSpPr>
            <p:spPr>
              <a:xfrm>
                <a:off x="3798888" y="3322638"/>
                <a:ext cx="90488" cy="88900"/>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9496" name="Freeform 104"/>
              <p:cNvSpPr/>
              <p:nvPr>
                <p:custDataLst>
                  <p:tags r:id="rId34"/>
                </p:custDataLst>
              </p:nvPr>
            </p:nvSpPr>
            <p:spPr>
              <a:xfrm>
                <a:off x="3844925" y="3322638"/>
                <a:ext cx="44450" cy="88900"/>
              </a:xfrm>
              <a:custGeom>
                <a:avLst/>
                <a:gdLst/>
                <a:ahLst/>
                <a:cxnLst>
                  <a:cxn ang="0">
                    <a:pos x="44450" y="44450"/>
                  </a:cxn>
                  <a:cxn ang="0">
                    <a:pos x="0" y="0"/>
                  </a:cxn>
                  <a:cxn ang="0">
                    <a:pos x="0" y="88900"/>
                  </a:cxn>
                  <a:cxn ang="0">
                    <a:pos x="44450" y="44450"/>
                  </a:cxn>
                </a:cxnLst>
                <a:pathLst>
                  <a:path w="120" h="240">
                    <a:moveTo>
                      <a:pt x="120" y="120"/>
                    </a:moveTo>
                    <a:cubicBezTo>
                      <a:pt x="120" y="54"/>
                      <a:pt x="66" y="0"/>
                      <a:pt x="0" y="0"/>
                    </a:cubicBezTo>
                    <a:lnTo>
                      <a:pt x="0" y="240"/>
                    </a:lnTo>
                    <a:cubicBezTo>
                      <a:pt x="66" y="240"/>
                      <a:pt x="120" y="186"/>
                      <a:pt x="120" y="120"/>
                    </a:cubicBezTo>
                    <a:close/>
                  </a:path>
                </a:pathLst>
              </a:custGeom>
              <a:solidFill>
                <a:srgbClr val="94165F"/>
              </a:solidFill>
              <a:ln w="9525">
                <a:noFill/>
              </a:ln>
            </p:spPr>
            <p:txBody>
              <a:bodyPr/>
              <a:p>
                <a:endParaRPr lang="zh-CN" altLang="en-US"/>
              </a:p>
            </p:txBody>
          </p:sp>
          <p:sp>
            <p:nvSpPr>
              <p:cNvPr id="19497" name="Oval 105"/>
              <p:cNvSpPr/>
              <p:nvPr>
                <p:custDataLst>
                  <p:tags r:id="rId35"/>
                </p:custDataLst>
              </p:nvPr>
            </p:nvSpPr>
            <p:spPr>
              <a:xfrm>
                <a:off x="3889375" y="3165475"/>
                <a:ext cx="90488" cy="88900"/>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9498" name="Freeform 106"/>
              <p:cNvSpPr/>
              <p:nvPr>
                <p:custDataLst>
                  <p:tags r:id="rId36"/>
                </p:custDataLst>
              </p:nvPr>
            </p:nvSpPr>
            <p:spPr>
              <a:xfrm>
                <a:off x="3935413" y="3165475"/>
                <a:ext cx="44450" cy="88900"/>
              </a:xfrm>
              <a:custGeom>
                <a:avLst/>
                <a:gdLst/>
                <a:ahLst/>
                <a:cxnLst>
                  <a:cxn ang="0">
                    <a:pos x="44450" y="44450"/>
                  </a:cxn>
                  <a:cxn ang="0">
                    <a:pos x="0" y="0"/>
                  </a:cxn>
                  <a:cxn ang="0">
                    <a:pos x="0" y="88900"/>
                  </a:cxn>
                  <a:cxn ang="0">
                    <a:pos x="44450" y="44450"/>
                  </a:cxn>
                </a:cxnLst>
                <a:pathLst>
                  <a:path w="120" h="240">
                    <a:moveTo>
                      <a:pt x="120" y="120"/>
                    </a:moveTo>
                    <a:cubicBezTo>
                      <a:pt x="120" y="54"/>
                      <a:pt x="66" y="0"/>
                      <a:pt x="0" y="0"/>
                    </a:cubicBezTo>
                    <a:lnTo>
                      <a:pt x="0" y="240"/>
                    </a:lnTo>
                    <a:cubicBezTo>
                      <a:pt x="66" y="240"/>
                      <a:pt x="120" y="186"/>
                      <a:pt x="120" y="120"/>
                    </a:cubicBezTo>
                  </a:path>
                </a:pathLst>
              </a:custGeom>
              <a:solidFill>
                <a:srgbClr val="94165F"/>
              </a:solidFill>
              <a:ln w="9525">
                <a:noFill/>
              </a:ln>
            </p:spPr>
            <p:txBody>
              <a:bodyPr/>
              <a:p>
                <a:endParaRPr lang="zh-CN" altLang="en-US"/>
              </a:p>
            </p:txBody>
          </p:sp>
          <p:sp>
            <p:nvSpPr>
              <p:cNvPr id="19499" name="Oval 107"/>
              <p:cNvSpPr/>
              <p:nvPr>
                <p:custDataLst>
                  <p:tags r:id="rId37"/>
                </p:custDataLst>
              </p:nvPr>
            </p:nvSpPr>
            <p:spPr>
              <a:xfrm>
                <a:off x="3754438" y="3243263"/>
                <a:ext cx="90488" cy="90488"/>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sp>
            <p:nvSpPr>
              <p:cNvPr id="19500" name="Oval 109"/>
              <p:cNvSpPr/>
              <p:nvPr>
                <p:custDataLst>
                  <p:tags r:id="rId38"/>
                </p:custDataLst>
              </p:nvPr>
            </p:nvSpPr>
            <p:spPr>
              <a:xfrm>
                <a:off x="3844925" y="3243263"/>
                <a:ext cx="90488" cy="90488"/>
              </a:xfrm>
              <a:prstGeom prst="ellipse">
                <a:avLst/>
              </a:prstGeom>
              <a:solidFill>
                <a:srgbClr val="CE57B2"/>
              </a:solidFill>
              <a:ln w="9525">
                <a:noFill/>
              </a:ln>
            </p:spPr>
            <p:txBody>
              <a:bodyPr wrap="square" lIns="68580" tIns="34290" rIns="68580" bIns="34290" anchor="t" anchorCtr="0"/>
              <a:p>
                <a:endParaRPr lang="en-IN" altLang="zh-CN" sz="2700">
                  <a:latin typeface="Times New Roman" panose="02020603050405020304" pitchFamily="18" charset="0"/>
                </a:endParaRPr>
              </a:p>
            </p:txBody>
          </p:sp>
        </p:grpSp>
      </p:grpSp>
      <p:sp>
        <p:nvSpPr>
          <p:cNvPr id="19501" name="Google Shape;1017;p46"/>
          <p:cNvSpPr txBox="1"/>
          <p:nvPr>
            <p:custDataLst>
              <p:tags r:id="rId39"/>
            </p:custDataLst>
          </p:nvPr>
        </p:nvSpPr>
        <p:spPr>
          <a:xfrm flipH="1">
            <a:off x="3003550" y="5330825"/>
            <a:ext cx="1204913" cy="492125"/>
          </a:xfrm>
          <a:prstGeom prst="rect">
            <a:avLst/>
          </a:prstGeom>
          <a:solidFill>
            <a:srgbClr val="7CB85A"/>
          </a:solidFill>
          <a:ln w="9525">
            <a:noFill/>
          </a:ln>
        </p:spPr>
        <p:txBody>
          <a:bodyPr wrap="square" lIns="68568" tIns="68568" rIns="68568" bIns="68568" anchor="ctr" anchorCtr="0"/>
          <a:p>
            <a:pPr algn="ctr"/>
            <a:r>
              <a:rPr lang="en-US" altLang="zh-CN" sz="2400" b="1">
                <a:solidFill>
                  <a:srgbClr val="F6F2E9"/>
                </a:solidFill>
                <a:latin typeface="Times New Roman" panose="02020603050405020304" pitchFamily="18" charset="0"/>
                <a:ea typeface="阿里巴巴普惠体 L" pitchFamily="18" charset="-122"/>
                <a:sym typeface="Oswald Regular"/>
              </a:rPr>
              <a:t>attitude</a:t>
            </a:r>
            <a:endParaRPr lang="en-US" altLang="zh-CN" sz="2400" b="1">
              <a:solidFill>
                <a:srgbClr val="F6F2E9"/>
              </a:solidFill>
              <a:latin typeface="Times New Roman" panose="02020603050405020304" pitchFamily="18" charset="0"/>
              <a:ea typeface="阿里巴巴普惠体 L" pitchFamily="18" charset="-122"/>
              <a:sym typeface="Oswald Regular"/>
            </a:endParaRPr>
          </a:p>
        </p:txBody>
      </p:sp>
      <p:sp>
        <p:nvSpPr>
          <p:cNvPr id="17460" name="矩形 85"/>
          <p:cNvSpPr/>
          <p:nvPr>
            <p:custDataLst>
              <p:tags r:id="rId40"/>
            </p:custDataLst>
          </p:nvPr>
        </p:nvSpPr>
        <p:spPr>
          <a:xfrm>
            <a:off x="301625" y="2327275"/>
            <a:ext cx="2263775" cy="922338"/>
          </a:xfrm>
          <a:prstGeom prst="rect">
            <a:avLst/>
          </a:prstGeom>
          <a:noFill/>
          <a:ln w="44450" cap="flat" cmpd="sng">
            <a:solidFill>
              <a:srgbClr val="C00000"/>
            </a:solidFill>
            <a:prstDash val="solid"/>
            <a:round/>
            <a:headEnd type="none" w="med" len="med"/>
            <a:tailEnd type="none" w="med" len="med"/>
          </a:ln>
        </p:spPr>
        <p:txBody>
          <a:bodyPr wrap="square" anchor="t" anchorCtr="0">
            <a:spAutoFit/>
          </a:bodyPr>
          <a:p>
            <a:pPr algn="r">
              <a:lnSpc>
                <a:spcPct val="150000"/>
              </a:lnSpc>
            </a:pPr>
            <a:r>
              <a:rPr lang="en-US" altLang="zh-CN" sz="1800" b="1">
                <a:solidFill>
                  <a:srgbClr val="262626"/>
                </a:solidFill>
                <a:latin typeface="Times New Roman" panose="02020603050405020304" pitchFamily="18" charset="0"/>
                <a:ea typeface="阿里巴巴普惠体 L" pitchFamily="18" charset="-122"/>
              </a:rPr>
              <a:t>cut down on dessert</a:t>
            </a:r>
            <a:endParaRPr lang="en-US" altLang="zh-CN" sz="1800" b="1">
              <a:solidFill>
                <a:srgbClr val="262626"/>
              </a:solidFill>
              <a:latin typeface="Times New Roman" panose="02020603050405020304" pitchFamily="18" charset="0"/>
              <a:ea typeface="阿里巴巴普惠体 L" pitchFamily="18" charset="-122"/>
            </a:endParaRPr>
          </a:p>
          <a:p>
            <a:pPr algn="r">
              <a:lnSpc>
                <a:spcPct val="150000"/>
              </a:lnSpc>
            </a:pPr>
            <a:r>
              <a:rPr lang="en-US" altLang="zh-CN" sz="1800" b="1">
                <a:solidFill>
                  <a:srgbClr val="262626"/>
                </a:solidFill>
                <a:latin typeface="Times New Roman" panose="02020603050405020304" pitchFamily="18" charset="0"/>
                <a:ea typeface="阿里巴巴普惠体 L" pitchFamily="18" charset="-122"/>
              </a:rPr>
              <a:t>cut out sweet drinks</a:t>
            </a:r>
            <a:r>
              <a:rPr lang="en-US" altLang="zh-CN" sz="1500" b="1">
                <a:solidFill>
                  <a:srgbClr val="262626"/>
                </a:solidFill>
                <a:latin typeface="Times New Roman" panose="02020603050405020304" pitchFamily="18" charset="0"/>
                <a:ea typeface="阿里巴巴普惠体 L" pitchFamily="18" charset="-122"/>
              </a:rPr>
              <a:t> </a:t>
            </a:r>
            <a:endParaRPr lang="en-US" altLang="zh-CN" sz="1500" b="1">
              <a:solidFill>
                <a:srgbClr val="262626"/>
              </a:solidFill>
              <a:latin typeface="Times New Roman" panose="02020603050405020304" pitchFamily="18" charset="0"/>
              <a:ea typeface="阿里巴巴普惠体 L" pitchFamily="18" charset="-122"/>
            </a:endParaRPr>
          </a:p>
        </p:txBody>
      </p:sp>
      <p:sp>
        <p:nvSpPr>
          <p:cNvPr id="17461" name="文本框 4"/>
          <p:cNvSpPr txBox="1"/>
          <p:nvPr/>
        </p:nvSpPr>
        <p:spPr>
          <a:xfrm>
            <a:off x="147638" y="962025"/>
            <a:ext cx="2540000" cy="1198563"/>
          </a:xfrm>
          <a:prstGeom prst="rect">
            <a:avLst/>
          </a:prstGeom>
          <a:noFill/>
          <a:ln w="38100" cap="flat" cmpd="sng">
            <a:solidFill>
              <a:srgbClr val="C00000"/>
            </a:solidFill>
            <a:prstDash val="solid"/>
            <a:round/>
            <a:headEnd type="none" w="med" len="med"/>
            <a:tailEnd type="none" w="med" len="med"/>
          </a:ln>
        </p:spPr>
        <p:txBody>
          <a:bodyPr wrap="square" anchor="t" anchorCtr="0">
            <a:spAutoFit/>
          </a:bodyPr>
          <a:p>
            <a:r>
              <a:rPr lang="en-US" altLang="zh-CN" sz="1800" b="1">
                <a:latin typeface="Times New Roman" panose="02020603050405020304" pitchFamily="18" charset="0"/>
              </a:rPr>
              <a:t>1)The sugar does harm </a:t>
            </a:r>
            <a:endParaRPr lang="en-US" altLang="zh-CN" sz="1800" b="1">
              <a:latin typeface="Times New Roman" panose="02020603050405020304" pitchFamily="18" charset="0"/>
            </a:endParaRPr>
          </a:p>
          <a:p>
            <a:r>
              <a:rPr lang="en-US" altLang="zh-CN" sz="1800" b="1">
                <a:latin typeface="Times New Roman" panose="02020603050405020304" pitchFamily="18" charset="0"/>
              </a:rPr>
              <a:t>   to our heart.</a:t>
            </a:r>
            <a:endParaRPr lang="en-US" altLang="zh-CN" sz="1800" b="1">
              <a:latin typeface="Times New Roman" panose="02020603050405020304" pitchFamily="18" charset="0"/>
            </a:endParaRPr>
          </a:p>
          <a:p>
            <a:r>
              <a:rPr lang="en-US" altLang="zh-CN" sz="1800" b="1">
                <a:latin typeface="Times New Roman" panose="02020603050405020304" pitchFamily="18" charset="0"/>
              </a:rPr>
              <a:t>2)Heart disease and the </a:t>
            </a:r>
            <a:endParaRPr lang="en-US" altLang="zh-CN" sz="1800" b="1">
              <a:latin typeface="Times New Roman" panose="02020603050405020304" pitchFamily="18" charset="0"/>
            </a:endParaRPr>
          </a:p>
          <a:p>
            <a:r>
              <a:rPr lang="en-US" altLang="zh-CN" sz="1800" b="1">
                <a:latin typeface="Times New Roman" panose="02020603050405020304" pitchFamily="18" charset="0"/>
              </a:rPr>
              <a:t>  sugar go hand in hand.</a:t>
            </a:r>
            <a:endParaRPr lang="zh-CN" altLang="en-US" sz="1800">
              <a:latin typeface="Times New Roman" panose="02020603050405020304" pitchFamily="18" charset="0"/>
              <a:ea typeface="宋体" panose="02010600030101010101" pitchFamily="2" charset="-122"/>
            </a:endParaRPr>
          </a:p>
        </p:txBody>
      </p:sp>
      <p:sp>
        <p:nvSpPr>
          <p:cNvPr id="12" name="文本框 11"/>
          <p:cNvSpPr txBox="1"/>
          <p:nvPr/>
        </p:nvSpPr>
        <p:spPr>
          <a:xfrm>
            <a:off x="2835275" y="765175"/>
            <a:ext cx="3165475" cy="3414713"/>
          </a:xfrm>
          <a:prstGeom prst="rect">
            <a:avLst/>
          </a:prstGeom>
          <a:solidFill>
            <a:srgbClr val="FFFF00"/>
          </a:solidFill>
          <a:ln w="53975" cap="flat" cmpd="sng">
            <a:solidFill>
              <a:srgbClr val="00B050"/>
            </a:solidFill>
            <a:prstDash val="solid"/>
            <a:round/>
            <a:headEnd type="none" w="med" len="med"/>
            <a:tailEnd type="none" w="med" len="med"/>
          </a:ln>
        </p:spPr>
        <p:txBody>
          <a:bodyPr wrap="square" anchor="t" anchorCtr="0">
            <a:spAutoFit/>
          </a:bodyPr>
          <a:p>
            <a:r>
              <a:rPr lang="en-US" altLang="zh-CN" sz="1800" b="1">
                <a:solidFill>
                  <a:srgbClr val="C00000"/>
                </a:solidFill>
                <a:latin typeface="Times New Roman" panose="02020603050405020304" pitchFamily="18" charset="0"/>
                <a:sym typeface="宋体" panose="02010600030101010101" pitchFamily="2" charset="-122"/>
              </a:rPr>
              <a:t>fruit and vegetables</a:t>
            </a:r>
            <a:r>
              <a:rPr lang="zh-CN" altLang="en-US" sz="1800" b="1">
                <a:solidFill>
                  <a:srgbClr val="C00000"/>
                </a:solidFill>
                <a:latin typeface="Times New Roman" panose="02020603050405020304" pitchFamily="18" charset="0"/>
                <a:ea typeface="宋体" panose="02010600030101010101" pitchFamily="2" charset="-122"/>
                <a:sym typeface="宋体" panose="02010600030101010101" pitchFamily="2" charset="-122"/>
              </a:rPr>
              <a:t>：</a:t>
            </a:r>
            <a:endParaRPr lang="en-US" altLang="zh-CN" sz="1800" b="1">
              <a:latin typeface="Times New Roman" panose="02020603050405020304" pitchFamily="18" charset="0"/>
            </a:endParaRPr>
          </a:p>
          <a:p>
            <a:r>
              <a:rPr lang="en-US" altLang="zh-CN" sz="1800" b="1">
                <a:latin typeface="Times New Roman" panose="02020603050405020304" pitchFamily="18" charset="0"/>
                <a:sym typeface="宋体" panose="02010600030101010101" pitchFamily="2" charset="-122"/>
              </a:rPr>
              <a:t>full of vitamins and fibre</a:t>
            </a:r>
            <a:endParaRPr lang="en-US" altLang="zh-CN" sz="1800" b="1">
              <a:latin typeface="Times New Roman" panose="02020603050405020304" pitchFamily="18" charset="0"/>
              <a:sym typeface="宋体" panose="02010600030101010101" pitchFamily="2" charset="-122"/>
            </a:endParaRPr>
          </a:p>
          <a:p>
            <a:r>
              <a:rPr lang="en-US" altLang="zh-CN" sz="1800" b="1">
                <a:solidFill>
                  <a:srgbClr val="C00000"/>
                </a:solidFill>
                <a:latin typeface="Times New Roman" panose="02020603050405020304" pitchFamily="18" charset="0"/>
                <a:sym typeface="宋体" panose="02010600030101010101" pitchFamily="2" charset="-122"/>
              </a:rPr>
              <a:t>processed food</a:t>
            </a:r>
            <a:endParaRPr lang="en-US" altLang="zh-CN" sz="1800" b="1">
              <a:latin typeface="Times New Roman" panose="02020603050405020304" pitchFamily="18" charset="0"/>
              <a:sym typeface="宋体" panose="02010600030101010101" pitchFamily="2" charset="-122"/>
            </a:endParaRPr>
          </a:p>
          <a:p>
            <a:r>
              <a:rPr lang="en-US" altLang="zh-CN" sz="1800" b="1">
                <a:latin typeface="Times New Roman" panose="02020603050405020304" pitchFamily="18" charset="0"/>
                <a:sym typeface="宋体" panose="02010600030101010101" pitchFamily="2" charset="-122"/>
              </a:rPr>
              <a:t>1)contain less nutrition</a:t>
            </a:r>
            <a:endParaRPr lang="en-US" altLang="zh-CN" sz="1800" b="1">
              <a:latin typeface="Times New Roman" panose="02020603050405020304" pitchFamily="18" charset="0"/>
            </a:endParaRPr>
          </a:p>
          <a:p>
            <a:r>
              <a:rPr lang="en-US" altLang="zh-CN" sz="1800" b="1">
                <a:latin typeface="Times New Roman" panose="02020603050405020304" pitchFamily="18" charset="0"/>
                <a:sym typeface="宋体" panose="02010600030101010101" pitchFamily="2" charset="-122"/>
              </a:rPr>
              <a:t>2)have higher quantities of sugar,salt, and fat</a:t>
            </a:r>
            <a:endParaRPr lang="en-US" altLang="zh-CN" sz="1800" b="1">
              <a:latin typeface="Times New Roman" panose="02020603050405020304" pitchFamily="18" charset="0"/>
              <a:sym typeface="宋体" panose="02010600030101010101" pitchFamily="2" charset="-122"/>
            </a:endParaRPr>
          </a:p>
          <a:p>
            <a:r>
              <a:rPr lang="en-US" altLang="zh-CN" sz="1800" b="1">
                <a:solidFill>
                  <a:srgbClr val="C00000"/>
                </a:solidFill>
                <a:latin typeface="Times New Roman" panose="02020603050405020304" pitchFamily="18" charset="0"/>
                <a:sym typeface="宋体" panose="02010600030101010101" pitchFamily="2" charset="-122"/>
              </a:rPr>
              <a:t>meat,beans and dairy products</a:t>
            </a:r>
            <a:endParaRPr lang="en-US" altLang="zh-CN" sz="1800" b="1">
              <a:latin typeface="Times New Roman" panose="02020603050405020304" pitchFamily="18" charset="0"/>
            </a:endParaRPr>
          </a:p>
          <a:p>
            <a:r>
              <a:rPr lang="en-US" altLang="zh-CN" sz="1800" b="1">
                <a:latin typeface="Times New Roman" panose="02020603050405020304" pitchFamily="18" charset="0"/>
                <a:sym typeface="宋体" panose="02010600030101010101" pitchFamily="2" charset="-122"/>
              </a:rPr>
              <a:t>provide the necessary protein for strong bones and muscle growth.</a:t>
            </a:r>
            <a:endParaRPr lang="en-US" altLang="en-US" sz="1800" b="1">
              <a:latin typeface="Times New Roman" panose="02020603050405020304" pitchFamily="18" charset="0"/>
            </a:endParaRPr>
          </a:p>
          <a:p>
            <a:endParaRPr lang="en-US" altLang="en-US" sz="1800" b="1">
              <a:latin typeface="Times New Roman" panose="02020603050405020304" pitchFamily="18" charset="0"/>
              <a:sym typeface="宋体" panose="02010600030101010101" pitchFamily="2" charset="-122"/>
            </a:endParaRPr>
          </a:p>
        </p:txBody>
      </p:sp>
      <p:sp>
        <p:nvSpPr>
          <p:cNvPr id="16" name="矩形 15"/>
          <p:cNvSpPr/>
          <p:nvPr>
            <p:custDataLst>
              <p:tags r:id="rId41"/>
            </p:custDataLst>
          </p:nvPr>
        </p:nvSpPr>
        <p:spPr>
          <a:xfrm>
            <a:off x="6169025" y="866775"/>
            <a:ext cx="2474913" cy="2998788"/>
          </a:xfrm>
          <a:prstGeom prst="rect">
            <a:avLst/>
          </a:prstGeom>
          <a:noFill/>
          <a:ln w="47625" cap="flat" cmpd="sng">
            <a:solidFill>
              <a:srgbClr val="6600CC"/>
            </a:solidFill>
            <a:prstDash val="solid"/>
            <a:round/>
            <a:headEnd type="none" w="med" len="med"/>
            <a:tailEnd type="none" w="med" len="med"/>
          </a:ln>
        </p:spPr>
        <p:txBody>
          <a:bodyPr wrap="square" anchor="t" anchorCtr="0">
            <a:spAutoFit/>
          </a:bodyPr>
          <a:p>
            <a:pPr>
              <a:lnSpc>
                <a:spcPct val="150000"/>
              </a:lnSpc>
            </a:pPr>
            <a:r>
              <a:rPr lang="en-US" altLang="zh-CN" sz="1800" b="1">
                <a:solidFill>
                  <a:srgbClr val="262626"/>
                </a:solidFill>
                <a:latin typeface="Times New Roman" panose="02020603050405020304" pitchFamily="18" charset="0"/>
                <a:ea typeface="阿里巴巴普惠体 L" pitchFamily="18" charset="-122"/>
              </a:rPr>
              <a:t>1</a:t>
            </a:r>
            <a:r>
              <a:rPr lang="zh-CN" altLang="en-US" sz="1800" b="1">
                <a:solidFill>
                  <a:srgbClr val="262626"/>
                </a:solidFill>
                <a:latin typeface="Times New Roman" panose="02020603050405020304" pitchFamily="18" charset="0"/>
                <a:ea typeface="阿里巴巴普惠体 L" pitchFamily="18" charset="-122"/>
              </a:rPr>
              <a:t>）</a:t>
            </a:r>
            <a:r>
              <a:rPr lang="en-US" altLang="zh-CN" sz="1800" b="1">
                <a:solidFill>
                  <a:srgbClr val="262626"/>
                </a:solidFill>
                <a:latin typeface="Times New Roman" panose="02020603050405020304" pitchFamily="18" charset="0"/>
                <a:ea typeface="阿里巴巴普惠体 L" pitchFamily="18" charset="-122"/>
              </a:rPr>
              <a:t>consume fresh foods rather than processed foods</a:t>
            </a:r>
            <a:endParaRPr lang="en-US" altLang="zh-CN" sz="1800" b="1">
              <a:solidFill>
                <a:srgbClr val="262626"/>
              </a:solidFill>
              <a:latin typeface="Times New Roman" panose="02020603050405020304" pitchFamily="18" charset="0"/>
              <a:ea typeface="阿里巴巴普惠体 L" pitchFamily="18" charset="-122"/>
            </a:endParaRPr>
          </a:p>
          <a:p>
            <a:pPr>
              <a:lnSpc>
                <a:spcPct val="150000"/>
              </a:lnSpc>
            </a:pPr>
            <a:r>
              <a:rPr lang="en-US" altLang="zh-CN" sz="1800" b="1">
                <a:latin typeface="Times New Roman" panose="02020603050405020304" pitchFamily="18" charset="0"/>
                <a:sym typeface="宋体" panose="02010600030101010101" pitchFamily="2" charset="-122"/>
              </a:rPr>
              <a:t>2</a:t>
            </a:r>
            <a:r>
              <a:rPr lang="zh-CN" altLang="en-US" sz="1800" b="1">
                <a:latin typeface="Times New Roman" panose="02020603050405020304" pitchFamily="18" charset="0"/>
                <a:ea typeface="宋体" panose="02010600030101010101" pitchFamily="2" charset="-122"/>
                <a:sym typeface="宋体" panose="02010600030101010101" pitchFamily="2" charset="-122"/>
              </a:rPr>
              <a:t>）</a:t>
            </a:r>
            <a:r>
              <a:rPr lang="en-US" altLang="zh-CN" sz="1800" b="1">
                <a:latin typeface="Times New Roman" panose="02020603050405020304" pitchFamily="18" charset="0"/>
                <a:sym typeface="宋体" panose="02010600030101010101" pitchFamily="2" charset="-122"/>
              </a:rPr>
              <a:t>have some meat, beans, or dairy products</a:t>
            </a:r>
            <a:endParaRPr lang="en-US" altLang="zh-CN" sz="1800" b="1">
              <a:latin typeface="Times New Roman" panose="02020603050405020304" pitchFamily="18" charset="0"/>
              <a:sym typeface="宋体" panose="02010600030101010101" pitchFamily="2" charset="-122"/>
            </a:endParaRPr>
          </a:p>
          <a:p>
            <a:pPr>
              <a:lnSpc>
                <a:spcPct val="150000"/>
              </a:lnSpc>
            </a:pPr>
            <a:r>
              <a:rPr lang="en-US" altLang="zh-CN" sz="1800" b="1">
                <a:latin typeface="Times New Roman" panose="02020603050405020304" pitchFamily="18" charset="0"/>
                <a:sym typeface="宋体" panose="02010600030101010101" pitchFamily="2" charset="-122"/>
              </a:rPr>
              <a:t>3</a:t>
            </a:r>
            <a:r>
              <a:rPr lang="zh-CN" altLang="en-US" sz="1800" b="1">
                <a:latin typeface="Times New Roman" panose="02020603050405020304" pitchFamily="18" charset="0"/>
                <a:ea typeface="宋体" panose="02010600030101010101" pitchFamily="2" charset="-122"/>
                <a:sym typeface="宋体" panose="02010600030101010101" pitchFamily="2" charset="-122"/>
              </a:rPr>
              <a:t>）</a:t>
            </a:r>
            <a:r>
              <a:rPr lang="en-US" altLang="zh-CN" sz="1800" b="1">
                <a:latin typeface="Times New Roman" panose="02020603050405020304" pitchFamily="18" charset="0"/>
                <a:sym typeface="宋体" panose="02010600030101010101" pitchFamily="2" charset="-122"/>
              </a:rPr>
              <a:t>moderation is key</a:t>
            </a:r>
            <a:endParaRPr lang="en-US" altLang="zh-CN" sz="1800" b="1">
              <a:solidFill>
                <a:srgbClr val="262626"/>
              </a:solidFill>
              <a:latin typeface="Times New Roman" panose="02020603050405020304" pitchFamily="18" charset="0"/>
              <a:ea typeface="阿里巴巴普惠体 L" pitchFamily="18" charset="-122"/>
            </a:endParaRPr>
          </a:p>
        </p:txBody>
      </p:sp>
      <p:grpSp>
        <p:nvGrpSpPr>
          <p:cNvPr id="17" name="组合 16"/>
          <p:cNvGrpSpPr/>
          <p:nvPr/>
        </p:nvGrpSpPr>
        <p:grpSpPr>
          <a:xfrm>
            <a:off x="133350" y="3840163"/>
            <a:ext cx="2363788" cy="1760537"/>
            <a:chOff x="209" y="6048"/>
            <a:chExt cx="3724" cy="2771"/>
          </a:xfrm>
        </p:grpSpPr>
        <p:sp>
          <p:nvSpPr>
            <p:cNvPr id="19507" name="矩形 17"/>
            <p:cNvSpPr/>
            <p:nvPr>
              <p:custDataLst>
                <p:tags r:id="rId42"/>
              </p:custDataLst>
            </p:nvPr>
          </p:nvSpPr>
          <p:spPr>
            <a:xfrm>
              <a:off x="975" y="6048"/>
              <a:ext cx="1875" cy="798"/>
            </a:xfrm>
            <a:prstGeom prst="rect">
              <a:avLst/>
            </a:prstGeom>
            <a:noFill/>
            <a:ln w="44450" cap="flat" cmpd="sng">
              <a:solidFill>
                <a:srgbClr val="FFC000"/>
              </a:solidFill>
              <a:prstDash val="solid"/>
              <a:round/>
              <a:headEnd type="none" w="med" len="med"/>
              <a:tailEnd type="none" w="med" len="med"/>
            </a:ln>
          </p:spPr>
          <p:txBody>
            <a:bodyPr wrap="square" anchor="t" anchorCtr="0">
              <a:spAutoFit/>
            </a:bodyPr>
            <a:p>
              <a:pPr algn="r">
                <a:lnSpc>
                  <a:spcPct val="150000"/>
                </a:lnSpc>
              </a:pPr>
              <a:r>
                <a:rPr lang="en-US" altLang="zh-CN" sz="1800" b="1">
                  <a:solidFill>
                    <a:srgbClr val="262626"/>
                  </a:solidFill>
                  <a:latin typeface="Times New Roman" panose="02020603050405020304" pitchFamily="18" charset="0"/>
                  <a:ea typeface="阿里巴巴普惠体 L" pitchFamily="18" charset="-122"/>
                </a:rPr>
                <a:t>eat slowly</a:t>
              </a:r>
              <a:r>
                <a:rPr lang="en-US" altLang="zh-CN" sz="900">
                  <a:solidFill>
                    <a:srgbClr val="262626"/>
                  </a:solidFill>
                  <a:latin typeface="阿里巴巴普惠体 L" pitchFamily="18" charset="-122"/>
                  <a:ea typeface="阿里巴巴普惠体 L" pitchFamily="18" charset="-122"/>
                </a:rPr>
                <a:t> </a:t>
              </a:r>
              <a:endParaRPr lang="en-US" altLang="zh-CN" sz="900">
                <a:solidFill>
                  <a:srgbClr val="262626"/>
                </a:solidFill>
                <a:latin typeface="阿里巴巴普惠体 L" pitchFamily="18" charset="-122"/>
                <a:ea typeface="阿里巴巴普惠体 L" pitchFamily="18" charset="-122"/>
              </a:endParaRPr>
            </a:p>
          </p:txBody>
        </p:sp>
        <p:sp>
          <p:nvSpPr>
            <p:cNvPr id="19" name="下箭头 18"/>
            <p:cNvSpPr/>
            <p:nvPr/>
          </p:nvSpPr>
          <p:spPr>
            <a:xfrm>
              <a:off x="1840" y="6954"/>
              <a:ext cx="309" cy="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9509" name="文本框 19"/>
            <p:cNvSpPr txBox="1"/>
            <p:nvPr/>
          </p:nvSpPr>
          <p:spPr>
            <a:xfrm>
              <a:off x="209" y="7367"/>
              <a:ext cx="3725" cy="1452"/>
            </a:xfrm>
            <a:prstGeom prst="rect">
              <a:avLst/>
            </a:prstGeom>
            <a:noFill/>
            <a:ln w="44450" cap="flat" cmpd="sng">
              <a:solidFill>
                <a:srgbClr val="FFC000"/>
              </a:solidFill>
              <a:prstDash val="solid"/>
              <a:round/>
              <a:headEnd type="none" w="med" len="med"/>
              <a:tailEnd type="none" w="med" len="med"/>
            </a:ln>
          </p:spPr>
          <p:txBody>
            <a:bodyPr wrap="square" anchor="t" anchorCtr="0">
              <a:spAutoFit/>
            </a:bodyPr>
            <a:p>
              <a:r>
                <a:rPr lang="en-US" altLang="zh-CN" sz="1800" b="1">
                  <a:latin typeface="Times New Roman" panose="02020603050405020304" pitchFamily="18" charset="0"/>
                </a:rPr>
                <a:t>1</a:t>
              </a:r>
              <a:r>
                <a:rPr lang="zh-CN" altLang="en-US" sz="1800" b="1">
                  <a:latin typeface="Times New Roman" panose="02020603050405020304" pitchFamily="18" charset="0"/>
                  <a:ea typeface="宋体" panose="02010600030101010101" pitchFamily="2" charset="-122"/>
                </a:rPr>
                <a:t>）</a:t>
              </a:r>
              <a:r>
                <a:rPr lang="en-US" altLang="zh-CN" sz="1800" b="1">
                  <a:latin typeface="Times New Roman" panose="02020603050405020304" pitchFamily="18" charset="0"/>
                </a:rPr>
                <a:t>eat less food</a:t>
              </a:r>
              <a:endParaRPr lang="en-US" altLang="zh-CN" sz="1800" b="1">
                <a:latin typeface="Times New Roman" panose="02020603050405020304" pitchFamily="18" charset="0"/>
              </a:endParaRPr>
            </a:p>
            <a:p>
              <a:r>
                <a:rPr lang="en-US" altLang="zh-CN" sz="1800" b="1">
                  <a:latin typeface="Times New Roman" panose="02020603050405020304" pitchFamily="18" charset="0"/>
                  <a:sym typeface="宋体" panose="02010600030101010101" pitchFamily="2" charset="-122"/>
                </a:rPr>
                <a:t>2</a:t>
              </a:r>
              <a:r>
                <a:rPr lang="zh-CN" altLang="en-US" sz="1800" b="1">
                  <a:latin typeface="Times New Roman" panose="02020603050405020304" pitchFamily="18" charset="0"/>
                  <a:ea typeface="宋体" panose="02010600030101010101" pitchFamily="2" charset="-122"/>
                  <a:sym typeface="宋体" panose="02010600030101010101" pitchFamily="2" charset="-122"/>
                </a:rPr>
                <a:t>）</a:t>
              </a:r>
              <a:r>
                <a:rPr lang="en-US" altLang="zh-CN" sz="1800" b="1">
                  <a:latin typeface="Times New Roman" panose="02020603050405020304" pitchFamily="18" charset="0"/>
                  <a:sym typeface="宋体" panose="02010600030101010101" pitchFamily="2" charset="-122"/>
                </a:rPr>
                <a:t>digest food better</a:t>
              </a:r>
              <a:endParaRPr lang="en-US" altLang="zh-CN" sz="1800" b="1">
                <a:latin typeface="Times New Roman" panose="02020603050405020304" pitchFamily="18" charset="0"/>
                <a:sym typeface="宋体" panose="02010600030101010101" pitchFamily="2" charset="-122"/>
              </a:endParaRPr>
            </a:p>
            <a:p>
              <a:r>
                <a:rPr lang="en-US" altLang="zh-CN" sz="1800" b="1">
                  <a:latin typeface="Times New Roman" panose="02020603050405020304" pitchFamily="18" charset="0"/>
                  <a:sym typeface="宋体" panose="02010600030101010101" pitchFamily="2" charset="-122"/>
                </a:rPr>
                <a:t>3</a:t>
              </a:r>
              <a:r>
                <a:rPr lang="zh-CN" altLang="en-US" sz="1800" b="1">
                  <a:latin typeface="Times New Roman" panose="02020603050405020304" pitchFamily="18" charset="0"/>
                  <a:ea typeface="宋体" panose="02010600030101010101" pitchFamily="2" charset="-122"/>
                  <a:sym typeface="宋体" panose="02010600030101010101" pitchFamily="2" charset="-122"/>
                </a:rPr>
                <a:t>）</a:t>
              </a:r>
              <a:r>
                <a:rPr lang="en-US" altLang="zh-CN" sz="1800" b="1">
                  <a:latin typeface="Times New Roman" panose="02020603050405020304" pitchFamily="18" charset="0"/>
                  <a:sym typeface="宋体" panose="02010600030101010101" pitchFamily="2" charset="-122"/>
                </a:rPr>
                <a:t>enjoy food more</a:t>
              </a:r>
              <a:endParaRPr lang="en-US" altLang="zh-CN" sz="1800" b="1">
                <a:latin typeface="Times New Roman" panose="02020603050405020304" pitchFamily="18" charset="0"/>
              </a:endParaRPr>
            </a:p>
          </p:txBody>
        </p:sp>
      </p:grpSp>
      <p:sp>
        <p:nvSpPr>
          <p:cNvPr id="2" name="文本框 1"/>
          <p:cNvSpPr txBox="1"/>
          <p:nvPr/>
        </p:nvSpPr>
        <p:spPr>
          <a:xfrm>
            <a:off x="487363" y="5997575"/>
            <a:ext cx="2762250" cy="644525"/>
          </a:xfrm>
          <a:prstGeom prst="rect">
            <a:avLst/>
          </a:prstGeom>
          <a:noFill/>
          <a:ln w="73025" cap="flat" cmpd="sng">
            <a:solidFill>
              <a:srgbClr val="0070C0"/>
            </a:solidFill>
            <a:prstDash val="solid"/>
            <a:round/>
            <a:headEnd type="none" w="med" len="med"/>
            <a:tailEnd type="none" w="med" len="med"/>
          </a:ln>
        </p:spPr>
        <p:txBody>
          <a:bodyPr wrap="square" anchor="t" anchorCtr="0">
            <a:spAutoFit/>
          </a:bodyPr>
          <a:p>
            <a:r>
              <a:rPr lang="en-US" altLang="zh-CN" sz="1800" b="1">
                <a:latin typeface="Times New Roman" panose="02020603050405020304" pitchFamily="18" charset="0"/>
              </a:rPr>
              <a:t>have a healthy attitude towards food</a:t>
            </a:r>
            <a:endParaRPr lang="en-US" altLang="zh-CN" sz="1800" b="1">
              <a:latin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61"/>
                                        </p:tgtEl>
                                        <p:attrNameLst>
                                          <p:attrName>style.visibility</p:attrName>
                                        </p:attrNameLst>
                                      </p:cBhvr>
                                      <p:to>
                                        <p:strVal val="visible"/>
                                      </p:to>
                                    </p:set>
                                    <p:animEffect transition="in" filter="blinds(horizontal)">
                                      <p:cBhvr>
                                        <p:cTn id="7" dur="500"/>
                                        <p:tgtEl>
                                          <p:spTgt spid="1746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60"/>
                                        </p:tgtEl>
                                        <p:attrNameLst>
                                          <p:attrName>style.visibility</p:attrName>
                                        </p:attrNameLst>
                                      </p:cBhvr>
                                      <p:to>
                                        <p:strVal val="visible"/>
                                      </p:to>
                                    </p:set>
                                    <p:animEffect transition="in" filter="blinds(horizontal)">
                                      <p:cBhvr>
                                        <p:cTn id="12" dur="500"/>
                                        <p:tgtEl>
                                          <p:spTgt spid="174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000" fill="hold">
                                          <p:stCondLst>
                                            <p:cond delay="0"/>
                                          </p:stCondLst>
                                        </p:cTn>
                                        <p:tgtEl>
                                          <p:spTgt spid="84"/>
                                        </p:tgtEl>
                                        <p:attrNameLst>
                                          <p:attrName>style.visibility</p:attrName>
                                        </p:attrNameLst>
                                      </p:cBhvr>
                                      <p:to>
                                        <p:strVal val="visible"/>
                                      </p:to>
                                    </p:set>
                                    <p:animEffect transition="in" filter="blinds(horizontal)">
                                      <p:cBhvr>
                                        <p:cTn id="32" dur="10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bldLvl="0" animBg="1"/>
      <p:bldP spid="84" grpId="0" animBg="1"/>
      <p:bldP spid="2" grpId="0" animBg="1"/>
      <p:bldP spid="17461" grpId="0" animBg="1"/>
      <p:bldP spid="174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1" descr="WU@6(V57]L$}CPE7@P0M3$6"/>
          <p:cNvPicPr>
            <a:picLocks noChangeAspect="1"/>
          </p:cNvPicPr>
          <p:nvPr/>
        </p:nvPicPr>
        <p:blipFill>
          <a:blip r:embed="rId1"/>
          <a:stretch>
            <a:fillRect/>
          </a:stretch>
        </p:blipFill>
        <p:spPr>
          <a:xfrm>
            <a:off x="201613" y="55563"/>
            <a:ext cx="6078537" cy="6802437"/>
          </a:xfrm>
          <a:prstGeom prst="rect">
            <a:avLst/>
          </a:prstGeom>
          <a:noFill/>
          <a:ln w="9525">
            <a:noFill/>
          </a:ln>
        </p:spPr>
      </p:pic>
      <p:sp>
        <p:nvSpPr>
          <p:cNvPr id="20482" name="文本框 3"/>
          <p:cNvSpPr txBox="1"/>
          <p:nvPr/>
        </p:nvSpPr>
        <p:spPr>
          <a:xfrm>
            <a:off x="6375400" y="254000"/>
            <a:ext cx="2768600" cy="584200"/>
          </a:xfrm>
          <a:prstGeom prst="rect">
            <a:avLst/>
          </a:prstGeom>
          <a:noFill/>
          <a:ln w="9525">
            <a:noFill/>
          </a:ln>
        </p:spPr>
        <p:txBody>
          <a:bodyPr wrap="square" anchor="t" anchorCtr="0">
            <a:spAutoFit/>
          </a:bodyPr>
          <a:p>
            <a:r>
              <a:rPr lang="en-US" altLang="zh-CN" sz="3200" b="1">
                <a:solidFill>
                  <a:srgbClr val="FF0000"/>
                </a:solidFill>
                <a:latin typeface="Times New Roman" panose="02020603050405020304" pitchFamily="18" charset="0"/>
              </a:rPr>
              <a:t>linking words</a:t>
            </a:r>
            <a:endParaRPr lang="en-US" altLang="zh-CN" sz="3200" b="1">
              <a:solidFill>
                <a:srgbClr val="FF0000"/>
              </a:solidFill>
              <a:latin typeface="Times New Roman" panose="02020603050405020304" pitchFamily="18" charset="0"/>
            </a:endParaRPr>
          </a:p>
        </p:txBody>
      </p:sp>
      <p:sp>
        <p:nvSpPr>
          <p:cNvPr id="9219" name="文本框 4"/>
          <p:cNvSpPr txBox="1"/>
          <p:nvPr/>
        </p:nvSpPr>
        <p:spPr>
          <a:xfrm>
            <a:off x="6232525" y="925513"/>
            <a:ext cx="2911475" cy="1198562"/>
          </a:xfrm>
          <a:prstGeom prst="rect">
            <a:avLst/>
          </a:prstGeom>
          <a:noFill/>
          <a:ln w="9525">
            <a:noFill/>
          </a:ln>
        </p:spPr>
        <p:txBody>
          <a:bodyPr wrap="square" anchor="t" anchorCtr="0">
            <a:spAutoFit/>
          </a:bodyPr>
          <a:p>
            <a:r>
              <a:rPr lang="en-US" altLang="zh-CN" sz="2400">
                <a:latin typeface="Times New Roman" panose="02020603050405020304" pitchFamily="18" charset="0"/>
              </a:rPr>
              <a:t>1.express reasons or evidence (listing)</a:t>
            </a:r>
            <a:r>
              <a:rPr lang="zh-CN" altLang="en-US" sz="2400">
                <a:solidFill>
                  <a:srgbClr val="FF0000"/>
                </a:solidFill>
                <a:latin typeface="Times New Roman" panose="02020603050405020304" pitchFamily="18" charset="0"/>
                <a:ea typeface="宋体" panose="02010600030101010101" pitchFamily="2" charset="-122"/>
              </a:rPr>
              <a:t>列举</a:t>
            </a:r>
            <a:endParaRPr lang="zh-CN" altLang="en-US" sz="2400">
              <a:solidFill>
                <a:srgbClr val="FF0000"/>
              </a:solidFill>
              <a:latin typeface="Times New Roman" panose="02020603050405020304" pitchFamily="18" charset="0"/>
              <a:ea typeface="宋体" panose="02010600030101010101" pitchFamily="2" charset="-122"/>
            </a:endParaRPr>
          </a:p>
        </p:txBody>
      </p:sp>
      <p:sp>
        <p:nvSpPr>
          <p:cNvPr id="9220" name="文本框 5"/>
          <p:cNvSpPr txBox="1"/>
          <p:nvPr/>
        </p:nvSpPr>
        <p:spPr>
          <a:xfrm>
            <a:off x="6232525" y="3543300"/>
            <a:ext cx="2976563" cy="2306638"/>
          </a:xfrm>
          <a:prstGeom prst="rect">
            <a:avLst/>
          </a:prstGeom>
          <a:noFill/>
          <a:ln w="9525">
            <a:noFill/>
          </a:ln>
        </p:spPr>
        <p:txBody>
          <a:bodyPr wrap="square" anchor="t" anchorCtr="0">
            <a:spAutoFit/>
          </a:bodyPr>
          <a:p>
            <a:r>
              <a:rPr lang="en-US" altLang="zh-CN" sz="2400">
                <a:latin typeface="Times New Roman" panose="02020603050405020304" pitchFamily="18" charset="0"/>
              </a:rPr>
              <a:t>3.introduce another way of saying what was already mentioned in the previous sentence.</a:t>
            </a:r>
            <a:endParaRPr lang="en-US" altLang="zh-CN" sz="2400">
              <a:latin typeface="Times New Roman" panose="02020603050405020304" pitchFamily="18" charset="0"/>
            </a:endParaRPr>
          </a:p>
          <a:p>
            <a:r>
              <a:rPr lang="en-US" altLang="zh-CN" sz="2400">
                <a:latin typeface="Times New Roman" panose="02020603050405020304" pitchFamily="18" charset="0"/>
              </a:rPr>
              <a:t>(restating)</a:t>
            </a:r>
            <a:r>
              <a:rPr lang="zh-CN" altLang="en-US" sz="2400" b="1">
                <a:solidFill>
                  <a:srgbClr val="C00000"/>
                </a:solidFill>
                <a:latin typeface="Times New Roman" panose="02020603050405020304" pitchFamily="18" charset="0"/>
                <a:ea typeface="宋体" panose="02010600030101010101" pitchFamily="2" charset="-122"/>
              </a:rPr>
              <a:t>重申，重讲</a:t>
            </a:r>
            <a:endParaRPr lang="zh-CN" altLang="en-US" sz="2400" b="1">
              <a:solidFill>
                <a:srgbClr val="C00000"/>
              </a:solidFill>
              <a:latin typeface="Times New Roman" panose="02020603050405020304" pitchFamily="18" charset="0"/>
              <a:ea typeface="宋体" panose="02010600030101010101" pitchFamily="2" charset="-122"/>
            </a:endParaRPr>
          </a:p>
        </p:txBody>
      </p:sp>
      <p:sp>
        <p:nvSpPr>
          <p:cNvPr id="9221" name="文本框 6"/>
          <p:cNvSpPr txBox="1"/>
          <p:nvPr/>
        </p:nvSpPr>
        <p:spPr>
          <a:xfrm>
            <a:off x="6215063" y="1970088"/>
            <a:ext cx="2786062" cy="1568450"/>
          </a:xfrm>
          <a:prstGeom prst="rect">
            <a:avLst/>
          </a:prstGeom>
          <a:noFill/>
          <a:ln w="9525">
            <a:noFill/>
          </a:ln>
        </p:spPr>
        <p:txBody>
          <a:bodyPr wrap="square" anchor="t" anchorCtr="0">
            <a:spAutoFit/>
          </a:bodyPr>
          <a:p>
            <a:r>
              <a:rPr lang="en-US" altLang="zh-CN" sz="2400">
                <a:latin typeface="Times New Roman" panose="02020603050405020304" pitchFamily="18" charset="0"/>
              </a:rPr>
              <a:t>2. show that contrasting(opposite\different)ideas are being introduced.</a:t>
            </a:r>
            <a:endParaRPr lang="en-US" altLang="zh-CN" sz="2400">
              <a:latin typeface="Times New Roman" panose="02020603050405020304" pitchFamily="18" charset="0"/>
            </a:endParaRPr>
          </a:p>
        </p:txBody>
      </p:sp>
      <p:grpSp>
        <p:nvGrpSpPr>
          <p:cNvPr id="6" name="组合 5"/>
          <p:cNvGrpSpPr/>
          <p:nvPr/>
        </p:nvGrpSpPr>
        <p:grpSpPr>
          <a:xfrm>
            <a:off x="2905125" y="1976438"/>
            <a:ext cx="3178175" cy="2963862"/>
            <a:chOff x="4576" y="3112"/>
            <a:chExt cx="5005" cy="4669"/>
          </a:xfrm>
        </p:grpSpPr>
        <p:cxnSp>
          <p:nvCxnSpPr>
            <p:cNvPr id="3" name="直接连接符 2"/>
            <p:cNvCxnSpPr/>
            <p:nvPr/>
          </p:nvCxnSpPr>
          <p:spPr>
            <a:xfrm>
              <a:off x="4576" y="3112"/>
              <a:ext cx="1490" cy="20"/>
            </a:xfrm>
            <a:prstGeom prst="line">
              <a:avLst/>
            </a:prstGeom>
            <a:ln w="44450">
              <a:solidFill>
                <a:srgbClr val="CC0000"/>
              </a:solidFill>
              <a:miter lim="800000"/>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036" y="4668"/>
              <a:ext cx="1490" cy="20"/>
            </a:xfrm>
            <a:prstGeom prst="line">
              <a:avLst/>
            </a:prstGeom>
            <a:ln w="44450">
              <a:solidFill>
                <a:srgbClr val="CC0000"/>
              </a:solidFill>
              <a:miter lim="800000"/>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427" y="7781"/>
              <a:ext cx="2154" cy="0"/>
            </a:xfrm>
            <a:prstGeom prst="line">
              <a:avLst/>
            </a:prstGeom>
            <a:ln w="44450">
              <a:solidFill>
                <a:srgbClr val="CC0000"/>
              </a:solidFill>
              <a:miter lim="800000"/>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196975" y="806450"/>
            <a:ext cx="3270250" cy="5349875"/>
            <a:chOff x="1885" y="1269"/>
            <a:chExt cx="5151" cy="8427"/>
          </a:xfrm>
        </p:grpSpPr>
        <p:sp>
          <p:nvSpPr>
            <p:cNvPr id="7" name="矩形 6"/>
            <p:cNvSpPr/>
            <p:nvPr/>
          </p:nvSpPr>
          <p:spPr>
            <a:xfrm>
              <a:off x="1885" y="8892"/>
              <a:ext cx="1219" cy="441"/>
            </a:xfrm>
            <a:prstGeom prst="rect">
              <a:avLst/>
            </a:prstGeom>
            <a:no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4119" y="9318"/>
              <a:ext cx="970" cy="378"/>
            </a:xfrm>
            <a:prstGeom prst="rect">
              <a:avLst/>
            </a:prstGeom>
            <a:no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6014" y="1269"/>
              <a:ext cx="1023" cy="421"/>
            </a:xfrm>
            <a:prstGeom prst="rect">
              <a:avLst/>
            </a:prstGeom>
            <a:no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13" name="组合 12"/>
          <p:cNvGrpSpPr/>
          <p:nvPr/>
        </p:nvGrpSpPr>
        <p:grpSpPr>
          <a:xfrm>
            <a:off x="201613" y="3140075"/>
            <a:ext cx="6018212" cy="2413000"/>
            <a:chOff x="318" y="4945"/>
            <a:chExt cx="9476" cy="3800"/>
          </a:xfrm>
        </p:grpSpPr>
        <p:grpSp>
          <p:nvGrpSpPr>
            <p:cNvPr id="20495" name="组合 18"/>
            <p:cNvGrpSpPr/>
            <p:nvPr/>
          </p:nvGrpSpPr>
          <p:grpSpPr>
            <a:xfrm>
              <a:off x="317" y="4945"/>
              <a:ext cx="2297" cy="3800"/>
              <a:chOff x="317" y="4946"/>
              <a:chExt cx="2299" cy="3798"/>
            </a:xfrm>
          </p:grpSpPr>
          <p:grpSp>
            <p:nvGrpSpPr>
              <p:cNvPr id="20496" name="组合 16"/>
              <p:cNvGrpSpPr/>
              <p:nvPr/>
            </p:nvGrpSpPr>
            <p:grpSpPr>
              <a:xfrm>
                <a:off x="318" y="4946"/>
                <a:ext cx="2298" cy="3798"/>
                <a:chOff x="318" y="4946"/>
                <a:chExt cx="2298" cy="3798"/>
              </a:xfrm>
            </p:grpSpPr>
            <p:sp>
              <p:nvSpPr>
                <p:cNvPr id="12" name="椭圆 11"/>
                <p:cNvSpPr/>
                <p:nvPr/>
              </p:nvSpPr>
              <p:spPr>
                <a:xfrm>
                  <a:off x="318" y="4946"/>
                  <a:ext cx="1567"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5" name="椭圆 14"/>
                <p:cNvSpPr/>
                <p:nvPr/>
              </p:nvSpPr>
              <p:spPr>
                <a:xfrm>
                  <a:off x="997" y="8280"/>
                  <a:ext cx="1422"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6" name="椭圆 15"/>
                <p:cNvSpPr/>
                <p:nvPr/>
              </p:nvSpPr>
              <p:spPr>
                <a:xfrm>
                  <a:off x="1612" y="5784"/>
                  <a:ext cx="1004"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
            <p:nvSpPr>
              <p:cNvPr id="18" name="椭圆 17"/>
              <p:cNvSpPr/>
              <p:nvPr/>
            </p:nvSpPr>
            <p:spPr>
              <a:xfrm>
                <a:off x="317" y="7029"/>
                <a:ext cx="1004"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
          <p:nvSpPr>
            <p:cNvPr id="2" name="椭圆 1"/>
            <p:cNvSpPr/>
            <p:nvPr/>
          </p:nvSpPr>
          <p:spPr>
            <a:xfrm>
              <a:off x="318" y="6406"/>
              <a:ext cx="2097"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椭圆 7"/>
            <p:cNvSpPr/>
            <p:nvPr/>
          </p:nvSpPr>
          <p:spPr>
            <a:xfrm>
              <a:off x="8791" y="6183"/>
              <a:ext cx="1003" cy="46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2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blinds(horizontal)">
                                      <p:cBhvr>
                                        <p:cTn id="25" dur="500"/>
                                        <p:tgtEl>
                                          <p:spTgt spid="922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flipH="1">
            <a:off x="98425" y="71438"/>
            <a:ext cx="8974138" cy="334486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1506" name="文本框 3"/>
          <p:cNvSpPr txBox="1"/>
          <p:nvPr/>
        </p:nvSpPr>
        <p:spPr>
          <a:xfrm>
            <a:off x="182563" y="287338"/>
            <a:ext cx="8778875" cy="3414712"/>
          </a:xfrm>
          <a:prstGeom prst="rect">
            <a:avLst/>
          </a:prstGeom>
          <a:noFill/>
          <a:ln w="9525">
            <a:noFill/>
          </a:ln>
        </p:spPr>
        <p:txBody>
          <a:bodyPr wrap="square" anchor="t" anchorCtr="0">
            <a:spAutoFit/>
          </a:bodyPr>
          <a:p>
            <a:pPr eaLnBrk="0" hangingPunct="0"/>
            <a:r>
              <a:rPr lang="zh-CN" altLang="en-US" sz="2400" b="1">
                <a:latin typeface="Times New Roman" panose="02020603050405020304" pitchFamily="18" charset="0"/>
                <a:ea typeface="宋体" panose="02010600030101010101" pitchFamily="2" charset="-122"/>
              </a:rPr>
              <a:t>假如你是李华， 你的朋友王大力目前正因体重暴增而苦恼不已，来信向你咨询关于健康饮食的问题。请你给他写一封回信，介绍一下你的饮食习惯。内容包括：</a:t>
            </a:r>
            <a:endParaRPr lang="zh-CN" altLang="en-US" sz="2400" b="1">
              <a:latin typeface="Times New Roman" panose="02020603050405020304" pitchFamily="18" charset="0"/>
              <a:ea typeface="宋体" panose="02010600030101010101" pitchFamily="2" charset="-122"/>
            </a:endParaRPr>
          </a:p>
          <a:p>
            <a:pPr eaLnBrk="0" hangingPunct="0"/>
            <a:r>
              <a:rPr lang="en-US" altLang="zh-CN" sz="2400" b="1">
                <a:latin typeface="Times New Roman" panose="02020603050405020304" pitchFamily="18" charset="0"/>
                <a:sym typeface="宋体" panose="02010600030101010101" pitchFamily="2" charset="-122"/>
              </a:rPr>
              <a:t>1.</a:t>
            </a:r>
            <a:r>
              <a:rPr lang="zh-CN" altLang="en-US" sz="2400" b="1">
                <a:latin typeface="Times New Roman" panose="02020603050405020304" pitchFamily="18" charset="0"/>
                <a:ea typeface="宋体" panose="02010600030101010101" pitchFamily="2" charset="-122"/>
                <a:sym typeface="宋体" panose="02010600030101010101" pitchFamily="2" charset="-122"/>
              </a:rPr>
              <a:t>很少吃甜食，基本不喝甜饮料；</a:t>
            </a:r>
            <a:endParaRPr lang="zh-CN" altLang="en-US" sz="2400" b="1">
              <a:latin typeface="Times New Roman" panose="02020603050405020304" pitchFamily="18" charset="0"/>
              <a:ea typeface="宋体" panose="02010600030101010101" pitchFamily="2" charset="-122"/>
            </a:endParaRPr>
          </a:p>
          <a:p>
            <a:pPr eaLnBrk="0" hangingPunct="0"/>
            <a:r>
              <a:rPr lang="en-US" altLang="zh-CN" sz="2400" b="1">
                <a:latin typeface="Times New Roman" panose="02020603050405020304" pitchFamily="18" charset="0"/>
                <a:sym typeface="宋体" panose="02010600030101010101" pitchFamily="2" charset="-122"/>
              </a:rPr>
              <a:t>2.</a:t>
            </a:r>
            <a:r>
              <a:rPr lang="zh-CN" altLang="en-US" sz="2400" b="1">
                <a:latin typeface="Times New Roman" panose="02020603050405020304" pitchFamily="18" charset="0"/>
                <a:ea typeface="宋体" panose="02010600030101010101" pitchFamily="2" charset="-122"/>
                <a:sym typeface="宋体" panose="02010600030101010101" pitchFamily="2" charset="-122"/>
              </a:rPr>
              <a:t>饮食中蔬菜、水果居多，有少量的肉、蛋和奶制品；</a:t>
            </a:r>
            <a:endParaRPr lang="zh-CN" altLang="en-US" sz="2400" b="1">
              <a:latin typeface="Times New Roman" panose="02020603050405020304" pitchFamily="18" charset="0"/>
              <a:ea typeface="宋体" panose="02010600030101010101" pitchFamily="2" charset="-122"/>
              <a:sym typeface="宋体" panose="02010600030101010101" pitchFamily="2" charset="-122"/>
            </a:endParaRPr>
          </a:p>
          <a:p>
            <a:pPr eaLnBrk="0" hangingPunct="0"/>
            <a:r>
              <a:rPr lang="en-US" altLang="zh-CN" sz="2400" b="1">
                <a:latin typeface="Times New Roman" panose="02020603050405020304" pitchFamily="18" charset="0"/>
                <a:sym typeface="宋体" panose="02010600030101010101" pitchFamily="2" charset="-122"/>
              </a:rPr>
              <a:t>3.</a:t>
            </a:r>
            <a:r>
              <a:rPr lang="zh-CN" altLang="en-US" sz="2400" b="1">
                <a:latin typeface="Times New Roman" panose="02020603050405020304" pitchFamily="18" charset="0"/>
                <a:ea typeface="宋体" panose="02010600030101010101" pitchFamily="2" charset="-122"/>
                <a:sym typeface="宋体" panose="02010600030101010101" pitchFamily="2" charset="-122"/>
              </a:rPr>
              <a:t>一日三餐有规律。</a:t>
            </a:r>
            <a:endParaRPr lang="zh-CN" altLang="en-US" sz="2400" b="1">
              <a:latin typeface="Times New Roman" panose="02020603050405020304" pitchFamily="18" charset="0"/>
              <a:ea typeface="宋体" panose="02010600030101010101" pitchFamily="2" charset="-122"/>
            </a:endParaRPr>
          </a:p>
          <a:p>
            <a:pPr eaLnBrk="0" hangingPunct="0"/>
            <a:r>
              <a:rPr lang="zh-CN" altLang="en-US" sz="2400" b="1">
                <a:latin typeface="Times New Roman" panose="02020603050405020304" pitchFamily="18" charset="0"/>
                <a:ea typeface="宋体" panose="02010600030101010101" pitchFamily="2" charset="-122"/>
                <a:sym typeface="宋体" panose="02010600030101010101" pitchFamily="2" charset="-122"/>
              </a:rPr>
              <a:t>注意：</a:t>
            </a:r>
            <a:r>
              <a:rPr lang="en-US" altLang="zh-CN" sz="2400" b="1">
                <a:latin typeface="Times New Roman" panose="02020603050405020304" pitchFamily="18" charset="0"/>
                <a:sym typeface="宋体" panose="02010600030101010101" pitchFamily="2" charset="-122"/>
              </a:rPr>
              <a:t>1.</a:t>
            </a:r>
            <a:r>
              <a:rPr lang="zh-CN" altLang="en-US" sz="2400" b="1">
                <a:latin typeface="Times New Roman" panose="02020603050405020304" pitchFamily="18" charset="0"/>
                <a:ea typeface="宋体" panose="02010600030101010101" pitchFamily="2" charset="-122"/>
                <a:sym typeface="宋体" panose="02010600030101010101" pitchFamily="2" charset="-122"/>
              </a:rPr>
              <a:t>词数</a:t>
            </a:r>
            <a:r>
              <a:rPr lang="en-US" altLang="zh-CN" sz="2400" b="1">
                <a:latin typeface="Times New Roman" panose="02020603050405020304" pitchFamily="18" charset="0"/>
                <a:sym typeface="宋体" panose="02010600030101010101" pitchFamily="2" charset="-122"/>
              </a:rPr>
              <a:t>80</a:t>
            </a:r>
            <a:r>
              <a:rPr lang="zh-CN" altLang="en-US" sz="2400" b="1">
                <a:latin typeface="Times New Roman" panose="02020603050405020304" pitchFamily="18" charset="0"/>
                <a:ea typeface="宋体" panose="02010600030101010101" pitchFamily="2" charset="-122"/>
                <a:sym typeface="宋体" panose="02010600030101010101" pitchFamily="2" charset="-122"/>
              </a:rPr>
              <a:t>左右</a:t>
            </a:r>
            <a:endParaRPr lang="zh-CN" altLang="en-US" sz="2400" b="1">
              <a:latin typeface="Times New Roman" panose="02020603050405020304" pitchFamily="18" charset="0"/>
              <a:ea typeface="宋体" panose="02010600030101010101" pitchFamily="2" charset="-122"/>
            </a:endParaRPr>
          </a:p>
          <a:p>
            <a:pPr eaLnBrk="0" hangingPunct="0"/>
            <a:r>
              <a:rPr lang="zh-CN" altLang="en-US" sz="2400" b="1">
                <a:latin typeface="Times New Roman" panose="02020603050405020304" pitchFamily="18" charset="0"/>
                <a:ea typeface="宋体" panose="02010600030101010101" pitchFamily="2" charset="-122"/>
                <a:sym typeface="宋体" panose="02010600030101010101" pitchFamily="2" charset="-122"/>
              </a:rPr>
              <a:t>            </a:t>
            </a:r>
            <a:r>
              <a:rPr lang="en-US" altLang="zh-CN" sz="2400" b="1">
                <a:latin typeface="Times New Roman" panose="02020603050405020304" pitchFamily="18" charset="0"/>
                <a:sym typeface="宋体" panose="02010600030101010101" pitchFamily="2" charset="-122"/>
              </a:rPr>
              <a:t>2.</a:t>
            </a:r>
            <a:r>
              <a:rPr lang="zh-CN" altLang="en-US" sz="2400" b="1">
                <a:latin typeface="Times New Roman" panose="02020603050405020304" pitchFamily="18" charset="0"/>
                <a:ea typeface="宋体" panose="02010600030101010101" pitchFamily="2" charset="-122"/>
                <a:sym typeface="宋体" panose="02010600030101010101" pitchFamily="2" charset="-122"/>
              </a:rPr>
              <a:t>可以适当增加细节，以使行文连贯</a:t>
            </a:r>
            <a:endParaRPr lang="zh-CN" altLang="en-US" sz="2400" b="1">
              <a:latin typeface="Times New Roman" panose="02020603050405020304" pitchFamily="18" charset="0"/>
              <a:ea typeface="宋体" panose="02010600030101010101" pitchFamily="2" charset="-122"/>
              <a:sym typeface="宋体" panose="02010600030101010101" pitchFamily="2" charset="-122"/>
            </a:endParaRPr>
          </a:p>
          <a:p>
            <a:pPr eaLnBrk="0" hangingPunct="0"/>
            <a:endParaRPr lang="zh-CN" altLang="en-US" sz="2400" b="1">
              <a:latin typeface="Times New Roman" panose="02020603050405020304" pitchFamily="18" charset="0"/>
              <a:ea typeface="宋体" panose="02010600030101010101" pitchFamily="2" charset="-122"/>
            </a:endParaRPr>
          </a:p>
        </p:txBody>
      </p:sp>
      <p:grpSp>
        <p:nvGrpSpPr>
          <p:cNvPr id="24" name="组合 23"/>
          <p:cNvGrpSpPr/>
          <p:nvPr/>
        </p:nvGrpSpPr>
        <p:grpSpPr>
          <a:xfrm>
            <a:off x="323850" y="1052513"/>
            <a:ext cx="8496300" cy="360362"/>
            <a:chOff x="510" y="1658"/>
            <a:chExt cx="13381" cy="567"/>
          </a:xfrm>
        </p:grpSpPr>
        <p:cxnSp>
          <p:nvCxnSpPr>
            <p:cNvPr id="5" name="直接连接符 4"/>
            <p:cNvCxnSpPr/>
            <p:nvPr/>
          </p:nvCxnSpPr>
          <p:spPr>
            <a:xfrm>
              <a:off x="13437" y="1658"/>
              <a:ext cx="454" cy="1"/>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10" y="2225"/>
              <a:ext cx="4309"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44488" y="3692525"/>
            <a:ext cx="8332787" cy="2865438"/>
            <a:chOff x="348" y="5709"/>
            <a:chExt cx="13120" cy="4512"/>
          </a:xfrm>
        </p:grpSpPr>
        <p:pic>
          <p:nvPicPr>
            <p:cNvPr id="21511" name="图片 20"/>
            <p:cNvPicPr>
              <a:picLocks noChangeAspect="1"/>
            </p:cNvPicPr>
            <p:nvPr/>
          </p:nvPicPr>
          <p:blipFill>
            <a:blip r:embed="rId1"/>
            <a:srcRect t="4901" r="3969"/>
            <a:stretch>
              <a:fillRect/>
            </a:stretch>
          </p:blipFill>
          <p:spPr>
            <a:xfrm>
              <a:off x="348" y="5751"/>
              <a:ext cx="6074" cy="4470"/>
            </a:xfrm>
            <a:prstGeom prst="rect">
              <a:avLst/>
            </a:prstGeom>
            <a:noFill/>
            <a:ln w="9525">
              <a:noFill/>
            </a:ln>
          </p:spPr>
        </p:pic>
        <p:pic>
          <p:nvPicPr>
            <p:cNvPr id="21512" name="图片 21"/>
            <p:cNvPicPr>
              <a:picLocks noChangeAspect="1"/>
            </p:cNvPicPr>
            <p:nvPr/>
          </p:nvPicPr>
          <p:blipFill>
            <a:blip r:embed="rId1"/>
            <a:srcRect t="4901" r="3969"/>
            <a:stretch>
              <a:fillRect/>
            </a:stretch>
          </p:blipFill>
          <p:spPr>
            <a:xfrm>
              <a:off x="7201" y="5709"/>
              <a:ext cx="6267" cy="4496"/>
            </a:xfrm>
            <a:prstGeom prst="rect">
              <a:avLst/>
            </a:prstGeom>
            <a:noFill/>
            <a:ln w="9525">
              <a:noFill/>
            </a:ln>
          </p:spPr>
        </p:pic>
      </p:grpSp>
      <p:sp>
        <p:nvSpPr>
          <p:cNvPr id="10" name="剪去单角的矩形 9"/>
          <p:cNvSpPr/>
          <p:nvPr/>
        </p:nvSpPr>
        <p:spPr>
          <a:xfrm>
            <a:off x="341313" y="3582988"/>
            <a:ext cx="4110038" cy="3084513"/>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剪去单角的矩形 10"/>
          <p:cNvSpPr/>
          <p:nvPr/>
        </p:nvSpPr>
        <p:spPr>
          <a:xfrm flipH="1" flipV="1">
            <a:off x="5192713" y="3732213"/>
            <a:ext cx="3313113" cy="2676525"/>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文本框 11"/>
          <p:cNvSpPr txBox="1"/>
          <p:nvPr/>
        </p:nvSpPr>
        <p:spPr>
          <a:xfrm>
            <a:off x="1254125" y="4264025"/>
            <a:ext cx="2179638" cy="1568450"/>
          </a:xfrm>
          <a:prstGeom prst="rect">
            <a:avLst/>
          </a:prstGeom>
          <a:noFill/>
          <a:ln w="9525">
            <a:noFill/>
          </a:ln>
        </p:spPr>
        <p:txBody>
          <a:bodyPr wrap="square" anchor="t" anchorCtr="0">
            <a:spAutoFit/>
          </a:bodyPr>
          <a:p>
            <a:r>
              <a:rPr lang="zh-CN" altLang="en-US" sz="2400" b="1">
                <a:latin typeface="Times New Roman" panose="02020603050405020304" pitchFamily="18" charset="0"/>
                <a:ea typeface="宋体" panose="02010600030101010101" pitchFamily="2" charset="-122"/>
              </a:rPr>
              <a:t>审题：</a:t>
            </a:r>
            <a:endParaRPr lang="zh-CN" altLang="en-US" sz="2400" b="1">
              <a:latin typeface="Times New Roman" panose="02020603050405020304" pitchFamily="18" charset="0"/>
              <a:ea typeface="宋体" panose="02010600030101010101" pitchFamily="2" charset="-122"/>
            </a:endParaRPr>
          </a:p>
          <a:p>
            <a:r>
              <a:rPr lang="en-US" altLang="zh-CN" sz="2400" b="1">
                <a:latin typeface="Times New Roman" panose="02020603050405020304" pitchFamily="18" charset="0"/>
              </a:rPr>
              <a:t>1.</a:t>
            </a:r>
            <a:r>
              <a:rPr lang="zh-CN" altLang="en-US" sz="2400" b="1">
                <a:latin typeface="Times New Roman" panose="02020603050405020304" pitchFamily="18" charset="0"/>
                <a:ea typeface="宋体" panose="02010600030101010101" pitchFamily="2" charset="-122"/>
              </a:rPr>
              <a:t>确定文体：</a:t>
            </a:r>
            <a:endParaRPr lang="zh-CN" altLang="en-US" sz="2400" b="1">
              <a:latin typeface="Times New Roman" panose="02020603050405020304" pitchFamily="18" charset="0"/>
              <a:ea typeface="宋体" panose="02010600030101010101" pitchFamily="2" charset="-122"/>
            </a:endParaRPr>
          </a:p>
          <a:p>
            <a:r>
              <a:rPr lang="en-US" altLang="zh-CN" sz="2400" b="1">
                <a:latin typeface="Times New Roman" panose="02020603050405020304" pitchFamily="18" charset="0"/>
              </a:rPr>
              <a:t>2.</a:t>
            </a:r>
            <a:r>
              <a:rPr lang="zh-CN" altLang="en-US" sz="2400" b="1">
                <a:latin typeface="Times New Roman" panose="02020603050405020304" pitchFamily="18" charset="0"/>
                <a:ea typeface="宋体" panose="02010600030101010101" pitchFamily="2" charset="-122"/>
              </a:rPr>
              <a:t>主体时态：</a:t>
            </a:r>
            <a:endParaRPr lang="zh-CN" altLang="en-US" sz="2400" b="1">
              <a:latin typeface="Times New Roman" panose="02020603050405020304" pitchFamily="18" charset="0"/>
              <a:ea typeface="宋体" panose="02010600030101010101" pitchFamily="2" charset="-122"/>
            </a:endParaRPr>
          </a:p>
          <a:p>
            <a:r>
              <a:rPr lang="en-US" altLang="zh-CN" sz="2400" b="1">
                <a:latin typeface="Times New Roman" panose="02020603050405020304" pitchFamily="18" charset="0"/>
              </a:rPr>
              <a:t>3.</a:t>
            </a:r>
            <a:r>
              <a:rPr lang="zh-CN" altLang="en-US" sz="2400" b="1">
                <a:latin typeface="Times New Roman" panose="02020603050405020304" pitchFamily="18" charset="0"/>
                <a:ea typeface="宋体" panose="02010600030101010101" pitchFamily="2" charset="-122"/>
              </a:rPr>
              <a:t>主体人称：</a:t>
            </a:r>
            <a:endParaRPr lang="zh-CN" altLang="en-US" sz="2400" b="1">
              <a:latin typeface="Times New Roman" panose="02020603050405020304" pitchFamily="18" charset="0"/>
              <a:ea typeface="宋体" panose="02010600030101010101" pitchFamily="2" charset="-122"/>
            </a:endParaRPr>
          </a:p>
        </p:txBody>
      </p:sp>
      <p:sp>
        <p:nvSpPr>
          <p:cNvPr id="13" name="文本框 12"/>
          <p:cNvSpPr txBox="1"/>
          <p:nvPr/>
        </p:nvSpPr>
        <p:spPr>
          <a:xfrm>
            <a:off x="6061075" y="4010025"/>
            <a:ext cx="1579563" cy="1568450"/>
          </a:xfrm>
          <a:prstGeom prst="rect">
            <a:avLst/>
          </a:prstGeom>
          <a:noFill/>
          <a:ln w="9525">
            <a:noFill/>
          </a:ln>
        </p:spPr>
        <p:txBody>
          <a:bodyPr wrap="square" anchor="t" anchorCtr="0">
            <a:spAutoFit/>
          </a:bodyPr>
          <a:p>
            <a:r>
              <a:rPr lang="zh-CN" altLang="en-US" sz="2400" b="1">
                <a:latin typeface="Times New Roman" panose="02020603050405020304" pitchFamily="18" charset="0"/>
                <a:ea typeface="宋体" panose="02010600030101010101" pitchFamily="2" charset="-122"/>
              </a:rPr>
              <a:t>谋篇：</a:t>
            </a:r>
            <a:endParaRPr lang="zh-CN" altLang="en-US" sz="2400" b="1">
              <a:latin typeface="Times New Roman" panose="02020603050405020304" pitchFamily="18" charset="0"/>
              <a:ea typeface="宋体" panose="02010600030101010101" pitchFamily="2" charset="-122"/>
            </a:endParaRPr>
          </a:p>
          <a:p>
            <a:r>
              <a:rPr lang="zh-CN" altLang="en-US" sz="2400" b="1">
                <a:latin typeface="Times New Roman" panose="02020603050405020304" pitchFamily="18" charset="0"/>
                <a:ea typeface="宋体" panose="02010600030101010101" pitchFamily="2" charset="-122"/>
              </a:rPr>
              <a:t>第一段：</a:t>
            </a:r>
            <a:endParaRPr lang="zh-CN" altLang="en-US" sz="2400" b="1">
              <a:latin typeface="Times New Roman" panose="02020603050405020304" pitchFamily="18" charset="0"/>
              <a:ea typeface="宋体" panose="02010600030101010101" pitchFamily="2" charset="-122"/>
            </a:endParaRPr>
          </a:p>
          <a:p>
            <a:r>
              <a:rPr lang="zh-CN" altLang="en-US" sz="2400" b="1">
                <a:latin typeface="Times New Roman" panose="02020603050405020304" pitchFamily="18" charset="0"/>
                <a:ea typeface="宋体" panose="02010600030101010101" pitchFamily="2" charset="-122"/>
              </a:rPr>
              <a:t>第二段：</a:t>
            </a:r>
            <a:endParaRPr lang="zh-CN" altLang="en-US" sz="2400" b="1">
              <a:latin typeface="Times New Roman" panose="02020603050405020304" pitchFamily="18" charset="0"/>
              <a:ea typeface="宋体" panose="02010600030101010101" pitchFamily="2" charset="-122"/>
            </a:endParaRPr>
          </a:p>
          <a:p>
            <a:r>
              <a:rPr lang="zh-CN" altLang="en-US" sz="2400" b="1">
                <a:latin typeface="Times New Roman" panose="02020603050405020304" pitchFamily="18" charset="0"/>
                <a:ea typeface="宋体" panose="02010600030101010101" pitchFamily="2" charset="-122"/>
              </a:rPr>
              <a:t>第三段：</a:t>
            </a:r>
            <a:endParaRPr lang="zh-CN" altLang="en-US" sz="2400" b="1">
              <a:latin typeface="Times New Roman" panose="02020603050405020304" pitchFamily="18" charset="0"/>
              <a:ea typeface="宋体" panose="02010600030101010101" pitchFamily="2" charset="-122"/>
            </a:endParaRPr>
          </a:p>
        </p:txBody>
      </p:sp>
      <p:sp>
        <p:nvSpPr>
          <p:cNvPr id="22" name="文本框 21"/>
          <p:cNvSpPr txBox="1"/>
          <p:nvPr/>
        </p:nvSpPr>
        <p:spPr>
          <a:xfrm>
            <a:off x="5620385" y="3732213"/>
            <a:ext cx="3365500" cy="2676525"/>
          </a:xfrm>
          <a:prstGeom prst="rect">
            <a:avLst/>
          </a:prstGeom>
          <a:noFill/>
          <a:ln w="9525">
            <a:noFill/>
          </a:ln>
        </p:spPr>
        <p:txBody>
          <a:bodyPr wrap="square" anchor="t" anchorCtr="0">
            <a:spAutoFit/>
          </a:bodyPr>
          <a:p>
            <a:r>
              <a:rPr lang="en-US" altLang="zh-CN" sz="2400" b="1">
                <a:latin typeface="Times New Roman" panose="02020603050405020304" pitchFamily="18" charset="0"/>
              </a:rPr>
              <a:t>Writing stucture:</a:t>
            </a:r>
            <a:endParaRPr lang="en-US" altLang="zh-CN" sz="2400" b="1">
              <a:latin typeface="Times New Roman" panose="02020603050405020304" pitchFamily="18" charset="0"/>
            </a:endParaRPr>
          </a:p>
          <a:p>
            <a:r>
              <a:rPr lang="en-US" altLang="zh-CN" sz="2400" b="1">
                <a:latin typeface="Times New Roman" panose="02020603050405020304" pitchFamily="18" charset="0"/>
              </a:rPr>
              <a:t>Para1:Wang Dali's  </a:t>
            </a:r>
            <a:endParaRPr lang="en-US" altLang="zh-CN" sz="2400" b="1">
              <a:latin typeface="Times New Roman" panose="02020603050405020304" pitchFamily="18" charset="0"/>
            </a:endParaRPr>
          </a:p>
          <a:p>
            <a:r>
              <a:rPr lang="en-US" altLang="zh-CN" sz="2400" b="1">
                <a:latin typeface="Times New Roman" panose="02020603050405020304" pitchFamily="18" charset="0"/>
              </a:rPr>
              <a:t>           problem+your </a:t>
            </a:r>
            <a:endParaRPr lang="en-US" altLang="zh-CN" sz="2400" b="1">
              <a:latin typeface="Times New Roman" panose="02020603050405020304" pitchFamily="18" charset="0"/>
            </a:endParaRPr>
          </a:p>
          <a:p>
            <a:r>
              <a:rPr lang="en-US" altLang="zh-CN" sz="2400" b="1">
                <a:latin typeface="Times New Roman" panose="02020603050405020304" pitchFamily="18" charset="0"/>
              </a:rPr>
              <a:t>           understanding</a:t>
            </a:r>
            <a:endParaRPr lang="en-US" altLang="zh-CN" sz="2400" b="1">
              <a:latin typeface="Times New Roman" panose="02020603050405020304" pitchFamily="18" charset="0"/>
            </a:endParaRPr>
          </a:p>
          <a:p>
            <a:r>
              <a:rPr lang="en-US" altLang="zh-CN" sz="2400" b="1">
                <a:latin typeface="Times New Roman" panose="02020603050405020304" pitchFamily="18" charset="0"/>
              </a:rPr>
              <a:t>Para2:Your eating </a:t>
            </a:r>
            <a:endParaRPr lang="en-US" altLang="zh-CN" sz="2400" b="1">
              <a:latin typeface="Times New Roman" panose="02020603050405020304" pitchFamily="18" charset="0"/>
            </a:endParaRPr>
          </a:p>
          <a:p>
            <a:r>
              <a:rPr lang="en-US" altLang="zh-CN" sz="2400" b="1">
                <a:latin typeface="Times New Roman" panose="02020603050405020304" pitchFamily="18" charset="0"/>
              </a:rPr>
              <a:t>             habits</a:t>
            </a:r>
            <a:endParaRPr lang="en-US" altLang="zh-CN" sz="2400" b="1">
              <a:latin typeface="Times New Roman" panose="02020603050405020304" pitchFamily="18" charset="0"/>
            </a:endParaRPr>
          </a:p>
          <a:p>
            <a:r>
              <a:rPr lang="en-US" altLang="zh-CN" sz="2400" b="1">
                <a:latin typeface="Times New Roman" panose="02020603050405020304" pitchFamily="18" charset="0"/>
              </a:rPr>
              <a:t>Para3:Your hope</a:t>
            </a:r>
            <a:endParaRPr lang="en-US" altLang="zh-CN" sz="2400"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3" presetClass="entr" presetSubtype="10" fill="hold" grpId="1"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p:bldP spid="13" grpId="0"/>
      <p:bldP spid="13" grpId="1"/>
      <p:bldP spid="22"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 name="表格 8"/>
          <p:cNvGraphicFramePr/>
          <p:nvPr/>
        </p:nvGraphicFramePr>
        <p:xfrm>
          <a:off x="142875" y="801688"/>
          <a:ext cx="8612505" cy="5967413"/>
        </p:xfrm>
        <a:graphic>
          <a:graphicData uri="http://schemas.openxmlformats.org/drawingml/2006/table">
            <a:tbl>
              <a:tblPr firstRow="1" bandRow="1">
                <a:tableStyleId>{5C22544A-7EE6-4342-B048-85BDC9FD1C3A}</a:tableStyleId>
              </a:tblPr>
              <a:tblGrid>
                <a:gridCol w="4267835"/>
                <a:gridCol w="916305"/>
                <a:gridCol w="776605"/>
                <a:gridCol w="788035"/>
                <a:gridCol w="799465"/>
                <a:gridCol w="1064260"/>
              </a:tblGrid>
              <a:tr h="606425">
                <a:tc>
                  <a:txBody>
                    <a:bodyPr/>
                    <a:p>
                      <a:pPr>
                        <a:buNone/>
                      </a:pPr>
                      <a:endParaRPr lang="zh-CN" altLang="en-US">
                        <a:ln w="38100">
                          <a:solidFill>
                            <a:sysClr val="windowText" lastClr="000000"/>
                          </a:solidFill>
                        </a:ln>
                      </a:endParaRPr>
                    </a:p>
                  </a:txBody>
                  <a:tcPr>
                    <a:solidFill>
                      <a:srgbClr val="92D050"/>
                    </a:solidFill>
                  </a:tcPr>
                </a:tc>
                <a:tc>
                  <a:txBody>
                    <a:bodyPr/>
                    <a:p>
                      <a:pPr>
                        <a:buNone/>
                      </a:pPr>
                      <a:endParaRPr lang="zh-CN" altLang="en-US">
                        <a:ln w="38100">
                          <a:solidFill>
                            <a:sysClr val="windowText" lastClr="000000"/>
                          </a:solidFill>
                        </a:ln>
                      </a:endParaRPr>
                    </a:p>
                  </a:txBody>
                  <a:tcPr>
                    <a:solidFill>
                      <a:srgbClr val="92D050"/>
                    </a:solidFill>
                  </a:tcPr>
                </a:tc>
                <a:tc>
                  <a:txBody>
                    <a:bodyPr/>
                    <a:p>
                      <a:pPr>
                        <a:buNone/>
                      </a:pPr>
                      <a:endParaRPr lang="zh-CN" altLang="en-US">
                        <a:ln w="38100">
                          <a:solidFill>
                            <a:sysClr val="windowText" lastClr="000000"/>
                          </a:solidFill>
                        </a:ln>
                      </a:endParaRPr>
                    </a:p>
                  </a:txBody>
                  <a:tcPr>
                    <a:solidFill>
                      <a:srgbClr val="92D050"/>
                    </a:solidFill>
                  </a:tcPr>
                </a:tc>
                <a:tc>
                  <a:txBody>
                    <a:bodyPr/>
                    <a:p>
                      <a:pPr>
                        <a:buNone/>
                      </a:pPr>
                      <a:endParaRPr lang="zh-CN" altLang="en-US">
                        <a:ln w="38100">
                          <a:solidFill>
                            <a:sysClr val="windowText" lastClr="000000"/>
                          </a:solidFill>
                        </a:ln>
                      </a:endParaRPr>
                    </a:p>
                  </a:txBody>
                  <a:tcPr>
                    <a:solidFill>
                      <a:srgbClr val="92D050"/>
                    </a:solidFill>
                  </a:tcPr>
                </a:tc>
                <a:tc>
                  <a:txBody>
                    <a:bodyPr/>
                    <a:p>
                      <a:pPr>
                        <a:buNone/>
                      </a:pPr>
                      <a:endParaRPr lang="zh-CN" altLang="en-US">
                        <a:ln w="38100">
                          <a:solidFill>
                            <a:sysClr val="windowText" lastClr="000000"/>
                          </a:solidFill>
                        </a:ln>
                      </a:endParaRPr>
                    </a:p>
                  </a:txBody>
                  <a:tcPr>
                    <a:solidFill>
                      <a:srgbClr val="92D050"/>
                    </a:solidFill>
                  </a:tcPr>
                </a:tc>
                <a:tc>
                  <a:txBody>
                    <a:bodyPr/>
                    <a:p>
                      <a:pPr>
                        <a:buNone/>
                      </a:pPr>
                      <a:endParaRPr lang="zh-CN" altLang="en-US">
                        <a:ln w="38100">
                          <a:solidFill>
                            <a:sysClr val="windowText" lastClr="000000"/>
                          </a:solidFill>
                        </a:ln>
                      </a:endParaRPr>
                    </a:p>
                  </a:txBody>
                  <a:tcPr>
                    <a:solidFill>
                      <a:srgbClr val="92D050"/>
                    </a:solidFill>
                  </a:tcPr>
                </a:tc>
              </a:tr>
              <a:tr h="65976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rowSpan="8">
                  <a:txBody>
                    <a:bodyPr/>
                    <a:p>
                      <a:pPr>
                        <a:buNone/>
                      </a:pPr>
                      <a:endParaRPr lang="zh-CN" altLang="en-US">
                        <a:ln w="38100">
                          <a:solidFill>
                            <a:sysClr val="windowText" lastClr="000000"/>
                          </a:solidFill>
                        </a:ln>
                      </a:endParaRPr>
                    </a:p>
                  </a:txBody>
                  <a:tcPr>
                    <a:solidFill>
                      <a:srgbClr val="7030A0"/>
                    </a:solidFill>
                  </a:tcPr>
                </a:tc>
              </a:tr>
              <a:tr h="65976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90106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65341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654050">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62674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628650">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r h="577215">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a:txBody>
                    <a:bodyPr/>
                    <a:p>
                      <a:pPr>
                        <a:buNone/>
                      </a:pPr>
                      <a:endParaRPr lang="zh-CN" altLang="en-US">
                        <a:ln w="38100">
                          <a:solidFill>
                            <a:sysClr val="windowText" lastClr="000000"/>
                          </a:solidFill>
                        </a:ln>
                      </a:endParaRPr>
                    </a:p>
                  </a:txBody>
                  <a:tcPr>
                    <a:solidFill>
                      <a:srgbClr val="00B0F0"/>
                    </a:solidFill>
                  </a:tcPr>
                </a:tc>
                <a:tc vMerge="1">
                  <a:tcPr>
                    <a:solidFill>
                      <a:srgbClr val="7030A0"/>
                    </a:solidFill>
                  </a:tcPr>
                </a:tc>
              </a:tr>
            </a:tbl>
          </a:graphicData>
        </a:graphic>
      </p:graphicFrame>
      <p:sp>
        <p:nvSpPr>
          <p:cNvPr id="22594" name="文本框 9"/>
          <p:cNvSpPr txBox="1"/>
          <p:nvPr/>
        </p:nvSpPr>
        <p:spPr>
          <a:xfrm>
            <a:off x="207963" y="73025"/>
            <a:ext cx="2135187" cy="646113"/>
          </a:xfrm>
          <a:prstGeom prst="rect">
            <a:avLst/>
          </a:prstGeom>
          <a:solidFill>
            <a:srgbClr val="FFFF00"/>
          </a:solidFill>
          <a:ln w="9525">
            <a:noFill/>
          </a:ln>
        </p:spPr>
        <p:txBody>
          <a:bodyPr wrap="square" anchor="t" anchorCtr="0">
            <a:spAutoFit/>
          </a:bodyPr>
          <a:p>
            <a:r>
              <a:rPr lang="zh-CN" altLang="en-US" b="1">
                <a:latin typeface="Times New Roman" panose="02020603050405020304" pitchFamily="18" charset="0"/>
                <a:ea typeface="宋体" panose="02010600030101010101" pitchFamily="2" charset="-122"/>
              </a:rPr>
              <a:t>组内互评</a:t>
            </a:r>
            <a:endParaRPr lang="zh-CN" altLang="en-US" b="1">
              <a:latin typeface="Times New Roman" panose="02020603050405020304" pitchFamily="18" charset="0"/>
              <a:ea typeface="宋体" panose="02010600030101010101" pitchFamily="2" charset="-122"/>
            </a:endParaRPr>
          </a:p>
        </p:txBody>
      </p:sp>
      <p:sp>
        <p:nvSpPr>
          <p:cNvPr id="22595" name="文本框 10"/>
          <p:cNvSpPr txBox="1"/>
          <p:nvPr/>
        </p:nvSpPr>
        <p:spPr>
          <a:xfrm>
            <a:off x="1244600" y="915988"/>
            <a:ext cx="3182938" cy="582612"/>
          </a:xfrm>
          <a:prstGeom prst="rect">
            <a:avLst/>
          </a:prstGeom>
          <a:noFill/>
          <a:ln w="9525">
            <a:noFill/>
          </a:ln>
        </p:spPr>
        <p:txBody>
          <a:bodyPr wrap="square" anchor="t" anchorCtr="0">
            <a:spAutoFit/>
          </a:bodyPr>
          <a:p>
            <a:r>
              <a:rPr lang="en-US" altLang="zh-CN" sz="3200">
                <a:latin typeface="Times New Roman" panose="02020603050405020304" pitchFamily="18" charset="0"/>
              </a:rPr>
              <a:t>Evaluation</a:t>
            </a:r>
            <a:endParaRPr lang="en-US" altLang="zh-CN" sz="3200">
              <a:latin typeface="Times New Roman" panose="02020603050405020304" pitchFamily="18" charset="0"/>
            </a:endParaRPr>
          </a:p>
        </p:txBody>
      </p:sp>
      <p:sp>
        <p:nvSpPr>
          <p:cNvPr id="22596" name="文本框 11"/>
          <p:cNvSpPr txBox="1"/>
          <p:nvPr/>
        </p:nvSpPr>
        <p:spPr>
          <a:xfrm>
            <a:off x="4657725" y="823913"/>
            <a:ext cx="698500" cy="584200"/>
          </a:xfrm>
          <a:prstGeom prst="rect">
            <a:avLst/>
          </a:prstGeom>
          <a:noFill/>
          <a:ln w="9525">
            <a:noFill/>
          </a:ln>
        </p:spPr>
        <p:txBody>
          <a:bodyPr wrap="square" anchor="t" anchorCtr="0">
            <a:spAutoFit/>
          </a:bodyPr>
          <a:p>
            <a:r>
              <a:rPr lang="en-US" altLang="zh-CN" sz="3200">
                <a:latin typeface="Times New Roman" panose="02020603050405020304" pitchFamily="18" charset="0"/>
              </a:rPr>
              <a:t>A</a:t>
            </a:r>
            <a:endParaRPr lang="en-US" altLang="zh-CN" sz="3200">
              <a:latin typeface="Times New Roman" panose="02020603050405020304" pitchFamily="18" charset="0"/>
            </a:endParaRPr>
          </a:p>
        </p:txBody>
      </p:sp>
      <p:sp>
        <p:nvSpPr>
          <p:cNvPr id="22597" name="文本框 12"/>
          <p:cNvSpPr txBox="1"/>
          <p:nvPr/>
        </p:nvSpPr>
        <p:spPr>
          <a:xfrm>
            <a:off x="5502275" y="808038"/>
            <a:ext cx="698500" cy="582612"/>
          </a:xfrm>
          <a:prstGeom prst="rect">
            <a:avLst/>
          </a:prstGeom>
          <a:noFill/>
          <a:ln w="9525">
            <a:noFill/>
          </a:ln>
        </p:spPr>
        <p:txBody>
          <a:bodyPr wrap="square" anchor="t" anchorCtr="0">
            <a:spAutoFit/>
          </a:bodyPr>
          <a:p>
            <a:r>
              <a:rPr lang="en-US" altLang="zh-CN" sz="3200">
                <a:latin typeface="Times New Roman" panose="02020603050405020304" pitchFamily="18" charset="0"/>
              </a:rPr>
              <a:t>B</a:t>
            </a:r>
            <a:endParaRPr lang="en-US" altLang="zh-CN" sz="3200">
              <a:latin typeface="Times New Roman" panose="02020603050405020304" pitchFamily="18" charset="0"/>
            </a:endParaRPr>
          </a:p>
        </p:txBody>
      </p:sp>
      <p:sp>
        <p:nvSpPr>
          <p:cNvPr id="22598" name="文本框 13"/>
          <p:cNvSpPr txBox="1"/>
          <p:nvPr/>
        </p:nvSpPr>
        <p:spPr>
          <a:xfrm>
            <a:off x="6219825" y="808038"/>
            <a:ext cx="698500" cy="582612"/>
          </a:xfrm>
          <a:prstGeom prst="rect">
            <a:avLst/>
          </a:prstGeom>
          <a:noFill/>
          <a:ln w="9525">
            <a:noFill/>
          </a:ln>
        </p:spPr>
        <p:txBody>
          <a:bodyPr wrap="square" anchor="t" anchorCtr="0">
            <a:spAutoFit/>
          </a:bodyPr>
          <a:p>
            <a:r>
              <a:rPr lang="en-US" altLang="zh-CN" sz="3200">
                <a:latin typeface="Times New Roman" panose="02020603050405020304" pitchFamily="18" charset="0"/>
              </a:rPr>
              <a:t>C</a:t>
            </a:r>
            <a:endParaRPr lang="en-US" altLang="zh-CN" sz="3200">
              <a:latin typeface="Times New Roman" panose="02020603050405020304" pitchFamily="18" charset="0"/>
            </a:endParaRPr>
          </a:p>
        </p:txBody>
      </p:sp>
      <p:sp>
        <p:nvSpPr>
          <p:cNvPr id="22599" name="文本框 14"/>
          <p:cNvSpPr txBox="1"/>
          <p:nvPr/>
        </p:nvSpPr>
        <p:spPr>
          <a:xfrm>
            <a:off x="7010400" y="808038"/>
            <a:ext cx="698500" cy="582612"/>
          </a:xfrm>
          <a:prstGeom prst="rect">
            <a:avLst/>
          </a:prstGeom>
          <a:noFill/>
          <a:ln w="9525">
            <a:noFill/>
          </a:ln>
        </p:spPr>
        <p:txBody>
          <a:bodyPr wrap="square" anchor="t" anchorCtr="0">
            <a:spAutoFit/>
          </a:bodyPr>
          <a:p>
            <a:r>
              <a:rPr lang="en-US" altLang="zh-CN" sz="3200">
                <a:latin typeface="Times New Roman" panose="02020603050405020304" pitchFamily="18" charset="0"/>
              </a:rPr>
              <a:t>D</a:t>
            </a:r>
            <a:endParaRPr lang="en-US" altLang="zh-CN" sz="3200">
              <a:latin typeface="Times New Roman" panose="02020603050405020304" pitchFamily="18" charset="0"/>
            </a:endParaRPr>
          </a:p>
        </p:txBody>
      </p:sp>
      <p:sp>
        <p:nvSpPr>
          <p:cNvPr id="22600" name="文本框 15"/>
          <p:cNvSpPr txBox="1"/>
          <p:nvPr/>
        </p:nvSpPr>
        <p:spPr>
          <a:xfrm>
            <a:off x="7727950" y="808038"/>
            <a:ext cx="1027113" cy="582612"/>
          </a:xfrm>
          <a:prstGeom prst="rect">
            <a:avLst/>
          </a:prstGeom>
          <a:noFill/>
          <a:ln w="9525">
            <a:noFill/>
          </a:ln>
        </p:spPr>
        <p:txBody>
          <a:bodyPr wrap="square" anchor="t" anchorCtr="0">
            <a:spAutoFit/>
          </a:bodyPr>
          <a:p>
            <a:r>
              <a:rPr lang="zh-CN" altLang="en-US" sz="3200">
                <a:latin typeface="Times New Roman" panose="02020603050405020304" pitchFamily="18" charset="0"/>
                <a:ea typeface="宋体" panose="02010600030101010101" pitchFamily="2" charset="-122"/>
              </a:rPr>
              <a:t>总分</a:t>
            </a:r>
            <a:endParaRPr lang="zh-CN" altLang="en-US" sz="3200">
              <a:latin typeface="Times New Roman" panose="02020603050405020304" pitchFamily="18" charset="0"/>
              <a:ea typeface="宋体" panose="02010600030101010101" pitchFamily="2" charset="-122"/>
            </a:endParaRPr>
          </a:p>
        </p:txBody>
      </p:sp>
      <p:sp>
        <p:nvSpPr>
          <p:cNvPr id="22601" name="文本框 16"/>
          <p:cNvSpPr txBox="1"/>
          <p:nvPr/>
        </p:nvSpPr>
        <p:spPr>
          <a:xfrm>
            <a:off x="279400" y="1535113"/>
            <a:ext cx="4260850" cy="644525"/>
          </a:xfrm>
          <a:prstGeom prst="rect">
            <a:avLst/>
          </a:prstGeom>
          <a:noFill/>
          <a:ln w="9525">
            <a:noFill/>
          </a:ln>
        </p:spPr>
        <p:txBody>
          <a:bodyPr wrap="square" anchor="t" anchorCtr="0">
            <a:spAutoFit/>
          </a:bodyPr>
          <a:p>
            <a:endParaRPr lang="zh-CN" altLang="en-US">
              <a:latin typeface="Times New Roman" panose="02020603050405020304" pitchFamily="18" charset="0"/>
              <a:ea typeface="宋体" panose="02010600030101010101" pitchFamily="2" charset="-122"/>
            </a:endParaRPr>
          </a:p>
        </p:txBody>
      </p:sp>
      <p:sp>
        <p:nvSpPr>
          <p:cNvPr id="22602" name="文本框 17"/>
          <p:cNvSpPr txBox="1"/>
          <p:nvPr/>
        </p:nvSpPr>
        <p:spPr>
          <a:xfrm>
            <a:off x="212725" y="1516063"/>
            <a:ext cx="5021263" cy="460375"/>
          </a:xfrm>
          <a:prstGeom prst="rect">
            <a:avLst/>
          </a:prstGeom>
          <a:noFill/>
          <a:ln w="9525">
            <a:noFill/>
          </a:ln>
        </p:spPr>
        <p:txBody>
          <a:bodyPr wrap="square" anchor="t" anchorCtr="0">
            <a:spAutoFit/>
          </a:bodyPr>
          <a:p>
            <a:r>
              <a:rPr lang="en-US" altLang="zh-CN" sz="2400">
                <a:latin typeface="Times New Roman" panose="02020603050405020304" pitchFamily="18" charset="0"/>
              </a:rPr>
              <a:t>1.Be well organized</a:t>
            </a:r>
            <a:endParaRPr lang="en-US" altLang="zh-CN" sz="2400">
              <a:latin typeface="Times New Roman" panose="02020603050405020304" pitchFamily="18" charset="0"/>
            </a:endParaRPr>
          </a:p>
        </p:txBody>
      </p:sp>
      <p:sp>
        <p:nvSpPr>
          <p:cNvPr id="22603" name="文本框 18"/>
          <p:cNvSpPr txBox="1"/>
          <p:nvPr/>
        </p:nvSpPr>
        <p:spPr>
          <a:xfrm>
            <a:off x="196850" y="2217738"/>
            <a:ext cx="5019675" cy="460375"/>
          </a:xfrm>
          <a:prstGeom prst="rect">
            <a:avLst/>
          </a:prstGeom>
          <a:noFill/>
          <a:ln w="9525">
            <a:noFill/>
          </a:ln>
        </p:spPr>
        <p:txBody>
          <a:bodyPr wrap="square" anchor="t" anchorCtr="0">
            <a:spAutoFit/>
          </a:bodyPr>
          <a:p>
            <a:r>
              <a:rPr lang="en-US" altLang="zh-CN" sz="2400">
                <a:latin typeface="Times New Roman" panose="02020603050405020304" pitchFamily="18" charset="0"/>
              </a:rPr>
              <a:t>2.Have correct tense</a:t>
            </a:r>
            <a:endParaRPr lang="en-US" altLang="zh-CN" sz="2400">
              <a:latin typeface="Times New Roman" panose="02020603050405020304" pitchFamily="18" charset="0"/>
            </a:endParaRPr>
          </a:p>
        </p:txBody>
      </p:sp>
      <p:sp>
        <p:nvSpPr>
          <p:cNvPr id="22604" name="文本框 19"/>
          <p:cNvSpPr txBox="1"/>
          <p:nvPr/>
        </p:nvSpPr>
        <p:spPr>
          <a:xfrm>
            <a:off x="166688" y="2763838"/>
            <a:ext cx="5449887" cy="829945"/>
          </a:xfrm>
          <a:prstGeom prst="rect">
            <a:avLst/>
          </a:prstGeom>
          <a:noFill/>
          <a:ln w="9525">
            <a:noFill/>
          </a:ln>
        </p:spPr>
        <p:txBody>
          <a:bodyPr wrap="square" anchor="t" anchorCtr="0">
            <a:spAutoFit/>
          </a:bodyPr>
          <a:p>
            <a:r>
              <a:rPr lang="en-US" altLang="zh-CN" sz="2400">
                <a:latin typeface="Times New Roman" panose="02020603050405020304" pitchFamily="18" charset="0"/>
              </a:rPr>
              <a:t>3.Use what we have learned</a:t>
            </a:r>
            <a:endParaRPr lang="en-US" altLang="zh-CN" sz="2400">
              <a:latin typeface="Times New Roman" panose="02020603050405020304" pitchFamily="18" charset="0"/>
            </a:endParaRPr>
          </a:p>
          <a:p>
            <a:r>
              <a:rPr lang="en-US" altLang="zh-CN" sz="2400">
                <a:latin typeface="Times New Roman" panose="02020603050405020304" pitchFamily="18" charset="0"/>
              </a:rPr>
              <a:t> in the reading beautifully</a:t>
            </a:r>
            <a:endParaRPr lang="en-US" altLang="zh-CN" sz="2400">
              <a:latin typeface="Times New Roman" panose="02020603050405020304" pitchFamily="18" charset="0"/>
            </a:endParaRPr>
          </a:p>
        </p:txBody>
      </p:sp>
      <p:sp>
        <p:nvSpPr>
          <p:cNvPr id="22605" name="文本框 20"/>
          <p:cNvSpPr txBox="1"/>
          <p:nvPr/>
        </p:nvSpPr>
        <p:spPr>
          <a:xfrm>
            <a:off x="196850" y="3724275"/>
            <a:ext cx="5019675" cy="460375"/>
          </a:xfrm>
          <a:prstGeom prst="rect">
            <a:avLst/>
          </a:prstGeom>
          <a:noFill/>
          <a:ln w="9525">
            <a:noFill/>
          </a:ln>
        </p:spPr>
        <p:txBody>
          <a:bodyPr wrap="square" anchor="t" anchorCtr="0">
            <a:spAutoFit/>
          </a:bodyPr>
          <a:p>
            <a:r>
              <a:rPr lang="en-US" altLang="zh-CN" sz="2400">
                <a:latin typeface="Times New Roman" panose="02020603050405020304" pitchFamily="18" charset="0"/>
              </a:rPr>
              <a:t>4.Be neat and beautiful</a:t>
            </a:r>
            <a:endParaRPr lang="en-US" altLang="zh-CN" sz="2400">
              <a:latin typeface="Times New Roman" panose="02020603050405020304" pitchFamily="18" charset="0"/>
            </a:endParaRPr>
          </a:p>
        </p:txBody>
      </p:sp>
      <p:sp>
        <p:nvSpPr>
          <p:cNvPr id="22606" name="文本框 21"/>
          <p:cNvSpPr txBox="1"/>
          <p:nvPr/>
        </p:nvSpPr>
        <p:spPr>
          <a:xfrm>
            <a:off x="196850" y="4298950"/>
            <a:ext cx="5019675" cy="460375"/>
          </a:xfrm>
          <a:prstGeom prst="rect">
            <a:avLst/>
          </a:prstGeom>
          <a:noFill/>
          <a:ln w="9525">
            <a:noFill/>
          </a:ln>
        </p:spPr>
        <p:txBody>
          <a:bodyPr wrap="square" anchor="t" anchorCtr="0">
            <a:spAutoFit/>
          </a:bodyPr>
          <a:p>
            <a:r>
              <a:rPr lang="en-US" altLang="zh-CN" sz="2400">
                <a:latin typeface="Times New Roman" panose="02020603050405020304" pitchFamily="18" charset="0"/>
              </a:rPr>
              <a:t>5.Use proper conjuctions</a:t>
            </a:r>
            <a:endParaRPr lang="en-US" altLang="zh-CN" sz="2400">
              <a:latin typeface="Times New Roman" panose="02020603050405020304" pitchFamily="18" charset="0"/>
            </a:endParaRPr>
          </a:p>
        </p:txBody>
      </p:sp>
      <p:sp>
        <p:nvSpPr>
          <p:cNvPr id="22607" name="文本框 22"/>
          <p:cNvSpPr txBox="1"/>
          <p:nvPr/>
        </p:nvSpPr>
        <p:spPr>
          <a:xfrm>
            <a:off x="196850" y="4805363"/>
            <a:ext cx="5019675" cy="830262"/>
          </a:xfrm>
          <a:prstGeom prst="rect">
            <a:avLst/>
          </a:prstGeom>
          <a:noFill/>
          <a:ln w="9525">
            <a:noFill/>
          </a:ln>
        </p:spPr>
        <p:txBody>
          <a:bodyPr wrap="square" anchor="t" anchorCtr="0">
            <a:spAutoFit/>
          </a:bodyPr>
          <a:p>
            <a:r>
              <a:rPr lang="en-US" altLang="zh-CN" sz="2400">
                <a:latin typeface="Times New Roman" panose="02020603050405020304" pitchFamily="18" charset="0"/>
              </a:rPr>
              <a:t>6.Use transitional sentences</a:t>
            </a:r>
            <a:endParaRPr lang="en-US" altLang="zh-CN" sz="2400">
              <a:latin typeface="Times New Roman" panose="02020603050405020304" pitchFamily="18" charset="0"/>
            </a:endParaRPr>
          </a:p>
          <a:p>
            <a:r>
              <a:rPr lang="en-US" altLang="zh-CN" sz="2400">
                <a:latin typeface="Times New Roman" panose="02020603050405020304" pitchFamily="18" charset="0"/>
              </a:rPr>
              <a:t>（</a:t>
            </a:r>
            <a:r>
              <a:rPr lang="zh-CN" altLang="en-US" sz="2400">
                <a:latin typeface="Times New Roman" panose="02020603050405020304" pitchFamily="18" charset="0"/>
                <a:ea typeface="宋体" panose="02010600030101010101" pitchFamily="2" charset="-122"/>
              </a:rPr>
              <a:t>过渡句）</a:t>
            </a:r>
            <a:endParaRPr lang="zh-CN" altLang="en-US" sz="2400">
              <a:latin typeface="Times New Roman" panose="02020603050405020304" pitchFamily="18" charset="0"/>
              <a:ea typeface="宋体" panose="02010600030101010101" pitchFamily="2" charset="-122"/>
            </a:endParaRPr>
          </a:p>
        </p:txBody>
      </p:sp>
      <p:sp>
        <p:nvSpPr>
          <p:cNvPr id="22608" name="文本框 23"/>
          <p:cNvSpPr txBox="1"/>
          <p:nvPr/>
        </p:nvSpPr>
        <p:spPr>
          <a:xfrm>
            <a:off x="196850" y="5456238"/>
            <a:ext cx="5019675" cy="830262"/>
          </a:xfrm>
          <a:prstGeom prst="rect">
            <a:avLst/>
          </a:prstGeom>
          <a:noFill/>
          <a:ln w="9525">
            <a:noFill/>
          </a:ln>
        </p:spPr>
        <p:txBody>
          <a:bodyPr wrap="square" anchor="t" anchorCtr="0">
            <a:spAutoFit/>
          </a:bodyPr>
          <a:p>
            <a:r>
              <a:rPr lang="en-US" altLang="zh-CN" sz="2400">
                <a:latin typeface="Times New Roman" panose="02020603050405020304" pitchFamily="18" charset="0"/>
              </a:rPr>
              <a:t>7.(spelling,punctuation and capitalization) Be correct.</a:t>
            </a:r>
            <a:endParaRPr lang="en-US" altLang="zh-CN" sz="2400">
              <a:latin typeface="Times New Roman" panose="02020603050405020304" pitchFamily="18" charset="0"/>
            </a:endParaRPr>
          </a:p>
        </p:txBody>
      </p:sp>
      <p:sp>
        <p:nvSpPr>
          <p:cNvPr id="22609" name="文本框 24"/>
          <p:cNvSpPr txBox="1"/>
          <p:nvPr/>
        </p:nvSpPr>
        <p:spPr>
          <a:xfrm>
            <a:off x="125413" y="6307138"/>
            <a:ext cx="5019675" cy="460375"/>
          </a:xfrm>
          <a:prstGeom prst="rect">
            <a:avLst/>
          </a:prstGeom>
          <a:noFill/>
          <a:ln w="9525">
            <a:noFill/>
          </a:ln>
        </p:spPr>
        <p:txBody>
          <a:bodyPr wrap="square" anchor="t" anchorCtr="0">
            <a:spAutoFit/>
          </a:bodyPr>
          <a:p>
            <a:r>
              <a:rPr lang="en-US" altLang="zh-CN" sz="2400">
                <a:latin typeface="Times New Roman" panose="02020603050405020304" pitchFamily="18" charset="0"/>
              </a:rPr>
              <a:t>8.Be worthy of being shared.</a:t>
            </a:r>
            <a:endParaRPr lang="en-US" altLang="zh-CN" sz="24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
          <p:cNvPicPr>
            <a:picLocks noChangeAspect="1"/>
          </p:cNvPicPr>
          <p:nvPr>
            <p:custDataLst>
              <p:tags r:id="rId1"/>
            </p:custDataLst>
          </p:nvPr>
        </p:nvPicPr>
        <p:blipFill>
          <a:blip r:embed="rId2"/>
          <a:stretch>
            <a:fillRect/>
          </a:stretch>
        </p:blipFill>
        <p:spPr>
          <a:xfrm rot="16200000">
            <a:off x="1012190" y="-680085"/>
            <a:ext cx="6409690" cy="80568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2"/>
          <p:cNvPicPr>
            <a:picLocks noChangeAspect="1"/>
          </p:cNvPicPr>
          <p:nvPr/>
        </p:nvPicPr>
        <p:blipFill>
          <a:blip r:embed="rId1"/>
          <a:srcRect l="12074" t="426" r="19260" b="-426"/>
          <a:stretch>
            <a:fillRect/>
          </a:stretch>
        </p:blipFill>
        <p:spPr>
          <a:xfrm rot="16200000">
            <a:off x="1442085" y="-497840"/>
            <a:ext cx="6092825" cy="78974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图片 3"/>
          <p:cNvPicPr>
            <a:picLocks noChangeAspect="1"/>
          </p:cNvPicPr>
          <p:nvPr/>
        </p:nvPicPr>
        <p:blipFill>
          <a:blip r:embed="rId1"/>
          <a:stretch>
            <a:fillRect/>
          </a:stretch>
        </p:blipFill>
        <p:spPr>
          <a:xfrm>
            <a:off x="330200" y="123825"/>
            <a:ext cx="8189595" cy="5165725"/>
          </a:xfrm>
          <a:prstGeom prst="rect">
            <a:avLst/>
          </a:prstGeom>
          <a:noFill/>
          <a:ln w="9525">
            <a:noFill/>
          </a:ln>
        </p:spPr>
      </p:pic>
      <p:sp>
        <p:nvSpPr>
          <p:cNvPr id="2" name="文本框 1"/>
          <p:cNvSpPr txBox="1"/>
          <p:nvPr/>
        </p:nvSpPr>
        <p:spPr>
          <a:xfrm>
            <a:off x="611505" y="5661025"/>
            <a:ext cx="7447915" cy="645160"/>
          </a:xfrm>
          <a:prstGeom prst="rect">
            <a:avLst/>
          </a:prstGeom>
          <a:noFill/>
        </p:spPr>
        <p:txBody>
          <a:bodyPr wrap="square" rtlCol="0">
            <a:spAutoFit/>
          </a:bodyPr>
          <a:p>
            <a:r>
              <a:rPr lang="zh-CN" altLang="en-US" b="1">
                <a:solidFill>
                  <a:srgbClr val="FF0000"/>
                </a:solidFill>
              </a:rPr>
              <a:t>山东省鄄城县第一中学：</a:t>
            </a:r>
            <a:r>
              <a:rPr lang="en-US" altLang="zh-CN" b="1">
                <a:solidFill>
                  <a:srgbClr val="FF0000"/>
                </a:solidFill>
              </a:rPr>
              <a:t>Cynthia</a:t>
            </a:r>
            <a:endParaRPr lang="en-US" altLang="zh-CN" b="1">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3"/>
          <p:cNvPicPr>
            <a:picLocks noChangeAspect="1"/>
          </p:cNvPicPr>
          <p:nvPr/>
        </p:nvPicPr>
        <p:blipFill>
          <a:blip r:embed="rId1"/>
          <a:srcRect l="13365" r="4866"/>
          <a:stretch>
            <a:fillRect/>
          </a:stretch>
        </p:blipFill>
        <p:spPr>
          <a:xfrm rot="16200000">
            <a:off x="961390" y="-655955"/>
            <a:ext cx="6252845" cy="78238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5"/>
          <p:cNvPicPr>
            <a:picLocks noChangeAspect="1"/>
          </p:cNvPicPr>
          <p:nvPr/>
        </p:nvPicPr>
        <p:blipFill>
          <a:blip r:embed="rId1"/>
          <a:srcRect t="8780" r="6406" b="5886"/>
          <a:stretch>
            <a:fillRect/>
          </a:stretch>
        </p:blipFill>
        <p:spPr>
          <a:xfrm rot="16200000">
            <a:off x="775970" y="-106680"/>
            <a:ext cx="6364605" cy="68472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7"/>
          <p:cNvPicPr>
            <a:picLocks noChangeAspect="1"/>
          </p:cNvPicPr>
          <p:nvPr/>
        </p:nvPicPr>
        <p:blipFill>
          <a:blip r:embed="rId1"/>
          <a:srcRect l="8028" t="9912" r="4583"/>
          <a:stretch>
            <a:fillRect/>
          </a:stretch>
        </p:blipFill>
        <p:spPr>
          <a:xfrm>
            <a:off x="734060" y="265430"/>
            <a:ext cx="7671435" cy="63436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文本框 3"/>
          <p:cNvSpPr txBox="1"/>
          <p:nvPr/>
        </p:nvSpPr>
        <p:spPr>
          <a:xfrm>
            <a:off x="2859088" y="74613"/>
            <a:ext cx="6462712" cy="6738937"/>
          </a:xfrm>
          <a:prstGeom prst="rect">
            <a:avLst/>
          </a:prstGeom>
          <a:noFill/>
          <a:ln w="9525">
            <a:noFill/>
          </a:ln>
        </p:spPr>
        <p:txBody>
          <a:bodyPr wrap="square" anchor="t" anchorCtr="0">
            <a:spAutoFit/>
          </a:bodyPr>
          <a:p>
            <a:r>
              <a:rPr lang="en-US" altLang="zh-CN" sz="2400">
                <a:latin typeface="Times New Roman" panose="02020603050405020304" pitchFamily="18" charset="0"/>
              </a:rPr>
              <a:t>Dear Wang Li:</a:t>
            </a:r>
            <a:endParaRPr lang="en-US" altLang="zh-CN" sz="2400">
              <a:latin typeface="Times New Roman" panose="02020603050405020304" pitchFamily="18" charset="0"/>
            </a:endParaRPr>
          </a:p>
          <a:p>
            <a:r>
              <a:rPr lang="en-US" altLang="zh-CN" sz="2400">
                <a:latin typeface="Times New Roman" panose="02020603050405020304" pitchFamily="18" charset="0"/>
              </a:rPr>
              <a:t>   I am sorry to hear that you have been putting on weight recently and you are upset about it. I think your unhealthy diet is closely associated with your problem.</a:t>
            </a:r>
            <a:endParaRPr lang="en-US" altLang="zh-CN" sz="2400">
              <a:latin typeface="Times New Roman" panose="02020603050405020304" pitchFamily="18" charset="0"/>
            </a:endParaRPr>
          </a:p>
          <a:p>
            <a:r>
              <a:rPr lang="en-US" altLang="zh-CN" sz="2400">
                <a:latin typeface="Times New Roman" panose="02020603050405020304" pitchFamily="18" charset="0"/>
              </a:rPr>
              <a:t>   As for me , I have a healthy diet. Firstly, I take three meals a day at the same time each day, regardless of holidays. Secondly, I rarely consume sweet foods or sweet drinks. Most fundamentally, my diet contains quantities of fruit and green vegetables, which can provide me with necessary vitamins. Besides, modest amount of meat ,eggs</a:t>
            </a:r>
            <a:endParaRPr lang="en-US" altLang="zh-CN" sz="2400">
              <a:latin typeface="Times New Roman" panose="02020603050405020304" pitchFamily="18" charset="0"/>
            </a:endParaRPr>
          </a:p>
          <a:p>
            <a:r>
              <a:rPr lang="en-US" altLang="zh-CN" sz="2400">
                <a:latin typeface="Times New Roman" panose="02020603050405020304" pitchFamily="18" charset="0"/>
              </a:rPr>
              <a:t>and dairy poducts are also  included in my daily diet. </a:t>
            </a:r>
            <a:endParaRPr lang="en-US" altLang="zh-CN" sz="2400">
              <a:latin typeface="Times New Roman" panose="02020603050405020304" pitchFamily="18" charset="0"/>
            </a:endParaRPr>
          </a:p>
          <a:p>
            <a:r>
              <a:rPr lang="en-US" altLang="zh-CN" sz="2400">
                <a:latin typeface="Times New Roman" panose="02020603050405020304" pitchFamily="18" charset="0"/>
              </a:rPr>
              <a:t>   I hope you will have a healthy diet in the future and that your weight problem can be solved soon.</a:t>
            </a:r>
            <a:endParaRPr lang="en-US" altLang="zh-CN" sz="2400">
              <a:latin typeface="Times New Roman" panose="02020603050405020304" pitchFamily="18" charset="0"/>
            </a:endParaRPr>
          </a:p>
          <a:p>
            <a:r>
              <a:rPr lang="en-US" altLang="zh-CN" sz="2400">
                <a:latin typeface="Times New Roman" panose="02020603050405020304" pitchFamily="18" charset="0"/>
              </a:rPr>
              <a:t>                                                                        </a:t>
            </a:r>
            <a:r>
              <a:rPr lang="en-US" altLang="zh-CN" sz="1400">
                <a:latin typeface="Times New Roman" panose="02020603050405020304" pitchFamily="18" charset="0"/>
              </a:rPr>
              <a:t>Yours,</a:t>
            </a:r>
            <a:endParaRPr lang="en-US" altLang="zh-CN" sz="2400">
              <a:latin typeface="Times New Roman" panose="02020603050405020304" pitchFamily="18" charset="0"/>
            </a:endParaRPr>
          </a:p>
          <a:p>
            <a:r>
              <a:rPr lang="en-US" altLang="zh-CN" sz="1400">
                <a:latin typeface="Times New Roman" panose="02020603050405020304" pitchFamily="18" charset="0"/>
              </a:rPr>
              <a:t>                                                                                                                            Li Hua </a:t>
            </a:r>
            <a:r>
              <a:rPr lang="en-US" altLang="zh-CN" sz="2400">
                <a:latin typeface="Times New Roman" panose="02020603050405020304" pitchFamily="18" charset="0"/>
              </a:rPr>
              <a:t>                                                                  </a:t>
            </a:r>
            <a:endParaRPr lang="en-US" altLang="zh-CN" sz="2400">
              <a:latin typeface="Times New Roman" panose="02020603050405020304" pitchFamily="18" charset="0"/>
            </a:endParaRPr>
          </a:p>
        </p:txBody>
      </p:sp>
      <p:sp>
        <p:nvSpPr>
          <p:cNvPr id="5" name="圆角矩形 4"/>
          <p:cNvSpPr/>
          <p:nvPr/>
        </p:nvSpPr>
        <p:spPr>
          <a:xfrm>
            <a:off x="71438" y="12700"/>
            <a:ext cx="2895600"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3200" strike="noStrike" noProof="1"/>
          </a:p>
        </p:txBody>
      </p:sp>
      <p:sp>
        <p:nvSpPr>
          <p:cNvPr id="23555" name="文本框 6"/>
          <p:cNvSpPr txBox="1"/>
          <p:nvPr/>
        </p:nvSpPr>
        <p:spPr>
          <a:xfrm>
            <a:off x="23813" y="-58737"/>
            <a:ext cx="3021012" cy="522287"/>
          </a:xfrm>
          <a:prstGeom prst="rect">
            <a:avLst/>
          </a:prstGeom>
          <a:noFill/>
          <a:ln w="9525">
            <a:noFill/>
          </a:ln>
        </p:spPr>
        <p:txBody>
          <a:bodyPr wrap="square" anchor="t" anchorCtr="0">
            <a:spAutoFit/>
          </a:bodyPr>
          <a:p>
            <a:r>
              <a:rPr lang="en-US" altLang="zh-CN" sz="2800" b="1">
                <a:solidFill>
                  <a:srgbClr val="FF0000"/>
                </a:solidFill>
                <a:latin typeface="Times New Roman" panose="02020603050405020304" pitchFamily="18" charset="0"/>
              </a:rPr>
              <a:t>A possible version:</a:t>
            </a:r>
            <a:endParaRPr lang="en-US" altLang="zh-CN" sz="2800" b="1">
              <a:solidFill>
                <a:srgbClr val="FF0000"/>
              </a:solidFill>
              <a:latin typeface="Times New Roman" panose="02020603050405020304" pitchFamily="18" charset="0"/>
            </a:endParaRPr>
          </a:p>
        </p:txBody>
      </p:sp>
      <p:sp>
        <p:nvSpPr>
          <p:cNvPr id="8" name="矩形 7"/>
          <p:cNvSpPr/>
          <p:nvPr/>
        </p:nvSpPr>
        <p:spPr>
          <a:xfrm>
            <a:off x="18808" y="576418"/>
            <a:ext cx="2270125" cy="460375"/>
          </a:xfrm>
          <a:prstGeom prst="rect">
            <a:avLst/>
          </a:prstGeom>
          <a:noFill/>
        </p:spPr>
        <p:txBody>
          <a:bodyPr wrap="none" lIns="91440" tIns="45720" rIns="91440" bIns="45720">
            <a:spAutoFit/>
            <a:scene3d>
              <a:camera prst="orthographicFront"/>
              <a:lightRig rig="threePt" dir="t"/>
            </a:scene3d>
          </a:bodyPr>
          <a:p>
            <a:pPr algn="ctr" fontAlgn="base"/>
            <a:r>
              <a:rPr lang="en-US" altLang="zh-CN" sz="2400" b="1" strike="noStrike" spc="50" noProof="1" dirty="0">
                <a:solidFill>
                  <a:srgbClr val="FF0000"/>
                </a:solidFill>
                <a:effectLst>
                  <a:outerShdw blurRad="38100" dist="19050" dir="2700000" algn="tl" rotWithShape="0">
                    <a:schemeClr val="dk1">
                      <a:alpha val="40000"/>
                    </a:schemeClr>
                  </a:outerShdw>
                </a:effectLst>
                <a:latin typeface="等线" panose="02010600030101010101" charset="-122"/>
                <a:ea typeface="等线" panose="02010600030101010101" charset="-122"/>
                <a:cs typeface="+mn-cs"/>
              </a:rPr>
              <a:t>▲the problem</a:t>
            </a:r>
            <a:endParaRPr lang="en-US" altLang="zh-CN" sz="2400" b="1" strike="noStrike" cap="none" spc="50" noProof="1" dirty="0">
              <a:solidFill>
                <a:srgbClr val="FF0000"/>
              </a:solidFill>
              <a:effectLst>
                <a:outerShdw blurRad="38100" dist="19050" dir="2700000" algn="tl" rotWithShape="0">
                  <a:schemeClr val="dk1">
                    <a:alpha val="40000"/>
                  </a:schemeClr>
                </a:outerShdw>
              </a:effectLst>
              <a:latin typeface="等线" panose="02010600030101010101" charset="-122"/>
              <a:ea typeface="等线" panose="02010600030101010101" charset="-122"/>
            </a:endParaRPr>
          </a:p>
        </p:txBody>
      </p:sp>
      <p:cxnSp>
        <p:nvCxnSpPr>
          <p:cNvPr id="9" name="直接连接符 8"/>
          <p:cNvCxnSpPr/>
          <p:nvPr/>
        </p:nvCxnSpPr>
        <p:spPr>
          <a:xfrm>
            <a:off x="3059113" y="863600"/>
            <a:ext cx="597693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984500" y="1200150"/>
            <a:ext cx="511333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403" y="1393762"/>
            <a:ext cx="2616200" cy="398770"/>
          </a:xfrm>
          <a:prstGeom prst="rect">
            <a:avLst/>
          </a:prstGeom>
          <a:noFill/>
        </p:spPr>
        <p:txBody>
          <a:bodyPr wrap="none" lIns="91440" tIns="45720" rIns="91440" bIns="45720">
            <a:spAutoFit/>
            <a:scene3d>
              <a:camera prst="orthographicFront"/>
              <a:lightRig rig="threePt" dir="t"/>
            </a:scene3d>
          </a:bodyPr>
          <a:p>
            <a:pPr algn="ctr" fontAlgn="base"/>
            <a:r>
              <a:rPr lang="en-US" altLang="zh-CN" sz="2000" b="1" strike="noStrike" spc="50" noProof="1" dirty="0">
                <a:solidFill>
                  <a:schemeClr val="accent2"/>
                </a:solidFill>
                <a:effectLst>
                  <a:outerShdw blurRad="38100" dist="19050" dir="2700000" algn="tl" rotWithShape="0">
                    <a:schemeClr val="dk1">
                      <a:alpha val="40000"/>
                    </a:schemeClr>
                  </a:outerShdw>
                </a:effectLst>
                <a:latin typeface="等线" panose="02010600030101010101" charset="-122"/>
                <a:ea typeface="等线" panose="02010600030101010101" charset="-122"/>
                <a:cs typeface="+mn-cs"/>
              </a:rPr>
              <a:t>▲your underanding</a:t>
            </a:r>
            <a:endParaRPr lang="en-US" altLang="zh-CN" sz="2000" b="1" strike="noStrike" spc="50" noProof="1" dirty="0">
              <a:solidFill>
                <a:schemeClr val="accent2"/>
              </a:solidFill>
              <a:effectLst>
                <a:outerShdw blurRad="38100" dist="19050" dir="2700000" algn="tl" rotWithShape="0">
                  <a:schemeClr val="dk1">
                    <a:alpha val="40000"/>
                  </a:schemeClr>
                </a:outerShdw>
              </a:effectLst>
              <a:latin typeface="等线" panose="02010600030101010101" charset="-122"/>
              <a:ea typeface="等线" panose="02010600030101010101" charset="-122"/>
            </a:endParaRPr>
          </a:p>
        </p:txBody>
      </p:sp>
      <p:cxnSp>
        <p:nvCxnSpPr>
          <p:cNvPr id="15" name="直接连接符 14"/>
          <p:cNvCxnSpPr/>
          <p:nvPr/>
        </p:nvCxnSpPr>
        <p:spPr>
          <a:xfrm flipV="1">
            <a:off x="3022600" y="1558925"/>
            <a:ext cx="6084888" cy="28575"/>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951163" y="1919288"/>
            <a:ext cx="1042988" cy="4763"/>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74038" y="1189038"/>
            <a:ext cx="790575" cy="11113"/>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19052" y="2713021"/>
            <a:ext cx="3014345" cy="475625"/>
          </a:xfrm>
          <a:prstGeom prst="rect">
            <a:avLst/>
          </a:prstGeom>
          <a:noFill/>
        </p:spPr>
        <p:txBody>
          <a:bodyPr wrap="none" lIns="91440" tIns="45720" rIns="91440" bIns="45720">
            <a:spAutoFit/>
            <a:scene3d>
              <a:camera prst="orthographicFront"/>
              <a:lightRig rig="threePt" dir="t"/>
            </a:scene3d>
          </a:bodyPr>
          <a:p>
            <a:pPr algn="ctr" fontAlgn="base">
              <a:lnSpc>
                <a:spcPts val="3000"/>
              </a:lnSpc>
            </a:pPr>
            <a:r>
              <a:rPr lang="en-US" altLang="zh-CN" sz="2400" strike="noStrike" spc="50" noProof="1" dirty="0">
                <a:solidFill>
                  <a:srgbClr val="800080"/>
                </a:solidFill>
                <a:effectLst>
                  <a:outerShdw blurRad="38100" dist="19050" dir="2700000" algn="tl" rotWithShape="0">
                    <a:schemeClr val="dk1">
                      <a:alpha val="40000"/>
                    </a:schemeClr>
                  </a:outerShdw>
                </a:effectLst>
                <a:latin typeface="等线" panose="02010600030101010101" charset="-122"/>
                <a:ea typeface="等线" panose="02010600030101010101" charset="-122"/>
                <a:cs typeface="+mn-cs"/>
              </a:rPr>
              <a:t>▲</a:t>
            </a:r>
            <a:r>
              <a:rPr lang="en-US" altLang="zh-CN" sz="2400" strike="noStrike" spc="50" noProof="1" dirty="0">
                <a:solidFill>
                  <a:srgbClr val="800080"/>
                </a:solidFill>
                <a:effectLst>
                  <a:outerShdw blurRad="38100" dist="19050" dir="2700000" algn="tl" rotWithShape="0">
                    <a:schemeClr val="dk1">
                      <a:alpha val="40000"/>
                    </a:schemeClr>
                  </a:outerShdw>
                </a:effectLst>
                <a:latin typeface="Arial Rounded MT Bold" panose="020F0704030504030204" pitchFamily="34" charset="0"/>
                <a:ea typeface="宋体" panose="02010600030101010101" pitchFamily="2" charset="-122"/>
                <a:cs typeface="+mn-cs"/>
              </a:rPr>
              <a:t>your eating habits</a:t>
            </a:r>
            <a:endParaRPr lang="en-US" altLang="zh-CN" sz="2400" strike="noStrike" spc="50" noProof="1" dirty="0">
              <a:solidFill>
                <a:srgbClr val="800080"/>
              </a:solidFill>
              <a:effectLst>
                <a:outerShdw blurRad="38100" dist="19050" dir="2700000" algn="tl" rotWithShape="0">
                  <a:schemeClr val="dk1">
                    <a:alpha val="40000"/>
                  </a:schemeClr>
                </a:outerShdw>
              </a:effectLst>
              <a:latin typeface="Arial Rounded MT Bold" panose="020F0704030504030204" pitchFamily="34" charset="0"/>
            </a:endParaRPr>
          </a:p>
        </p:txBody>
      </p:sp>
      <p:cxnSp>
        <p:nvCxnSpPr>
          <p:cNvPr id="19" name="直接连接符 18"/>
          <p:cNvCxnSpPr/>
          <p:nvPr/>
        </p:nvCxnSpPr>
        <p:spPr>
          <a:xfrm>
            <a:off x="3222625" y="2265363"/>
            <a:ext cx="3868738" cy="14288"/>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789613" y="3035300"/>
            <a:ext cx="1042988" cy="3175"/>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443663" y="3359150"/>
            <a:ext cx="2447925"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7119938" y="2284413"/>
            <a:ext cx="1042988" cy="3175"/>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067175" y="4470400"/>
            <a:ext cx="1042988" cy="3175"/>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00830" y="5354611"/>
            <a:ext cx="1906905" cy="460375"/>
          </a:xfrm>
          <a:prstGeom prst="rect">
            <a:avLst/>
          </a:prstGeom>
          <a:noFill/>
        </p:spPr>
        <p:txBody>
          <a:bodyPr wrap="none" lIns="91440" tIns="45720" rIns="91440" bIns="45720">
            <a:spAutoFit/>
            <a:scene3d>
              <a:camera prst="orthographicFront"/>
              <a:lightRig rig="threePt" dir="t"/>
            </a:scene3d>
          </a:bodyPr>
          <a:p>
            <a:pPr algn="ctr" fontAlgn="base"/>
            <a:r>
              <a:rPr lang="en-US" altLang="zh-CN" sz="2400" strike="noStrike" spc="50" noProof="1" dirty="0">
                <a:solidFill>
                  <a:schemeClr val="accent1"/>
                </a:solidFill>
                <a:effectLst>
                  <a:outerShdw blurRad="38100" dist="25400" dir="5400000" algn="ctr" rotWithShape="0">
                    <a:srgbClr val="6E747A">
                      <a:alpha val="43000"/>
                    </a:srgbClr>
                  </a:outerShdw>
                </a:effectLst>
                <a:latin typeface="等线" panose="02010600030101010101" charset="-122"/>
                <a:ea typeface="等线" panose="02010600030101010101" charset="-122"/>
                <a:cs typeface="+mn-cs"/>
              </a:rPr>
              <a:t>▲</a:t>
            </a:r>
            <a:r>
              <a:rPr lang="en-US" altLang="zh-CN" sz="2400" strike="noStrike" spc="50" noProof="1" dirty="0">
                <a:solidFill>
                  <a:schemeClr val="accent1"/>
                </a:solidFill>
                <a:effectLst>
                  <a:outerShdw blurRad="38100" dist="25400" dir="5400000" algn="ctr" rotWithShape="0">
                    <a:srgbClr val="6E747A">
                      <a:alpha val="43000"/>
                    </a:srgbClr>
                  </a:outerShdw>
                </a:effectLst>
                <a:latin typeface="Arial Rounded MT Bold" panose="020F0704030504030204" pitchFamily="34" charset="0"/>
                <a:ea typeface="宋体" panose="02010600030101010101" pitchFamily="2" charset="-122"/>
                <a:cs typeface="+mn-cs"/>
              </a:rPr>
              <a:t>your hope</a:t>
            </a:r>
            <a:endParaRPr lang="en-US" altLang="zh-CN" sz="2400" strike="noStrike" spc="50" noProof="1" dirty="0">
              <a:solidFill>
                <a:schemeClr val="accent1"/>
              </a:solidFill>
              <a:effectLst>
                <a:outerShdw blurRad="38100" dist="25400" dir="5400000" algn="ctr" rotWithShape="0">
                  <a:srgbClr val="6E747A">
                    <a:alpha val="43000"/>
                  </a:srgbClr>
                </a:outerShdw>
              </a:effectLst>
              <a:latin typeface="Arial Rounded MT Bold" panose="020F0704030504030204" pitchFamily="34" charset="0"/>
            </a:endParaRPr>
          </a:p>
        </p:txBody>
      </p:sp>
      <p:cxnSp>
        <p:nvCxnSpPr>
          <p:cNvPr id="25" name="直接连接符 24"/>
          <p:cNvCxnSpPr/>
          <p:nvPr/>
        </p:nvCxnSpPr>
        <p:spPr>
          <a:xfrm flipV="1">
            <a:off x="3205163" y="5591175"/>
            <a:ext cx="5686425" cy="30163"/>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990850" y="5908675"/>
            <a:ext cx="5900738" cy="42863"/>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右箭头 26"/>
          <p:cNvSpPr/>
          <p:nvPr/>
        </p:nvSpPr>
        <p:spPr>
          <a:xfrm>
            <a:off x="2339975" y="663575"/>
            <a:ext cx="501650" cy="3508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8" name="右箭头 27"/>
          <p:cNvSpPr/>
          <p:nvPr/>
        </p:nvSpPr>
        <p:spPr>
          <a:xfrm>
            <a:off x="2181225" y="1795463"/>
            <a:ext cx="501650" cy="35083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9" name="右箭头 28"/>
          <p:cNvSpPr/>
          <p:nvPr/>
        </p:nvSpPr>
        <p:spPr>
          <a:xfrm>
            <a:off x="2108200" y="3230563"/>
            <a:ext cx="501650" cy="35083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0" name="右箭头 29"/>
          <p:cNvSpPr/>
          <p:nvPr/>
        </p:nvSpPr>
        <p:spPr>
          <a:xfrm>
            <a:off x="2324100" y="5456238"/>
            <a:ext cx="501650" cy="350838"/>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24578" name="图片 1"/>
          <p:cNvPicPr>
            <a:picLocks noChangeAspect="1"/>
          </p:cNvPicPr>
          <p:nvPr/>
        </p:nvPicPr>
        <p:blipFill>
          <a:blip r:embed="rId1"/>
          <a:stretch>
            <a:fillRect/>
          </a:stretch>
        </p:blipFill>
        <p:spPr>
          <a:xfrm>
            <a:off x="32385" y="-27940"/>
            <a:ext cx="9139238" cy="6858000"/>
          </a:xfrm>
          <a:prstGeom prst="rect">
            <a:avLst/>
          </a:prstGeom>
          <a:noFill/>
          <a:ln w="9525">
            <a:noFill/>
          </a:ln>
        </p:spPr>
      </p:pic>
      <p:sp>
        <p:nvSpPr>
          <p:cNvPr id="24579" name="TextBox 10"/>
          <p:cNvSpPr txBox="1"/>
          <p:nvPr/>
        </p:nvSpPr>
        <p:spPr>
          <a:xfrm>
            <a:off x="467043" y="620078"/>
            <a:ext cx="8448040" cy="1938020"/>
          </a:xfrm>
          <a:prstGeom prst="rect">
            <a:avLst/>
          </a:prstGeom>
          <a:noFill/>
          <a:ln w="9525">
            <a:noFill/>
          </a:ln>
        </p:spPr>
        <p:txBody>
          <a:bodyPr wrap="none" anchor="t" anchorCtr="0">
            <a:spAutoFit/>
          </a:bodyPr>
          <a:p>
            <a:pPr eaLnBrk="0" hangingPunct="0"/>
            <a:r>
              <a:rPr lang="en-US" altLang="zh-CN" sz="4000" b="1" dirty="0">
                <a:solidFill>
                  <a:schemeClr val="tx1"/>
                </a:solidFill>
                <a:latin typeface="Comic Sans MS" panose="030F0702030302020204" pitchFamily="66" charset="0"/>
              </a:rPr>
              <a:t>He who has health has hope and </a:t>
            </a:r>
            <a:endParaRPr lang="en-US" altLang="zh-CN" sz="4000" b="1" dirty="0">
              <a:solidFill>
                <a:schemeClr val="tx1"/>
              </a:solidFill>
              <a:latin typeface="Comic Sans MS" panose="030F0702030302020204" pitchFamily="66" charset="0"/>
            </a:endParaRPr>
          </a:p>
          <a:p>
            <a:pPr eaLnBrk="0" hangingPunct="0"/>
            <a:r>
              <a:rPr lang="en-US" altLang="zh-CN" sz="4000" b="1" dirty="0">
                <a:solidFill>
                  <a:schemeClr val="tx1"/>
                </a:solidFill>
                <a:latin typeface="Comic Sans MS" panose="030F0702030302020204" pitchFamily="66" charset="0"/>
              </a:rPr>
              <a:t>he who has hope has everything.</a:t>
            </a:r>
            <a:endParaRPr lang="zh-CN" altLang="en-US" sz="4000" b="1" dirty="0">
              <a:solidFill>
                <a:schemeClr val="tx1"/>
              </a:solidFill>
              <a:latin typeface="Comic Sans MS" panose="030F0702030302020204" pitchFamily="66" charset="0"/>
            </a:endParaRPr>
          </a:p>
          <a:p>
            <a:pPr eaLnBrk="0" hangingPunct="0"/>
            <a:endParaRPr lang="zh-CN" altLang="en-US" sz="4000" b="1" dirty="0">
              <a:solidFill>
                <a:schemeClr val="tx1"/>
              </a:solidFill>
              <a:latin typeface="Comic Sans MS" panose="030F0702030302020204" pitchFamily="66" charset="0"/>
            </a:endParaRPr>
          </a:p>
        </p:txBody>
      </p:sp>
      <p:sp>
        <p:nvSpPr>
          <p:cNvPr id="3" name="文本框 2"/>
          <p:cNvSpPr txBox="1"/>
          <p:nvPr/>
        </p:nvSpPr>
        <p:spPr>
          <a:xfrm>
            <a:off x="539115" y="2348865"/>
            <a:ext cx="7959725" cy="1568450"/>
          </a:xfrm>
          <a:prstGeom prst="rect">
            <a:avLst/>
          </a:prstGeom>
          <a:noFill/>
        </p:spPr>
        <p:txBody>
          <a:bodyPr wrap="square" rtlCol="0">
            <a:spAutoFit/>
          </a:bodyPr>
          <a:p>
            <a:r>
              <a:rPr lang="en-US" altLang="zh-CN" sz="4800" b="1">
                <a:solidFill>
                  <a:srgbClr val="FF0000"/>
                </a:solidFill>
                <a:latin typeface="Comic Sans MS" panose="030F0702030302020204" pitchFamily="66" charset="0"/>
                <a:cs typeface="Comic Sans MS" panose="030F0702030302020204" pitchFamily="66" charset="0"/>
              </a:rPr>
              <a:t>May the health around you </a:t>
            </a:r>
            <a:r>
              <a:rPr lang="en-US" altLang="zh-CN" sz="4800" b="1">
                <a:solidFill>
                  <a:srgbClr val="FF0000"/>
                </a:solidFill>
                <a:latin typeface="Comic Sans MS" panose="030F0702030302020204" pitchFamily="66" charset="0"/>
                <a:cs typeface="Comic Sans MS" panose="030F0702030302020204" pitchFamily="66" charset="0"/>
                <a:sym typeface="+mn-ea"/>
              </a:rPr>
              <a:t>today a</a:t>
            </a:r>
            <a:r>
              <a:rPr lang="en-US" altLang="zh-CN" sz="4800" b="1">
                <a:solidFill>
                  <a:srgbClr val="FF0000"/>
                </a:solidFill>
                <a:latin typeface="Comic Sans MS" panose="030F0702030302020204" pitchFamily="66" charset="0"/>
                <a:cs typeface="Comic Sans MS" panose="030F0702030302020204" pitchFamily="66" charset="0"/>
              </a:rPr>
              <a:t>nd always!</a:t>
            </a:r>
            <a:endParaRPr lang="en-US" altLang="zh-CN" sz="4800" b="1">
              <a:solidFill>
                <a:srgbClr val="FF0000"/>
              </a:solidFill>
              <a:latin typeface="Comic Sans MS" panose="030F0702030302020204" pitchFamily="66" charset="0"/>
              <a:cs typeface="Comic Sans MS" panose="030F0702030302020204" pitchFamily="66"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5"/>
          <p:cNvPicPr>
            <a:picLocks noChangeAspect="1"/>
          </p:cNvPicPr>
          <p:nvPr/>
        </p:nvPicPr>
        <p:blipFill>
          <a:blip r:embed="rId1"/>
          <a:stretch>
            <a:fillRect/>
          </a:stretch>
        </p:blipFill>
        <p:spPr>
          <a:xfrm>
            <a:off x="0" y="0"/>
            <a:ext cx="9144000" cy="6973888"/>
          </a:xfrm>
          <a:prstGeom prst="rect">
            <a:avLst/>
          </a:prstGeom>
          <a:noFill/>
          <a:ln w="9525">
            <a:noFill/>
          </a:ln>
        </p:spPr>
      </p:pic>
      <p:sp>
        <p:nvSpPr>
          <p:cNvPr id="4" name="文本框 3"/>
          <p:cNvSpPr txBox="1"/>
          <p:nvPr/>
        </p:nvSpPr>
        <p:spPr>
          <a:xfrm>
            <a:off x="6227763" y="3615373"/>
            <a:ext cx="1755775" cy="584200"/>
          </a:xfrm>
          <a:prstGeom prst="rect">
            <a:avLst/>
          </a:prstGeom>
          <a:solidFill>
            <a:srgbClr val="00B0F0"/>
          </a:solidFill>
          <a:ln w="9525">
            <a:noFill/>
          </a:ln>
        </p:spPr>
        <p:txBody>
          <a:bodyPr wrap="square" anchor="t" anchorCtr="0">
            <a:spAutoFit/>
          </a:bodyPr>
          <a:p>
            <a:r>
              <a:rPr lang="en-US" altLang="zh-CN" sz="3200">
                <a:latin typeface="Times New Roman" panose="02020603050405020304" pitchFamily="18" charset="0"/>
              </a:rPr>
              <a:t>frustrated</a:t>
            </a:r>
            <a:endParaRPr lang="en-US" altLang="zh-CN" sz="3200">
              <a:latin typeface="Times New Roman" panose="02020603050405020304" pitchFamily="18" charset="0"/>
            </a:endParaRPr>
          </a:p>
        </p:txBody>
      </p:sp>
      <p:sp>
        <p:nvSpPr>
          <p:cNvPr id="5" name="文本框 4"/>
          <p:cNvSpPr txBox="1"/>
          <p:nvPr/>
        </p:nvSpPr>
        <p:spPr>
          <a:xfrm>
            <a:off x="6988175" y="1685925"/>
            <a:ext cx="1954213" cy="584200"/>
          </a:xfrm>
          <a:prstGeom prst="rect">
            <a:avLst/>
          </a:prstGeom>
          <a:solidFill>
            <a:srgbClr val="FFFF00"/>
          </a:solidFill>
          <a:ln w="9525">
            <a:noFill/>
          </a:ln>
        </p:spPr>
        <p:txBody>
          <a:bodyPr wrap="square" anchor="t" anchorCtr="0">
            <a:spAutoFit/>
          </a:bodyPr>
          <a:p>
            <a:r>
              <a:rPr lang="en-US" altLang="zh-CN" sz="3200">
                <a:latin typeface="Times New Roman" panose="02020603050405020304" pitchFamily="18" charset="0"/>
              </a:rPr>
              <a:t>depressed</a:t>
            </a:r>
            <a:endParaRPr lang="en-US" altLang="zh-CN" sz="3200">
              <a:latin typeface="Times New Roman" panose="02020603050405020304" pitchFamily="18" charset="0"/>
            </a:endParaRPr>
          </a:p>
        </p:txBody>
      </p:sp>
      <p:sp>
        <p:nvSpPr>
          <p:cNvPr id="6" name="文本框 5"/>
          <p:cNvSpPr txBox="1"/>
          <p:nvPr/>
        </p:nvSpPr>
        <p:spPr>
          <a:xfrm>
            <a:off x="5711825" y="2671763"/>
            <a:ext cx="2165350" cy="582612"/>
          </a:xfrm>
          <a:prstGeom prst="rect">
            <a:avLst/>
          </a:prstGeom>
          <a:solidFill>
            <a:srgbClr val="C00000"/>
          </a:solidFill>
          <a:ln w="9525">
            <a:noFill/>
          </a:ln>
        </p:spPr>
        <p:txBody>
          <a:bodyPr wrap="square" anchor="t" anchorCtr="0">
            <a:spAutoFit/>
          </a:bodyPr>
          <a:p>
            <a:r>
              <a:rPr lang="en-US" altLang="zh-CN" sz="3200">
                <a:latin typeface="Times New Roman" panose="02020603050405020304" pitchFamily="18" charset="0"/>
              </a:rPr>
              <a:t>discouraged</a:t>
            </a:r>
            <a:endParaRPr lang="en-US" altLang="zh-CN" sz="3200">
              <a:latin typeface="Times New Roman" panose="02020603050405020304" pitchFamily="18" charset="0"/>
            </a:endParaRPr>
          </a:p>
        </p:txBody>
      </p:sp>
      <p:sp>
        <p:nvSpPr>
          <p:cNvPr id="7" name="文本框 6"/>
          <p:cNvSpPr txBox="1"/>
          <p:nvPr/>
        </p:nvSpPr>
        <p:spPr>
          <a:xfrm>
            <a:off x="5216525" y="1316038"/>
            <a:ext cx="1317625" cy="584200"/>
          </a:xfrm>
          <a:prstGeom prst="rect">
            <a:avLst/>
          </a:prstGeom>
          <a:solidFill>
            <a:srgbClr val="47FFD1"/>
          </a:solidFill>
          <a:ln w="9525">
            <a:noFill/>
          </a:ln>
        </p:spPr>
        <p:txBody>
          <a:bodyPr wrap="square" anchor="t" anchorCtr="0">
            <a:spAutoFit/>
          </a:bodyPr>
          <a:p>
            <a:r>
              <a:rPr lang="en-US" altLang="zh-CN" sz="3200">
                <a:latin typeface="Times New Roman" panose="02020603050405020304" pitchFamily="18" charset="0"/>
              </a:rPr>
              <a:t>down</a:t>
            </a:r>
            <a:endParaRPr lang="en-US" altLang="zh-CN" sz="3200">
              <a:latin typeface="Times New Roman" panose="02020603050405020304" pitchFamily="18" charset="0"/>
            </a:endParaRPr>
          </a:p>
        </p:txBody>
      </p:sp>
      <p:sp>
        <p:nvSpPr>
          <p:cNvPr id="8" name="文本框 7"/>
          <p:cNvSpPr txBox="1"/>
          <p:nvPr/>
        </p:nvSpPr>
        <p:spPr>
          <a:xfrm>
            <a:off x="7540625" y="733425"/>
            <a:ext cx="946150" cy="582613"/>
          </a:xfrm>
          <a:prstGeom prst="rect">
            <a:avLst/>
          </a:prstGeom>
          <a:solidFill>
            <a:srgbClr val="0070C0"/>
          </a:solidFill>
          <a:ln w="9525">
            <a:noFill/>
          </a:ln>
        </p:spPr>
        <p:txBody>
          <a:bodyPr wrap="square" anchor="t" anchorCtr="0">
            <a:spAutoFit/>
          </a:bodyPr>
          <a:p>
            <a:r>
              <a:rPr lang="en-US" altLang="zh-CN" sz="3200">
                <a:latin typeface="Times New Roman" panose="02020603050405020304" pitchFamily="18" charset="0"/>
              </a:rPr>
              <a:t>low</a:t>
            </a:r>
            <a:endParaRPr lang="en-US" altLang="zh-CN" sz="3200">
              <a:latin typeface="Times New Roman" panose="02020603050405020304" pitchFamily="18" charset="0"/>
            </a:endParaRPr>
          </a:p>
        </p:txBody>
      </p:sp>
      <p:sp>
        <p:nvSpPr>
          <p:cNvPr id="12" name="文本框 11"/>
          <p:cNvSpPr txBox="1"/>
          <p:nvPr/>
        </p:nvSpPr>
        <p:spPr>
          <a:xfrm>
            <a:off x="5402263" y="260350"/>
            <a:ext cx="1147762" cy="582613"/>
          </a:xfrm>
          <a:prstGeom prst="rect">
            <a:avLst/>
          </a:prstGeom>
          <a:solidFill>
            <a:srgbClr val="7030A0"/>
          </a:solidFill>
          <a:ln w="9525">
            <a:noFill/>
          </a:ln>
        </p:spPr>
        <p:txBody>
          <a:bodyPr wrap="square" anchor="t" anchorCtr="0">
            <a:spAutoFit/>
          </a:bodyPr>
          <a:p>
            <a:r>
              <a:rPr lang="en-US" altLang="zh-CN" sz="3200">
                <a:latin typeface="Times New Roman" panose="02020603050405020304" pitchFamily="18" charset="0"/>
              </a:rPr>
              <a:t>upset</a:t>
            </a:r>
            <a:endParaRPr lang="en-US" altLang="zh-CN" sz="3200">
              <a:latin typeface="Times New Roman" panose="02020603050405020304" pitchFamily="18" charset="0"/>
            </a:endParaRPr>
          </a:p>
        </p:txBody>
      </p:sp>
      <p:sp>
        <p:nvSpPr>
          <p:cNvPr id="10" name="文本框 9"/>
          <p:cNvSpPr txBox="1"/>
          <p:nvPr/>
        </p:nvSpPr>
        <p:spPr>
          <a:xfrm>
            <a:off x="119063" y="66675"/>
            <a:ext cx="4348162" cy="952500"/>
          </a:xfrm>
          <a:prstGeom prst="rect">
            <a:avLst/>
          </a:prstGeom>
          <a:solidFill>
            <a:srgbClr val="FFFF00"/>
          </a:solidFill>
          <a:ln w="9525">
            <a:noFill/>
          </a:ln>
        </p:spPr>
        <p:txBody>
          <a:bodyPr wrap="square" anchor="t" anchorCtr="0">
            <a:spAutoFit/>
          </a:bodyPr>
          <a:p>
            <a:r>
              <a:rPr lang="en-US" altLang="zh-CN" sz="2800">
                <a:latin typeface="Times New Roman" panose="02020603050405020304" pitchFamily="18" charset="0"/>
              </a:rPr>
              <a:t>Can you use some words to describe his present feeling?</a:t>
            </a:r>
            <a:endParaRPr lang="en-US" altLang="zh-CN" sz="2800">
              <a:latin typeface="Times New Roman" panose="02020603050405020304" pitchFamily="18" charset="0"/>
            </a:endParaRPr>
          </a:p>
        </p:txBody>
      </p:sp>
      <p:sp>
        <p:nvSpPr>
          <p:cNvPr id="11" name="文本框 10"/>
          <p:cNvSpPr txBox="1"/>
          <p:nvPr/>
        </p:nvSpPr>
        <p:spPr>
          <a:xfrm>
            <a:off x="119063" y="1316038"/>
            <a:ext cx="4021137" cy="522287"/>
          </a:xfrm>
          <a:prstGeom prst="rect">
            <a:avLst/>
          </a:prstGeom>
          <a:solidFill>
            <a:srgbClr val="FFFF00"/>
          </a:solidFill>
          <a:ln w="9525">
            <a:noFill/>
          </a:ln>
        </p:spPr>
        <p:txBody>
          <a:bodyPr wrap="square" anchor="t" anchorCtr="0">
            <a:spAutoFit/>
          </a:bodyPr>
          <a:p>
            <a:r>
              <a:rPr lang="en-US" altLang="zh-CN" sz="2800">
                <a:latin typeface="Times New Roman" panose="02020603050405020304" pitchFamily="18" charset="0"/>
              </a:rPr>
              <a:t>What's his problem?</a:t>
            </a:r>
            <a:endParaRPr lang="en-US" altLang="zh-CN" sz="2800">
              <a:latin typeface="Times New Roman" panose="02020603050405020304" pitchFamily="18" charset="0"/>
            </a:endParaRPr>
          </a:p>
        </p:txBody>
      </p:sp>
      <p:sp>
        <p:nvSpPr>
          <p:cNvPr id="13" name="文本框 12"/>
          <p:cNvSpPr txBox="1"/>
          <p:nvPr/>
        </p:nvSpPr>
        <p:spPr>
          <a:xfrm>
            <a:off x="119063" y="2149475"/>
            <a:ext cx="4813300" cy="522288"/>
          </a:xfrm>
          <a:prstGeom prst="rect">
            <a:avLst/>
          </a:prstGeom>
          <a:solidFill>
            <a:srgbClr val="FFFF00"/>
          </a:solidFill>
          <a:ln w="9525">
            <a:noFill/>
          </a:ln>
        </p:spPr>
        <p:txBody>
          <a:bodyPr wrap="square" anchor="t" anchorCtr="0">
            <a:spAutoFit/>
          </a:bodyPr>
          <a:p>
            <a:r>
              <a:rPr lang="en-US" altLang="zh-CN" sz="2800">
                <a:latin typeface="Times New Roman" panose="02020603050405020304" pitchFamily="18" charset="0"/>
              </a:rPr>
              <a:t>What leads to his problem?</a:t>
            </a:r>
            <a:endParaRPr lang="en-US" altLang="zh-CN" sz="2800">
              <a:latin typeface="Times New Roman" panose="02020603050405020304" pitchFamily="18" charset="0"/>
            </a:endParaRPr>
          </a:p>
        </p:txBody>
      </p:sp>
      <p:sp>
        <p:nvSpPr>
          <p:cNvPr id="2" name="文本框 1"/>
          <p:cNvSpPr txBox="1"/>
          <p:nvPr/>
        </p:nvSpPr>
        <p:spPr>
          <a:xfrm>
            <a:off x="796925" y="2838450"/>
            <a:ext cx="720725" cy="584200"/>
          </a:xfrm>
          <a:prstGeom prst="rect">
            <a:avLst/>
          </a:prstGeom>
          <a:solidFill>
            <a:srgbClr val="00B0F0"/>
          </a:solidFill>
          <a:ln w="9525">
            <a:noFill/>
          </a:ln>
        </p:spPr>
        <p:txBody>
          <a:bodyPr wrap="square" anchor="t" anchorCtr="0">
            <a:spAutoFit/>
          </a:bodyPr>
          <a:p>
            <a:r>
              <a:rPr lang="en-US" altLang="zh-CN" sz="3200">
                <a:solidFill>
                  <a:schemeClr val="bg1"/>
                </a:solidFill>
                <a:latin typeface="Times New Roman" panose="02020603050405020304" pitchFamily="18" charset="0"/>
              </a:rPr>
              <a:t>fat</a:t>
            </a:r>
            <a:endParaRPr lang="en-US" altLang="zh-CN" sz="3200">
              <a:solidFill>
                <a:schemeClr val="bg1"/>
              </a:solidFill>
              <a:latin typeface="Times New Roman" panose="02020603050405020304" pitchFamily="18" charset="0"/>
            </a:endParaRPr>
          </a:p>
        </p:txBody>
      </p:sp>
      <p:sp>
        <p:nvSpPr>
          <p:cNvPr id="3" name="文本框 2"/>
          <p:cNvSpPr txBox="1"/>
          <p:nvPr/>
        </p:nvSpPr>
        <p:spPr>
          <a:xfrm>
            <a:off x="2522538" y="2970213"/>
            <a:ext cx="1344612" cy="584200"/>
          </a:xfrm>
          <a:prstGeom prst="rect">
            <a:avLst/>
          </a:prstGeom>
          <a:solidFill>
            <a:srgbClr val="C00000"/>
          </a:solidFill>
          <a:ln w="9525">
            <a:noFill/>
          </a:ln>
        </p:spPr>
        <p:txBody>
          <a:bodyPr wrap="square" anchor="t" anchorCtr="0">
            <a:spAutoFit/>
          </a:bodyPr>
          <a:p>
            <a:r>
              <a:rPr lang="en-US" altLang="zh-CN" sz="3200">
                <a:solidFill>
                  <a:schemeClr val="bg1"/>
                </a:solidFill>
                <a:latin typeface="Times New Roman" panose="02020603050405020304" pitchFamily="18" charset="0"/>
              </a:rPr>
              <a:t>weight</a:t>
            </a:r>
            <a:endParaRPr lang="en-US" altLang="zh-CN" sz="3200">
              <a:solidFill>
                <a:schemeClr val="bg1"/>
              </a:solidFill>
              <a:latin typeface="Times New Roman" panose="02020603050405020304" pitchFamily="18" charset="0"/>
            </a:endParaRPr>
          </a:p>
        </p:txBody>
      </p:sp>
      <p:sp>
        <p:nvSpPr>
          <p:cNvPr id="9" name="文本框 8"/>
          <p:cNvSpPr txBox="1"/>
          <p:nvPr/>
        </p:nvSpPr>
        <p:spPr>
          <a:xfrm>
            <a:off x="406400" y="4071938"/>
            <a:ext cx="1450975" cy="582612"/>
          </a:xfrm>
          <a:prstGeom prst="rect">
            <a:avLst/>
          </a:prstGeom>
          <a:solidFill>
            <a:srgbClr val="00B0F0"/>
          </a:solidFill>
          <a:ln w="9525">
            <a:noFill/>
          </a:ln>
        </p:spPr>
        <p:txBody>
          <a:bodyPr wrap="square" anchor="t" anchorCtr="0">
            <a:spAutoFit/>
          </a:bodyPr>
          <a:p>
            <a:r>
              <a:rPr lang="en-US" altLang="zh-CN" sz="3200">
                <a:solidFill>
                  <a:schemeClr val="bg1"/>
                </a:solidFill>
                <a:latin typeface="Times New Roman" panose="02020603050405020304" pitchFamily="18" charset="0"/>
              </a:rPr>
              <a:t>eating</a:t>
            </a:r>
            <a:endParaRPr lang="en-US" altLang="zh-CN" sz="3200">
              <a:solidFill>
                <a:schemeClr val="bg1"/>
              </a:solidFill>
              <a:latin typeface="Times New Roman" panose="02020603050405020304" pitchFamily="18" charset="0"/>
            </a:endParaRPr>
          </a:p>
        </p:txBody>
      </p:sp>
      <p:sp>
        <p:nvSpPr>
          <p:cNvPr id="14" name="文本框 13"/>
          <p:cNvSpPr txBox="1"/>
          <p:nvPr/>
        </p:nvSpPr>
        <p:spPr>
          <a:xfrm>
            <a:off x="2787650" y="4071938"/>
            <a:ext cx="1933575" cy="582612"/>
          </a:xfrm>
          <a:prstGeom prst="rect">
            <a:avLst/>
          </a:prstGeom>
          <a:solidFill>
            <a:srgbClr val="C00000"/>
          </a:solidFill>
          <a:ln w="9525">
            <a:noFill/>
          </a:ln>
        </p:spPr>
        <p:txBody>
          <a:bodyPr wrap="square" anchor="t" anchorCtr="0">
            <a:spAutoFit/>
          </a:bodyPr>
          <a:p>
            <a:r>
              <a:rPr lang="en-US" altLang="zh-CN" sz="3200">
                <a:solidFill>
                  <a:schemeClr val="bg1"/>
                </a:solidFill>
                <a:latin typeface="Times New Roman" panose="02020603050405020304" pitchFamily="18" charset="0"/>
              </a:rPr>
              <a:t>drinking</a:t>
            </a:r>
            <a:endParaRPr lang="en-US" altLang="zh-CN" sz="3200">
              <a:solidFill>
                <a:schemeClr val="bg1"/>
              </a:solidFill>
              <a:latin typeface="Times New Roman" panose="02020603050405020304" pitchFamily="18" charset="0"/>
            </a:endParaRPr>
          </a:p>
        </p:txBody>
      </p:sp>
      <p:sp>
        <p:nvSpPr>
          <p:cNvPr id="15" name="文本框 14"/>
          <p:cNvSpPr txBox="1"/>
          <p:nvPr/>
        </p:nvSpPr>
        <p:spPr>
          <a:xfrm>
            <a:off x="1558925" y="5060950"/>
            <a:ext cx="1695450" cy="584200"/>
          </a:xfrm>
          <a:prstGeom prst="rect">
            <a:avLst/>
          </a:prstGeom>
          <a:solidFill>
            <a:srgbClr val="47FFD1"/>
          </a:solidFill>
          <a:ln w="9525">
            <a:noFill/>
          </a:ln>
        </p:spPr>
        <p:txBody>
          <a:bodyPr wrap="square" anchor="t" anchorCtr="0">
            <a:spAutoFit/>
          </a:bodyPr>
          <a:p>
            <a:r>
              <a:rPr lang="en-US" altLang="zh-CN" sz="3200">
                <a:latin typeface="Times New Roman" panose="02020603050405020304" pitchFamily="18" charset="0"/>
              </a:rPr>
              <a:t>exercise</a:t>
            </a:r>
            <a:endParaRPr lang="en-US" altLang="zh-CN" sz="3200">
              <a:latin typeface="Times New Roman" panose="02020603050405020304" pitchFamily="18" charset="0"/>
            </a:endParaRPr>
          </a:p>
        </p:txBody>
      </p:sp>
      <p:grpSp>
        <p:nvGrpSpPr>
          <p:cNvPr id="17" name="组合 16"/>
          <p:cNvGrpSpPr/>
          <p:nvPr/>
        </p:nvGrpSpPr>
        <p:grpSpPr>
          <a:xfrm>
            <a:off x="1382713" y="752475"/>
            <a:ext cx="6445250" cy="4537075"/>
            <a:chOff x="3458" y="1884"/>
            <a:chExt cx="7371" cy="5217"/>
          </a:xfrm>
        </p:grpSpPr>
        <p:sp>
          <p:nvSpPr>
            <p:cNvPr id="18" name="爆炸形 1 17"/>
            <p:cNvSpPr/>
            <p:nvPr/>
          </p:nvSpPr>
          <p:spPr>
            <a:xfrm>
              <a:off x="3458" y="1884"/>
              <a:ext cx="7371" cy="521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3200" strike="noStrike" noProof="1"/>
            </a:p>
          </p:txBody>
        </p:sp>
        <p:sp>
          <p:nvSpPr>
            <p:cNvPr id="8210" name="文本框 18"/>
            <p:cNvSpPr txBox="1"/>
            <p:nvPr/>
          </p:nvSpPr>
          <p:spPr>
            <a:xfrm>
              <a:off x="4352" y="3713"/>
              <a:ext cx="6165" cy="883"/>
            </a:xfrm>
            <a:prstGeom prst="rect">
              <a:avLst/>
            </a:prstGeom>
            <a:noFill/>
            <a:ln w="9525">
              <a:noFill/>
            </a:ln>
          </p:spPr>
          <p:txBody>
            <a:bodyPr wrap="square" anchor="t" anchorCtr="0">
              <a:spAutoFit/>
            </a:bodyPr>
            <a:p>
              <a:r>
                <a:rPr lang="en-US" altLang="zh-CN" sz="4400" b="1">
                  <a:latin typeface="Comic Sans MS" panose="030F0702030302020204" pitchFamily="66" charset="0"/>
                </a:rPr>
                <a:t>healthy eating</a:t>
              </a:r>
              <a:endParaRPr lang="en-US" altLang="zh-CN" sz="4400" b="1">
                <a:latin typeface="Comic Sans MS" panose="030F0702030302020204" pitchFamily="66" charset="0"/>
              </a:endParaRPr>
            </a:p>
          </p:txBody>
        </p:sp>
      </p:grpSp>
      <p:grpSp>
        <p:nvGrpSpPr>
          <p:cNvPr id="22" name="组合 21"/>
          <p:cNvGrpSpPr/>
          <p:nvPr/>
        </p:nvGrpSpPr>
        <p:grpSpPr>
          <a:xfrm>
            <a:off x="119063" y="3482975"/>
            <a:ext cx="8367712" cy="2503488"/>
            <a:chOff x="188" y="5486"/>
            <a:chExt cx="13176" cy="3941"/>
          </a:xfrm>
        </p:grpSpPr>
        <p:sp>
          <p:nvSpPr>
            <p:cNvPr id="8212" name="文本框 19"/>
            <p:cNvSpPr txBox="1"/>
            <p:nvPr/>
          </p:nvSpPr>
          <p:spPr>
            <a:xfrm>
              <a:off x="7936" y="7925"/>
              <a:ext cx="5428" cy="1501"/>
            </a:xfrm>
            <a:prstGeom prst="rect">
              <a:avLst/>
            </a:prstGeom>
            <a:pattFill prst="pct10">
              <a:fgClr>
                <a:schemeClr val="accent1"/>
              </a:fgClr>
              <a:bgClr>
                <a:schemeClr val="bg1"/>
              </a:bgClr>
            </a:pattFill>
            <a:ln w="9525">
              <a:noFill/>
            </a:ln>
          </p:spPr>
          <p:txBody>
            <a:bodyPr wrap="square" anchor="t" anchorCtr="0">
              <a:spAutoFit/>
            </a:bodyPr>
            <a:p>
              <a:r>
                <a:rPr lang="en-US" altLang="zh-CN" sz="2800">
                  <a:latin typeface="Times New Roman" panose="02020603050405020304" pitchFamily="18" charset="0"/>
                </a:rPr>
                <a:t>What's the main factor </a:t>
              </a:r>
              <a:endParaRPr lang="en-US" altLang="zh-CN" sz="2800">
                <a:latin typeface="Times New Roman" panose="02020603050405020304" pitchFamily="18" charset="0"/>
              </a:endParaRPr>
            </a:p>
            <a:p>
              <a:r>
                <a:rPr lang="en-US" altLang="zh-CN" sz="2800">
                  <a:latin typeface="Times New Roman" panose="02020603050405020304" pitchFamily="18" charset="0"/>
                </a:rPr>
                <a:t>among them?</a:t>
              </a:r>
              <a:endParaRPr lang="en-US" altLang="zh-CN" sz="2800">
                <a:latin typeface="Times New Roman" panose="02020603050405020304" pitchFamily="18" charset="0"/>
              </a:endParaRPr>
            </a:p>
          </p:txBody>
        </p:sp>
        <p:grpSp>
          <p:nvGrpSpPr>
            <p:cNvPr id="8213" name="组合 20"/>
            <p:cNvGrpSpPr/>
            <p:nvPr/>
          </p:nvGrpSpPr>
          <p:grpSpPr>
            <a:xfrm>
              <a:off x="188" y="5486"/>
              <a:ext cx="13176" cy="3941"/>
              <a:chOff x="188" y="5486"/>
              <a:chExt cx="13176" cy="3941"/>
            </a:xfrm>
          </p:grpSpPr>
          <p:sp>
            <p:nvSpPr>
              <p:cNvPr id="16" name="流程图: 顺序访问存储器 15"/>
              <p:cNvSpPr/>
              <p:nvPr/>
            </p:nvSpPr>
            <p:spPr>
              <a:xfrm>
                <a:off x="188" y="5486"/>
                <a:ext cx="7581" cy="3620"/>
              </a:xfrm>
              <a:prstGeom prst="flowChartMagneticTap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9" name="矩形 18"/>
              <p:cNvSpPr/>
              <p:nvPr/>
            </p:nvSpPr>
            <p:spPr>
              <a:xfrm flipH="1">
                <a:off x="7936" y="7925"/>
                <a:ext cx="5428" cy="1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par>
                          <p:cTn id="29" fill="hold">
                            <p:stCondLst>
                              <p:cond delay="2500"/>
                            </p:stCondLst>
                            <p:childTnLst>
                              <p:par>
                                <p:cTn id="30" presetID="3" presetClass="entr" presetSubtype="1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linds(horizontal)">
                                      <p:cBhvr>
                                        <p:cTn id="42" dur="500"/>
                                        <p:tgtEl>
                                          <p:spTgt spid="2"/>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linds(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linds(horizontal)">
                                      <p:cBhvr>
                                        <p:cTn id="56" dur="500"/>
                                        <p:tgtEl>
                                          <p:spTgt spid="9"/>
                                        </p:tgtEl>
                                      </p:cBhvr>
                                    </p:animEffect>
                                  </p:childTnLst>
                                </p:cTn>
                              </p:par>
                            </p:childTnLst>
                          </p:cTn>
                        </p:par>
                        <p:par>
                          <p:cTn id="57" fill="hold">
                            <p:stCondLst>
                              <p:cond delay="500"/>
                            </p:stCondLst>
                            <p:childTnLst>
                              <p:par>
                                <p:cTn id="58" presetID="3" presetClass="entr" presetSubtype="1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linds(horizontal)">
                                      <p:cBhvr>
                                        <p:cTn id="60" dur="500"/>
                                        <p:tgtEl>
                                          <p:spTgt spid="14"/>
                                        </p:tgtEl>
                                      </p:cBhvr>
                                    </p:animEffect>
                                  </p:childTnLst>
                                </p:cTn>
                              </p:par>
                            </p:childTnLst>
                          </p:cTn>
                        </p:par>
                        <p:par>
                          <p:cTn id="61" fill="hold">
                            <p:stCondLst>
                              <p:cond delay="1000"/>
                            </p:stCondLst>
                            <p:childTnLst>
                              <p:par>
                                <p:cTn id="62" presetID="3" presetClass="entr" presetSubtype="1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linds(horizont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linds(horizont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nodeType="clickEffect">
                                  <p:stCondLst>
                                    <p:cond delay="0"/>
                                  </p:stCondLst>
                                  <p:childTnLst>
                                    <p:animEffect transition="out" filter="blinds(horizontal)">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500"/>
                            </p:stCondLst>
                            <p:childTnLst>
                              <p:par>
                                <p:cTn id="76" presetID="3" presetClass="entr" presetSubtype="10"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linds(horizontal)">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bldLvl="0" animBg="1"/>
      <p:bldP spid="5" grpId="0" bldLvl="0" animBg="1"/>
      <p:bldP spid="7" grpId="0" animBg="1"/>
      <p:bldP spid="8" grpId="0" animBg="1"/>
      <p:bldP spid="12" grpId="0" bldLvl="0" animBg="1"/>
      <p:bldP spid="6" grpId="0" animBg="1"/>
      <p:bldP spid="4" grpId="0" bldLvl="0" animBg="1"/>
      <p:bldP spid="2" grpId="0" bldLvl="0" animBg="1"/>
      <p:bldP spid="3" grpId="0" bldLvl="0" animBg="1"/>
      <p:bldP spid="9"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20960" y="-3"/>
            <a:ext cx="8830310" cy="691511"/>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r>
              <a:rPr lang="en-US" altLang="zh-CN" sz="4050" b="1" strike="noStrike" cap="none" spc="0" noProof="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Task 1 : match the main idea</a:t>
            </a:r>
            <a:endParaRPr lang="zh-CN" altLang="en-US" sz="4050" b="1" strike="noStrike" cap="none" spc="0" noProof="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218" name="矩形 6"/>
          <p:cNvSpPr/>
          <p:nvPr>
            <p:custDataLst>
              <p:tags r:id="rId2"/>
            </p:custDataLst>
          </p:nvPr>
        </p:nvSpPr>
        <p:spPr>
          <a:xfrm>
            <a:off x="287338" y="587375"/>
            <a:ext cx="8521700" cy="3968750"/>
          </a:xfrm>
          <a:prstGeom prst="rect">
            <a:avLst/>
          </a:prstGeom>
          <a:noFill/>
          <a:ln w="9525">
            <a:noFill/>
          </a:ln>
        </p:spPr>
        <p:txBody>
          <a:bodyPr wrap="square" anchor="t" anchorCtr="0">
            <a:spAutoFit/>
          </a:bodyPr>
          <a:p>
            <a:pPr algn="just">
              <a:lnSpc>
                <a:spcPct val="150000"/>
              </a:lnSpc>
            </a:pPr>
            <a:endParaRPr lang="zh-CN" altLang="zh-CN" sz="2400">
              <a:latin typeface="宋体" panose="0201060003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Para.1</a:t>
            </a:r>
            <a:r>
              <a:rPr lang="zh-CN" altLang="zh-CN" sz="2400" b="1">
                <a:latin typeface="Times New Roman" panose="02020603050405020304" pitchFamily="18" charset="0"/>
                <a:ea typeface="华文细黑" panose="02010600040101010101" pitchFamily="2" charset="-122"/>
              </a:rPr>
              <a:t>　</a:t>
            </a:r>
            <a:r>
              <a:rPr lang="en-US" altLang="zh-CN" sz="2400" b="1">
                <a:latin typeface="Times New Roman" panose="02020603050405020304" pitchFamily="18" charset="0"/>
                <a:ea typeface="华文细黑" panose="02010600040101010101" pitchFamily="2" charset="-122"/>
              </a:rPr>
              <a:t>			</a:t>
            </a:r>
            <a:endParaRPr lang="zh-CN" altLang="zh-CN" sz="2400">
              <a:latin typeface="宋体" panose="0201060003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Para.2  			B.</a:t>
            </a:r>
            <a:r>
              <a:rPr lang="en-US" altLang="zh-CN" sz="2400" b="1" err="1">
                <a:latin typeface="Times New Roman" panose="02020603050405020304" pitchFamily="18" charset="0"/>
                <a:ea typeface="华文细黑" panose="02010600040101010101" pitchFamily="2" charset="-122"/>
              </a:rPr>
              <a:t>Reducing</a:t>
            </a:r>
            <a:r>
              <a:rPr lang="en-US" altLang="zh-CN" sz="2400" b="1">
                <a:latin typeface="Times New Roman" panose="02020603050405020304" pitchFamily="18" charset="0"/>
                <a:ea typeface="华文细黑" panose="02010600040101010101" pitchFamily="2" charset="-122"/>
              </a:rPr>
              <a:t> </a:t>
            </a:r>
            <a:r>
              <a:rPr lang="en-US" altLang="zh-CN" sz="2400" b="1" err="1">
                <a:solidFill>
                  <a:srgbClr val="7030A0"/>
                </a:solidFill>
                <a:latin typeface="Times New Roman" panose="02020603050405020304" pitchFamily="18" charset="0"/>
                <a:ea typeface="华文细黑" panose="02010600040101010101" pitchFamily="2" charset="-122"/>
              </a:rPr>
              <a:t>Sweets </a:t>
            </a:r>
            <a:r>
              <a:rPr lang="en-US" altLang="zh-CN" sz="2400" b="1">
                <a:latin typeface="Times New Roman" panose="02020603050405020304" pitchFamily="18" charset="0"/>
                <a:ea typeface="华文细黑" panose="02010600040101010101" pitchFamily="2" charset="-122"/>
              </a:rPr>
              <a:t>is Key.</a:t>
            </a:r>
            <a:endParaRPr lang="zh-CN" altLang="zh-CN" sz="2400">
              <a:latin typeface="宋体" panose="0201060003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Para.3  			C.The Real Killer is </a:t>
            </a:r>
            <a:r>
              <a:rPr lang="en-US" altLang="zh-CN" sz="2400" b="1">
                <a:solidFill>
                  <a:srgbClr val="7030A0"/>
                </a:solidFill>
                <a:latin typeface="Times New Roman" panose="02020603050405020304" pitchFamily="18" charset="0"/>
                <a:ea typeface="华文细黑" panose="02010600040101010101" pitchFamily="2" charset="-122"/>
              </a:rPr>
              <a:t>Sugar</a:t>
            </a:r>
            <a:r>
              <a:rPr lang="en-US" altLang="zh-CN" sz="2400" b="1">
                <a:latin typeface="Times New Roman" panose="02020603050405020304" pitchFamily="18" charset="0"/>
                <a:ea typeface="华文细黑" panose="02010600040101010101" pitchFamily="2" charset="-122"/>
              </a:rPr>
              <a:t>.</a:t>
            </a:r>
            <a:endParaRPr lang="zh-CN" altLang="zh-CN" sz="2400">
              <a:latin typeface="宋体" panose="0201060003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Para.4  			D.The </a:t>
            </a:r>
            <a:r>
              <a:rPr lang="en-US" altLang="zh-CN" sz="2400" b="1">
                <a:solidFill>
                  <a:srgbClr val="7030A0"/>
                </a:solidFill>
                <a:latin typeface="Times New Roman" panose="02020603050405020304" pitchFamily="18" charset="0"/>
                <a:ea typeface="华文细黑" panose="02010600040101010101" pitchFamily="2" charset="-122"/>
              </a:rPr>
              <a:t>Way</a:t>
            </a:r>
            <a:r>
              <a:rPr lang="en-US" altLang="zh-CN" sz="2400" b="1">
                <a:latin typeface="Times New Roman" panose="02020603050405020304" pitchFamily="18" charset="0"/>
                <a:ea typeface="华文细黑" panose="02010600040101010101" pitchFamily="2" charset="-122"/>
              </a:rPr>
              <a:t> You Look at Food is         </a:t>
            </a:r>
            <a:endParaRPr lang="en-US" altLang="zh-CN" sz="2400" b="1">
              <a:latin typeface="Times New Roman" panose="02020603050405020304" pitchFamily="18" charset="0"/>
              <a:ea typeface="华文细黑" panose="0201060004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                                                     most Important.</a:t>
            </a:r>
            <a:endParaRPr lang="zh-CN" altLang="zh-CN" sz="2400">
              <a:latin typeface="宋体" panose="02010600030101010101" pitchFamily="2" charset="-122"/>
            </a:endParaRPr>
          </a:p>
          <a:p>
            <a:pPr algn="just">
              <a:lnSpc>
                <a:spcPct val="150000"/>
              </a:lnSpc>
            </a:pPr>
            <a:r>
              <a:rPr lang="en-US" altLang="zh-CN" sz="2400" b="1">
                <a:latin typeface="Times New Roman" panose="02020603050405020304" pitchFamily="18" charset="0"/>
                <a:ea typeface="华文细黑" panose="02010600040101010101" pitchFamily="2" charset="-122"/>
              </a:rPr>
              <a:t>Para.5  			E.Keep It </a:t>
            </a:r>
            <a:r>
              <a:rPr lang="en-US" altLang="zh-CN" sz="2400" b="1">
                <a:solidFill>
                  <a:srgbClr val="7030A0"/>
                </a:solidFill>
                <a:latin typeface="Times New Roman" panose="02020603050405020304" pitchFamily="18" charset="0"/>
                <a:ea typeface="华文细黑" panose="02010600040101010101" pitchFamily="2" charset="-122"/>
              </a:rPr>
              <a:t>Fresh </a:t>
            </a:r>
            <a:r>
              <a:rPr lang="en-US" altLang="zh-CN" sz="2400" b="1">
                <a:latin typeface="Times New Roman" panose="02020603050405020304" pitchFamily="18" charset="0"/>
                <a:ea typeface="华文细黑" panose="02010600040101010101" pitchFamily="2" charset="-122"/>
              </a:rPr>
              <a:t>and </a:t>
            </a:r>
            <a:r>
              <a:rPr lang="en-US" altLang="zh-CN" sz="2400" b="1">
                <a:solidFill>
                  <a:srgbClr val="7030A0"/>
                </a:solidFill>
                <a:latin typeface="Times New Roman" panose="02020603050405020304" pitchFamily="18" charset="0"/>
                <a:ea typeface="华文细黑" panose="02010600040101010101" pitchFamily="2" charset="-122"/>
              </a:rPr>
              <a:t>Balanced</a:t>
            </a:r>
            <a:r>
              <a:rPr lang="en-US" altLang="zh-CN" sz="2400" b="1">
                <a:latin typeface="Times New Roman" panose="02020603050405020304" pitchFamily="18" charset="0"/>
                <a:ea typeface="华文细黑" panose="02010600040101010101" pitchFamily="2" charset="-122"/>
              </a:rPr>
              <a:t>.</a:t>
            </a:r>
            <a:endParaRPr lang="zh-CN" altLang="zh-CN" sz="2400">
              <a:latin typeface="宋体" panose="02010600030101010101" pitchFamily="2" charset="-122"/>
            </a:endParaRPr>
          </a:p>
        </p:txBody>
      </p:sp>
      <p:cxnSp>
        <p:nvCxnSpPr>
          <p:cNvPr id="3" name="直接连接符 2"/>
          <p:cNvCxnSpPr/>
          <p:nvPr>
            <p:custDataLst>
              <p:tags r:id="rId3"/>
            </p:custDataLst>
          </p:nvPr>
        </p:nvCxnSpPr>
        <p:spPr>
          <a:xfrm>
            <a:off x="1368425" y="1555750"/>
            <a:ext cx="2555875" cy="10096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4"/>
            </p:custDataLst>
          </p:nvPr>
        </p:nvCxnSpPr>
        <p:spPr>
          <a:xfrm flipV="1">
            <a:off x="1368425" y="2060575"/>
            <a:ext cx="2555875" cy="111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5"/>
            </p:custDataLst>
          </p:nvPr>
        </p:nvCxnSpPr>
        <p:spPr>
          <a:xfrm>
            <a:off x="1476375" y="2708275"/>
            <a:ext cx="2374900" cy="15843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6"/>
            </p:custDataLst>
          </p:nvPr>
        </p:nvCxnSpPr>
        <p:spPr>
          <a:xfrm flipV="1">
            <a:off x="1403350" y="1484313"/>
            <a:ext cx="2376488" cy="16557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7"/>
            </p:custDataLst>
          </p:nvPr>
        </p:nvCxnSpPr>
        <p:spPr>
          <a:xfrm flipV="1">
            <a:off x="1331913" y="3273425"/>
            <a:ext cx="2519363" cy="10191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9224" name="图片 63"/>
          <p:cNvPicPr>
            <a:picLocks noChangeAspect="1"/>
          </p:cNvPicPr>
          <p:nvPr>
            <p:custDataLst>
              <p:tags r:id="rId8"/>
            </p:custDataLst>
          </p:nvPr>
        </p:nvPicPr>
        <p:blipFill>
          <a:blip r:embed="rId9"/>
          <a:srcRect t="56526" b="8672"/>
          <a:stretch>
            <a:fillRect/>
          </a:stretch>
        </p:blipFill>
        <p:spPr>
          <a:xfrm>
            <a:off x="265113" y="4854575"/>
            <a:ext cx="8615362" cy="1446213"/>
          </a:xfrm>
          <a:prstGeom prst="rect">
            <a:avLst/>
          </a:prstGeom>
          <a:noFill/>
          <a:ln w="9525">
            <a:noFill/>
          </a:ln>
        </p:spPr>
      </p:pic>
      <p:sp>
        <p:nvSpPr>
          <p:cNvPr id="9225" name="文本框 1"/>
          <p:cNvSpPr txBox="1"/>
          <p:nvPr/>
        </p:nvSpPr>
        <p:spPr>
          <a:xfrm>
            <a:off x="3919538" y="1025525"/>
            <a:ext cx="4052887" cy="830263"/>
          </a:xfrm>
          <a:prstGeom prst="rect">
            <a:avLst/>
          </a:prstGeom>
          <a:noFill/>
          <a:ln w="9525">
            <a:noFill/>
          </a:ln>
        </p:spPr>
        <p:txBody>
          <a:bodyPr wrap="none" anchor="t" anchorCtr="0">
            <a:spAutoFit/>
          </a:bodyPr>
          <a:p>
            <a:r>
              <a:rPr lang="en-US" altLang="zh-CN" sz="2400" b="1">
                <a:latin typeface="Times New Roman" panose="02020603050405020304" pitchFamily="18" charset="0"/>
                <a:ea typeface="华文细黑" panose="02010600040101010101" pitchFamily="2" charset="-122"/>
              </a:rPr>
              <a:t>A.</a:t>
            </a:r>
            <a:r>
              <a:rPr lang="en-US" altLang="zh-CN" sz="2400" b="1" err="1">
                <a:solidFill>
                  <a:srgbClr val="7030A0"/>
                </a:solidFill>
                <a:latin typeface="Times New Roman" panose="02020603050405020304" pitchFamily="18" charset="0"/>
                <a:ea typeface="华文细黑" panose="02010600040101010101" pitchFamily="2" charset="-122"/>
              </a:rPr>
              <a:t>Slow</a:t>
            </a:r>
            <a:r>
              <a:rPr lang="en-US" altLang="zh-CN" sz="2400" b="1">
                <a:latin typeface="Times New Roman" panose="02020603050405020304" pitchFamily="18" charset="0"/>
                <a:ea typeface="华文细黑" panose="02010600040101010101" pitchFamily="2" charset="-122"/>
              </a:rPr>
              <a:t> Eating  and </a:t>
            </a:r>
            <a:r>
              <a:rPr lang="en-US" altLang="zh-CN" sz="2400" b="1" err="1">
                <a:solidFill>
                  <a:srgbClr val="7030A0"/>
                </a:solidFill>
                <a:latin typeface="Times New Roman" panose="02020603050405020304" pitchFamily="18" charset="0"/>
                <a:ea typeface="华文细黑" panose="02010600040101010101" pitchFamily="2" charset="-122"/>
              </a:rPr>
              <a:t>consistent</a:t>
            </a:r>
            <a:endParaRPr lang="en-US" altLang="zh-CN" sz="2400" b="1">
              <a:latin typeface="Times New Roman" panose="02020603050405020304" pitchFamily="18" charset="0"/>
              <a:ea typeface="华文细黑" panose="02010600040101010101" pitchFamily="2" charset="-122"/>
            </a:endParaRPr>
          </a:p>
          <a:p>
            <a:r>
              <a:rPr lang="en-US" altLang="zh-CN" sz="2400" b="1">
                <a:latin typeface="Times New Roman" panose="02020603050405020304" pitchFamily="18" charset="0"/>
                <a:ea typeface="华文细黑" panose="02010600040101010101" pitchFamily="2" charset="-122"/>
              </a:rPr>
              <a:t>   eating habits.</a:t>
            </a:r>
            <a:endParaRPr lang="zh-CN" altLang="en-US" sz="2400">
              <a:latin typeface="Times New Roman" panose="02020603050405020304" pitchFamily="18" charset="0"/>
            </a:endParaRPr>
          </a:p>
        </p:txBody>
      </p:sp>
      <p:sp>
        <p:nvSpPr>
          <p:cNvPr id="9226" name="文本框 3"/>
          <p:cNvSpPr txBox="1"/>
          <p:nvPr/>
        </p:nvSpPr>
        <p:spPr>
          <a:xfrm>
            <a:off x="273050" y="595313"/>
            <a:ext cx="8472488" cy="460375"/>
          </a:xfrm>
          <a:prstGeom prst="rect">
            <a:avLst/>
          </a:prstGeom>
          <a:noFill/>
          <a:ln w="9525">
            <a:noFill/>
          </a:ln>
        </p:spPr>
        <p:txBody>
          <a:bodyPr wrap="none" anchor="t" anchorCtr="0">
            <a:spAutoFit/>
          </a:bodyPr>
          <a:p>
            <a:r>
              <a:rPr lang="en-US" altLang="zh-CN" sz="2400" b="1">
                <a:latin typeface="Times New Roman" panose="02020603050405020304" pitchFamily="18" charset="0"/>
                <a:ea typeface="华文细黑" panose="02010600040101010101" pitchFamily="2" charset="-122"/>
              </a:rPr>
              <a:t>Read the passage and match each paragraph with its main idea.</a:t>
            </a:r>
            <a:endParaRPr lang="en-US" altLang="zh-CN" sz="2400" b="1">
              <a:latin typeface="Times New Roman" panose="02020603050405020304" pitchFamily="18" charset="0"/>
              <a:ea typeface="华文细黑"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Oval 16"/>
          <p:cNvSpPr/>
          <p:nvPr>
            <p:custDataLst>
              <p:tags r:id="rId1"/>
            </p:custDataLst>
          </p:nvPr>
        </p:nvSpPr>
        <p:spPr>
          <a:xfrm>
            <a:off x="3233738" y="2233613"/>
            <a:ext cx="534988" cy="534988"/>
          </a:xfrm>
          <a:prstGeom prst="ellipse">
            <a:avLst/>
          </a:prstGeom>
          <a:solidFill>
            <a:srgbClr val="7CB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id-ID" sz="2700" strike="noStrike" noProof="1"/>
          </a:p>
        </p:txBody>
      </p:sp>
      <p:grpSp>
        <p:nvGrpSpPr>
          <p:cNvPr id="10242" name="Group 25"/>
          <p:cNvGrpSpPr/>
          <p:nvPr/>
        </p:nvGrpSpPr>
        <p:grpSpPr>
          <a:xfrm>
            <a:off x="3502025" y="1489075"/>
            <a:ext cx="284163" cy="301625"/>
            <a:chOff x="1127053" y="3268591"/>
            <a:chExt cx="377851" cy="402779"/>
          </a:xfrm>
        </p:grpSpPr>
        <p:sp>
          <p:nvSpPr>
            <p:cNvPr id="10243" name="Freeform 537"/>
            <p:cNvSpPr/>
            <p:nvPr>
              <p:custDataLst>
                <p:tags r:id="rId2"/>
              </p:custDataLst>
            </p:nvPr>
          </p:nvSpPr>
          <p:spPr>
            <a:xfrm>
              <a:off x="1145421" y="3439149"/>
              <a:ext cx="213854" cy="213854"/>
            </a:xfrm>
            <a:custGeom>
              <a:avLst/>
              <a:gdLst/>
              <a:ahLst/>
              <a:cxnLst>
                <a:cxn ang="0">
                  <a:pos x="178708" y="44379"/>
                </a:cxn>
                <a:cxn ang="0">
                  <a:pos x="199259" y="83992"/>
                </a:cxn>
                <a:cxn ang="0">
                  <a:pos x="121819" y="112586"/>
                </a:cxn>
                <a:cxn ang="0">
                  <a:pos x="199259" y="128371"/>
                </a:cxn>
                <a:cxn ang="0">
                  <a:pos x="178708" y="169176"/>
                </a:cxn>
                <a:cxn ang="0">
                  <a:pos x="169176" y="177218"/>
                </a:cxn>
                <a:cxn ang="0">
                  <a:pos x="143860" y="193004"/>
                </a:cxn>
                <a:cxn ang="0">
                  <a:pos x="112288" y="120330"/>
                </a:cxn>
                <a:cxn ang="0">
                  <a:pos x="101267" y="201046"/>
                </a:cxn>
                <a:cxn ang="0">
                  <a:pos x="56888" y="186749"/>
                </a:cxn>
                <a:cxn ang="0">
                  <a:pos x="91736" y="112586"/>
                </a:cxn>
                <a:cxn ang="0">
                  <a:pos x="27104" y="156667"/>
                </a:cxn>
                <a:cxn ang="0">
                  <a:pos x="12807" y="112586"/>
                </a:cxn>
                <a:cxn ang="0">
                  <a:pos x="12807" y="99778"/>
                </a:cxn>
                <a:cxn ang="0">
                  <a:pos x="20551" y="69696"/>
                </a:cxn>
                <a:cxn ang="0">
                  <a:pos x="91736" y="99778"/>
                </a:cxn>
                <a:cxn ang="0">
                  <a:pos x="44379" y="34848"/>
                </a:cxn>
                <a:cxn ang="0">
                  <a:pos x="85482" y="14594"/>
                </a:cxn>
                <a:cxn ang="0">
                  <a:pos x="112288" y="11318"/>
                </a:cxn>
                <a:cxn ang="0">
                  <a:pos x="143860" y="19062"/>
                </a:cxn>
                <a:cxn ang="0">
                  <a:pos x="112288" y="92034"/>
                </a:cxn>
                <a:cxn ang="0">
                  <a:pos x="107522" y="0"/>
                </a:cxn>
                <a:cxn ang="0">
                  <a:pos x="75950" y="5063"/>
                </a:cxn>
                <a:cxn ang="0">
                  <a:pos x="47357" y="17572"/>
                </a:cxn>
                <a:cxn ang="0">
                  <a:pos x="25316" y="38124"/>
                </a:cxn>
                <a:cxn ang="0">
                  <a:pos x="8041" y="64930"/>
                </a:cxn>
                <a:cxn ang="0">
                  <a:pos x="0" y="95013"/>
                </a:cxn>
                <a:cxn ang="0">
                  <a:pos x="0" y="117053"/>
                </a:cxn>
                <a:cxn ang="0">
                  <a:pos x="8041" y="147136"/>
                </a:cxn>
                <a:cxn ang="0">
                  <a:pos x="25316" y="174240"/>
                </a:cxn>
                <a:cxn ang="0">
                  <a:pos x="47357" y="194493"/>
                </a:cxn>
                <a:cxn ang="0">
                  <a:pos x="75950" y="208790"/>
                </a:cxn>
                <a:cxn ang="0">
                  <a:pos x="107522" y="213556"/>
                </a:cxn>
                <a:cxn ang="0">
                  <a:pos x="128074" y="210577"/>
                </a:cxn>
                <a:cxn ang="0">
                  <a:pos x="158156" y="201046"/>
                </a:cxn>
                <a:cxn ang="0">
                  <a:pos x="181984" y="181984"/>
                </a:cxn>
                <a:cxn ang="0">
                  <a:pos x="201046" y="156667"/>
                </a:cxn>
                <a:cxn ang="0">
                  <a:pos x="212066" y="128371"/>
                </a:cxn>
                <a:cxn ang="0">
                  <a:pos x="213556" y="106033"/>
                </a:cxn>
                <a:cxn ang="0">
                  <a:pos x="208790" y="74461"/>
                </a:cxn>
                <a:cxn ang="0">
                  <a:pos x="195983" y="45868"/>
                </a:cxn>
                <a:cxn ang="0">
                  <a:pos x="175729" y="23827"/>
                </a:cxn>
                <a:cxn ang="0">
                  <a:pos x="148625" y="8041"/>
                </a:cxn>
                <a:cxn ang="0">
                  <a:pos x="118543" y="0"/>
                </a:cxn>
              </a:cxnLst>
              <a:pathLst>
                <a:path w="718" h="718">
                  <a:moveTo>
                    <a:pt x="409" y="335"/>
                  </a:moveTo>
                  <a:lnTo>
                    <a:pt x="600" y="149"/>
                  </a:lnTo>
                  <a:lnTo>
                    <a:pt x="600" y="149"/>
                  </a:lnTo>
                  <a:lnTo>
                    <a:pt x="627" y="186"/>
                  </a:lnTo>
                  <a:lnTo>
                    <a:pt x="653" y="234"/>
                  </a:lnTo>
                  <a:lnTo>
                    <a:pt x="669" y="282"/>
                  </a:lnTo>
                  <a:lnTo>
                    <a:pt x="675" y="335"/>
                  </a:lnTo>
                  <a:lnTo>
                    <a:pt x="409" y="335"/>
                  </a:lnTo>
                  <a:close/>
                  <a:moveTo>
                    <a:pt x="409" y="378"/>
                  </a:moveTo>
                  <a:lnTo>
                    <a:pt x="675" y="378"/>
                  </a:lnTo>
                  <a:lnTo>
                    <a:pt x="675" y="378"/>
                  </a:lnTo>
                  <a:lnTo>
                    <a:pt x="669" y="431"/>
                  </a:lnTo>
                  <a:lnTo>
                    <a:pt x="653" y="478"/>
                  </a:lnTo>
                  <a:lnTo>
                    <a:pt x="627" y="526"/>
                  </a:lnTo>
                  <a:lnTo>
                    <a:pt x="600" y="568"/>
                  </a:lnTo>
                  <a:lnTo>
                    <a:pt x="409" y="378"/>
                  </a:lnTo>
                  <a:close/>
                  <a:moveTo>
                    <a:pt x="377" y="404"/>
                  </a:moveTo>
                  <a:lnTo>
                    <a:pt x="568" y="595"/>
                  </a:lnTo>
                  <a:lnTo>
                    <a:pt x="568" y="595"/>
                  </a:lnTo>
                  <a:lnTo>
                    <a:pt x="526" y="627"/>
                  </a:lnTo>
                  <a:lnTo>
                    <a:pt x="483" y="648"/>
                  </a:lnTo>
                  <a:lnTo>
                    <a:pt x="430" y="664"/>
                  </a:lnTo>
                  <a:lnTo>
                    <a:pt x="377" y="675"/>
                  </a:lnTo>
                  <a:lnTo>
                    <a:pt x="377" y="404"/>
                  </a:lnTo>
                  <a:close/>
                  <a:moveTo>
                    <a:pt x="340" y="409"/>
                  </a:moveTo>
                  <a:lnTo>
                    <a:pt x="340" y="675"/>
                  </a:lnTo>
                  <a:lnTo>
                    <a:pt x="340" y="675"/>
                  </a:lnTo>
                  <a:lnTo>
                    <a:pt x="287" y="664"/>
                  </a:lnTo>
                  <a:lnTo>
                    <a:pt x="234" y="648"/>
                  </a:lnTo>
                  <a:lnTo>
                    <a:pt x="191" y="627"/>
                  </a:lnTo>
                  <a:lnTo>
                    <a:pt x="149" y="595"/>
                  </a:lnTo>
                  <a:lnTo>
                    <a:pt x="340" y="409"/>
                  </a:lnTo>
                  <a:close/>
                  <a:moveTo>
                    <a:pt x="308" y="378"/>
                  </a:moveTo>
                  <a:lnTo>
                    <a:pt x="122" y="568"/>
                  </a:lnTo>
                  <a:lnTo>
                    <a:pt x="122" y="568"/>
                  </a:lnTo>
                  <a:lnTo>
                    <a:pt x="91" y="526"/>
                  </a:lnTo>
                  <a:lnTo>
                    <a:pt x="69" y="478"/>
                  </a:lnTo>
                  <a:lnTo>
                    <a:pt x="48" y="431"/>
                  </a:lnTo>
                  <a:lnTo>
                    <a:pt x="43" y="378"/>
                  </a:lnTo>
                  <a:lnTo>
                    <a:pt x="308" y="378"/>
                  </a:lnTo>
                  <a:close/>
                  <a:moveTo>
                    <a:pt x="308" y="335"/>
                  </a:moveTo>
                  <a:lnTo>
                    <a:pt x="43" y="335"/>
                  </a:lnTo>
                  <a:lnTo>
                    <a:pt x="43" y="335"/>
                  </a:lnTo>
                  <a:lnTo>
                    <a:pt x="48" y="282"/>
                  </a:lnTo>
                  <a:lnTo>
                    <a:pt x="69" y="234"/>
                  </a:lnTo>
                  <a:lnTo>
                    <a:pt x="91" y="186"/>
                  </a:lnTo>
                  <a:lnTo>
                    <a:pt x="122" y="149"/>
                  </a:lnTo>
                  <a:lnTo>
                    <a:pt x="308" y="335"/>
                  </a:lnTo>
                  <a:close/>
                  <a:moveTo>
                    <a:pt x="340" y="303"/>
                  </a:moveTo>
                  <a:lnTo>
                    <a:pt x="149" y="117"/>
                  </a:lnTo>
                  <a:lnTo>
                    <a:pt x="149" y="117"/>
                  </a:lnTo>
                  <a:lnTo>
                    <a:pt x="191" y="85"/>
                  </a:lnTo>
                  <a:lnTo>
                    <a:pt x="234" y="64"/>
                  </a:lnTo>
                  <a:lnTo>
                    <a:pt x="287" y="49"/>
                  </a:lnTo>
                  <a:lnTo>
                    <a:pt x="340" y="38"/>
                  </a:lnTo>
                  <a:lnTo>
                    <a:pt x="340" y="303"/>
                  </a:lnTo>
                  <a:close/>
                  <a:moveTo>
                    <a:pt x="377" y="38"/>
                  </a:moveTo>
                  <a:lnTo>
                    <a:pt x="377" y="38"/>
                  </a:lnTo>
                  <a:lnTo>
                    <a:pt x="430" y="49"/>
                  </a:lnTo>
                  <a:lnTo>
                    <a:pt x="483" y="64"/>
                  </a:lnTo>
                  <a:lnTo>
                    <a:pt x="526" y="85"/>
                  </a:lnTo>
                  <a:lnTo>
                    <a:pt x="568" y="117"/>
                  </a:lnTo>
                  <a:lnTo>
                    <a:pt x="377" y="309"/>
                  </a:lnTo>
                  <a:lnTo>
                    <a:pt x="377" y="38"/>
                  </a:lnTo>
                  <a:close/>
                  <a:moveTo>
                    <a:pt x="361" y="0"/>
                  </a:moveTo>
                  <a:lnTo>
                    <a:pt x="361" y="0"/>
                  </a:lnTo>
                  <a:lnTo>
                    <a:pt x="324" y="0"/>
                  </a:lnTo>
                  <a:lnTo>
                    <a:pt x="287" y="6"/>
                  </a:lnTo>
                  <a:lnTo>
                    <a:pt x="255" y="17"/>
                  </a:lnTo>
                  <a:lnTo>
                    <a:pt x="218" y="27"/>
                  </a:lnTo>
                  <a:lnTo>
                    <a:pt x="186" y="43"/>
                  </a:lnTo>
                  <a:lnTo>
                    <a:pt x="159" y="59"/>
                  </a:lnTo>
                  <a:lnTo>
                    <a:pt x="133" y="80"/>
                  </a:lnTo>
                  <a:lnTo>
                    <a:pt x="106" y="101"/>
                  </a:lnTo>
                  <a:lnTo>
                    <a:pt x="85" y="128"/>
                  </a:lnTo>
                  <a:lnTo>
                    <a:pt x="64" y="154"/>
                  </a:lnTo>
                  <a:lnTo>
                    <a:pt x="43" y="186"/>
                  </a:lnTo>
                  <a:lnTo>
                    <a:pt x="27" y="218"/>
                  </a:lnTo>
                  <a:lnTo>
                    <a:pt x="16" y="250"/>
                  </a:lnTo>
                  <a:lnTo>
                    <a:pt x="5" y="287"/>
                  </a:lnTo>
                  <a:lnTo>
                    <a:pt x="0" y="319"/>
                  </a:lnTo>
                  <a:lnTo>
                    <a:pt x="0" y="356"/>
                  </a:lnTo>
                  <a:lnTo>
                    <a:pt x="0" y="356"/>
                  </a:lnTo>
                  <a:lnTo>
                    <a:pt x="0" y="393"/>
                  </a:lnTo>
                  <a:lnTo>
                    <a:pt x="5" y="431"/>
                  </a:lnTo>
                  <a:lnTo>
                    <a:pt x="16" y="463"/>
                  </a:lnTo>
                  <a:lnTo>
                    <a:pt x="27" y="494"/>
                  </a:lnTo>
                  <a:lnTo>
                    <a:pt x="43" y="526"/>
                  </a:lnTo>
                  <a:lnTo>
                    <a:pt x="64" y="558"/>
                  </a:lnTo>
                  <a:lnTo>
                    <a:pt x="85" y="585"/>
                  </a:lnTo>
                  <a:lnTo>
                    <a:pt x="106" y="611"/>
                  </a:lnTo>
                  <a:lnTo>
                    <a:pt x="133" y="632"/>
                  </a:lnTo>
                  <a:lnTo>
                    <a:pt x="159" y="653"/>
                  </a:lnTo>
                  <a:lnTo>
                    <a:pt x="186" y="675"/>
                  </a:lnTo>
                  <a:lnTo>
                    <a:pt x="218" y="685"/>
                  </a:lnTo>
                  <a:lnTo>
                    <a:pt x="255" y="701"/>
                  </a:lnTo>
                  <a:lnTo>
                    <a:pt x="287" y="707"/>
                  </a:lnTo>
                  <a:lnTo>
                    <a:pt x="324" y="712"/>
                  </a:lnTo>
                  <a:lnTo>
                    <a:pt x="361" y="717"/>
                  </a:lnTo>
                  <a:lnTo>
                    <a:pt x="361" y="717"/>
                  </a:lnTo>
                  <a:lnTo>
                    <a:pt x="398" y="712"/>
                  </a:lnTo>
                  <a:lnTo>
                    <a:pt x="430" y="707"/>
                  </a:lnTo>
                  <a:lnTo>
                    <a:pt x="467" y="701"/>
                  </a:lnTo>
                  <a:lnTo>
                    <a:pt x="499" y="685"/>
                  </a:lnTo>
                  <a:lnTo>
                    <a:pt x="531" y="675"/>
                  </a:lnTo>
                  <a:lnTo>
                    <a:pt x="558" y="653"/>
                  </a:lnTo>
                  <a:lnTo>
                    <a:pt x="590" y="632"/>
                  </a:lnTo>
                  <a:lnTo>
                    <a:pt x="611" y="611"/>
                  </a:lnTo>
                  <a:lnTo>
                    <a:pt x="637" y="585"/>
                  </a:lnTo>
                  <a:lnTo>
                    <a:pt x="658" y="558"/>
                  </a:lnTo>
                  <a:lnTo>
                    <a:pt x="675" y="526"/>
                  </a:lnTo>
                  <a:lnTo>
                    <a:pt x="690" y="494"/>
                  </a:lnTo>
                  <a:lnTo>
                    <a:pt x="701" y="463"/>
                  </a:lnTo>
                  <a:lnTo>
                    <a:pt x="712" y="431"/>
                  </a:lnTo>
                  <a:lnTo>
                    <a:pt x="717" y="393"/>
                  </a:lnTo>
                  <a:lnTo>
                    <a:pt x="717" y="356"/>
                  </a:lnTo>
                  <a:lnTo>
                    <a:pt x="717" y="356"/>
                  </a:lnTo>
                  <a:lnTo>
                    <a:pt x="717" y="319"/>
                  </a:lnTo>
                  <a:lnTo>
                    <a:pt x="712" y="287"/>
                  </a:lnTo>
                  <a:lnTo>
                    <a:pt x="701" y="250"/>
                  </a:lnTo>
                  <a:lnTo>
                    <a:pt x="690" y="218"/>
                  </a:lnTo>
                  <a:lnTo>
                    <a:pt x="675" y="186"/>
                  </a:lnTo>
                  <a:lnTo>
                    <a:pt x="658" y="154"/>
                  </a:lnTo>
                  <a:lnTo>
                    <a:pt x="637" y="128"/>
                  </a:lnTo>
                  <a:lnTo>
                    <a:pt x="611" y="101"/>
                  </a:lnTo>
                  <a:lnTo>
                    <a:pt x="590" y="80"/>
                  </a:lnTo>
                  <a:lnTo>
                    <a:pt x="558" y="59"/>
                  </a:lnTo>
                  <a:lnTo>
                    <a:pt x="531" y="43"/>
                  </a:lnTo>
                  <a:lnTo>
                    <a:pt x="499" y="27"/>
                  </a:lnTo>
                  <a:lnTo>
                    <a:pt x="467" y="17"/>
                  </a:lnTo>
                  <a:lnTo>
                    <a:pt x="430" y="6"/>
                  </a:lnTo>
                  <a:lnTo>
                    <a:pt x="398" y="0"/>
                  </a:lnTo>
                  <a:lnTo>
                    <a:pt x="361" y="0"/>
                  </a:lnTo>
                  <a:close/>
                </a:path>
              </a:pathLst>
            </a:custGeom>
            <a:solidFill>
              <a:schemeClr val="bg1"/>
            </a:solidFill>
            <a:ln w="9525">
              <a:noFill/>
            </a:ln>
          </p:spPr>
          <p:txBody>
            <a:bodyPr/>
            <a:p>
              <a:endParaRPr lang="zh-CN" altLang="en-US"/>
            </a:p>
          </p:txBody>
        </p:sp>
        <p:sp>
          <p:nvSpPr>
            <p:cNvPr id="10244" name="Freeform 538"/>
            <p:cNvSpPr/>
            <p:nvPr>
              <p:custDataLst>
                <p:tags r:id="rId3"/>
              </p:custDataLst>
            </p:nvPr>
          </p:nvSpPr>
          <p:spPr>
            <a:xfrm>
              <a:off x="1183469" y="3515244"/>
              <a:ext cx="13120" cy="10496"/>
            </a:xfrm>
            <a:custGeom>
              <a:avLst/>
              <a:gdLst/>
              <a:ahLst/>
              <a:cxnLst>
                <a:cxn ang="0">
                  <a:pos x="0" y="0"/>
                </a:cxn>
                <a:cxn ang="0">
                  <a:pos x="12821" y="0"/>
                </a:cxn>
                <a:cxn ang="0">
                  <a:pos x="12821" y="10212"/>
                </a:cxn>
                <a:cxn ang="0">
                  <a:pos x="0" y="10212"/>
                </a:cxn>
                <a:cxn ang="0">
                  <a:pos x="0" y="0"/>
                </a:cxn>
              </a:cxnLst>
              <a:pathLst>
                <a:path w="44" h="37">
                  <a:moveTo>
                    <a:pt x="0" y="0"/>
                  </a:moveTo>
                  <a:lnTo>
                    <a:pt x="43" y="0"/>
                  </a:lnTo>
                  <a:lnTo>
                    <a:pt x="43" y="36"/>
                  </a:lnTo>
                  <a:lnTo>
                    <a:pt x="0" y="36"/>
                  </a:lnTo>
                  <a:lnTo>
                    <a:pt x="0" y="0"/>
                  </a:lnTo>
                </a:path>
              </a:pathLst>
            </a:custGeom>
            <a:solidFill>
              <a:schemeClr val="bg1"/>
            </a:solidFill>
            <a:ln w="9525">
              <a:noFill/>
            </a:ln>
          </p:spPr>
          <p:txBody>
            <a:bodyPr/>
            <a:p>
              <a:endParaRPr lang="zh-CN" altLang="en-US"/>
            </a:p>
          </p:txBody>
        </p:sp>
        <p:sp>
          <p:nvSpPr>
            <p:cNvPr id="10245" name="Freeform 539"/>
            <p:cNvSpPr/>
            <p:nvPr>
              <p:custDataLst>
                <p:tags r:id="rId4"/>
              </p:custDataLst>
            </p:nvPr>
          </p:nvSpPr>
          <p:spPr>
            <a:xfrm>
              <a:off x="1272683" y="3601835"/>
              <a:ext cx="11807" cy="13120"/>
            </a:xfrm>
            <a:custGeom>
              <a:avLst/>
              <a:gdLst/>
              <a:ahLst/>
              <a:cxnLst>
                <a:cxn ang="0">
                  <a:pos x="0" y="0"/>
                </a:cxn>
                <a:cxn ang="0">
                  <a:pos x="11496" y="0"/>
                </a:cxn>
                <a:cxn ang="0">
                  <a:pos x="11496" y="12821"/>
                </a:cxn>
                <a:cxn ang="0">
                  <a:pos x="0" y="12821"/>
                </a:cxn>
                <a:cxn ang="0">
                  <a:pos x="0" y="0"/>
                </a:cxn>
              </a:cxnLst>
              <a:pathLst>
                <a:path w="38" h="44">
                  <a:moveTo>
                    <a:pt x="0" y="0"/>
                  </a:moveTo>
                  <a:lnTo>
                    <a:pt x="37" y="0"/>
                  </a:lnTo>
                  <a:lnTo>
                    <a:pt x="37" y="43"/>
                  </a:lnTo>
                  <a:lnTo>
                    <a:pt x="0" y="43"/>
                  </a:lnTo>
                  <a:lnTo>
                    <a:pt x="0" y="0"/>
                  </a:lnTo>
                </a:path>
              </a:pathLst>
            </a:custGeom>
            <a:solidFill>
              <a:schemeClr val="bg1"/>
            </a:solidFill>
            <a:ln w="9525">
              <a:noFill/>
            </a:ln>
          </p:spPr>
          <p:txBody>
            <a:bodyPr/>
            <a:p>
              <a:endParaRPr lang="zh-CN" altLang="en-US"/>
            </a:p>
          </p:txBody>
        </p:sp>
        <p:sp>
          <p:nvSpPr>
            <p:cNvPr id="10246" name="Freeform 540"/>
            <p:cNvSpPr/>
            <p:nvPr>
              <p:custDataLst>
                <p:tags r:id="rId5"/>
              </p:custDataLst>
            </p:nvPr>
          </p:nvSpPr>
          <p:spPr>
            <a:xfrm>
              <a:off x="1314667" y="3515244"/>
              <a:ext cx="14431" cy="10496"/>
            </a:xfrm>
            <a:custGeom>
              <a:avLst/>
              <a:gdLst/>
              <a:ahLst/>
              <a:cxnLst>
                <a:cxn ang="0">
                  <a:pos x="0" y="0"/>
                </a:cxn>
                <a:cxn ang="0">
                  <a:pos x="14136" y="0"/>
                </a:cxn>
                <a:cxn ang="0">
                  <a:pos x="14136" y="10212"/>
                </a:cxn>
                <a:cxn ang="0">
                  <a:pos x="0" y="10212"/>
                </a:cxn>
                <a:cxn ang="0">
                  <a:pos x="0" y="0"/>
                </a:cxn>
              </a:cxnLst>
              <a:pathLst>
                <a:path w="49" h="37">
                  <a:moveTo>
                    <a:pt x="0" y="0"/>
                  </a:moveTo>
                  <a:lnTo>
                    <a:pt x="48" y="0"/>
                  </a:lnTo>
                  <a:lnTo>
                    <a:pt x="48" y="36"/>
                  </a:lnTo>
                  <a:lnTo>
                    <a:pt x="0" y="36"/>
                  </a:lnTo>
                  <a:lnTo>
                    <a:pt x="0" y="0"/>
                  </a:lnTo>
                </a:path>
              </a:pathLst>
            </a:custGeom>
            <a:solidFill>
              <a:schemeClr val="bg1"/>
            </a:solidFill>
            <a:ln w="9525">
              <a:noFill/>
            </a:ln>
          </p:spPr>
          <p:txBody>
            <a:bodyPr/>
            <a:p>
              <a:endParaRPr lang="zh-CN" altLang="en-US"/>
            </a:p>
          </p:txBody>
        </p:sp>
        <p:sp>
          <p:nvSpPr>
            <p:cNvPr id="10247" name="Freeform 541"/>
            <p:cNvSpPr/>
            <p:nvPr>
              <p:custDataLst>
                <p:tags r:id="rId6"/>
              </p:custDataLst>
            </p:nvPr>
          </p:nvSpPr>
          <p:spPr>
            <a:xfrm>
              <a:off x="1127053" y="3268591"/>
              <a:ext cx="377851" cy="402779"/>
            </a:xfrm>
            <a:custGeom>
              <a:avLst/>
              <a:gdLst/>
              <a:ahLst/>
              <a:cxnLst>
                <a:cxn ang="0">
                  <a:pos x="311451" y="342436"/>
                </a:cxn>
                <a:cxn ang="0">
                  <a:pos x="285844" y="364433"/>
                </a:cxn>
                <a:cxn ang="0">
                  <a:pos x="282867" y="381971"/>
                </a:cxn>
                <a:cxn ang="0">
                  <a:pos x="263810" y="377215"/>
                </a:cxn>
                <a:cxn ang="0">
                  <a:pos x="240288" y="388213"/>
                </a:cxn>
                <a:cxn ang="0">
                  <a:pos x="232248" y="375728"/>
                </a:cxn>
                <a:cxn ang="0">
                  <a:pos x="222720" y="354921"/>
                </a:cxn>
                <a:cxn ang="0">
                  <a:pos x="243265" y="320439"/>
                </a:cxn>
                <a:cxn ang="0">
                  <a:pos x="251007" y="276148"/>
                </a:cxn>
                <a:cxn ang="0">
                  <a:pos x="241776" y="227399"/>
                </a:cxn>
                <a:cxn ang="0">
                  <a:pos x="225995" y="202132"/>
                </a:cxn>
                <a:cxn ang="0">
                  <a:pos x="206939" y="157841"/>
                </a:cxn>
                <a:cxn ang="0">
                  <a:pos x="154832" y="154572"/>
                </a:cxn>
                <a:cxn ang="0">
                  <a:pos x="202175" y="101066"/>
                </a:cxn>
                <a:cxn ang="0">
                  <a:pos x="197411" y="66287"/>
                </a:cxn>
                <a:cxn ang="0">
                  <a:pos x="228973" y="37751"/>
                </a:cxn>
                <a:cxn ang="0">
                  <a:pos x="232248" y="25266"/>
                </a:cxn>
                <a:cxn ang="0">
                  <a:pos x="251007" y="12781"/>
                </a:cxn>
                <a:cxn ang="0">
                  <a:pos x="270063" y="12781"/>
                </a:cxn>
                <a:cxn ang="0">
                  <a:pos x="282867" y="26752"/>
                </a:cxn>
                <a:cxn ang="0">
                  <a:pos x="295372" y="49046"/>
                </a:cxn>
                <a:cxn ang="0">
                  <a:pos x="345991" y="107308"/>
                </a:cxn>
                <a:cxn ang="0">
                  <a:pos x="365047" y="200349"/>
                </a:cxn>
                <a:cxn ang="0">
                  <a:pos x="363558" y="227399"/>
                </a:cxn>
                <a:cxn ang="0">
                  <a:pos x="345991" y="295173"/>
                </a:cxn>
                <a:cxn ang="0">
                  <a:pos x="91410" y="385241"/>
                </a:cxn>
                <a:cxn ang="0">
                  <a:pos x="45854" y="356704"/>
                </a:cxn>
                <a:cxn ang="0">
                  <a:pos x="17269" y="309144"/>
                </a:cxn>
                <a:cxn ang="0">
                  <a:pos x="12505" y="265150"/>
                </a:cxn>
                <a:cxn ang="0">
                  <a:pos x="31562" y="213131"/>
                </a:cxn>
                <a:cxn ang="0">
                  <a:pos x="71163" y="176568"/>
                </a:cxn>
                <a:cxn ang="0">
                  <a:pos x="126248" y="162597"/>
                </a:cxn>
                <a:cxn ang="0">
                  <a:pos x="170613" y="172109"/>
                </a:cxn>
                <a:cxn ang="0">
                  <a:pos x="213192" y="205105"/>
                </a:cxn>
                <a:cxn ang="0">
                  <a:pos x="237012" y="254152"/>
                </a:cxn>
                <a:cxn ang="0">
                  <a:pos x="237012" y="299929"/>
                </a:cxn>
                <a:cxn ang="0">
                  <a:pos x="213192" y="348678"/>
                </a:cxn>
                <a:cxn ang="0">
                  <a:pos x="170613" y="380484"/>
                </a:cxn>
                <a:cxn ang="0">
                  <a:pos x="357008" y="101066"/>
                </a:cxn>
                <a:cxn ang="0">
                  <a:pos x="301923" y="37751"/>
                </a:cxn>
                <a:cxn ang="0">
                  <a:pos x="295372" y="25266"/>
                </a:cxn>
                <a:cxn ang="0">
                  <a:pos x="274827" y="0"/>
                </a:cxn>
                <a:cxn ang="0">
                  <a:pos x="235226" y="1486"/>
                </a:cxn>
                <a:cxn ang="0">
                  <a:pos x="219743" y="26752"/>
                </a:cxn>
                <a:cxn ang="0">
                  <a:pos x="200686" y="45777"/>
                </a:cxn>
                <a:cxn ang="0">
                  <a:pos x="153046" y="115037"/>
                </a:cxn>
                <a:cxn ang="0">
                  <a:pos x="126248" y="151599"/>
                </a:cxn>
                <a:cxn ang="0">
                  <a:pos x="66101" y="165867"/>
                </a:cxn>
                <a:cxn ang="0">
                  <a:pos x="22033" y="206888"/>
                </a:cxn>
                <a:cxn ang="0">
                  <a:pos x="1488" y="263664"/>
                </a:cxn>
                <a:cxn ang="0">
                  <a:pos x="6252" y="314197"/>
                </a:cxn>
                <a:cxn ang="0">
                  <a:pos x="36326" y="364433"/>
                </a:cxn>
                <a:cxn ang="0">
                  <a:pos x="88433" y="396239"/>
                </a:cxn>
                <a:cxn ang="0">
                  <a:pos x="139051" y="400698"/>
                </a:cxn>
                <a:cxn ang="0">
                  <a:pos x="195922" y="380484"/>
                </a:cxn>
                <a:cxn ang="0">
                  <a:pos x="219743" y="375728"/>
                </a:cxn>
                <a:cxn ang="0">
                  <a:pos x="227484" y="394455"/>
                </a:cxn>
                <a:cxn ang="0">
                  <a:pos x="270063" y="402481"/>
                </a:cxn>
                <a:cxn ang="0">
                  <a:pos x="295372" y="381971"/>
                </a:cxn>
                <a:cxn ang="0">
                  <a:pos x="301923" y="364433"/>
                </a:cxn>
                <a:cxn ang="0">
                  <a:pos x="345991" y="320439"/>
                </a:cxn>
                <a:cxn ang="0">
                  <a:pos x="376064" y="227399"/>
                </a:cxn>
                <a:cxn ang="0">
                  <a:pos x="365047" y="124549"/>
                </a:cxn>
              </a:cxnLst>
              <a:pathLst>
                <a:path w="1269" h="1355">
                  <a:moveTo>
                    <a:pt x="1162" y="993"/>
                  </a:moveTo>
                  <a:lnTo>
                    <a:pt x="1162" y="993"/>
                  </a:lnTo>
                  <a:lnTo>
                    <a:pt x="1125" y="1051"/>
                  </a:lnTo>
                  <a:lnTo>
                    <a:pt x="1088" y="1104"/>
                  </a:lnTo>
                  <a:lnTo>
                    <a:pt x="1046" y="1152"/>
                  </a:lnTo>
                  <a:lnTo>
                    <a:pt x="1003" y="1184"/>
                  </a:lnTo>
                  <a:lnTo>
                    <a:pt x="865" y="1184"/>
                  </a:lnTo>
                  <a:lnTo>
                    <a:pt x="865" y="1226"/>
                  </a:lnTo>
                  <a:lnTo>
                    <a:pt x="960" y="1226"/>
                  </a:lnTo>
                  <a:lnTo>
                    <a:pt x="960" y="1226"/>
                  </a:lnTo>
                  <a:lnTo>
                    <a:pt x="955" y="1243"/>
                  </a:lnTo>
                  <a:lnTo>
                    <a:pt x="950" y="1264"/>
                  </a:lnTo>
                  <a:lnTo>
                    <a:pt x="950" y="1269"/>
                  </a:lnTo>
                  <a:lnTo>
                    <a:pt x="950" y="1269"/>
                  </a:lnTo>
                  <a:lnTo>
                    <a:pt x="950" y="1285"/>
                  </a:lnTo>
                  <a:lnTo>
                    <a:pt x="939" y="1296"/>
                  </a:lnTo>
                  <a:lnTo>
                    <a:pt x="923" y="1306"/>
                  </a:lnTo>
                  <a:lnTo>
                    <a:pt x="907" y="1311"/>
                  </a:lnTo>
                  <a:lnTo>
                    <a:pt x="886" y="1311"/>
                  </a:lnTo>
                  <a:lnTo>
                    <a:pt x="886" y="1269"/>
                  </a:lnTo>
                  <a:lnTo>
                    <a:pt x="843" y="1269"/>
                  </a:lnTo>
                  <a:lnTo>
                    <a:pt x="843" y="1311"/>
                  </a:lnTo>
                  <a:lnTo>
                    <a:pt x="822" y="1311"/>
                  </a:lnTo>
                  <a:lnTo>
                    <a:pt x="822" y="1311"/>
                  </a:lnTo>
                  <a:lnTo>
                    <a:pt x="807" y="1306"/>
                  </a:lnTo>
                  <a:lnTo>
                    <a:pt x="796" y="1296"/>
                  </a:lnTo>
                  <a:lnTo>
                    <a:pt x="785" y="1285"/>
                  </a:lnTo>
                  <a:lnTo>
                    <a:pt x="780" y="1269"/>
                  </a:lnTo>
                  <a:lnTo>
                    <a:pt x="780" y="1264"/>
                  </a:lnTo>
                  <a:lnTo>
                    <a:pt x="780" y="1264"/>
                  </a:lnTo>
                  <a:lnTo>
                    <a:pt x="780" y="1243"/>
                  </a:lnTo>
                  <a:lnTo>
                    <a:pt x="775" y="1226"/>
                  </a:lnTo>
                  <a:lnTo>
                    <a:pt x="764" y="1211"/>
                  </a:lnTo>
                  <a:lnTo>
                    <a:pt x="748" y="1194"/>
                  </a:lnTo>
                  <a:lnTo>
                    <a:pt x="748" y="1194"/>
                  </a:lnTo>
                  <a:lnTo>
                    <a:pt x="775" y="1163"/>
                  </a:lnTo>
                  <a:lnTo>
                    <a:pt x="796" y="1120"/>
                  </a:lnTo>
                  <a:lnTo>
                    <a:pt x="843" y="1120"/>
                  </a:lnTo>
                  <a:lnTo>
                    <a:pt x="843" y="1078"/>
                  </a:lnTo>
                  <a:lnTo>
                    <a:pt x="817" y="1078"/>
                  </a:lnTo>
                  <a:lnTo>
                    <a:pt x="817" y="1078"/>
                  </a:lnTo>
                  <a:lnTo>
                    <a:pt x="828" y="1046"/>
                  </a:lnTo>
                  <a:lnTo>
                    <a:pt x="838" y="1009"/>
                  </a:lnTo>
                  <a:lnTo>
                    <a:pt x="843" y="972"/>
                  </a:lnTo>
                  <a:lnTo>
                    <a:pt x="843" y="929"/>
                  </a:lnTo>
                  <a:lnTo>
                    <a:pt x="843" y="929"/>
                  </a:lnTo>
                  <a:lnTo>
                    <a:pt x="843" y="887"/>
                  </a:lnTo>
                  <a:lnTo>
                    <a:pt x="833" y="844"/>
                  </a:lnTo>
                  <a:lnTo>
                    <a:pt x="822" y="801"/>
                  </a:lnTo>
                  <a:lnTo>
                    <a:pt x="812" y="765"/>
                  </a:lnTo>
                  <a:lnTo>
                    <a:pt x="865" y="765"/>
                  </a:lnTo>
                  <a:lnTo>
                    <a:pt x="865" y="722"/>
                  </a:lnTo>
                  <a:lnTo>
                    <a:pt x="790" y="722"/>
                  </a:lnTo>
                  <a:lnTo>
                    <a:pt x="790" y="722"/>
                  </a:lnTo>
                  <a:lnTo>
                    <a:pt x="759" y="680"/>
                  </a:lnTo>
                  <a:lnTo>
                    <a:pt x="727" y="637"/>
                  </a:lnTo>
                  <a:lnTo>
                    <a:pt x="690" y="600"/>
                  </a:lnTo>
                  <a:lnTo>
                    <a:pt x="647" y="573"/>
                  </a:lnTo>
                  <a:lnTo>
                    <a:pt x="695" y="573"/>
                  </a:lnTo>
                  <a:lnTo>
                    <a:pt x="695" y="531"/>
                  </a:lnTo>
                  <a:lnTo>
                    <a:pt x="562" y="531"/>
                  </a:lnTo>
                  <a:lnTo>
                    <a:pt x="562" y="531"/>
                  </a:lnTo>
                  <a:lnTo>
                    <a:pt x="562" y="531"/>
                  </a:lnTo>
                  <a:lnTo>
                    <a:pt x="520" y="520"/>
                  </a:lnTo>
                  <a:lnTo>
                    <a:pt x="520" y="520"/>
                  </a:lnTo>
                  <a:lnTo>
                    <a:pt x="530" y="472"/>
                  </a:lnTo>
                  <a:lnTo>
                    <a:pt x="546" y="425"/>
                  </a:lnTo>
                  <a:lnTo>
                    <a:pt x="562" y="382"/>
                  </a:lnTo>
                  <a:lnTo>
                    <a:pt x="583" y="340"/>
                  </a:lnTo>
                  <a:lnTo>
                    <a:pt x="679" y="340"/>
                  </a:lnTo>
                  <a:lnTo>
                    <a:pt x="679" y="297"/>
                  </a:lnTo>
                  <a:lnTo>
                    <a:pt x="605" y="297"/>
                  </a:lnTo>
                  <a:lnTo>
                    <a:pt x="605" y="297"/>
                  </a:lnTo>
                  <a:lnTo>
                    <a:pt x="631" y="260"/>
                  </a:lnTo>
                  <a:lnTo>
                    <a:pt x="663" y="223"/>
                  </a:lnTo>
                  <a:lnTo>
                    <a:pt x="695" y="197"/>
                  </a:lnTo>
                  <a:lnTo>
                    <a:pt x="727" y="170"/>
                  </a:lnTo>
                  <a:lnTo>
                    <a:pt x="865" y="170"/>
                  </a:lnTo>
                  <a:lnTo>
                    <a:pt x="865" y="127"/>
                  </a:lnTo>
                  <a:lnTo>
                    <a:pt x="769" y="127"/>
                  </a:lnTo>
                  <a:lnTo>
                    <a:pt x="769" y="127"/>
                  </a:lnTo>
                  <a:lnTo>
                    <a:pt x="780" y="106"/>
                  </a:lnTo>
                  <a:lnTo>
                    <a:pt x="780" y="90"/>
                  </a:lnTo>
                  <a:lnTo>
                    <a:pt x="780" y="85"/>
                  </a:lnTo>
                  <a:lnTo>
                    <a:pt x="780" y="85"/>
                  </a:lnTo>
                  <a:lnTo>
                    <a:pt x="785" y="69"/>
                  </a:lnTo>
                  <a:lnTo>
                    <a:pt x="796" y="53"/>
                  </a:lnTo>
                  <a:lnTo>
                    <a:pt x="807" y="43"/>
                  </a:lnTo>
                  <a:lnTo>
                    <a:pt x="822" y="43"/>
                  </a:lnTo>
                  <a:lnTo>
                    <a:pt x="843" y="43"/>
                  </a:lnTo>
                  <a:lnTo>
                    <a:pt x="843" y="85"/>
                  </a:lnTo>
                  <a:lnTo>
                    <a:pt x="886" y="85"/>
                  </a:lnTo>
                  <a:lnTo>
                    <a:pt x="886" y="43"/>
                  </a:lnTo>
                  <a:lnTo>
                    <a:pt x="907" y="43"/>
                  </a:lnTo>
                  <a:lnTo>
                    <a:pt x="907" y="43"/>
                  </a:lnTo>
                  <a:lnTo>
                    <a:pt x="923" y="43"/>
                  </a:lnTo>
                  <a:lnTo>
                    <a:pt x="939" y="53"/>
                  </a:lnTo>
                  <a:lnTo>
                    <a:pt x="950" y="69"/>
                  </a:lnTo>
                  <a:lnTo>
                    <a:pt x="950" y="85"/>
                  </a:lnTo>
                  <a:lnTo>
                    <a:pt x="950" y="90"/>
                  </a:lnTo>
                  <a:lnTo>
                    <a:pt x="950" y="90"/>
                  </a:lnTo>
                  <a:lnTo>
                    <a:pt x="955" y="112"/>
                  </a:lnTo>
                  <a:lnTo>
                    <a:pt x="960" y="133"/>
                  </a:lnTo>
                  <a:lnTo>
                    <a:pt x="976" y="149"/>
                  </a:lnTo>
                  <a:lnTo>
                    <a:pt x="992" y="165"/>
                  </a:lnTo>
                  <a:lnTo>
                    <a:pt x="992" y="165"/>
                  </a:lnTo>
                  <a:lnTo>
                    <a:pt x="1046" y="197"/>
                  </a:lnTo>
                  <a:lnTo>
                    <a:pt x="1088" y="244"/>
                  </a:lnTo>
                  <a:lnTo>
                    <a:pt x="1125" y="297"/>
                  </a:lnTo>
                  <a:lnTo>
                    <a:pt x="1162" y="361"/>
                  </a:lnTo>
                  <a:lnTo>
                    <a:pt x="1162" y="361"/>
                  </a:lnTo>
                  <a:lnTo>
                    <a:pt x="1189" y="430"/>
                  </a:lnTo>
                  <a:lnTo>
                    <a:pt x="1210" y="510"/>
                  </a:lnTo>
                  <a:lnTo>
                    <a:pt x="1221" y="590"/>
                  </a:lnTo>
                  <a:lnTo>
                    <a:pt x="1226" y="674"/>
                  </a:lnTo>
                  <a:lnTo>
                    <a:pt x="1226" y="674"/>
                  </a:lnTo>
                  <a:lnTo>
                    <a:pt x="1226" y="722"/>
                  </a:lnTo>
                  <a:lnTo>
                    <a:pt x="1162" y="722"/>
                  </a:lnTo>
                  <a:lnTo>
                    <a:pt x="1162" y="765"/>
                  </a:lnTo>
                  <a:lnTo>
                    <a:pt x="1221" y="765"/>
                  </a:lnTo>
                  <a:lnTo>
                    <a:pt x="1221" y="765"/>
                  </a:lnTo>
                  <a:lnTo>
                    <a:pt x="1215" y="823"/>
                  </a:lnTo>
                  <a:lnTo>
                    <a:pt x="1199" y="882"/>
                  </a:lnTo>
                  <a:lnTo>
                    <a:pt x="1183" y="940"/>
                  </a:lnTo>
                  <a:lnTo>
                    <a:pt x="1162" y="993"/>
                  </a:lnTo>
                  <a:close/>
                  <a:moveTo>
                    <a:pt x="424" y="1311"/>
                  </a:moveTo>
                  <a:lnTo>
                    <a:pt x="424" y="1311"/>
                  </a:lnTo>
                  <a:lnTo>
                    <a:pt x="382" y="1306"/>
                  </a:lnTo>
                  <a:lnTo>
                    <a:pt x="345" y="1301"/>
                  </a:lnTo>
                  <a:lnTo>
                    <a:pt x="307" y="1296"/>
                  </a:lnTo>
                  <a:lnTo>
                    <a:pt x="275" y="1280"/>
                  </a:lnTo>
                  <a:lnTo>
                    <a:pt x="239" y="1264"/>
                  </a:lnTo>
                  <a:lnTo>
                    <a:pt x="212" y="1248"/>
                  </a:lnTo>
                  <a:lnTo>
                    <a:pt x="180" y="1221"/>
                  </a:lnTo>
                  <a:lnTo>
                    <a:pt x="154" y="1200"/>
                  </a:lnTo>
                  <a:lnTo>
                    <a:pt x="127" y="1173"/>
                  </a:lnTo>
                  <a:lnTo>
                    <a:pt x="106" y="1141"/>
                  </a:lnTo>
                  <a:lnTo>
                    <a:pt x="90" y="1110"/>
                  </a:lnTo>
                  <a:lnTo>
                    <a:pt x="74" y="1078"/>
                  </a:lnTo>
                  <a:lnTo>
                    <a:pt x="58" y="1040"/>
                  </a:lnTo>
                  <a:lnTo>
                    <a:pt x="47" y="1009"/>
                  </a:lnTo>
                  <a:lnTo>
                    <a:pt x="42" y="966"/>
                  </a:lnTo>
                  <a:lnTo>
                    <a:pt x="42" y="929"/>
                  </a:lnTo>
                  <a:lnTo>
                    <a:pt x="42" y="929"/>
                  </a:lnTo>
                  <a:lnTo>
                    <a:pt x="42" y="892"/>
                  </a:lnTo>
                  <a:lnTo>
                    <a:pt x="47" y="855"/>
                  </a:lnTo>
                  <a:lnTo>
                    <a:pt x="58" y="818"/>
                  </a:lnTo>
                  <a:lnTo>
                    <a:pt x="74" y="780"/>
                  </a:lnTo>
                  <a:lnTo>
                    <a:pt x="90" y="749"/>
                  </a:lnTo>
                  <a:lnTo>
                    <a:pt x="106" y="717"/>
                  </a:lnTo>
                  <a:lnTo>
                    <a:pt x="127" y="690"/>
                  </a:lnTo>
                  <a:lnTo>
                    <a:pt x="154" y="658"/>
                  </a:lnTo>
                  <a:lnTo>
                    <a:pt x="180" y="637"/>
                  </a:lnTo>
                  <a:lnTo>
                    <a:pt x="212" y="616"/>
                  </a:lnTo>
                  <a:lnTo>
                    <a:pt x="239" y="594"/>
                  </a:lnTo>
                  <a:lnTo>
                    <a:pt x="275" y="579"/>
                  </a:lnTo>
                  <a:lnTo>
                    <a:pt x="307" y="568"/>
                  </a:lnTo>
                  <a:lnTo>
                    <a:pt x="345" y="558"/>
                  </a:lnTo>
                  <a:lnTo>
                    <a:pt x="382" y="552"/>
                  </a:lnTo>
                  <a:lnTo>
                    <a:pt x="424" y="547"/>
                  </a:lnTo>
                  <a:lnTo>
                    <a:pt x="424" y="547"/>
                  </a:lnTo>
                  <a:lnTo>
                    <a:pt x="461" y="552"/>
                  </a:lnTo>
                  <a:lnTo>
                    <a:pt x="499" y="558"/>
                  </a:lnTo>
                  <a:lnTo>
                    <a:pt x="536" y="568"/>
                  </a:lnTo>
                  <a:lnTo>
                    <a:pt x="573" y="579"/>
                  </a:lnTo>
                  <a:lnTo>
                    <a:pt x="605" y="594"/>
                  </a:lnTo>
                  <a:lnTo>
                    <a:pt x="636" y="616"/>
                  </a:lnTo>
                  <a:lnTo>
                    <a:pt x="663" y="637"/>
                  </a:lnTo>
                  <a:lnTo>
                    <a:pt x="690" y="658"/>
                  </a:lnTo>
                  <a:lnTo>
                    <a:pt x="716" y="690"/>
                  </a:lnTo>
                  <a:lnTo>
                    <a:pt x="738" y="717"/>
                  </a:lnTo>
                  <a:lnTo>
                    <a:pt x="759" y="749"/>
                  </a:lnTo>
                  <a:lnTo>
                    <a:pt x="775" y="780"/>
                  </a:lnTo>
                  <a:lnTo>
                    <a:pt x="785" y="818"/>
                  </a:lnTo>
                  <a:lnTo>
                    <a:pt x="796" y="855"/>
                  </a:lnTo>
                  <a:lnTo>
                    <a:pt x="801" y="892"/>
                  </a:lnTo>
                  <a:lnTo>
                    <a:pt x="801" y="929"/>
                  </a:lnTo>
                  <a:lnTo>
                    <a:pt x="801" y="929"/>
                  </a:lnTo>
                  <a:lnTo>
                    <a:pt x="801" y="966"/>
                  </a:lnTo>
                  <a:lnTo>
                    <a:pt x="796" y="1009"/>
                  </a:lnTo>
                  <a:lnTo>
                    <a:pt x="785" y="1040"/>
                  </a:lnTo>
                  <a:lnTo>
                    <a:pt x="775" y="1078"/>
                  </a:lnTo>
                  <a:lnTo>
                    <a:pt x="759" y="1110"/>
                  </a:lnTo>
                  <a:lnTo>
                    <a:pt x="738" y="1141"/>
                  </a:lnTo>
                  <a:lnTo>
                    <a:pt x="716" y="1173"/>
                  </a:lnTo>
                  <a:lnTo>
                    <a:pt x="690" y="1200"/>
                  </a:lnTo>
                  <a:lnTo>
                    <a:pt x="663" y="1221"/>
                  </a:lnTo>
                  <a:lnTo>
                    <a:pt x="636" y="1248"/>
                  </a:lnTo>
                  <a:lnTo>
                    <a:pt x="605" y="1264"/>
                  </a:lnTo>
                  <a:lnTo>
                    <a:pt x="573" y="1280"/>
                  </a:lnTo>
                  <a:lnTo>
                    <a:pt x="536" y="1296"/>
                  </a:lnTo>
                  <a:lnTo>
                    <a:pt x="499" y="1301"/>
                  </a:lnTo>
                  <a:lnTo>
                    <a:pt x="461" y="1306"/>
                  </a:lnTo>
                  <a:lnTo>
                    <a:pt x="424" y="1311"/>
                  </a:lnTo>
                  <a:close/>
                  <a:moveTo>
                    <a:pt x="1199" y="340"/>
                  </a:moveTo>
                  <a:lnTo>
                    <a:pt x="1199" y="340"/>
                  </a:lnTo>
                  <a:lnTo>
                    <a:pt x="1162" y="276"/>
                  </a:lnTo>
                  <a:lnTo>
                    <a:pt x="1120" y="212"/>
                  </a:lnTo>
                  <a:lnTo>
                    <a:pt x="1067" y="165"/>
                  </a:lnTo>
                  <a:lnTo>
                    <a:pt x="1014" y="127"/>
                  </a:lnTo>
                  <a:lnTo>
                    <a:pt x="1014" y="127"/>
                  </a:lnTo>
                  <a:lnTo>
                    <a:pt x="998" y="112"/>
                  </a:lnTo>
                  <a:lnTo>
                    <a:pt x="992" y="90"/>
                  </a:lnTo>
                  <a:lnTo>
                    <a:pt x="992" y="85"/>
                  </a:lnTo>
                  <a:lnTo>
                    <a:pt x="992" y="85"/>
                  </a:lnTo>
                  <a:lnTo>
                    <a:pt x="992" y="69"/>
                  </a:lnTo>
                  <a:lnTo>
                    <a:pt x="987" y="53"/>
                  </a:lnTo>
                  <a:lnTo>
                    <a:pt x="966" y="26"/>
                  </a:lnTo>
                  <a:lnTo>
                    <a:pt x="939" y="5"/>
                  </a:lnTo>
                  <a:lnTo>
                    <a:pt x="923" y="0"/>
                  </a:lnTo>
                  <a:lnTo>
                    <a:pt x="907" y="0"/>
                  </a:lnTo>
                  <a:lnTo>
                    <a:pt x="822" y="0"/>
                  </a:lnTo>
                  <a:lnTo>
                    <a:pt x="822" y="0"/>
                  </a:lnTo>
                  <a:lnTo>
                    <a:pt x="807" y="0"/>
                  </a:lnTo>
                  <a:lnTo>
                    <a:pt x="790" y="5"/>
                  </a:lnTo>
                  <a:lnTo>
                    <a:pt x="764" y="26"/>
                  </a:lnTo>
                  <a:lnTo>
                    <a:pt x="748" y="53"/>
                  </a:lnTo>
                  <a:lnTo>
                    <a:pt x="743" y="69"/>
                  </a:lnTo>
                  <a:lnTo>
                    <a:pt x="738" y="85"/>
                  </a:lnTo>
                  <a:lnTo>
                    <a:pt x="738" y="90"/>
                  </a:lnTo>
                  <a:lnTo>
                    <a:pt x="738" y="90"/>
                  </a:lnTo>
                  <a:lnTo>
                    <a:pt x="732" y="112"/>
                  </a:lnTo>
                  <a:lnTo>
                    <a:pt x="716" y="127"/>
                  </a:lnTo>
                  <a:lnTo>
                    <a:pt x="716" y="127"/>
                  </a:lnTo>
                  <a:lnTo>
                    <a:pt x="674" y="154"/>
                  </a:lnTo>
                  <a:lnTo>
                    <a:pt x="636" y="191"/>
                  </a:lnTo>
                  <a:lnTo>
                    <a:pt x="600" y="233"/>
                  </a:lnTo>
                  <a:lnTo>
                    <a:pt x="568" y="282"/>
                  </a:lnTo>
                  <a:lnTo>
                    <a:pt x="541" y="329"/>
                  </a:lnTo>
                  <a:lnTo>
                    <a:pt x="514" y="387"/>
                  </a:lnTo>
                  <a:lnTo>
                    <a:pt x="499" y="446"/>
                  </a:lnTo>
                  <a:lnTo>
                    <a:pt x="482" y="510"/>
                  </a:lnTo>
                  <a:lnTo>
                    <a:pt x="482" y="510"/>
                  </a:lnTo>
                  <a:lnTo>
                    <a:pt x="424" y="510"/>
                  </a:lnTo>
                  <a:lnTo>
                    <a:pt x="424" y="510"/>
                  </a:lnTo>
                  <a:lnTo>
                    <a:pt x="382" y="510"/>
                  </a:lnTo>
                  <a:lnTo>
                    <a:pt x="339" y="515"/>
                  </a:lnTo>
                  <a:lnTo>
                    <a:pt x="297" y="526"/>
                  </a:lnTo>
                  <a:lnTo>
                    <a:pt x="260" y="542"/>
                  </a:lnTo>
                  <a:lnTo>
                    <a:pt x="222" y="558"/>
                  </a:lnTo>
                  <a:lnTo>
                    <a:pt x="185" y="579"/>
                  </a:lnTo>
                  <a:lnTo>
                    <a:pt x="154" y="605"/>
                  </a:lnTo>
                  <a:lnTo>
                    <a:pt x="122" y="632"/>
                  </a:lnTo>
                  <a:lnTo>
                    <a:pt x="95" y="664"/>
                  </a:lnTo>
                  <a:lnTo>
                    <a:pt x="74" y="696"/>
                  </a:lnTo>
                  <a:lnTo>
                    <a:pt x="53" y="727"/>
                  </a:lnTo>
                  <a:lnTo>
                    <a:pt x="32" y="765"/>
                  </a:lnTo>
                  <a:lnTo>
                    <a:pt x="21" y="801"/>
                  </a:lnTo>
                  <a:lnTo>
                    <a:pt x="10" y="844"/>
                  </a:lnTo>
                  <a:lnTo>
                    <a:pt x="5" y="887"/>
                  </a:lnTo>
                  <a:lnTo>
                    <a:pt x="0" y="929"/>
                  </a:lnTo>
                  <a:lnTo>
                    <a:pt x="0" y="929"/>
                  </a:lnTo>
                  <a:lnTo>
                    <a:pt x="5" y="972"/>
                  </a:lnTo>
                  <a:lnTo>
                    <a:pt x="10" y="1014"/>
                  </a:lnTo>
                  <a:lnTo>
                    <a:pt x="21" y="1057"/>
                  </a:lnTo>
                  <a:lnTo>
                    <a:pt x="32" y="1094"/>
                  </a:lnTo>
                  <a:lnTo>
                    <a:pt x="53" y="1131"/>
                  </a:lnTo>
                  <a:lnTo>
                    <a:pt x="74" y="1168"/>
                  </a:lnTo>
                  <a:lnTo>
                    <a:pt x="95" y="1200"/>
                  </a:lnTo>
                  <a:lnTo>
                    <a:pt x="122" y="1226"/>
                  </a:lnTo>
                  <a:lnTo>
                    <a:pt x="154" y="1253"/>
                  </a:lnTo>
                  <a:lnTo>
                    <a:pt x="185" y="1280"/>
                  </a:lnTo>
                  <a:lnTo>
                    <a:pt x="222" y="1301"/>
                  </a:lnTo>
                  <a:lnTo>
                    <a:pt x="260" y="1317"/>
                  </a:lnTo>
                  <a:lnTo>
                    <a:pt x="297" y="1333"/>
                  </a:lnTo>
                  <a:lnTo>
                    <a:pt x="339" y="1343"/>
                  </a:lnTo>
                  <a:lnTo>
                    <a:pt x="382" y="1348"/>
                  </a:lnTo>
                  <a:lnTo>
                    <a:pt x="424" y="1354"/>
                  </a:lnTo>
                  <a:lnTo>
                    <a:pt x="424" y="1354"/>
                  </a:lnTo>
                  <a:lnTo>
                    <a:pt x="467" y="1348"/>
                  </a:lnTo>
                  <a:lnTo>
                    <a:pt x="509" y="1343"/>
                  </a:lnTo>
                  <a:lnTo>
                    <a:pt x="546" y="1333"/>
                  </a:lnTo>
                  <a:lnTo>
                    <a:pt x="589" y="1317"/>
                  </a:lnTo>
                  <a:lnTo>
                    <a:pt x="626" y="1301"/>
                  </a:lnTo>
                  <a:lnTo>
                    <a:pt x="658" y="1280"/>
                  </a:lnTo>
                  <a:lnTo>
                    <a:pt x="690" y="1253"/>
                  </a:lnTo>
                  <a:lnTo>
                    <a:pt x="721" y="1226"/>
                  </a:lnTo>
                  <a:lnTo>
                    <a:pt x="721" y="1226"/>
                  </a:lnTo>
                  <a:lnTo>
                    <a:pt x="732" y="1243"/>
                  </a:lnTo>
                  <a:lnTo>
                    <a:pt x="738" y="1264"/>
                  </a:lnTo>
                  <a:lnTo>
                    <a:pt x="738" y="1269"/>
                  </a:lnTo>
                  <a:lnTo>
                    <a:pt x="738" y="1269"/>
                  </a:lnTo>
                  <a:lnTo>
                    <a:pt x="743" y="1285"/>
                  </a:lnTo>
                  <a:lnTo>
                    <a:pt x="748" y="1301"/>
                  </a:lnTo>
                  <a:lnTo>
                    <a:pt x="764" y="1327"/>
                  </a:lnTo>
                  <a:lnTo>
                    <a:pt x="790" y="1343"/>
                  </a:lnTo>
                  <a:lnTo>
                    <a:pt x="807" y="1348"/>
                  </a:lnTo>
                  <a:lnTo>
                    <a:pt x="822" y="1354"/>
                  </a:lnTo>
                  <a:lnTo>
                    <a:pt x="907" y="1354"/>
                  </a:lnTo>
                  <a:lnTo>
                    <a:pt x="907" y="1354"/>
                  </a:lnTo>
                  <a:lnTo>
                    <a:pt x="923" y="1348"/>
                  </a:lnTo>
                  <a:lnTo>
                    <a:pt x="939" y="1343"/>
                  </a:lnTo>
                  <a:lnTo>
                    <a:pt x="966" y="1327"/>
                  </a:lnTo>
                  <a:lnTo>
                    <a:pt x="987" y="1301"/>
                  </a:lnTo>
                  <a:lnTo>
                    <a:pt x="992" y="1285"/>
                  </a:lnTo>
                  <a:lnTo>
                    <a:pt x="992" y="1269"/>
                  </a:lnTo>
                  <a:lnTo>
                    <a:pt x="992" y="1264"/>
                  </a:lnTo>
                  <a:lnTo>
                    <a:pt x="992" y="1264"/>
                  </a:lnTo>
                  <a:lnTo>
                    <a:pt x="998" y="1243"/>
                  </a:lnTo>
                  <a:lnTo>
                    <a:pt x="1014" y="1226"/>
                  </a:lnTo>
                  <a:lnTo>
                    <a:pt x="1019" y="1226"/>
                  </a:lnTo>
                  <a:lnTo>
                    <a:pt x="1019" y="1226"/>
                  </a:lnTo>
                  <a:lnTo>
                    <a:pt x="1072" y="1184"/>
                  </a:lnTo>
                  <a:lnTo>
                    <a:pt x="1120" y="1136"/>
                  </a:lnTo>
                  <a:lnTo>
                    <a:pt x="1162" y="1078"/>
                  </a:lnTo>
                  <a:lnTo>
                    <a:pt x="1199" y="1009"/>
                  </a:lnTo>
                  <a:lnTo>
                    <a:pt x="1199" y="1009"/>
                  </a:lnTo>
                  <a:lnTo>
                    <a:pt x="1226" y="934"/>
                  </a:lnTo>
                  <a:lnTo>
                    <a:pt x="1247" y="850"/>
                  </a:lnTo>
                  <a:lnTo>
                    <a:pt x="1263" y="765"/>
                  </a:lnTo>
                  <a:lnTo>
                    <a:pt x="1268" y="674"/>
                  </a:lnTo>
                  <a:lnTo>
                    <a:pt x="1268" y="674"/>
                  </a:lnTo>
                  <a:lnTo>
                    <a:pt x="1263" y="590"/>
                  </a:lnTo>
                  <a:lnTo>
                    <a:pt x="1247" y="499"/>
                  </a:lnTo>
                  <a:lnTo>
                    <a:pt x="1226" y="419"/>
                  </a:lnTo>
                  <a:lnTo>
                    <a:pt x="1199" y="340"/>
                  </a:lnTo>
                  <a:close/>
                </a:path>
              </a:pathLst>
            </a:custGeom>
            <a:solidFill>
              <a:schemeClr val="bg1"/>
            </a:solidFill>
            <a:ln w="9525">
              <a:noFill/>
            </a:ln>
          </p:spPr>
          <p:txBody>
            <a:bodyPr/>
            <a:p>
              <a:endParaRPr lang="zh-CN" altLang="en-US"/>
            </a:p>
          </p:txBody>
        </p:sp>
        <p:sp>
          <p:nvSpPr>
            <p:cNvPr id="10248" name="Freeform 542"/>
            <p:cNvSpPr/>
            <p:nvPr>
              <p:custDataLst>
                <p:tags r:id="rId7"/>
              </p:custDataLst>
            </p:nvPr>
          </p:nvSpPr>
          <p:spPr>
            <a:xfrm>
              <a:off x="1329098" y="3387982"/>
              <a:ext cx="11808" cy="13120"/>
            </a:xfrm>
            <a:custGeom>
              <a:avLst/>
              <a:gdLst/>
              <a:ahLst/>
              <a:cxnLst>
                <a:cxn ang="0">
                  <a:pos x="0" y="0"/>
                </a:cxn>
                <a:cxn ang="0">
                  <a:pos x="11497" y="0"/>
                </a:cxn>
                <a:cxn ang="0">
                  <a:pos x="11497" y="12814"/>
                </a:cxn>
                <a:cxn ang="0">
                  <a:pos x="0" y="12814"/>
                </a:cxn>
                <a:cxn ang="0">
                  <a:pos x="0" y="0"/>
                </a:cxn>
              </a:cxnLst>
              <a:pathLst>
                <a:path w="38" h="43">
                  <a:moveTo>
                    <a:pt x="0" y="0"/>
                  </a:moveTo>
                  <a:lnTo>
                    <a:pt x="37" y="0"/>
                  </a:lnTo>
                  <a:lnTo>
                    <a:pt x="37" y="42"/>
                  </a:lnTo>
                  <a:lnTo>
                    <a:pt x="0" y="42"/>
                  </a:lnTo>
                  <a:lnTo>
                    <a:pt x="0" y="0"/>
                  </a:lnTo>
                </a:path>
              </a:pathLst>
            </a:custGeom>
            <a:solidFill>
              <a:schemeClr val="bg1"/>
            </a:solidFill>
            <a:ln w="9525">
              <a:noFill/>
            </a:ln>
          </p:spPr>
          <p:txBody>
            <a:bodyPr/>
            <a:p>
              <a:endParaRPr lang="zh-CN" altLang="en-US"/>
            </a:p>
          </p:txBody>
        </p:sp>
        <p:sp>
          <p:nvSpPr>
            <p:cNvPr id="10249" name="Freeform 543"/>
            <p:cNvSpPr/>
            <p:nvPr>
              <p:custDataLst>
                <p:tags r:id="rId8"/>
              </p:custDataLst>
            </p:nvPr>
          </p:nvSpPr>
          <p:spPr>
            <a:xfrm>
              <a:off x="1339594" y="3401102"/>
              <a:ext cx="26240" cy="13120"/>
            </a:xfrm>
            <a:custGeom>
              <a:avLst/>
              <a:gdLst/>
              <a:ahLst/>
              <a:cxnLst>
                <a:cxn ang="0">
                  <a:pos x="0" y="0"/>
                </a:cxn>
                <a:cxn ang="0">
                  <a:pos x="25934" y="0"/>
                </a:cxn>
                <a:cxn ang="0">
                  <a:pos x="25934" y="12821"/>
                </a:cxn>
                <a:cxn ang="0">
                  <a:pos x="0" y="12821"/>
                </a:cxn>
                <a:cxn ang="0">
                  <a:pos x="0" y="0"/>
                </a:cxn>
              </a:cxnLst>
              <a:pathLst>
                <a:path w="86" h="44">
                  <a:moveTo>
                    <a:pt x="0" y="0"/>
                  </a:moveTo>
                  <a:lnTo>
                    <a:pt x="85" y="0"/>
                  </a:lnTo>
                  <a:lnTo>
                    <a:pt x="85" y="43"/>
                  </a:lnTo>
                  <a:lnTo>
                    <a:pt x="0" y="43"/>
                  </a:lnTo>
                  <a:lnTo>
                    <a:pt x="0" y="0"/>
                  </a:lnTo>
                </a:path>
              </a:pathLst>
            </a:custGeom>
            <a:solidFill>
              <a:schemeClr val="bg1"/>
            </a:solidFill>
            <a:ln w="9525">
              <a:noFill/>
            </a:ln>
          </p:spPr>
          <p:txBody>
            <a:bodyPr/>
            <a:p>
              <a:endParaRPr lang="zh-CN" altLang="en-US"/>
            </a:p>
          </p:txBody>
        </p:sp>
        <p:sp>
          <p:nvSpPr>
            <p:cNvPr id="10250" name="Freeform 544"/>
            <p:cNvSpPr/>
            <p:nvPr>
              <p:custDataLst>
                <p:tags r:id="rId9"/>
              </p:custDataLst>
            </p:nvPr>
          </p:nvSpPr>
          <p:spPr>
            <a:xfrm>
              <a:off x="1384202" y="3426029"/>
              <a:ext cx="13120" cy="13120"/>
            </a:xfrm>
            <a:custGeom>
              <a:avLst/>
              <a:gdLst/>
              <a:ahLst/>
              <a:cxnLst>
                <a:cxn ang="0">
                  <a:pos x="0" y="0"/>
                </a:cxn>
                <a:cxn ang="0">
                  <a:pos x="12814" y="0"/>
                </a:cxn>
                <a:cxn ang="0">
                  <a:pos x="12814" y="12814"/>
                </a:cxn>
                <a:cxn ang="0">
                  <a:pos x="0" y="12814"/>
                </a:cxn>
                <a:cxn ang="0">
                  <a:pos x="0" y="0"/>
                </a:cxn>
              </a:cxnLst>
              <a:pathLst>
                <a:path w="43" h="43">
                  <a:moveTo>
                    <a:pt x="0" y="0"/>
                  </a:moveTo>
                  <a:lnTo>
                    <a:pt x="42" y="0"/>
                  </a:lnTo>
                  <a:lnTo>
                    <a:pt x="42" y="42"/>
                  </a:lnTo>
                  <a:lnTo>
                    <a:pt x="0" y="42"/>
                  </a:lnTo>
                  <a:lnTo>
                    <a:pt x="0" y="0"/>
                  </a:lnTo>
                </a:path>
              </a:pathLst>
            </a:custGeom>
            <a:solidFill>
              <a:schemeClr val="bg1"/>
            </a:solidFill>
            <a:ln w="9525">
              <a:noFill/>
            </a:ln>
          </p:spPr>
          <p:txBody>
            <a:bodyPr/>
            <a:p>
              <a:endParaRPr lang="zh-CN" altLang="en-US"/>
            </a:p>
          </p:txBody>
        </p:sp>
        <p:sp>
          <p:nvSpPr>
            <p:cNvPr id="10251" name="Freeform 545"/>
            <p:cNvSpPr/>
            <p:nvPr>
              <p:custDataLst>
                <p:tags r:id="rId10"/>
              </p:custDataLst>
            </p:nvPr>
          </p:nvSpPr>
          <p:spPr>
            <a:xfrm>
              <a:off x="1430121" y="3439149"/>
              <a:ext cx="11807" cy="13120"/>
            </a:xfrm>
            <a:custGeom>
              <a:avLst/>
              <a:gdLst/>
              <a:ahLst/>
              <a:cxnLst>
                <a:cxn ang="0">
                  <a:pos x="0" y="0"/>
                </a:cxn>
                <a:cxn ang="0">
                  <a:pos x="11496" y="0"/>
                </a:cxn>
                <a:cxn ang="0">
                  <a:pos x="11496" y="12821"/>
                </a:cxn>
                <a:cxn ang="0">
                  <a:pos x="0" y="12821"/>
                </a:cxn>
                <a:cxn ang="0">
                  <a:pos x="0" y="0"/>
                </a:cxn>
              </a:cxnLst>
              <a:pathLst>
                <a:path w="38" h="44">
                  <a:moveTo>
                    <a:pt x="0" y="0"/>
                  </a:moveTo>
                  <a:lnTo>
                    <a:pt x="37" y="0"/>
                  </a:lnTo>
                  <a:lnTo>
                    <a:pt x="37" y="43"/>
                  </a:lnTo>
                  <a:lnTo>
                    <a:pt x="0" y="43"/>
                  </a:lnTo>
                  <a:lnTo>
                    <a:pt x="0" y="0"/>
                  </a:lnTo>
                </a:path>
              </a:pathLst>
            </a:custGeom>
            <a:solidFill>
              <a:schemeClr val="bg1"/>
            </a:solidFill>
            <a:ln w="9525">
              <a:noFill/>
            </a:ln>
          </p:spPr>
          <p:txBody>
            <a:bodyPr/>
            <a:p>
              <a:endParaRPr lang="zh-CN" altLang="en-US"/>
            </a:p>
          </p:txBody>
        </p:sp>
        <p:sp>
          <p:nvSpPr>
            <p:cNvPr id="10252" name="Freeform 546"/>
            <p:cNvSpPr/>
            <p:nvPr>
              <p:custDataLst>
                <p:tags r:id="rId11"/>
              </p:custDataLst>
            </p:nvPr>
          </p:nvSpPr>
          <p:spPr>
            <a:xfrm>
              <a:off x="1441929" y="3420781"/>
              <a:ext cx="19680" cy="13120"/>
            </a:xfrm>
            <a:custGeom>
              <a:avLst/>
              <a:gdLst/>
              <a:ahLst/>
              <a:cxnLst>
                <a:cxn ang="0">
                  <a:pos x="0" y="0"/>
                </a:cxn>
                <a:cxn ang="0">
                  <a:pos x="19377" y="0"/>
                </a:cxn>
                <a:cxn ang="0">
                  <a:pos x="19377" y="12814"/>
                </a:cxn>
                <a:cxn ang="0">
                  <a:pos x="0" y="12814"/>
                </a:cxn>
                <a:cxn ang="0">
                  <a:pos x="0" y="0"/>
                </a:cxn>
              </a:cxnLst>
              <a:pathLst>
                <a:path w="65" h="43">
                  <a:moveTo>
                    <a:pt x="0" y="0"/>
                  </a:moveTo>
                  <a:lnTo>
                    <a:pt x="64" y="0"/>
                  </a:lnTo>
                  <a:lnTo>
                    <a:pt x="64" y="42"/>
                  </a:lnTo>
                  <a:lnTo>
                    <a:pt x="0" y="42"/>
                  </a:lnTo>
                  <a:lnTo>
                    <a:pt x="0" y="0"/>
                  </a:lnTo>
                </a:path>
              </a:pathLst>
            </a:custGeom>
            <a:solidFill>
              <a:schemeClr val="bg1"/>
            </a:solidFill>
            <a:ln w="9525">
              <a:noFill/>
            </a:ln>
          </p:spPr>
          <p:txBody>
            <a:bodyPr/>
            <a:p>
              <a:endParaRPr lang="zh-CN" altLang="en-US"/>
            </a:p>
          </p:txBody>
        </p:sp>
        <p:sp>
          <p:nvSpPr>
            <p:cNvPr id="10253" name="Freeform 547"/>
            <p:cNvSpPr/>
            <p:nvPr>
              <p:custDataLst>
                <p:tags r:id="rId12"/>
              </p:custDataLst>
            </p:nvPr>
          </p:nvSpPr>
          <p:spPr>
            <a:xfrm>
              <a:off x="1447177" y="3532300"/>
              <a:ext cx="13120" cy="13120"/>
            </a:xfrm>
            <a:custGeom>
              <a:avLst/>
              <a:gdLst/>
              <a:ahLst/>
              <a:cxnLst>
                <a:cxn ang="0">
                  <a:pos x="0" y="0"/>
                </a:cxn>
                <a:cxn ang="0">
                  <a:pos x="12821" y="0"/>
                </a:cxn>
                <a:cxn ang="0">
                  <a:pos x="12821" y="12814"/>
                </a:cxn>
                <a:cxn ang="0">
                  <a:pos x="0" y="12814"/>
                </a:cxn>
                <a:cxn ang="0">
                  <a:pos x="0" y="0"/>
                </a:cxn>
              </a:cxnLst>
              <a:pathLst>
                <a:path w="44" h="43">
                  <a:moveTo>
                    <a:pt x="0" y="0"/>
                  </a:moveTo>
                  <a:lnTo>
                    <a:pt x="43" y="0"/>
                  </a:lnTo>
                  <a:lnTo>
                    <a:pt x="43" y="42"/>
                  </a:lnTo>
                  <a:lnTo>
                    <a:pt x="0" y="42"/>
                  </a:lnTo>
                  <a:lnTo>
                    <a:pt x="0" y="0"/>
                  </a:lnTo>
                </a:path>
              </a:pathLst>
            </a:custGeom>
            <a:solidFill>
              <a:schemeClr val="bg1"/>
            </a:solidFill>
            <a:ln w="9525">
              <a:noFill/>
            </a:ln>
          </p:spPr>
          <p:txBody>
            <a:bodyPr/>
            <a:p>
              <a:endParaRPr lang="zh-CN" altLang="en-US"/>
            </a:p>
          </p:txBody>
        </p:sp>
        <p:sp>
          <p:nvSpPr>
            <p:cNvPr id="10254" name="Freeform 548"/>
            <p:cNvSpPr/>
            <p:nvPr>
              <p:custDataLst>
                <p:tags r:id="rId13"/>
              </p:custDataLst>
            </p:nvPr>
          </p:nvSpPr>
          <p:spPr>
            <a:xfrm>
              <a:off x="1409130" y="3521804"/>
              <a:ext cx="20992" cy="13120"/>
            </a:xfrm>
            <a:custGeom>
              <a:avLst/>
              <a:gdLst/>
              <a:ahLst/>
              <a:cxnLst>
                <a:cxn ang="0">
                  <a:pos x="0" y="0"/>
                </a:cxn>
                <a:cxn ang="0">
                  <a:pos x="20692" y="0"/>
                </a:cxn>
                <a:cxn ang="0">
                  <a:pos x="20692" y="12814"/>
                </a:cxn>
                <a:cxn ang="0">
                  <a:pos x="0" y="12814"/>
                </a:cxn>
                <a:cxn ang="0">
                  <a:pos x="0" y="0"/>
                </a:cxn>
              </a:cxnLst>
              <a:pathLst>
                <a:path w="70" h="43">
                  <a:moveTo>
                    <a:pt x="0" y="0"/>
                  </a:moveTo>
                  <a:lnTo>
                    <a:pt x="69" y="0"/>
                  </a:lnTo>
                  <a:lnTo>
                    <a:pt x="69" y="42"/>
                  </a:lnTo>
                  <a:lnTo>
                    <a:pt x="0" y="42"/>
                  </a:lnTo>
                  <a:lnTo>
                    <a:pt x="0" y="0"/>
                  </a:lnTo>
                </a:path>
              </a:pathLst>
            </a:custGeom>
            <a:solidFill>
              <a:schemeClr val="bg1"/>
            </a:solidFill>
            <a:ln w="9525">
              <a:noFill/>
            </a:ln>
          </p:spPr>
          <p:txBody>
            <a:bodyPr/>
            <a:p>
              <a:endParaRPr lang="zh-CN" altLang="en-US"/>
            </a:p>
          </p:txBody>
        </p:sp>
        <p:sp>
          <p:nvSpPr>
            <p:cNvPr id="10255" name="Freeform 549"/>
            <p:cNvSpPr/>
            <p:nvPr>
              <p:custDataLst>
                <p:tags r:id="rId14"/>
              </p:custDataLst>
            </p:nvPr>
          </p:nvSpPr>
          <p:spPr>
            <a:xfrm>
              <a:off x="1377642" y="3344686"/>
              <a:ext cx="14431" cy="13120"/>
            </a:xfrm>
            <a:custGeom>
              <a:avLst/>
              <a:gdLst/>
              <a:ahLst/>
              <a:cxnLst>
                <a:cxn ang="0">
                  <a:pos x="0" y="0"/>
                </a:cxn>
                <a:cxn ang="0">
                  <a:pos x="14142" y="0"/>
                </a:cxn>
                <a:cxn ang="0">
                  <a:pos x="14142" y="12814"/>
                </a:cxn>
                <a:cxn ang="0">
                  <a:pos x="0" y="12814"/>
                </a:cxn>
                <a:cxn ang="0">
                  <a:pos x="0" y="0"/>
                </a:cxn>
              </a:cxnLst>
              <a:pathLst>
                <a:path w="50" h="43">
                  <a:moveTo>
                    <a:pt x="0" y="0"/>
                  </a:moveTo>
                  <a:lnTo>
                    <a:pt x="49" y="0"/>
                  </a:lnTo>
                  <a:lnTo>
                    <a:pt x="49" y="42"/>
                  </a:lnTo>
                  <a:lnTo>
                    <a:pt x="0" y="42"/>
                  </a:lnTo>
                  <a:lnTo>
                    <a:pt x="0" y="0"/>
                  </a:lnTo>
                </a:path>
              </a:pathLst>
            </a:custGeom>
            <a:solidFill>
              <a:schemeClr val="bg1"/>
            </a:solidFill>
            <a:ln w="9525">
              <a:noFill/>
            </a:ln>
          </p:spPr>
          <p:txBody>
            <a:bodyPr/>
            <a:p>
              <a:endParaRPr lang="zh-CN" altLang="en-US"/>
            </a:p>
          </p:txBody>
        </p:sp>
        <p:sp>
          <p:nvSpPr>
            <p:cNvPr id="10256" name="Freeform 550"/>
            <p:cNvSpPr/>
            <p:nvPr>
              <p:custDataLst>
                <p:tags r:id="rId15"/>
              </p:custDataLst>
            </p:nvPr>
          </p:nvSpPr>
          <p:spPr>
            <a:xfrm>
              <a:off x="1430121" y="3363054"/>
              <a:ext cx="23616" cy="13120"/>
            </a:xfrm>
            <a:custGeom>
              <a:avLst/>
              <a:gdLst/>
              <a:ahLst/>
              <a:cxnLst>
                <a:cxn ang="0">
                  <a:pos x="0" y="0"/>
                </a:cxn>
                <a:cxn ang="0">
                  <a:pos x="23324" y="0"/>
                </a:cxn>
                <a:cxn ang="0">
                  <a:pos x="23324" y="12814"/>
                </a:cxn>
                <a:cxn ang="0">
                  <a:pos x="0" y="12814"/>
                </a:cxn>
                <a:cxn ang="0">
                  <a:pos x="0" y="0"/>
                </a:cxn>
              </a:cxnLst>
              <a:pathLst>
                <a:path w="81" h="43">
                  <a:moveTo>
                    <a:pt x="0" y="0"/>
                  </a:moveTo>
                  <a:lnTo>
                    <a:pt x="80" y="0"/>
                  </a:lnTo>
                  <a:lnTo>
                    <a:pt x="80" y="42"/>
                  </a:lnTo>
                  <a:lnTo>
                    <a:pt x="0" y="42"/>
                  </a:lnTo>
                  <a:lnTo>
                    <a:pt x="0" y="0"/>
                  </a:lnTo>
                </a:path>
              </a:pathLst>
            </a:custGeom>
            <a:solidFill>
              <a:schemeClr val="bg1"/>
            </a:solidFill>
            <a:ln w="9525">
              <a:noFill/>
            </a:ln>
          </p:spPr>
          <p:txBody>
            <a:bodyPr/>
            <a:p>
              <a:endParaRPr lang="zh-CN" altLang="en-US"/>
            </a:p>
          </p:txBody>
        </p:sp>
        <p:sp>
          <p:nvSpPr>
            <p:cNvPr id="10257" name="Freeform 551"/>
            <p:cNvSpPr/>
            <p:nvPr>
              <p:custDataLst>
                <p:tags r:id="rId16"/>
              </p:custDataLst>
            </p:nvPr>
          </p:nvSpPr>
          <p:spPr>
            <a:xfrm>
              <a:off x="1430121" y="3583467"/>
              <a:ext cx="11807" cy="13120"/>
            </a:xfrm>
            <a:custGeom>
              <a:avLst/>
              <a:gdLst/>
              <a:ahLst/>
              <a:cxnLst>
                <a:cxn ang="0">
                  <a:pos x="0" y="0"/>
                </a:cxn>
                <a:cxn ang="0">
                  <a:pos x="11496" y="0"/>
                </a:cxn>
                <a:cxn ang="0">
                  <a:pos x="11496" y="12814"/>
                </a:cxn>
                <a:cxn ang="0">
                  <a:pos x="0" y="12814"/>
                </a:cxn>
                <a:cxn ang="0">
                  <a:pos x="0" y="0"/>
                </a:cxn>
              </a:cxnLst>
              <a:pathLst>
                <a:path w="38" h="43">
                  <a:moveTo>
                    <a:pt x="0" y="0"/>
                  </a:moveTo>
                  <a:lnTo>
                    <a:pt x="37" y="0"/>
                  </a:lnTo>
                  <a:lnTo>
                    <a:pt x="37" y="42"/>
                  </a:lnTo>
                  <a:lnTo>
                    <a:pt x="0" y="42"/>
                  </a:lnTo>
                  <a:lnTo>
                    <a:pt x="0" y="0"/>
                  </a:lnTo>
                </a:path>
              </a:pathLst>
            </a:custGeom>
            <a:solidFill>
              <a:schemeClr val="bg1"/>
            </a:solidFill>
            <a:ln w="9525">
              <a:noFill/>
            </a:ln>
          </p:spPr>
          <p:txBody>
            <a:bodyPr/>
            <a:p>
              <a:endParaRPr lang="zh-CN" altLang="en-US"/>
            </a:p>
          </p:txBody>
        </p:sp>
      </p:grpSp>
      <p:grpSp>
        <p:nvGrpSpPr>
          <p:cNvPr id="10258" name="Group 42"/>
          <p:cNvGrpSpPr/>
          <p:nvPr/>
        </p:nvGrpSpPr>
        <p:grpSpPr>
          <a:xfrm>
            <a:off x="5121275" y="4156075"/>
            <a:ext cx="301625" cy="300038"/>
            <a:chOff x="6808546" y="4271188"/>
            <a:chExt cx="401467" cy="400155"/>
          </a:xfrm>
        </p:grpSpPr>
        <p:sp>
          <p:nvSpPr>
            <p:cNvPr id="10259" name="Freeform 668"/>
            <p:cNvSpPr/>
            <p:nvPr>
              <p:custDataLst>
                <p:tags r:id="rId17"/>
              </p:custDataLst>
            </p:nvPr>
          </p:nvSpPr>
          <p:spPr>
            <a:xfrm>
              <a:off x="6846593" y="4306612"/>
              <a:ext cx="363420" cy="364731"/>
            </a:xfrm>
            <a:custGeom>
              <a:avLst/>
              <a:gdLst/>
              <a:ahLst/>
              <a:cxnLst>
                <a:cxn ang="0">
                  <a:pos x="159238" y="350177"/>
                </a:cxn>
                <a:cxn ang="0">
                  <a:pos x="74112" y="312159"/>
                </a:cxn>
                <a:cxn ang="0">
                  <a:pos x="26490" y="249193"/>
                </a:cxn>
                <a:cxn ang="0">
                  <a:pos x="25001" y="187711"/>
                </a:cxn>
                <a:cxn ang="0">
                  <a:pos x="53575" y="272954"/>
                </a:cxn>
                <a:cxn ang="0">
                  <a:pos x="121437" y="327901"/>
                </a:cxn>
                <a:cxn ang="0">
                  <a:pos x="197336" y="337405"/>
                </a:cxn>
                <a:cxn ang="0">
                  <a:pos x="280973" y="302952"/>
                </a:cxn>
                <a:cxn ang="0">
                  <a:pos x="331572" y="228699"/>
                </a:cxn>
                <a:cxn ang="0">
                  <a:pos x="334846" y="151476"/>
                </a:cxn>
                <a:cxn ang="0">
                  <a:pos x="295260" y="74253"/>
                </a:cxn>
                <a:cxn ang="0">
                  <a:pos x="217873" y="29998"/>
                </a:cxn>
                <a:cxn ang="0">
                  <a:pos x="220849" y="17523"/>
                </a:cxn>
                <a:cxn ang="0">
                  <a:pos x="301510" y="63263"/>
                </a:cxn>
                <a:cxn ang="0">
                  <a:pos x="347347" y="143456"/>
                </a:cxn>
                <a:cxn ang="0">
                  <a:pos x="352109" y="187711"/>
                </a:cxn>
                <a:cxn ang="0">
                  <a:pos x="322047" y="277706"/>
                </a:cxn>
                <a:cxn ang="0">
                  <a:pos x="263710" y="331168"/>
                </a:cxn>
                <a:cxn ang="0">
                  <a:pos x="77386" y="277706"/>
                </a:cxn>
                <a:cxn ang="0">
                  <a:pos x="289009" y="269687"/>
                </a:cxn>
                <a:cxn ang="0">
                  <a:pos x="282759" y="261964"/>
                </a:cxn>
                <a:cxn ang="0">
                  <a:pos x="293771" y="258697"/>
                </a:cxn>
                <a:cxn ang="0">
                  <a:pos x="290497" y="269687"/>
                </a:cxn>
                <a:cxn ang="0">
                  <a:pos x="192573" y="139001"/>
                </a:cxn>
                <a:cxn ang="0">
                  <a:pos x="202098" y="145238"/>
                </a:cxn>
                <a:cxn ang="0">
                  <a:pos x="195550" y="151476"/>
                </a:cxn>
                <a:cxn ang="0">
                  <a:pos x="168762" y="214442"/>
                </a:cxn>
                <a:cxn ang="0">
                  <a:pos x="308058" y="187711"/>
                </a:cxn>
                <a:cxn ang="0">
                  <a:pos x="187811" y="176722"/>
                </a:cxn>
                <a:cxn ang="0">
                  <a:pos x="208348" y="157713"/>
                </a:cxn>
                <a:cxn ang="0">
                  <a:pos x="202098" y="127715"/>
                </a:cxn>
                <a:cxn ang="0">
                  <a:pos x="194359" y="50492"/>
                </a:cxn>
                <a:cxn ang="0">
                  <a:pos x="227397" y="45739"/>
                </a:cxn>
                <a:cxn ang="0">
                  <a:pos x="244661" y="51977"/>
                </a:cxn>
                <a:cxn ang="0">
                  <a:pos x="312523" y="122963"/>
                </a:cxn>
                <a:cxn ang="0">
                  <a:pos x="290497" y="168702"/>
                </a:cxn>
                <a:cxn ang="0">
                  <a:pos x="314309" y="176722"/>
                </a:cxn>
                <a:cxn ang="0">
                  <a:pos x="314309" y="241470"/>
                </a:cxn>
                <a:cxn ang="0">
                  <a:pos x="289009" y="244441"/>
                </a:cxn>
                <a:cxn ang="0">
                  <a:pos x="269960" y="263449"/>
                </a:cxn>
                <a:cxn ang="0">
                  <a:pos x="276211" y="291665"/>
                </a:cxn>
                <a:cxn ang="0">
                  <a:pos x="202098" y="324931"/>
                </a:cxn>
                <a:cxn ang="0">
                  <a:pos x="168762" y="326416"/>
                </a:cxn>
                <a:cxn ang="0">
                  <a:pos x="123223" y="313941"/>
                </a:cxn>
                <a:cxn ang="0">
                  <a:pos x="67862" y="269687"/>
                </a:cxn>
                <a:cxn ang="0">
                  <a:pos x="45539" y="231966"/>
                </a:cxn>
                <a:cxn ang="0">
                  <a:pos x="363122" y="182959"/>
                </a:cxn>
                <a:cxn ang="0">
                  <a:pos x="342585" y="96231"/>
                </a:cxn>
                <a:cxn ang="0">
                  <a:pos x="268472" y="22275"/>
                </a:cxn>
                <a:cxn ang="0">
                  <a:pos x="175310" y="0"/>
                </a:cxn>
                <a:cxn ang="0">
                  <a:pos x="2976" y="217709"/>
                </a:cxn>
                <a:cxn ang="0">
                  <a:pos x="53575" y="310674"/>
                </a:cxn>
                <a:cxn ang="0">
                  <a:pos x="124414" y="354929"/>
                </a:cxn>
                <a:cxn ang="0">
                  <a:pos x="187811" y="364433"/>
                </a:cxn>
                <a:cxn ang="0">
                  <a:pos x="269960" y="342455"/>
                </a:cxn>
                <a:cxn ang="0">
                  <a:pos x="333358" y="282161"/>
                </a:cxn>
                <a:cxn ang="0">
                  <a:pos x="363122" y="182959"/>
                </a:cxn>
              </a:cxnLst>
              <a:pathLst>
                <a:path w="1221" h="1228">
                  <a:moveTo>
                    <a:pt x="631" y="1184"/>
                  </a:moveTo>
                  <a:lnTo>
                    <a:pt x="631" y="1163"/>
                  </a:lnTo>
                  <a:lnTo>
                    <a:pt x="589" y="1163"/>
                  </a:lnTo>
                  <a:lnTo>
                    <a:pt x="589" y="1184"/>
                  </a:lnTo>
                  <a:lnTo>
                    <a:pt x="589" y="1184"/>
                  </a:lnTo>
                  <a:lnTo>
                    <a:pt x="535" y="1179"/>
                  </a:lnTo>
                  <a:lnTo>
                    <a:pt x="482" y="1168"/>
                  </a:lnTo>
                  <a:lnTo>
                    <a:pt x="435" y="1158"/>
                  </a:lnTo>
                  <a:lnTo>
                    <a:pt x="382" y="1136"/>
                  </a:lnTo>
                  <a:lnTo>
                    <a:pt x="334" y="1115"/>
                  </a:lnTo>
                  <a:lnTo>
                    <a:pt x="291" y="1083"/>
                  </a:lnTo>
                  <a:lnTo>
                    <a:pt x="249" y="1051"/>
                  </a:lnTo>
                  <a:lnTo>
                    <a:pt x="207" y="1020"/>
                  </a:lnTo>
                  <a:lnTo>
                    <a:pt x="207" y="1020"/>
                  </a:lnTo>
                  <a:lnTo>
                    <a:pt x="169" y="977"/>
                  </a:lnTo>
                  <a:lnTo>
                    <a:pt x="137" y="935"/>
                  </a:lnTo>
                  <a:lnTo>
                    <a:pt x="111" y="887"/>
                  </a:lnTo>
                  <a:lnTo>
                    <a:pt x="89" y="839"/>
                  </a:lnTo>
                  <a:lnTo>
                    <a:pt x="68" y="791"/>
                  </a:lnTo>
                  <a:lnTo>
                    <a:pt x="53" y="739"/>
                  </a:lnTo>
                  <a:lnTo>
                    <a:pt x="47" y="690"/>
                  </a:lnTo>
                  <a:lnTo>
                    <a:pt x="42" y="632"/>
                  </a:lnTo>
                  <a:lnTo>
                    <a:pt x="84" y="632"/>
                  </a:lnTo>
                  <a:lnTo>
                    <a:pt x="84" y="632"/>
                  </a:lnTo>
                  <a:lnTo>
                    <a:pt x="89" y="685"/>
                  </a:lnTo>
                  <a:lnTo>
                    <a:pt x="100" y="739"/>
                  </a:lnTo>
                  <a:lnTo>
                    <a:pt x="111" y="786"/>
                  </a:lnTo>
                  <a:lnTo>
                    <a:pt x="132" y="834"/>
                  </a:lnTo>
                  <a:lnTo>
                    <a:pt x="153" y="876"/>
                  </a:lnTo>
                  <a:lnTo>
                    <a:pt x="180" y="919"/>
                  </a:lnTo>
                  <a:lnTo>
                    <a:pt x="211" y="956"/>
                  </a:lnTo>
                  <a:lnTo>
                    <a:pt x="243" y="993"/>
                  </a:lnTo>
                  <a:lnTo>
                    <a:pt x="281" y="1025"/>
                  </a:lnTo>
                  <a:lnTo>
                    <a:pt x="323" y="1057"/>
                  </a:lnTo>
                  <a:lnTo>
                    <a:pt x="365" y="1083"/>
                  </a:lnTo>
                  <a:lnTo>
                    <a:pt x="408" y="1104"/>
                  </a:lnTo>
                  <a:lnTo>
                    <a:pt x="456" y="1121"/>
                  </a:lnTo>
                  <a:lnTo>
                    <a:pt x="509" y="1131"/>
                  </a:lnTo>
                  <a:lnTo>
                    <a:pt x="557" y="1142"/>
                  </a:lnTo>
                  <a:lnTo>
                    <a:pt x="610" y="1142"/>
                  </a:lnTo>
                  <a:lnTo>
                    <a:pt x="610" y="1142"/>
                  </a:lnTo>
                  <a:lnTo>
                    <a:pt x="663" y="1136"/>
                  </a:lnTo>
                  <a:lnTo>
                    <a:pt x="716" y="1131"/>
                  </a:lnTo>
                  <a:lnTo>
                    <a:pt x="769" y="1121"/>
                  </a:lnTo>
                  <a:lnTo>
                    <a:pt x="817" y="1099"/>
                  </a:lnTo>
                  <a:lnTo>
                    <a:pt x="860" y="1078"/>
                  </a:lnTo>
                  <a:lnTo>
                    <a:pt x="907" y="1051"/>
                  </a:lnTo>
                  <a:lnTo>
                    <a:pt x="944" y="1020"/>
                  </a:lnTo>
                  <a:lnTo>
                    <a:pt x="981" y="988"/>
                  </a:lnTo>
                  <a:lnTo>
                    <a:pt x="1018" y="950"/>
                  </a:lnTo>
                  <a:lnTo>
                    <a:pt x="1045" y="908"/>
                  </a:lnTo>
                  <a:lnTo>
                    <a:pt x="1071" y="865"/>
                  </a:lnTo>
                  <a:lnTo>
                    <a:pt x="1099" y="818"/>
                  </a:lnTo>
                  <a:lnTo>
                    <a:pt x="1114" y="770"/>
                  </a:lnTo>
                  <a:lnTo>
                    <a:pt x="1125" y="722"/>
                  </a:lnTo>
                  <a:lnTo>
                    <a:pt x="1135" y="669"/>
                  </a:lnTo>
                  <a:lnTo>
                    <a:pt x="1135" y="616"/>
                  </a:lnTo>
                  <a:lnTo>
                    <a:pt x="1135" y="616"/>
                  </a:lnTo>
                  <a:lnTo>
                    <a:pt x="1135" y="563"/>
                  </a:lnTo>
                  <a:lnTo>
                    <a:pt x="1125" y="510"/>
                  </a:lnTo>
                  <a:lnTo>
                    <a:pt x="1114" y="462"/>
                  </a:lnTo>
                  <a:lnTo>
                    <a:pt x="1099" y="414"/>
                  </a:lnTo>
                  <a:lnTo>
                    <a:pt x="1077" y="367"/>
                  </a:lnTo>
                  <a:lnTo>
                    <a:pt x="1050" y="324"/>
                  </a:lnTo>
                  <a:lnTo>
                    <a:pt x="1024" y="287"/>
                  </a:lnTo>
                  <a:lnTo>
                    <a:pt x="992" y="250"/>
                  </a:lnTo>
                  <a:lnTo>
                    <a:pt x="955" y="213"/>
                  </a:lnTo>
                  <a:lnTo>
                    <a:pt x="918" y="186"/>
                  </a:lnTo>
                  <a:lnTo>
                    <a:pt x="875" y="160"/>
                  </a:lnTo>
                  <a:lnTo>
                    <a:pt x="828" y="133"/>
                  </a:lnTo>
                  <a:lnTo>
                    <a:pt x="785" y="117"/>
                  </a:lnTo>
                  <a:lnTo>
                    <a:pt x="732" y="101"/>
                  </a:lnTo>
                  <a:lnTo>
                    <a:pt x="684" y="90"/>
                  </a:lnTo>
                  <a:lnTo>
                    <a:pt x="631" y="85"/>
                  </a:lnTo>
                  <a:lnTo>
                    <a:pt x="631" y="43"/>
                  </a:lnTo>
                  <a:lnTo>
                    <a:pt x="631" y="43"/>
                  </a:lnTo>
                  <a:lnTo>
                    <a:pt x="689" y="48"/>
                  </a:lnTo>
                  <a:lnTo>
                    <a:pt x="742" y="59"/>
                  </a:lnTo>
                  <a:lnTo>
                    <a:pt x="790" y="75"/>
                  </a:lnTo>
                  <a:lnTo>
                    <a:pt x="843" y="90"/>
                  </a:lnTo>
                  <a:lnTo>
                    <a:pt x="891" y="117"/>
                  </a:lnTo>
                  <a:lnTo>
                    <a:pt x="934" y="143"/>
                  </a:lnTo>
                  <a:lnTo>
                    <a:pt x="976" y="175"/>
                  </a:lnTo>
                  <a:lnTo>
                    <a:pt x="1013" y="213"/>
                  </a:lnTo>
                  <a:lnTo>
                    <a:pt x="1050" y="250"/>
                  </a:lnTo>
                  <a:lnTo>
                    <a:pt x="1082" y="292"/>
                  </a:lnTo>
                  <a:lnTo>
                    <a:pt x="1109" y="335"/>
                  </a:lnTo>
                  <a:lnTo>
                    <a:pt x="1130" y="382"/>
                  </a:lnTo>
                  <a:lnTo>
                    <a:pt x="1151" y="430"/>
                  </a:lnTo>
                  <a:lnTo>
                    <a:pt x="1167" y="483"/>
                  </a:lnTo>
                  <a:lnTo>
                    <a:pt x="1178" y="536"/>
                  </a:lnTo>
                  <a:lnTo>
                    <a:pt x="1183" y="595"/>
                  </a:lnTo>
                  <a:lnTo>
                    <a:pt x="1162" y="595"/>
                  </a:lnTo>
                  <a:lnTo>
                    <a:pt x="1162" y="632"/>
                  </a:lnTo>
                  <a:lnTo>
                    <a:pt x="1183" y="632"/>
                  </a:lnTo>
                  <a:lnTo>
                    <a:pt x="1183" y="632"/>
                  </a:lnTo>
                  <a:lnTo>
                    <a:pt x="1178" y="690"/>
                  </a:lnTo>
                  <a:lnTo>
                    <a:pt x="1167" y="739"/>
                  </a:lnTo>
                  <a:lnTo>
                    <a:pt x="1151" y="791"/>
                  </a:lnTo>
                  <a:lnTo>
                    <a:pt x="1135" y="839"/>
                  </a:lnTo>
                  <a:lnTo>
                    <a:pt x="1109" y="887"/>
                  </a:lnTo>
                  <a:lnTo>
                    <a:pt x="1082" y="935"/>
                  </a:lnTo>
                  <a:lnTo>
                    <a:pt x="1050" y="977"/>
                  </a:lnTo>
                  <a:lnTo>
                    <a:pt x="1013" y="1020"/>
                  </a:lnTo>
                  <a:lnTo>
                    <a:pt x="1013" y="1020"/>
                  </a:lnTo>
                  <a:lnTo>
                    <a:pt x="976" y="1051"/>
                  </a:lnTo>
                  <a:lnTo>
                    <a:pt x="934" y="1089"/>
                  </a:lnTo>
                  <a:lnTo>
                    <a:pt x="886" y="1115"/>
                  </a:lnTo>
                  <a:lnTo>
                    <a:pt x="838" y="1136"/>
                  </a:lnTo>
                  <a:lnTo>
                    <a:pt x="790" y="1158"/>
                  </a:lnTo>
                  <a:lnTo>
                    <a:pt x="737" y="1168"/>
                  </a:lnTo>
                  <a:lnTo>
                    <a:pt x="684" y="1179"/>
                  </a:lnTo>
                  <a:lnTo>
                    <a:pt x="631" y="1184"/>
                  </a:lnTo>
                  <a:close/>
                  <a:moveTo>
                    <a:pt x="260" y="935"/>
                  </a:moveTo>
                  <a:lnTo>
                    <a:pt x="291" y="903"/>
                  </a:lnTo>
                  <a:lnTo>
                    <a:pt x="323" y="935"/>
                  </a:lnTo>
                  <a:lnTo>
                    <a:pt x="291" y="967"/>
                  </a:lnTo>
                  <a:lnTo>
                    <a:pt x="260" y="935"/>
                  </a:lnTo>
                  <a:close/>
                  <a:moveTo>
                    <a:pt x="971" y="908"/>
                  </a:moveTo>
                  <a:lnTo>
                    <a:pt x="971" y="908"/>
                  </a:lnTo>
                  <a:lnTo>
                    <a:pt x="960" y="908"/>
                  </a:lnTo>
                  <a:lnTo>
                    <a:pt x="955" y="903"/>
                  </a:lnTo>
                  <a:lnTo>
                    <a:pt x="950" y="897"/>
                  </a:lnTo>
                  <a:lnTo>
                    <a:pt x="950" y="887"/>
                  </a:lnTo>
                  <a:lnTo>
                    <a:pt x="950" y="887"/>
                  </a:lnTo>
                  <a:lnTo>
                    <a:pt x="950" y="882"/>
                  </a:lnTo>
                  <a:lnTo>
                    <a:pt x="955" y="871"/>
                  </a:lnTo>
                  <a:lnTo>
                    <a:pt x="960" y="871"/>
                  </a:lnTo>
                  <a:lnTo>
                    <a:pt x="971" y="865"/>
                  </a:lnTo>
                  <a:lnTo>
                    <a:pt x="971" y="865"/>
                  </a:lnTo>
                  <a:lnTo>
                    <a:pt x="976" y="871"/>
                  </a:lnTo>
                  <a:lnTo>
                    <a:pt x="987" y="871"/>
                  </a:lnTo>
                  <a:lnTo>
                    <a:pt x="992" y="882"/>
                  </a:lnTo>
                  <a:lnTo>
                    <a:pt x="992" y="887"/>
                  </a:lnTo>
                  <a:lnTo>
                    <a:pt x="992" y="887"/>
                  </a:lnTo>
                  <a:lnTo>
                    <a:pt x="992" y="897"/>
                  </a:lnTo>
                  <a:lnTo>
                    <a:pt x="987" y="903"/>
                  </a:lnTo>
                  <a:lnTo>
                    <a:pt x="976" y="908"/>
                  </a:lnTo>
                  <a:lnTo>
                    <a:pt x="971" y="908"/>
                  </a:lnTo>
                  <a:close/>
                  <a:moveTo>
                    <a:pt x="636" y="489"/>
                  </a:moveTo>
                  <a:lnTo>
                    <a:pt x="636" y="489"/>
                  </a:lnTo>
                  <a:lnTo>
                    <a:pt x="636" y="478"/>
                  </a:lnTo>
                  <a:lnTo>
                    <a:pt x="642" y="473"/>
                  </a:lnTo>
                  <a:lnTo>
                    <a:pt x="647" y="468"/>
                  </a:lnTo>
                  <a:lnTo>
                    <a:pt x="657" y="468"/>
                  </a:lnTo>
                  <a:lnTo>
                    <a:pt x="657" y="468"/>
                  </a:lnTo>
                  <a:lnTo>
                    <a:pt x="663" y="468"/>
                  </a:lnTo>
                  <a:lnTo>
                    <a:pt x="674" y="473"/>
                  </a:lnTo>
                  <a:lnTo>
                    <a:pt x="674" y="478"/>
                  </a:lnTo>
                  <a:lnTo>
                    <a:pt x="679" y="489"/>
                  </a:lnTo>
                  <a:lnTo>
                    <a:pt x="679" y="489"/>
                  </a:lnTo>
                  <a:lnTo>
                    <a:pt x="674" y="494"/>
                  </a:lnTo>
                  <a:lnTo>
                    <a:pt x="674" y="504"/>
                  </a:lnTo>
                  <a:lnTo>
                    <a:pt x="663" y="510"/>
                  </a:lnTo>
                  <a:lnTo>
                    <a:pt x="657" y="510"/>
                  </a:lnTo>
                  <a:lnTo>
                    <a:pt x="657" y="510"/>
                  </a:lnTo>
                  <a:lnTo>
                    <a:pt x="647" y="510"/>
                  </a:lnTo>
                  <a:lnTo>
                    <a:pt x="642" y="504"/>
                  </a:lnTo>
                  <a:lnTo>
                    <a:pt x="636" y="494"/>
                  </a:lnTo>
                  <a:lnTo>
                    <a:pt x="636" y="489"/>
                  </a:lnTo>
                  <a:close/>
                  <a:moveTo>
                    <a:pt x="589" y="722"/>
                  </a:moveTo>
                  <a:lnTo>
                    <a:pt x="567" y="722"/>
                  </a:lnTo>
                  <a:lnTo>
                    <a:pt x="567" y="765"/>
                  </a:lnTo>
                  <a:lnTo>
                    <a:pt x="589" y="765"/>
                  </a:lnTo>
                  <a:lnTo>
                    <a:pt x="589" y="1036"/>
                  </a:lnTo>
                  <a:lnTo>
                    <a:pt x="631" y="1036"/>
                  </a:lnTo>
                  <a:lnTo>
                    <a:pt x="631" y="632"/>
                  </a:lnTo>
                  <a:lnTo>
                    <a:pt x="1035" y="632"/>
                  </a:lnTo>
                  <a:lnTo>
                    <a:pt x="1035" y="595"/>
                  </a:lnTo>
                  <a:lnTo>
                    <a:pt x="843" y="595"/>
                  </a:lnTo>
                  <a:lnTo>
                    <a:pt x="843" y="574"/>
                  </a:lnTo>
                  <a:lnTo>
                    <a:pt x="801" y="574"/>
                  </a:lnTo>
                  <a:lnTo>
                    <a:pt x="801" y="595"/>
                  </a:lnTo>
                  <a:lnTo>
                    <a:pt x="631" y="595"/>
                  </a:lnTo>
                  <a:lnTo>
                    <a:pt x="631" y="547"/>
                  </a:lnTo>
                  <a:lnTo>
                    <a:pt x="631" y="547"/>
                  </a:lnTo>
                  <a:lnTo>
                    <a:pt x="657" y="553"/>
                  </a:lnTo>
                  <a:lnTo>
                    <a:pt x="657" y="553"/>
                  </a:lnTo>
                  <a:lnTo>
                    <a:pt x="679" y="547"/>
                  </a:lnTo>
                  <a:lnTo>
                    <a:pt x="700" y="531"/>
                  </a:lnTo>
                  <a:lnTo>
                    <a:pt x="716" y="510"/>
                  </a:lnTo>
                  <a:lnTo>
                    <a:pt x="716" y="489"/>
                  </a:lnTo>
                  <a:lnTo>
                    <a:pt x="716" y="489"/>
                  </a:lnTo>
                  <a:lnTo>
                    <a:pt x="716" y="462"/>
                  </a:lnTo>
                  <a:lnTo>
                    <a:pt x="700" y="441"/>
                  </a:lnTo>
                  <a:lnTo>
                    <a:pt x="679" y="430"/>
                  </a:lnTo>
                  <a:lnTo>
                    <a:pt x="657" y="425"/>
                  </a:lnTo>
                  <a:lnTo>
                    <a:pt x="657" y="425"/>
                  </a:lnTo>
                  <a:lnTo>
                    <a:pt x="631" y="430"/>
                  </a:lnTo>
                  <a:lnTo>
                    <a:pt x="631" y="213"/>
                  </a:lnTo>
                  <a:lnTo>
                    <a:pt x="653" y="213"/>
                  </a:lnTo>
                  <a:lnTo>
                    <a:pt x="653" y="170"/>
                  </a:lnTo>
                  <a:lnTo>
                    <a:pt x="631" y="170"/>
                  </a:lnTo>
                  <a:lnTo>
                    <a:pt x="631" y="128"/>
                  </a:lnTo>
                  <a:lnTo>
                    <a:pt x="631" y="128"/>
                  </a:lnTo>
                  <a:lnTo>
                    <a:pt x="679" y="133"/>
                  </a:lnTo>
                  <a:lnTo>
                    <a:pt x="721" y="143"/>
                  </a:lnTo>
                  <a:lnTo>
                    <a:pt x="764" y="154"/>
                  </a:lnTo>
                  <a:lnTo>
                    <a:pt x="806" y="170"/>
                  </a:lnTo>
                  <a:lnTo>
                    <a:pt x="780" y="170"/>
                  </a:lnTo>
                  <a:lnTo>
                    <a:pt x="780" y="213"/>
                  </a:lnTo>
                  <a:lnTo>
                    <a:pt x="822" y="213"/>
                  </a:lnTo>
                  <a:lnTo>
                    <a:pt x="822" y="175"/>
                  </a:lnTo>
                  <a:lnTo>
                    <a:pt x="822" y="175"/>
                  </a:lnTo>
                  <a:lnTo>
                    <a:pt x="870" y="202"/>
                  </a:lnTo>
                  <a:lnTo>
                    <a:pt x="918" y="239"/>
                  </a:lnTo>
                  <a:lnTo>
                    <a:pt x="960" y="276"/>
                  </a:lnTo>
                  <a:lnTo>
                    <a:pt x="992" y="319"/>
                  </a:lnTo>
                  <a:lnTo>
                    <a:pt x="1024" y="361"/>
                  </a:lnTo>
                  <a:lnTo>
                    <a:pt x="1050" y="414"/>
                  </a:lnTo>
                  <a:lnTo>
                    <a:pt x="1071" y="468"/>
                  </a:lnTo>
                  <a:lnTo>
                    <a:pt x="1088" y="521"/>
                  </a:lnTo>
                  <a:lnTo>
                    <a:pt x="1077" y="526"/>
                  </a:lnTo>
                  <a:lnTo>
                    <a:pt x="1035" y="510"/>
                  </a:lnTo>
                  <a:lnTo>
                    <a:pt x="966" y="531"/>
                  </a:lnTo>
                  <a:lnTo>
                    <a:pt x="976" y="568"/>
                  </a:lnTo>
                  <a:lnTo>
                    <a:pt x="1029" y="553"/>
                  </a:lnTo>
                  <a:lnTo>
                    <a:pt x="1077" y="574"/>
                  </a:lnTo>
                  <a:lnTo>
                    <a:pt x="1093" y="563"/>
                  </a:lnTo>
                  <a:lnTo>
                    <a:pt x="1093" y="563"/>
                  </a:lnTo>
                  <a:lnTo>
                    <a:pt x="1099" y="595"/>
                  </a:lnTo>
                  <a:lnTo>
                    <a:pt x="1056" y="595"/>
                  </a:lnTo>
                  <a:lnTo>
                    <a:pt x="1056" y="632"/>
                  </a:lnTo>
                  <a:lnTo>
                    <a:pt x="1099" y="632"/>
                  </a:lnTo>
                  <a:lnTo>
                    <a:pt x="1099" y="632"/>
                  </a:lnTo>
                  <a:lnTo>
                    <a:pt x="1088" y="696"/>
                  </a:lnTo>
                  <a:lnTo>
                    <a:pt x="1077" y="754"/>
                  </a:lnTo>
                  <a:lnTo>
                    <a:pt x="1056" y="813"/>
                  </a:lnTo>
                  <a:lnTo>
                    <a:pt x="1029" y="865"/>
                  </a:lnTo>
                  <a:lnTo>
                    <a:pt x="1029" y="865"/>
                  </a:lnTo>
                  <a:lnTo>
                    <a:pt x="1018" y="850"/>
                  </a:lnTo>
                  <a:lnTo>
                    <a:pt x="1003" y="834"/>
                  </a:lnTo>
                  <a:lnTo>
                    <a:pt x="987" y="829"/>
                  </a:lnTo>
                  <a:lnTo>
                    <a:pt x="971" y="823"/>
                  </a:lnTo>
                  <a:lnTo>
                    <a:pt x="971" y="823"/>
                  </a:lnTo>
                  <a:lnTo>
                    <a:pt x="944" y="829"/>
                  </a:lnTo>
                  <a:lnTo>
                    <a:pt x="923" y="844"/>
                  </a:lnTo>
                  <a:lnTo>
                    <a:pt x="913" y="865"/>
                  </a:lnTo>
                  <a:lnTo>
                    <a:pt x="907" y="887"/>
                  </a:lnTo>
                  <a:lnTo>
                    <a:pt x="907" y="887"/>
                  </a:lnTo>
                  <a:lnTo>
                    <a:pt x="913" y="914"/>
                  </a:lnTo>
                  <a:lnTo>
                    <a:pt x="923" y="929"/>
                  </a:lnTo>
                  <a:lnTo>
                    <a:pt x="939" y="946"/>
                  </a:lnTo>
                  <a:lnTo>
                    <a:pt x="960" y="950"/>
                  </a:lnTo>
                  <a:lnTo>
                    <a:pt x="960" y="950"/>
                  </a:lnTo>
                  <a:lnTo>
                    <a:pt x="928" y="982"/>
                  </a:lnTo>
                  <a:lnTo>
                    <a:pt x="891" y="1009"/>
                  </a:lnTo>
                  <a:lnTo>
                    <a:pt x="854" y="1036"/>
                  </a:lnTo>
                  <a:lnTo>
                    <a:pt x="811" y="1057"/>
                  </a:lnTo>
                  <a:lnTo>
                    <a:pt x="769" y="1073"/>
                  </a:lnTo>
                  <a:lnTo>
                    <a:pt x="727" y="1089"/>
                  </a:lnTo>
                  <a:lnTo>
                    <a:pt x="679" y="1094"/>
                  </a:lnTo>
                  <a:lnTo>
                    <a:pt x="631" y="1099"/>
                  </a:lnTo>
                  <a:lnTo>
                    <a:pt x="631" y="1062"/>
                  </a:lnTo>
                  <a:lnTo>
                    <a:pt x="589" y="1062"/>
                  </a:lnTo>
                  <a:lnTo>
                    <a:pt x="589" y="1099"/>
                  </a:lnTo>
                  <a:lnTo>
                    <a:pt x="589" y="1099"/>
                  </a:lnTo>
                  <a:lnTo>
                    <a:pt x="567" y="1099"/>
                  </a:lnTo>
                  <a:lnTo>
                    <a:pt x="567" y="1078"/>
                  </a:lnTo>
                  <a:lnTo>
                    <a:pt x="525" y="1078"/>
                  </a:lnTo>
                  <a:lnTo>
                    <a:pt x="525" y="1094"/>
                  </a:lnTo>
                  <a:lnTo>
                    <a:pt x="525" y="1094"/>
                  </a:lnTo>
                  <a:lnTo>
                    <a:pt x="467" y="1078"/>
                  </a:lnTo>
                  <a:lnTo>
                    <a:pt x="414" y="1057"/>
                  </a:lnTo>
                  <a:lnTo>
                    <a:pt x="360" y="1030"/>
                  </a:lnTo>
                  <a:lnTo>
                    <a:pt x="313" y="998"/>
                  </a:lnTo>
                  <a:lnTo>
                    <a:pt x="382" y="935"/>
                  </a:lnTo>
                  <a:lnTo>
                    <a:pt x="291" y="844"/>
                  </a:lnTo>
                  <a:lnTo>
                    <a:pt x="228" y="908"/>
                  </a:lnTo>
                  <a:lnTo>
                    <a:pt x="228" y="908"/>
                  </a:lnTo>
                  <a:lnTo>
                    <a:pt x="196" y="865"/>
                  </a:lnTo>
                  <a:lnTo>
                    <a:pt x="211" y="865"/>
                  </a:lnTo>
                  <a:lnTo>
                    <a:pt x="211" y="823"/>
                  </a:lnTo>
                  <a:lnTo>
                    <a:pt x="175" y="823"/>
                  </a:lnTo>
                  <a:lnTo>
                    <a:pt x="175" y="823"/>
                  </a:lnTo>
                  <a:lnTo>
                    <a:pt x="153" y="781"/>
                  </a:lnTo>
                  <a:lnTo>
                    <a:pt x="137" y="733"/>
                  </a:lnTo>
                  <a:lnTo>
                    <a:pt x="132" y="685"/>
                  </a:lnTo>
                  <a:lnTo>
                    <a:pt x="127" y="632"/>
                  </a:lnTo>
                  <a:lnTo>
                    <a:pt x="589" y="632"/>
                  </a:lnTo>
                  <a:lnTo>
                    <a:pt x="589" y="722"/>
                  </a:lnTo>
                  <a:close/>
                  <a:moveTo>
                    <a:pt x="1220" y="616"/>
                  </a:moveTo>
                  <a:lnTo>
                    <a:pt x="1220" y="616"/>
                  </a:lnTo>
                  <a:lnTo>
                    <a:pt x="1220" y="553"/>
                  </a:lnTo>
                  <a:lnTo>
                    <a:pt x="1210" y="489"/>
                  </a:lnTo>
                  <a:lnTo>
                    <a:pt x="1194" y="430"/>
                  </a:lnTo>
                  <a:lnTo>
                    <a:pt x="1173" y="377"/>
                  </a:lnTo>
                  <a:lnTo>
                    <a:pt x="1151" y="324"/>
                  </a:lnTo>
                  <a:lnTo>
                    <a:pt x="1120" y="271"/>
                  </a:lnTo>
                  <a:lnTo>
                    <a:pt x="1082" y="223"/>
                  </a:lnTo>
                  <a:lnTo>
                    <a:pt x="1045" y="181"/>
                  </a:lnTo>
                  <a:lnTo>
                    <a:pt x="1003" y="143"/>
                  </a:lnTo>
                  <a:lnTo>
                    <a:pt x="955" y="107"/>
                  </a:lnTo>
                  <a:lnTo>
                    <a:pt x="902" y="75"/>
                  </a:lnTo>
                  <a:lnTo>
                    <a:pt x="849" y="48"/>
                  </a:lnTo>
                  <a:lnTo>
                    <a:pt x="796" y="32"/>
                  </a:lnTo>
                  <a:lnTo>
                    <a:pt x="732" y="16"/>
                  </a:lnTo>
                  <a:lnTo>
                    <a:pt x="674" y="6"/>
                  </a:lnTo>
                  <a:lnTo>
                    <a:pt x="610" y="0"/>
                  </a:lnTo>
                  <a:lnTo>
                    <a:pt x="589" y="0"/>
                  </a:lnTo>
                  <a:lnTo>
                    <a:pt x="589" y="595"/>
                  </a:lnTo>
                  <a:lnTo>
                    <a:pt x="0" y="595"/>
                  </a:lnTo>
                  <a:lnTo>
                    <a:pt x="0" y="616"/>
                  </a:lnTo>
                  <a:lnTo>
                    <a:pt x="0" y="616"/>
                  </a:lnTo>
                  <a:lnTo>
                    <a:pt x="4" y="675"/>
                  </a:lnTo>
                  <a:lnTo>
                    <a:pt x="10" y="733"/>
                  </a:lnTo>
                  <a:lnTo>
                    <a:pt x="26" y="791"/>
                  </a:lnTo>
                  <a:lnTo>
                    <a:pt x="47" y="850"/>
                  </a:lnTo>
                  <a:lnTo>
                    <a:pt x="74" y="903"/>
                  </a:lnTo>
                  <a:lnTo>
                    <a:pt x="100" y="950"/>
                  </a:lnTo>
                  <a:lnTo>
                    <a:pt x="137" y="1004"/>
                  </a:lnTo>
                  <a:lnTo>
                    <a:pt x="180" y="1046"/>
                  </a:lnTo>
                  <a:lnTo>
                    <a:pt x="180" y="1046"/>
                  </a:lnTo>
                  <a:lnTo>
                    <a:pt x="222" y="1083"/>
                  </a:lnTo>
                  <a:lnTo>
                    <a:pt x="270" y="1121"/>
                  </a:lnTo>
                  <a:lnTo>
                    <a:pt x="318" y="1153"/>
                  </a:lnTo>
                  <a:lnTo>
                    <a:pt x="365" y="1174"/>
                  </a:lnTo>
                  <a:lnTo>
                    <a:pt x="418" y="1195"/>
                  </a:lnTo>
                  <a:lnTo>
                    <a:pt x="477" y="1211"/>
                  </a:lnTo>
                  <a:lnTo>
                    <a:pt x="530" y="1221"/>
                  </a:lnTo>
                  <a:lnTo>
                    <a:pt x="589" y="1227"/>
                  </a:lnTo>
                  <a:lnTo>
                    <a:pt x="589" y="1227"/>
                  </a:lnTo>
                  <a:lnTo>
                    <a:pt x="631" y="1227"/>
                  </a:lnTo>
                  <a:lnTo>
                    <a:pt x="631" y="1227"/>
                  </a:lnTo>
                  <a:lnTo>
                    <a:pt x="631" y="1227"/>
                  </a:lnTo>
                  <a:lnTo>
                    <a:pt x="689" y="1221"/>
                  </a:lnTo>
                  <a:lnTo>
                    <a:pt x="748" y="1211"/>
                  </a:lnTo>
                  <a:lnTo>
                    <a:pt x="801" y="1195"/>
                  </a:lnTo>
                  <a:lnTo>
                    <a:pt x="854" y="1174"/>
                  </a:lnTo>
                  <a:lnTo>
                    <a:pt x="907" y="1153"/>
                  </a:lnTo>
                  <a:lnTo>
                    <a:pt x="955" y="1121"/>
                  </a:lnTo>
                  <a:lnTo>
                    <a:pt x="1003" y="1083"/>
                  </a:lnTo>
                  <a:lnTo>
                    <a:pt x="1045" y="1046"/>
                  </a:lnTo>
                  <a:lnTo>
                    <a:pt x="1045" y="1046"/>
                  </a:lnTo>
                  <a:lnTo>
                    <a:pt x="1082" y="1004"/>
                  </a:lnTo>
                  <a:lnTo>
                    <a:pt x="1120" y="950"/>
                  </a:lnTo>
                  <a:lnTo>
                    <a:pt x="1151" y="903"/>
                  </a:lnTo>
                  <a:lnTo>
                    <a:pt x="1178" y="850"/>
                  </a:lnTo>
                  <a:lnTo>
                    <a:pt x="1199" y="791"/>
                  </a:lnTo>
                  <a:lnTo>
                    <a:pt x="1210" y="733"/>
                  </a:lnTo>
                  <a:lnTo>
                    <a:pt x="1220" y="675"/>
                  </a:lnTo>
                  <a:lnTo>
                    <a:pt x="1220" y="616"/>
                  </a:lnTo>
                  <a:close/>
                </a:path>
              </a:pathLst>
            </a:custGeom>
            <a:solidFill>
              <a:schemeClr val="bg1"/>
            </a:solidFill>
            <a:ln w="9525">
              <a:noFill/>
            </a:ln>
          </p:spPr>
          <p:txBody>
            <a:bodyPr/>
            <a:p>
              <a:endParaRPr lang="zh-CN" altLang="en-US"/>
            </a:p>
          </p:txBody>
        </p:sp>
        <p:sp>
          <p:nvSpPr>
            <p:cNvPr id="10260" name="Freeform 669"/>
            <p:cNvSpPr/>
            <p:nvPr>
              <p:custDataLst>
                <p:tags r:id="rId18"/>
              </p:custDataLst>
            </p:nvPr>
          </p:nvSpPr>
          <p:spPr>
            <a:xfrm>
              <a:off x="6808546" y="4271188"/>
              <a:ext cx="188926" cy="207293"/>
            </a:xfrm>
            <a:custGeom>
              <a:avLst/>
              <a:gdLst/>
              <a:ahLst/>
              <a:cxnLst>
                <a:cxn ang="0">
                  <a:pos x="129830" y="194207"/>
                </a:cxn>
                <a:cxn ang="0">
                  <a:pos x="125055" y="191232"/>
                </a:cxn>
                <a:cxn ang="0">
                  <a:pos x="139381" y="187961"/>
                </a:cxn>
                <a:cxn ang="0">
                  <a:pos x="137889" y="192720"/>
                </a:cxn>
                <a:cxn ang="0">
                  <a:pos x="175793" y="25279"/>
                </a:cxn>
                <a:cxn ang="0">
                  <a:pos x="131621" y="33309"/>
                </a:cxn>
                <a:cxn ang="0">
                  <a:pos x="93418" y="52046"/>
                </a:cxn>
                <a:cxn ang="0">
                  <a:pos x="61781" y="80597"/>
                </a:cxn>
                <a:cxn ang="0">
                  <a:pos x="39396" y="116881"/>
                </a:cxn>
                <a:cxn ang="0">
                  <a:pos x="26861" y="159410"/>
                </a:cxn>
                <a:cxn ang="0">
                  <a:pos x="12535" y="175470"/>
                </a:cxn>
                <a:cxn ang="0">
                  <a:pos x="20593" y="127885"/>
                </a:cxn>
                <a:cxn ang="0">
                  <a:pos x="42679" y="85355"/>
                </a:cxn>
                <a:cxn ang="0">
                  <a:pos x="74316" y="50559"/>
                </a:cxn>
                <a:cxn ang="0">
                  <a:pos x="114012" y="26766"/>
                </a:cxn>
                <a:cxn ang="0">
                  <a:pos x="159975" y="12788"/>
                </a:cxn>
                <a:cxn ang="0">
                  <a:pos x="145649" y="55317"/>
                </a:cxn>
                <a:cxn ang="0">
                  <a:pos x="142664" y="60076"/>
                </a:cxn>
                <a:cxn ang="0">
                  <a:pos x="137889" y="61563"/>
                </a:cxn>
                <a:cxn ang="0">
                  <a:pos x="133113" y="58589"/>
                </a:cxn>
                <a:cxn ang="0">
                  <a:pos x="133113" y="53830"/>
                </a:cxn>
                <a:cxn ang="0">
                  <a:pos x="137889" y="49072"/>
                </a:cxn>
                <a:cxn ang="0">
                  <a:pos x="142664" y="50559"/>
                </a:cxn>
                <a:cxn ang="0">
                  <a:pos x="107744" y="175470"/>
                </a:cxn>
                <a:cxn ang="0">
                  <a:pos x="94910" y="175470"/>
                </a:cxn>
                <a:cxn ang="0">
                  <a:pos x="39396" y="159410"/>
                </a:cxn>
                <a:cxn ang="0">
                  <a:pos x="52230" y="118368"/>
                </a:cxn>
                <a:cxn ang="0">
                  <a:pos x="58498" y="105877"/>
                </a:cxn>
                <a:cxn ang="0">
                  <a:pos x="85359" y="74351"/>
                </a:cxn>
                <a:cxn ang="0">
                  <a:pos x="120279" y="50559"/>
                </a:cxn>
                <a:cxn ang="0">
                  <a:pos x="122070" y="63050"/>
                </a:cxn>
                <a:cxn ang="0">
                  <a:pos x="137889" y="74351"/>
                </a:cxn>
                <a:cxn ang="0">
                  <a:pos x="152215" y="69295"/>
                </a:cxn>
                <a:cxn ang="0">
                  <a:pos x="156692" y="55317"/>
                </a:cxn>
                <a:cxn ang="0">
                  <a:pos x="152215" y="44313"/>
                </a:cxn>
                <a:cxn ang="0">
                  <a:pos x="162959" y="38068"/>
                </a:cxn>
                <a:cxn ang="0">
                  <a:pos x="107744" y="175470"/>
                </a:cxn>
                <a:cxn ang="0">
                  <a:pos x="112519" y="187961"/>
                </a:cxn>
                <a:cxn ang="0">
                  <a:pos x="114012" y="197478"/>
                </a:cxn>
                <a:cxn ang="0">
                  <a:pos x="129830" y="206995"/>
                </a:cxn>
                <a:cxn ang="0">
                  <a:pos x="140873" y="205211"/>
                </a:cxn>
                <a:cxn ang="0">
                  <a:pos x="150424" y="191232"/>
                </a:cxn>
                <a:cxn ang="0">
                  <a:pos x="153707" y="187961"/>
                </a:cxn>
                <a:cxn ang="0">
                  <a:pos x="188627" y="0"/>
                </a:cxn>
                <a:cxn ang="0">
                  <a:pos x="182061" y="0"/>
                </a:cxn>
                <a:cxn ang="0">
                  <a:pos x="128338" y="7732"/>
                </a:cxn>
                <a:cxn ang="0">
                  <a:pos x="80883" y="30038"/>
                </a:cxn>
                <a:cxn ang="0">
                  <a:pos x="41187" y="66321"/>
                </a:cxn>
                <a:cxn ang="0">
                  <a:pos x="14326" y="110635"/>
                </a:cxn>
                <a:cxn ang="0">
                  <a:pos x="0" y="162681"/>
                </a:cxn>
                <a:cxn ang="0">
                  <a:pos x="0" y="187961"/>
                </a:cxn>
              </a:cxnLst>
              <a:pathLst>
                <a:path w="633" h="697">
                  <a:moveTo>
                    <a:pt x="451" y="653"/>
                  </a:moveTo>
                  <a:lnTo>
                    <a:pt x="435" y="653"/>
                  </a:lnTo>
                  <a:lnTo>
                    <a:pt x="435" y="653"/>
                  </a:lnTo>
                  <a:lnTo>
                    <a:pt x="425" y="648"/>
                  </a:lnTo>
                  <a:lnTo>
                    <a:pt x="419" y="643"/>
                  </a:lnTo>
                  <a:lnTo>
                    <a:pt x="419" y="643"/>
                  </a:lnTo>
                  <a:lnTo>
                    <a:pt x="419" y="632"/>
                  </a:lnTo>
                  <a:lnTo>
                    <a:pt x="467" y="632"/>
                  </a:lnTo>
                  <a:lnTo>
                    <a:pt x="467" y="632"/>
                  </a:lnTo>
                  <a:lnTo>
                    <a:pt x="467" y="643"/>
                  </a:lnTo>
                  <a:lnTo>
                    <a:pt x="467" y="643"/>
                  </a:lnTo>
                  <a:lnTo>
                    <a:pt x="462" y="648"/>
                  </a:lnTo>
                  <a:lnTo>
                    <a:pt x="451" y="653"/>
                  </a:lnTo>
                  <a:close/>
                  <a:moveTo>
                    <a:pt x="589" y="85"/>
                  </a:moveTo>
                  <a:lnTo>
                    <a:pt x="589" y="85"/>
                  </a:lnTo>
                  <a:lnTo>
                    <a:pt x="542" y="85"/>
                  </a:lnTo>
                  <a:lnTo>
                    <a:pt x="488" y="96"/>
                  </a:lnTo>
                  <a:lnTo>
                    <a:pt x="441" y="112"/>
                  </a:lnTo>
                  <a:lnTo>
                    <a:pt x="398" y="128"/>
                  </a:lnTo>
                  <a:lnTo>
                    <a:pt x="356" y="149"/>
                  </a:lnTo>
                  <a:lnTo>
                    <a:pt x="313" y="175"/>
                  </a:lnTo>
                  <a:lnTo>
                    <a:pt x="276" y="207"/>
                  </a:lnTo>
                  <a:lnTo>
                    <a:pt x="239" y="239"/>
                  </a:lnTo>
                  <a:lnTo>
                    <a:pt x="207" y="271"/>
                  </a:lnTo>
                  <a:lnTo>
                    <a:pt x="175" y="314"/>
                  </a:lnTo>
                  <a:lnTo>
                    <a:pt x="154" y="351"/>
                  </a:lnTo>
                  <a:lnTo>
                    <a:pt x="132" y="393"/>
                  </a:lnTo>
                  <a:lnTo>
                    <a:pt x="111" y="441"/>
                  </a:lnTo>
                  <a:lnTo>
                    <a:pt x="100" y="489"/>
                  </a:lnTo>
                  <a:lnTo>
                    <a:pt x="90" y="536"/>
                  </a:lnTo>
                  <a:lnTo>
                    <a:pt x="85" y="590"/>
                  </a:lnTo>
                  <a:lnTo>
                    <a:pt x="42" y="590"/>
                  </a:lnTo>
                  <a:lnTo>
                    <a:pt x="42" y="590"/>
                  </a:lnTo>
                  <a:lnTo>
                    <a:pt x="48" y="531"/>
                  </a:lnTo>
                  <a:lnTo>
                    <a:pt x="58" y="478"/>
                  </a:lnTo>
                  <a:lnTo>
                    <a:pt x="69" y="430"/>
                  </a:lnTo>
                  <a:lnTo>
                    <a:pt x="90" y="377"/>
                  </a:lnTo>
                  <a:lnTo>
                    <a:pt x="111" y="329"/>
                  </a:lnTo>
                  <a:lnTo>
                    <a:pt x="143" y="287"/>
                  </a:lnTo>
                  <a:lnTo>
                    <a:pt x="175" y="244"/>
                  </a:lnTo>
                  <a:lnTo>
                    <a:pt x="207" y="207"/>
                  </a:lnTo>
                  <a:lnTo>
                    <a:pt x="249" y="170"/>
                  </a:lnTo>
                  <a:lnTo>
                    <a:pt x="286" y="138"/>
                  </a:lnTo>
                  <a:lnTo>
                    <a:pt x="335" y="112"/>
                  </a:lnTo>
                  <a:lnTo>
                    <a:pt x="382" y="90"/>
                  </a:lnTo>
                  <a:lnTo>
                    <a:pt x="430" y="69"/>
                  </a:lnTo>
                  <a:lnTo>
                    <a:pt x="483" y="54"/>
                  </a:lnTo>
                  <a:lnTo>
                    <a:pt x="536" y="43"/>
                  </a:lnTo>
                  <a:lnTo>
                    <a:pt x="589" y="37"/>
                  </a:lnTo>
                  <a:lnTo>
                    <a:pt x="589" y="85"/>
                  </a:lnTo>
                  <a:close/>
                  <a:moveTo>
                    <a:pt x="488" y="186"/>
                  </a:moveTo>
                  <a:lnTo>
                    <a:pt x="488" y="186"/>
                  </a:lnTo>
                  <a:lnTo>
                    <a:pt x="483" y="197"/>
                  </a:lnTo>
                  <a:lnTo>
                    <a:pt x="478" y="202"/>
                  </a:lnTo>
                  <a:lnTo>
                    <a:pt x="472" y="207"/>
                  </a:lnTo>
                  <a:lnTo>
                    <a:pt x="462" y="207"/>
                  </a:lnTo>
                  <a:lnTo>
                    <a:pt x="462" y="207"/>
                  </a:lnTo>
                  <a:lnTo>
                    <a:pt x="456" y="207"/>
                  </a:lnTo>
                  <a:lnTo>
                    <a:pt x="451" y="202"/>
                  </a:lnTo>
                  <a:lnTo>
                    <a:pt x="446" y="197"/>
                  </a:lnTo>
                  <a:lnTo>
                    <a:pt x="441" y="186"/>
                  </a:lnTo>
                  <a:lnTo>
                    <a:pt x="441" y="186"/>
                  </a:lnTo>
                  <a:lnTo>
                    <a:pt x="446" y="181"/>
                  </a:lnTo>
                  <a:lnTo>
                    <a:pt x="451" y="170"/>
                  </a:lnTo>
                  <a:lnTo>
                    <a:pt x="456" y="170"/>
                  </a:lnTo>
                  <a:lnTo>
                    <a:pt x="462" y="165"/>
                  </a:lnTo>
                  <a:lnTo>
                    <a:pt x="462" y="165"/>
                  </a:lnTo>
                  <a:lnTo>
                    <a:pt x="472" y="170"/>
                  </a:lnTo>
                  <a:lnTo>
                    <a:pt x="478" y="170"/>
                  </a:lnTo>
                  <a:lnTo>
                    <a:pt x="483" y="181"/>
                  </a:lnTo>
                  <a:lnTo>
                    <a:pt x="488" y="186"/>
                  </a:lnTo>
                  <a:close/>
                  <a:moveTo>
                    <a:pt x="361" y="590"/>
                  </a:moveTo>
                  <a:lnTo>
                    <a:pt x="361" y="568"/>
                  </a:lnTo>
                  <a:lnTo>
                    <a:pt x="318" y="568"/>
                  </a:lnTo>
                  <a:lnTo>
                    <a:pt x="318" y="590"/>
                  </a:lnTo>
                  <a:lnTo>
                    <a:pt x="128" y="590"/>
                  </a:lnTo>
                  <a:lnTo>
                    <a:pt x="128" y="590"/>
                  </a:lnTo>
                  <a:lnTo>
                    <a:pt x="132" y="536"/>
                  </a:lnTo>
                  <a:lnTo>
                    <a:pt x="143" y="489"/>
                  </a:lnTo>
                  <a:lnTo>
                    <a:pt x="154" y="441"/>
                  </a:lnTo>
                  <a:lnTo>
                    <a:pt x="175" y="398"/>
                  </a:lnTo>
                  <a:lnTo>
                    <a:pt x="212" y="398"/>
                  </a:lnTo>
                  <a:lnTo>
                    <a:pt x="212" y="356"/>
                  </a:lnTo>
                  <a:lnTo>
                    <a:pt x="196" y="356"/>
                  </a:lnTo>
                  <a:lnTo>
                    <a:pt x="196" y="356"/>
                  </a:lnTo>
                  <a:lnTo>
                    <a:pt x="239" y="297"/>
                  </a:lnTo>
                  <a:lnTo>
                    <a:pt x="286" y="250"/>
                  </a:lnTo>
                  <a:lnTo>
                    <a:pt x="345" y="207"/>
                  </a:lnTo>
                  <a:lnTo>
                    <a:pt x="403" y="170"/>
                  </a:lnTo>
                  <a:lnTo>
                    <a:pt x="403" y="170"/>
                  </a:lnTo>
                  <a:lnTo>
                    <a:pt x="403" y="186"/>
                  </a:lnTo>
                  <a:lnTo>
                    <a:pt x="403" y="186"/>
                  </a:lnTo>
                  <a:lnTo>
                    <a:pt x="409" y="212"/>
                  </a:lnTo>
                  <a:lnTo>
                    <a:pt x="419" y="233"/>
                  </a:lnTo>
                  <a:lnTo>
                    <a:pt x="441" y="244"/>
                  </a:lnTo>
                  <a:lnTo>
                    <a:pt x="462" y="250"/>
                  </a:lnTo>
                  <a:lnTo>
                    <a:pt x="462" y="250"/>
                  </a:lnTo>
                  <a:lnTo>
                    <a:pt x="488" y="244"/>
                  </a:lnTo>
                  <a:lnTo>
                    <a:pt x="510" y="233"/>
                  </a:lnTo>
                  <a:lnTo>
                    <a:pt x="520" y="212"/>
                  </a:lnTo>
                  <a:lnTo>
                    <a:pt x="525" y="186"/>
                  </a:lnTo>
                  <a:lnTo>
                    <a:pt x="525" y="186"/>
                  </a:lnTo>
                  <a:lnTo>
                    <a:pt x="525" y="170"/>
                  </a:lnTo>
                  <a:lnTo>
                    <a:pt x="520" y="159"/>
                  </a:lnTo>
                  <a:lnTo>
                    <a:pt x="510" y="149"/>
                  </a:lnTo>
                  <a:lnTo>
                    <a:pt x="499" y="138"/>
                  </a:lnTo>
                  <a:lnTo>
                    <a:pt x="499" y="138"/>
                  </a:lnTo>
                  <a:lnTo>
                    <a:pt x="546" y="128"/>
                  </a:lnTo>
                  <a:lnTo>
                    <a:pt x="589" y="122"/>
                  </a:lnTo>
                  <a:lnTo>
                    <a:pt x="589" y="590"/>
                  </a:lnTo>
                  <a:lnTo>
                    <a:pt x="361" y="590"/>
                  </a:lnTo>
                  <a:close/>
                  <a:moveTo>
                    <a:pt x="371" y="632"/>
                  </a:moveTo>
                  <a:lnTo>
                    <a:pt x="371" y="632"/>
                  </a:lnTo>
                  <a:lnTo>
                    <a:pt x="377" y="632"/>
                  </a:lnTo>
                  <a:lnTo>
                    <a:pt x="382" y="643"/>
                  </a:lnTo>
                  <a:lnTo>
                    <a:pt x="382" y="643"/>
                  </a:lnTo>
                  <a:lnTo>
                    <a:pt x="382" y="664"/>
                  </a:lnTo>
                  <a:lnTo>
                    <a:pt x="398" y="680"/>
                  </a:lnTo>
                  <a:lnTo>
                    <a:pt x="414" y="690"/>
                  </a:lnTo>
                  <a:lnTo>
                    <a:pt x="435" y="696"/>
                  </a:lnTo>
                  <a:lnTo>
                    <a:pt x="451" y="696"/>
                  </a:lnTo>
                  <a:lnTo>
                    <a:pt x="451" y="696"/>
                  </a:lnTo>
                  <a:lnTo>
                    <a:pt x="472" y="690"/>
                  </a:lnTo>
                  <a:lnTo>
                    <a:pt x="488" y="680"/>
                  </a:lnTo>
                  <a:lnTo>
                    <a:pt x="504" y="664"/>
                  </a:lnTo>
                  <a:lnTo>
                    <a:pt x="504" y="643"/>
                  </a:lnTo>
                  <a:lnTo>
                    <a:pt x="504" y="643"/>
                  </a:lnTo>
                  <a:lnTo>
                    <a:pt x="510" y="632"/>
                  </a:lnTo>
                  <a:lnTo>
                    <a:pt x="515" y="632"/>
                  </a:lnTo>
                  <a:lnTo>
                    <a:pt x="632" y="632"/>
                  </a:lnTo>
                  <a:lnTo>
                    <a:pt x="632" y="0"/>
                  </a:lnTo>
                  <a:lnTo>
                    <a:pt x="632" y="0"/>
                  </a:lnTo>
                  <a:lnTo>
                    <a:pt x="610" y="0"/>
                  </a:lnTo>
                  <a:lnTo>
                    <a:pt x="610" y="0"/>
                  </a:lnTo>
                  <a:lnTo>
                    <a:pt x="610" y="0"/>
                  </a:lnTo>
                  <a:lnTo>
                    <a:pt x="546" y="0"/>
                  </a:lnTo>
                  <a:lnTo>
                    <a:pt x="488" y="11"/>
                  </a:lnTo>
                  <a:lnTo>
                    <a:pt x="430" y="26"/>
                  </a:lnTo>
                  <a:lnTo>
                    <a:pt x="371" y="48"/>
                  </a:lnTo>
                  <a:lnTo>
                    <a:pt x="318" y="69"/>
                  </a:lnTo>
                  <a:lnTo>
                    <a:pt x="271" y="101"/>
                  </a:lnTo>
                  <a:lnTo>
                    <a:pt x="223" y="138"/>
                  </a:lnTo>
                  <a:lnTo>
                    <a:pt x="181" y="175"/>
                  </a:lnTo>
                  <a:lnTo>
                    <a:pt x="138" y="223"/>
                  </a:lnTo>
                  <a:lnTo>
                    <a:pt x="106" y="265"/>
                  </a:lnTo>
                  <a:lnTo>
                    <a:pt x="74" y="319"/>
                  </a:lnTo>
                  <a:lnTo>
                    <a:pt x="48" y="372"/>
                  </a:lnTo>
                  <a:lnTo>
                    <a:pt x="26" y="430"/>
                  </a:lnTo>
                  <a:lnTo>
                    <a:pt x="10" y="489"/>
                  </a:lnTo>
                  <a:lnTo>
                    <a:pt x="0" y="547"/>
                  </a:lnTo>
                  <a:lnTo>
                    <a:pt x="0" y="611"/>
                  </a:lnTo>
                  <a:lnTo>
                    <a:pt x="0" y="632"/>
                  </a:lnTo>
                  <a:lnTo>
                    <a:pt x="0" y="632"/>
                  </a:lnTo>
                  <a:lnTo>
                    <a:pt x="0" y="632"/>
                  </a:lnTo>
                  <a:lnTo>
                    <a:pt x="371" y="632"/>
                  </a:lnTo>
                  <a:close/>
                </a:path>
              </a:pathLst>
            </a:custGeom>
            <a:solidFill>
              <a:schemeClr val="bg1"/>
            </a:solidFill>
            <a:ln w="9525">
              <a:noFill/>
            </a:ln>
          </p:spPr>
          <p:txBody>
            <a:bodyPr/>
            <a:p>
              <a:endParaRPr lang="zh-CN" altLang="en-US"/>
            </a:p>
          </p:txBody>
        </p:sp>
        <p:sp>
          <p:nvSpPr>
            <p:cNvPr id="10261" name="Freeform 670"/>
            <p:cNvSpPr/>
            <p:nvPr>
              <p:custDataLst>
                <p:tags r:id="rId19"/>
              </p:custDataLst>
            </p:nvPr>
          </p:nvSpPr>
          <p:spPr>
            <a:xfrm>
              <a:off x="6871521" y="4395826"/>
              <a:ext cx="38047" cy="38047"/>
            </a:xfrm>
            <a:custGeom>
              <a:avLst/>
              <a:gdLst/>
              <a:ahLst/>
              <a:cxnLst>
                <a:cxn ang="0">
                  <a:pos x="19023" y="25069"/>
                </a:cxn>
                <a:cxn ang="0">
                  <a:pos x="19023" y="25069"/>
                </a:cxn>
                <a:cxn ang="0">
                  <a:pos x="15753" y="25069"/>
                </a:cxn>
                <a:cxn ang="0">
                  <a:pos x="14267" y="23595"/>
                </a:cxn>
                <a:cxn ang="0">
                  <a:pos x="12781" y="22120"/>
                </a:cxn>
                <a:cxn ang="0">
                  <a:pos x="12781" y="18876"/>
                </a:cxn>
                <a:cxn ang="0">
                  <a:pos x="12781" y="18876"/>
                </a:cxn>
                <a:cxn ang="0">
                  <a:pos x="12781" y="15631"/>
                </a:cxn>
                <a:cxn ang="0">
                  <a:pos x="14267" y="14451"/>
                </a:cxn>
                <a:cxn ang="0">
                  <a:pos x="15753" y="12682"/>
                </a:cxn>
                <a:cxn ang="0">
                  <a:pos x="19023" y="12682"/>
                </a:cxn>
                <a:cxn ang="0">
                  <a:pos x="19023" y="12682"/>
                </a:cxn>
                <a:cxn ang="0">
                  <a:pos x="20509" y="12682"/>
                </a:cxn>
                <a:cxn ang="0">
                  <a:pos x="23779" y="14451"/>
                </a:cxn>
                <a:cxn ang="0">
                  <a:pos x="23779" y="15631"/>
                </a:cxn>
                <a:cxn ang="0">
                  <a:pos x="25265" y="18876"/>
                </a:cxn>
                <a:cxn ang="0">
                  <a:pos x="25265" y="18876"/>
                </a:cxn>
                <a:cxn ang="0">
                  <a:pos x="23779" y="22120"/>
                </a:cxn>
                <a:cxn ang="0">
                  <a:pos x="23779" y="23595"/>
                </a:cxn>
                <a:cxn ang="0">
                  <a:pos x="20509" y="25069"/>
                </a:cxn>
                <a:cxn ang="0">
                  <a:pos x="19023" y="25069"/>
                </a:cxn>
                <a:cxn ang="0">
                  <a:pos x="19023" y="0"/>
                </a:cxn>
                <a:cxn ang="0">
                  <a:pos x="19023" y="0"/>
                </a:cxn>
                <a:cxn ang="0">
                  <a:pos x="10997" y="1769"/>
                </a:cxn>
                <a:cxn ang="0">
                  <a:pos x="4755" y="6488"/>
                </a:cxn>
                <a:cxn ang="0">
                  <a:pos x="1486" y="11207"/>
                </a:cxn>
                <a:cxn ang="0">
                  <a:pos x="0" y="18876"/>
                </a:cxn>
                <a:cxn ang="0">
                  <a:pos x="0" y="18876"/>
                </a:cxn>
                <a:cxn ang="0">
                  <a:pos x="1486" y="26839"/>
                </a:cxn>
                <a:cxn ang="0">
                  <a:pos x="4755" y="31558"/>
                </a:cxn>
                <a:cxn ang="0">
                  <a:pos x="10997" y="36277"/>
                </a:cxn>
                <a:cxn ang="0">
                  <a:pos x="19023" y="37752"/>
                </a:cxn>
                <a:cxn ang="0">
                  <a:pos x="19023" y="37752"/>
                </a:cxn>
                <a:cxn ang="0">
                  <a:pos x="25265" y="36277"/>
                </a:cxn>
                <a:cxn ang="0">
                  <a:pos x="31507" y="31558"/>
                </a:cxn>
                <a:cxn ang="0">
                  <a:pos x="36560" y="26839"/>
                </a:cxn>
                <a:cxn ang="0">
                  <a:pos x="37749" y="18876"/>
                </a:cxn>
                <a:cxn ang="0">
                  <a:pos x="37749" y="18876"/>
                </a:cxn>
                <a:cxn ang="0">
                  <a:pos x="36560" y="11207"/>
                </a:cxn>
                <a:cxn ang="0">
                  <a:pos x="31507" y="6488"/>
                </a:cxn>
                <a:cxn ang="0">
                  <a:pos x="25265" y="1769"/>
                </a:cxn>
                <a:cxn ang="0">
                  <a:pos x="19023" y="0"/>
                </a:cxn>
              </a:cxnLst>
              <a:pathLst>
                <a:path w="128" h="129">
                  <a:moveTo>
                    <a:pt x="64" y="85"/>
                  </a:moveTo>
                  <a:lnTo>
                    <a:pt x="64" y="85"/>
                  </a:lnTo>
                  <a:lnTo>
                    <a:pt x="53" y="85"/>
                  </a:lnTo>
                  <a:lnTo>
                    <a:pt x="48" y="80"/>
                  </a:lnTo>
                  <a:lnTo>
                    <a:pt x="43" y="75"/>
                  </a:lnTo>
                  <a:lnTo>
                    <a:pt x="43" y="64"/>
                  </a:lnTo>
                  <a:lnTo>
                    <a:pt x="43" y="64"/>
                  </a:lnTo>
                  <a:lnTo>
                    <a:pt x="43" y="53"/>
                  </a:lnTo>
                  <a:lnTo>
                    <a:pt x="48" y="49"/>
                  </a:lnTo>
                  <a:lnTo>
                    <a:pt x="53" y="43"/>
                  </a:lnTo>
                  <a:lnTo>
                    <a:pt x="64" y="43"/>
                  </a:lnTo>
                  <a:lnTo>
                    <a:pt x="64" y="43"/>
                  </a:lnTo>
                  <a:lnTo>
                    <a:pt x="69" y="43"/>
                  </a:lnTo>
                  <a:lnTo>
                    <a:pt x="80" y="49"/>
                  </a:lnTo>
                  <a:lnTo>
                    <a:pt x="80" y="53"/>
                  </a:lnTo>
                  <a:lnTo>
                    <a:pt x="85" y="64"/>
                  </a:lnTo>
                  <a:lnTo>
                    <a:pt x="85" y="64"/>
                  </a:lnTo>
                  <a:lnTo>
                    <a:pt x="80" y="75"/>
                  </a:lnTo>
                  <a:lnTo>
                    <a:pt x="80" y="80"/>
                  </a:lnTo>
                  <a:lnTo>
                    <a:pt x="69" y="85"/>
                  </a:lnTo>
                  <a:lnTo>
                    <a:pt x="64" y="85"/>
                  </a:lnTo>
                  <a:close/>
                  <a:moveTo>
                    <a:pt x="64" y="0"/>
                  </a:moveTo>
                  <a:lnTo>
                    <a:pt x="64" y="0"/>
                  </a:lnTo>
                  <a:lnTo>
                    <a:pt x="37" y="6"/>
                  </a:lnTo>
                  <a:lnTo>
                    <a:pt x="16" y="22"/>
                  </a:lnTo>
                  <a:lnTo>
                    <a:pt x="5" y="38"/>
                  </a:lnTo>
                  <a:lnTo>
                    <a:pt x="0" y="64"/>
                  </a:lnTo>
                  <a:lnTo>
                    <a:pt x="0" y="64"/>
                  </a:lnTo>
                  <a:lnTo>
                    <a:pt x="5" y="91"/>
                  </a:lnTo>
                  <a:lnTo>
                    <a:pt x="16" y="107"/>
                  </a:lnTo>
                  <a:lnTo>
                    <a:pt x="37" y="123"/>
                  </a:lnTo>
                  <a:lnTo>
                    <a:pt x="64" y="128"/>
                  </a:lnTo>
                  <a:lnTo>
                    <a:pt x="64" y="128"/>
                  </a:lnTo>
                  <a:lnTo>
                    <a:pt x="85" y="123"/>
                  </a:lnTo>
                  <a:lnTo>
                    <a:pt x="106" y="107"/>
                  </a:lnTo>
                  <a:lnTo>
                    <a:pt x="123" y="91"/>
                  </a:lnTo>
                  <a:lnTo>
                    <a:pt x="127" y="64"/>
                  </a:lnTo>
                  <a:lnTo>
                    <a:pt x="127" y="64"/>
                  </a:lnTo>
                  <a:lnTo>
                    <a:pt x="123" y="38"/>
                  </a:lnTo>
                  <a:lnTo>
                    <a:pt x="106" y="22"/>
                  </a:lnTo>
                  <a:lnTo>
                    <a:pt x="85" y="6"/>
                  </a:lnTo>
                  <a:lnTo>
                    <a:pt x="64" y="0"/>
                  </a:lnTo>
                  <a:close/>
                </a:path>
              </a:pathLst>
            </a:custGeom>
            <a:solidFill>
              <a:schemeClr val="bg1"/>
            </a:solidFill>
            <a:ln w="9525">
              <a:noFill/>
            </a:ln>
          </p:spPr>
          <p:txBody>
            <a:bodyPr/>
            <a:p>
              <a:endParaRPr lang="zh-CN" altLang="en-US"/>
            </a:p>
          </p:txBody>
        </p:sp>
        <p:sp>
          <p:nvSpPr>
            <p:cNvPr id="10262" name="Freeform 671"/>
            <p:cNvSpPr/>
            <p:nvPr>
              <p:custDataLst>
                <p:tags r:id="rId20"/>
              </p:custDataLst>
            </p:nvPr>
          </p:nvSpPr>
          <p:spPr>
            <a:xfrm>
              <a:off x="7097182" y="4420754"/>
              <a:ext cx="38047" cy="38048"/>
            </a:xfrm>
            <a:custGeom>
              <a:avLst/>
              <a:gdLst/>
              <a:ahLst/>
              <a:cxnLst>
                <a:cxn ang="0">
                  <a:pos x="18876" y="25365"/>
                </a:cxn>
                <a:cxn ang="0">
                  <a:pos x="18876" y="25365"/>
                </a:cxn>
                <a:cxn ang="0">
                  <a:pos x="15631" y="25365"/>
                </a:cxn>
                <a:cxn ang="0">
                  <a:pos x="14157" y="23595"/>
                </a:cxn>
                <a:cxn ang="0">
                  <a:pos x="12682" y="20351"/>
                </a:cxn>
                <a:cxn ang="0">
                  <a:pos x="12682" y="18876"/>
                </a:cxn>
                <a:cxn ang="0">
                  <a:pos x="12682" y="18876"/>
                </a:cxn>
                <a:cxn ang="0">
                  <a:pos x="12682" y="15927"/>
                </a:cxn>
                <a:cxn ang="0">
                  <a:pos x="14157" y="14157"/>
                </a:cxn>
                <a:cxn ang="0">
                  <a:pos x="15631" y="12682"/>
                </a:cxn>
                <a:cxn ang="0">
                  <a:pos x="18876" y="12682"/>
                </a:cxn>
                <a:cxn ang="0">
                  <a:pos x="18876" y="12682"/>
                </a:cxn>
                <a:cxn ang="0">
                  <a:pos x="20645" y="12682"/>
                </a:cxn>
                <a:cxn ang="0">
                  <a:pos x="23595" y="14157"/>
                </a:cxn>
                <a:cxn ang="0">
                  <a:pos x="25069" y="15927"/>
                </a:cxn>
                <a:cxn ang="0">
                  <a:pos x="25069" y="18876"/>
                </a:cxn>
                <a:cxn ang="0">
                  <a:pos x="25069" y="18876"/>
                </a:cxn>
                <a:cxn ang="0">
                  <a:pos x="25069" y="20351"/>
                </a:cxn>
                <a:cxn ang="0">
                  <a:pos x="23595" y="23595"/>
                </a:cxn>
                <a:cxn ang="0">
                  <a:pos x="20645" y="25365"/>
                </a:cxn>
                <a:cxn ang="0">
                  <a:pos x="18876" y="25365"/>
                </a:cxn>
                <a:cxn ang="0">
                  <a:pos x="18876" y="0"/>
                </a:cxn>
                <a:cxn ang="0">
                  <a:pos x="18876" y="0"/>
                </a:cxn>
                <a:cxn ang="0">
                  <a:pos x="11207" y="1769"/>
                </a:cxn>
                <a:cxn ang="0">
                  <a:pos x="5013" y="5014"/>
                </a:cxn>
                <a:cxn ang="0">
                  <a:pos x="1769" y="11207"/>
                </a:cxn>
                <a:cxn ang="0">
                  <a:pos x="0" y="18876"/>
                </a:cxn>
                <a:cxn ang="0">
                  <a:pos x="0" y="18876"/>
                </a:cxn>
                <a:cxn ang="0">
                  <a:pos x="1769" y="25365"/>
                </a:cxn>
                <a:cxn ang="0">
                  <a:pos x="5013" y="31559"/>
                </a:cxn>
                <a:cxn ang="0">
                  <a:pos x="11207" y="35983"/>
                </a:cxn>
                <a:cxn ang="0">
                  <a:pos x="18876" y="37753"/>
                </a:cxn>
                <a:cxn ang="0">
                  <a:pos x="18876" y="37753"/>
                </a:cxn>
                <a:cxn ang="0">
                  <a:pos x="25069" y="35983"/>
                </a:cxn>
                <a:cxn ang="0">
                  <a:pos x="31558" y="31559"/>
                </a:cxn>
                <a:cxn ang="0">
                  <a:pos x="36277" y="25365"/>
                </a:cxn>
                <a:cxn ang="0">
                  <a:pos x="37752" y="18876"/>
                </a:cxn>
                <a:cxn ang="0">
                  <a:pos x="37752" y="18876"/>
                </a:cxn>
                <a:cxn ang="0">
                  <a:pos x="36277" y="11207"/>
                </a:cxn>
                <a:cxn ang="0">
                  <a:pos x="31558" y="5014"/>
                </a:cxn>
                <a:cxn ang="0">
                  <a:pos x="25069" y="1769"/>
                </a:cxn>
                <a:cxn ang="0">
                  <a:pos x="18876" y="0"/>
                </a:cxn>
              </a:cxnLst>
              <a:pathLst>
                <a:path w="129" h="129">
                  <a:moveTo>
                    <a:pt x="64" y="86"/>
                  </a:moveTo>
                  <a:lnTo>
                    <a:pt x="64" y="86"/>
                  </a:lnTo>
                  <a:lnTo>
                    <a:pt x="53" y="86"/>
                  </a:lnTo>
                  <a:lnTo>
                    <a:pt x="48" y="80"/>
                  </a:lnTo>
                  <a:lnTo>
                    <a:pt x="43" y="69"/>
                  </a:lnTo>
                  <a:lnTo>
                    <a:pt x="43" y="64"/>
                  </a:lnTo>
                  <a:lnTo>
                    <a:pt x="43" y="64"/>
                  </a:lnTo>
                  <a:lnTo>
                    <a:pt x="43" y="54"/>
                  </a:lnTo>
                  <a:lnTo>
                    <a:pt x="48" y="48"/>
                  </a:lnTo>
                  <a:lnTo>
                    <a:pt x="53" y="43"/>
                  </a:lnTo>
                  <a:lnTo>
                    <a:pt x="64" y="43"/>
                  </a:lnTo>
                  <a:lnTo>
                    <a:pt x="64" y="43"/>
                  </a:lnTo>
                  <a:lnTo>
                    <a:pt x="70" y="43"/>
                  </a:lnTo>
                  <a:lnTo>
                    <a:pt x="80" y="48"/>
                  </a:lnTo>
                  <a:lnTo>
                    <a:pt x="85" y="54"/>
                  </a:lnTo>
                  <a:lnTo>
                    <a:pt x="85" y="64"/>
                  </a:lnTo>
                  <a:lnTo>
                    <a:pt x="85" y="64"/>
                  </a:lnTo>
                  <a:lnTo>
                    <a:pt x="85" y="69"/>
                  </a:lnTo>
                  <a:lnTo>
                    <a:pt x="80" y="80"/>
                  </a:lnTo>
                  <a:lnTo>
                    <a:pt x="70" y="86"/>
                  </a:lnTo>
                  <a:lnTo>
                    <a:pt x="64" y="86"/>
                  </a:lnTo>
                  <a:close/>
                  <a:moveTo>
                    <a:pt x="64" y="0"/>
                  </a:moveTo>
                  <a:lnTo>
                    <a:pt x="64" y="0"/>
                  </a:lnTo>
                  <a:lnTo>
                    <a:pt x="38" y="6"/>
                  </a:lnTo>
                  <a:lnTo>
                    <a:pt x="17" y="17"/>
                  </a:lnTo>
                  <a:lnTo>
                    <a:pt x="6" y="38"/>
                  </a:lnTo>
                  <a:lnTo>
                    <a:pt x="0" y="64"/>
                  </a:lnTo>
                  <a:lnTo>
                    <a:pt x="0" y="64"/>
                  </a:lnTo>
                  <a:lnTo>
                    <a:pt x="6" y="86"/>
                  </a:lnTo>
                  <a:lnTo>
                    <a:pt x="17" y="107"/>
                  </a:lnTo>
                  <a:lnTo>
                    <a:pt x="38" y="122"/>
                  </a:lnTo>
                  <a:lnTo>
                    <a:pt x="64" y="128"/>
                  </a:lnTo>
                  <a:lnTo>
                    <a:pt x="64" y="128"/>
                  </a:lnTo>
                  <a:lnTo>
                    <a:pt x="85" y="122"/>
                  </a:lnTo>
                  <a:lnTo>
                    <a:pt x="107" y="107"/>
                  </a:lnTo>
                  <a:lnTo>
                    <a:pt x="123" y="86"/>
                  </a:lnTo>
                  <a:lnTo>
                    <a:pt x="128" y="64"/>
                  </a:lnTo>
                  <a:lnTo>
                    <a:pt x="128" y="64"/>
                  </a:lnTo>
                  <a:lnTo>
                    <a:pt x="123" y="38"/>
                  </a:lnTo>
                  <a:lnTo>
                    <a:pt x="107" y="17"/>
                  </a:lnTo>
                  <a:lnTo>
                    <a:pt x="85" y="6"/>
                  </a:lnTo>
                  <a:lnTo>
                    <a:pt x="64" y="0"/>
                  </a:lnTo>
                  <a:close/>
                </a:path>
              </a:pathLst>
            </a:custGeom>
            <a:solidFill>
              <a:schemeClr val="bg1"/>
            </a:solidFill>
            <a:ln w="9525">
              <a:noFill/>
            </a:ln>
          </p:spPr>
          <p:txBody>
            <a:bodyPr/>
            <a:p>
              <a:endParaRPr lang="zh-CN" altLang="en-US"/>
            </a:p>
          </p:txBody>
        </p:sp>
        <p:sp>
          <p:nvSpPr>
            <p:cNvPr id="10263" name="Freeform 672"/>
            <p:cNvSpPr/>
            <p:nvPr>
              <p:custDataLst>
                <p:tags r:id="rId21"/>
              </p:custDataLst>
            </p:nvPr>
          </p:nvSpPr>
          <p:spPr>
            <a:xfrm>
              <a:off x="7040766" y="4521777"/>
              <a:ext cx="38048" cy="36736"/>
            </a:xfrm>
            <a:custGeom>
              <a:avLst/>
              <a:gdLst/>
              <a:ahLst/>
              <a:cxnLst>
                <a:cxn ang="0">
                  <a:pos x="18726" y="11349"/>
                </a:cxn>
                <a:cxn ang="0">
                  <a:pos x="18726" y="11349"/>
                </a:cxn>
                <a:cxn ang="0">
                  <a:pos x="21996" y="12842"/>
                </a:cxn>
                <a:cxn ang="0">
                  <a:pos x="23482" y="14336"/>
                </a:cxn>
                <a:cxn ang="0">
                  <a:pos x="24969" y="15829"/>
                </a:cxn>
                <a:cxn ang="0">
                  <a:pos x="24969" y="17621"/>
                </a:cxn>
                <a:cxn ang="0">
                  <a:pos x="24969" y="17621"/>
                </a:cxn>
                <a:cxn ang="0">
                  <a:pos x="24969" y="20608"/>
                </a:cxn>
                <a:cxn ang="0">
                  <a:pos x="23482" y="22400"/>
                </a:cxn>
                <a:cxn ang="0">
                  <a:pos x="21996" y="23893"/>
                </a:cxn>
                <a:cxn ang="0">
                  <a:pos x="18726" y="25386"/>
                </a:cxn>
                <a:cxn ang="0">
                  <a:pos x="18726" y="25386"/>
                </a:cxn>
                <a:cxn ang="0">
                  <a:pos x="15754" y="23893"/>
                </a:cxn>
                <a:cxn ang="0">
                  <a:pos x="13970" y="22400"/>
                </a:cxn>
                <a:cxn ang="0">
                  <a:pos x="12484" y="20608"/>
                </a:cxn>
                <a:cxn ang="0">
                  <a:pos x="12484" y="17621"/>
                </a:cxn>
                <a:cxn ang="0">
                  <a:pos x="12484" y="17621"/>
                </a:cxn>
                <a:cxn ang="0">
                  <a:pos x="12484" y="15829"/>
                </a:cxn>
                <a:cxn ang="0">
                  <a:pos x="13970" y="14336"/>
                </a:cxn>
                <a:cxn ang="0">
                  <a:pos x="15754" y="12842"/>
                </a:cxn>
                <a:cxn ang="0">
                  <a:pos x="18726" y="11349"/>
                </a:cxn>
                <a:cxn ang="0">
                  <a:pos x="18726" y="36437"/>
                </a:cxn>
                <a:cxn ang="0">
                  <a:pos x="18726" y="36437"/>
                </a:cxn>
                <a:cxn ang="0">
                  <a:pos x="26455" y="34944"/>
                </a:cxn>
                <a:cxn ang="0">
                  <a:pos x="31211" y="31957"/>
                </a:cxn>
                <a:cxn ang="0">
                  <a:pos x="35967" y="25386"/>
                </a:cxn>
                <a:cxn ang="0">
                  <a:pos x="37750" y="17621"/>
                </a:cxn>
                <a:cxn ang="0">
                  <a:pos x="37750" y="17621"/>
                </a:cxn>
                <a:cxn ang="0">
                  <a:pos x="35967" y="11349"/>
                </a:cxn>
                <a:cxn ang="0">
                  <a:pos x="31211" y="5077"/>
                </a:cxn>
                <a:cxn ang="0">
                  <a:pos x="26455" y="1792"/>
                </a:cxn>
                <a:cxn ang="0">
                  <a:pos x="18726" y="0"/>
                </a:cxn>
                <a:cxn ang="0">
                  <a:pos x="18726" y="0"/>
                </a:cxn>
                <a:cxn ang="0">
                  <a:pos x="10701" y="1792"/>
                </a:cxn>
                <a:cxn ang="0">
                  <a:pos x="6242" y="5077"/>
                </a:cxn>
                <a:cxn ang="0">
                  <a:pos x="1189" y="11349"/>
                </a:cxn>
                <a:cxn ang="0">
                  <a:pos x="0" y="17621"/>
                </a:cxn>
                <a:cxn ang="0">
                  <a:pos x="0" y="17621"/>
                </a:cxn>
                <a:cxn ang="0">
                  <a:pos x="1189" y="25386"/>
                </a:cxn>
                <a:cxn ang="0">
                  <a:pos x="6242" y="31957"/>
                </a:cxn>
                <a:cxn ang="0">
                  <a:pos x="10701" y="34944"/>
                </a:cxn>
                <a:cxn ang="0">
                  <a:pos x="18726" y="36437"/>
                </a:cxn>
              </a:cxnLst>
              <a:pathLst>
                <a:path w="128" h="123">
                  <a:moveTo>
                    <a:pt x="63" y="38"/>
                  </a:moveTo>
                  <a:lnTo>
                    <a:pt x="63" y="38"/>
                  </a:lnTo>
                  <a:lnTo>
                    <a:pt x="74" y="43"/>
                  </a:lnTo>
                  <a:lnTo>
                    <a:pt x="79" y="48"/>
                  </a:lnTo>
                  <a:lnTo>
                    <a:pt x="84" y="53"/>
                  </a:lnTo>
                  <a:lnTo>
                    <a:pt x="84" y="59"/>
                  </a:lnTo>
                  <a:lnTo>
                    <a:pt x="84" y="59"/>
                  </a:lnTo>
                  <a:lnTo>
                    <a:pt x="84" y="69"/>
                  </a:lnTo>
                  <a:lnTo>
                    <a:pt x="79" y="75"/>
                  </a:lnTo>
                  <a:lnTo>
                    <a:pt x="74" y="80"/>
                  </a:lnTo>
                  <a:lnTo>
                    <a:pt x="63" y="85"/>
                  </a:lnTo>
                  <a:lnTo>
                    <a:pt x="63" y="85"/>
                  </a:lnTo>
                  <a:lnTo>
                    <a:pt x="53" y="80"/>
                  </a:lnTo>
                  <a:lnTo>
                    <a:pt x="47" y="75"/>
                  </a:lnTo>
                  <a:lnTo>
                    <a:pt x="42" y="69"/>
                  </a:lnTo>
                  <a:lnTo>
                    <a:pt x="42" y="59"/>
                  </a:lnTo>
                  <a:lnTo>
                    <a:pt x="42" y="59"/>
                  </a:lnTo>
                  <a:lnTo>
                    <a:pt x="42" y="53"/>
                  </a:lnTo>
                  <a:lnTo>
                    <a:pt x="47" y="48"/>
                  </a:lnTo>
                  <a:lnTo>
                    <a:pt x="53" y="43"/>
                  </a:lnTo>
                  <a:lnTo>
                    <a:pt x="63" y="38"/>
                  </a:lnTo>
                  <a:close/>
                  <a:moveTo>
                    <a:pt x="63" y="122"/>
                  </a:moveTo>
                  <a:lnTo>
                    <a:pt x="63" y="122"/>
                  </a:lnTo>
                  <a:lnTo>
                    <a:pt x="89" y="117"/>
                  </a:lnTo>
                  <a:lnTo>
                    <a:pt x="105" y="107"/>
                  </a:lnTo>
                  <a:lnTo>
                    <a:pt x="121" y="85"/>
                  </a:lnTo>
                  <a:lnTo>
                    <a:pt x="127" y="59"/>
                  </a:lnTo>
                  <a:lnTo>
                    <a:pt x="127" y="59"/>
                  </a:lnTo>
                  <a:lnTo>
                    <a:pt x="121" y="38"/>
                  </a:lnTo>
                  <a:lnTo>
                    <a:pt x="105" y="17"/>
                  </a:lnTo>
                  <a:lnTo>
                    <a:pt x="89" y="6"/>
                  </a:lnTo>
                  <a:lnTo>
                    <a:pt x="63" y="0"/>
                  </a:lnTo>
                  <a:lnTo>
                    <a:pt x="63" y="0"/>
                  </a:lnTo>
                  <a:lnTo>
                    <a:pt x="36" y="6"/>
                  </a:lnTo>
                  <a:lnTo>
                    <a:pt x="21" y="17"/>
                  </a:lnTo>
                  <a:lnTo>
                    <a:pt x="4" y="38"/>
                  </a:lnTo>
                  <a:lnTo>
                    <a:pt x="0" y="59"/>
                  </a:lnTo>
                  <a:lnTo>
                    <a:pt x="0" y="59"/>
                  </a:lnTo>
                  <a:lnTo>
                    <a:pt x="4" y="85"/>
                  </a:lnTo>
                  <a:lnTo>
                    <a:pt x="21" y="107"/>
                  </a:lnTo>
                  <a:lnTo>
                    <a:pt x="36" y="117"/>
                  </a:lnTo>
                  <a:lnTo>
                    <a:pt x="63" y="122"/>
                  </a:lnTo>
                  <a:close/>
                </a:path>
              </a:pathLst>
            </a:custGeom>
            <a:solidFill>
              <a:schemeClr val="bg1"/>
            </a:solidFill>
            <a:ln w="9525">
              <a:noFill/>
            </a:ln>
          </p:spPr>
          <p:txBody>
            <a:bodyPr/>
            <a:p>
              <a:endParaRPr lang="zh-CN" altLang="en-US"/>
            </a:p>
          </p:txBody>
        </p:sp>
        <p:sp>
          <p:nvSpPr>
            <p:cNvPr id="10264" name="Freeform 673"/>
            <p:cNvSpPr/>
            <p:nvPr>
              <p:custDataLst>
                <p:tags r:id="rId22"/>
              </p:custDataLst>
            </p:nvPr>
          </p:nvSpPr>
          <p:spPr>
            <a:xfrm>
              <a:off x="6965984" y="4576880"/>
              <a:ext cx="36736" cy="38047"/>
            </a:xfrm>
            <a:custGeom>
              <a:avLst/>
              <a:gdLst/>
              <a:ahLst/>
              <a:cxnLst>
                <a:cxn ang="0">
                  <a:pos x="17322" y="25069"/>
                </a:cxn>
                <a:cxn ang="0">
                  <a:pos x="17322" y="25069"/>
                </a:cxn>
                <a:cxn ang="0">
                  <a:pos x="15829" y="25069"/>
                </a:cxn>
                <a:cxn ang="0">
                  <a:pos x="12842" y="23595"/>
                </a:cxn>
                <a:cxn ang="0">
                  <a:pos x="12842" y="21825"/>
                </a:cxn>
                <a:cxn ang="0">
                  <a:pos x="11050" y="18876"/>
                </a:cxn>
                <a:cxn ang="0">
                  <a:pos x="11050" y="18876"/>
                </a:cxn>
                <a:cxn ang="0">
                  <a:pos x="12842" y="17401"/>
                </a:cxn>
                <a:cxn ang="0">
                  <a:pos x="12842" y="14157"/>
                </a:cxn>
                <a:cxn ang="0">
                  <a:pos x="15829" y="12387"/>
                </a:cxn>
                <a:cxn ang="0">
                  <a:pos x="17322" y="12387"/>
                </a:cxn>
                <a:cxn ang="0">
                  <a:pos x="17322" y="12387"/>
                </a:cxn>
                <a:cxn ang="0">
                  <a:pos x="20608" y="12387"/>
                </a:cxn>
                <a:cxn ang="0">
                  <a:pos x="22101" y="14157"/>
                </a:cxn>
                <a:cxn ang="0">
                  <a:pos x="23594" y="17401"/>
                </a:cxn>
                <a:cxn ang="0">
                  <a:pos x="23594" y="18876"/>
                </a:cxn>
                <a:cxn ang="0">
                  <a:pos x="23594" y="18876"/>
                </a:cxn>
                <a:cxn ang="0">
                  <a:pos x="23594" y="21825"/>
                </a:cxn>
                <a:cxn ang="0">
                  <a:pos x="22101" y="23595"/>
                </a:cxn>
                <a:cxn ang="0">
                  <a:pos x="20608" y="25069"/>
                </a:cxn>
                <a:cxn ang="0">
                  <a:pos x="17322" y="25069"/>
                </a:cxn>
                <a:cxn ang="0">
                  <a:pos x="17322" y="0"/>
                </a:cxn>
                <a:cxn ang="0">
                  <a:pos x="17322" y="0"/>
                </a:cxn>
                <a:cxn ang="0">
                  <a:pos x="11050" y="1769"/>
                </a:cxn>
                <a:cxn ang="0">
                  <a:pos x="4480" y="6193"/>
                </a:cxn>
                <a:cxn ang="0">
                  <a:pos x="0" y="12387"/>
                </a:cxn>
                <a:cxn ang="0">
                  <a:pos x="0" y="18876"/>
                </a:cxn>
                <a:cxn ang="0">
                  <a:pos x="0" y="18876"/>
                </a:cxn>
                <a:cxn ang="0">
                  <a:pos x="0" y="26544"/>
                </a:cxn>
                <a:cxn ang="0">
                  <a:pos x="4480" y="33033"/>
                </a:cxn>
                <a:cxn ang="0">
                  <a:pos x="11050" y="35982"/>
                </a:cxn>
                <a:cxn ang="0">
                  <a:pos x="17322" y="37752"/>
                </a:cxn>
                <a:cxn ang="0">
                  <a:pos x="17322" y="37752"/>
                </a:cxn>
                <a:cxn ang="0">
                  <a:pos x="25386" y="35982"/>
                </a:cxn>
                <a:cxn ang="0">
                  <a:pos x="31658" y="33033"/>
                </a:cxn>
                <a:cxn ang="0">
                  <a:pos x="34944" y="26544"/>
                </a:cxn>
                <a:cxn ang="0">
                  <a:pos x="36437" y="18876"/>
                </a:cxn>
                <a:cxn ang="0">
                  <a:pos x="36437" y="18876"/>
                </a:cxn>
                <a:cxn ang="0">
                  <a:pos x="34944" y="12387"/>
                </a:cxn>
                <a:cxn ang="0">
                  <a:pos x="31658" y="6193"/>
                </a:cxn>
                <a:cxn ang="0">
                  <a:pos x="25386" y="1769"/>
                </a:cxn>
                <a:cxn ang="0">
                  <a:pos x="17322" y="0"/>
                </a:cxn>
              </a:cxnLst>
              <a:pathLst>
                <a:path w="123" h="129">
                  <a:moveTo>
                    <a:pt x="58" y="85"/>
                  </a:moveTo>
                  <a:lnTo>
                    <a:pt x="58" y="85"/>
                  </a:lnTo>
                  <a:lnTo>
                    <a:pt x="53" y="85"/>
                  </a:lnTo>
                  <a:lnTo>
                    <a:pt x="43" y="80"/>
                  </a:lnTo>
                  <a:lnTo>
                    <a:pt x="43" y="74"/>
                  </a:lnTo>
                  <a:lnTo>
                    <a:pt x="37" y="64"/>
                  </a:lnTo>
                  <a:lnTo>
                    <a:pt x="37" y="64"/>
                  </a:lnTo>
                  <a:lnTo>
                    <a:pt x="43" y="59"/>
                  </a:lnTo>
                  <a:lnTo>
                    <a:pt x="43" y="48"/>
                  </a:lnTo>
                  <a:lnTo>
                    <a:pt x="53" y="42"/>
                  </a:lnTo>
                  <a:lnTo>
                    <a:pt x="58" y="42"/>
                  </a:lnTo>
                  <a:lnTo>
                    <a:pt x="58" y="42"/>
                  </a:lnTo>
                  <a:lnTo>
                    <a:pt x="69" y="42"/>
                  </a:lnTo>
                  <a:lnTo>
                    <a:pt x="74" y="48"/>
                  </a:lnTo>
                  <a:lnTo>
                    <a:pt x="79" y="59"/>
                  </a:lnTo>
                  <a:lnTo>
                    <a:pt x="79" y="64"/>
                  </a:lnTo>
                  <a:lnTo>
                    <a:pt x="79" y="64"/>
                  </a:lnTo>
                  <a:lnTo>
                    <a:pt x="79" y="74"/>
                  </a:lnTo>
                  <a:lnTo>
                    <a:pt x="74" y="80"/>
                  </a:lnTo>
                  <a:lnTo>
                    <a:pt x="69" y="85"/>
                  </a:lnTo>
                  <a:lnTo>
                    <a:pt x="58" y="85"/>
                  </a:lnTo>
                  <a:close/>
                  <a:moveTo>
                    <a:pt x="58" y="0"/>
                  </a:moveTo>
                  <a:lnTo>
                    <a:pt x="58" y="0"/>
                  </a:lnTo>
                  <a:lnTo>
                    <a:pt x="37" y="6"/>
                  </a:lnTo>
                  <a:lnTo>
                    <a:pt x="15" y="21"/>
                  </a:lnTo>
                  <a:lnTo>
                    <a:pt x="0" y="42"/>
                  </a:lnTo>
                  <a:lnTo>
                    <a:pt x="0" y="64"/>
                  </a:lnTo>
                  <a:lnTo>
                    <a:pt x="0" y="64"/>
                  </a:lnTo>
                  <a:lnTo>
                    <a:pt x="0" y="90"/>
                  </a:lnTo>
                  <a:lnTo>
                    <a:pt x="15" y="112"/>
                  </a:lnTo>
                  <a:lnTo>
                    <a:pt x="37" y="122"/>
                  </a:lnTo>
                  <a:lnTo>
                    <a:pt x="58" y="128"/>
                  </a:lnTo>
                  <a:lnTo>
                    <a:pt x="58" y="128"/>
                  </a:lnTo>
                  <a:lnTo>
                    <a:pt x="85" y="122"/>
                  </a:lnTo>
                  <a:lnTo>
                    <a:pt x="106" y="112"/>
                  </a:lnTo>
                  <a:lnTo>
                    <a:pt x="117" y="90"/>
                  </a:lnTo>
                  <a:lnTo>
                    <a:pt x="122" y="64"/>
                  </a:lnTo>
                  <a:lnTo>
                    <a:pt x="122" y="64"/>
                  </a:lnTo>
                  <a:lnTo>
                    <a:pt x="117" y="42"/>
                  </a:lnTo>
                  <a:lnTo>
                    <a:pt x="106" y="21"/>
                  </a:lnTo>
                  <a:lnTo>
                    <a:pt x="85" y="6"/>
                  </a:lnTo>
                  <a:lnTo>
                    <a:pt x="58" y="0"/>
                  </a:lnTo>
                  <a:close/>
                </a:path>
              </a:pathLst>
            </a:custGeom>
            <a:solidFill>
              <a:schemeClr val="bg1"/>
            </a:solidFill>
            <a:ln w="9525">
              <a:noFill/>
            </a:ln>
          </p:spPr>
          <p:txBody>
            <a:bodyPr/>
            <a:p>
              <a:endParaRPr lang="zh-CN" altLang="en-US"/>
            </a:p>
          </p:txBody>
        </p:sp>
        <p:sp>
          <p:nvSpPr>
            <p:cNvPr id="10265" name="Freeform 674"/>
            <p:cNvSpPr/>
            <p:nvPr>
              <p:custDataLst>
                <p:tags r:id="rId23"/>
              </p:custDataLst>
            </p:nvPr>
          </p:nvSpPr>
          <p:spPr>
            <a:xfrm>
              <a:off x="6921376" y="4509969"/>
              <a:ext cx="36736" cy="36736"/>
            </a:xfrm>
            <a:custGeom>
              <a:avLst/>
              <a:gdLst/>
              <a:ahLst/>
              <a:cxnLst>
                <a:cxn ang="0">
                  <a:pos x="19114" y="11050"/>
                </a:cxn>
                <a:cxn ang="0">
                  <a:pos x="19114" y="11050"/>
                </a:cxn>
                <a:cxn ang="0">
                  <a:pos x="20608" y="12544"/>
                </a:cxn>
                <a:cxn ang="0">
                  <a:pos x="22101" y="14336"/>
                </a:cxn>
                <a:cxn ang="0">
                  <a:pos x="23893" y="15829"/>
                </a:cxn>
                <a:cxn ang="0">
                  <a:pos x="25386" y="17621"/>
                </a:cxn>
                <a:cxn ang="0">
                  <a:pos x="25386" y="17621"/>
                </a:cxn>
                <a:cxn ang="0">
                  <a:pos x="23893" y="20608"/>
                </a:cxn>
                <a:cxn ang="0">
                  <a:pos x="22101" y="22101"/>
                </a:cxn>
                <a:cxn ang="0">
                  <a:pos x="20608" y="23893"/>
                </a:cxn>
                <a:cxn ang="0">
                  <a:pos x="19114" y="25386"/>
                </a:cxn>
                <a:cxn ang="0">
                  <a:pos x="19114" y="25386"/>
                </a:cxn>
                <a:cxn ang="0">
                  <a:pos x="15829" y="23893"/>
                </a:cxn>
                <a:cxn ang="0">
                  <a:pos x="14336" y="22101"/>
                </a:cxn>
                <a:cxn ang="0">
                  <a:pos x="12842" y="20608"/>
                </a:cxn>
                <a:cxn ang="0">
                  <a:pos x="11050" y="17621"/>
                </a:cxn>
                <a:cxn ang="0">
                  <a:pos x="11050" y="17621"/>
                </a:cxn>
                <a:cxn ang="0">
                  <a:pos x="12842" y="15829"/>
                </a:cxn>
                <a:cxn ang="0">
                  <a:pos x="14336" y="14336"/>
                </a:cxn>
                <a:cxn ang="0">
                  <a:pos x="15829" y="12544"/>
                </a:cxn>
                <a:cxn ang="0">
                  <a:pos x="19114" y="11050"/>
                </a:cxn>
                <a:cxn ang="0">
                  <a:pos x="19114" y="36437"/>
                </a:cxn>
                <a:cxn ang="0">
                  <a:pos x="19114" y="36437"/>
                </a:cxn>
                <a:cxn ang="0">
                  <a:pos x="25386" y="34944"/>
                </a:cxn>
                <a:cxn ang="0">
                  <a:pos x="31658" y="31658"/>
                </a:cxn>
                <a:cxn ang="0">
                  <a:pos x="34944" y="25386"/>
                </a:cxn>
                <a:cxn ang="0">
                  <a:pos x="36437" y="17621"/>
                </a:cxn>
                <a:cxn ang="0">
                  <a:pos x="36437" y="17621"/>
                </a:cxn>
                <a:cxn ang="0">
                  <a:pos x="34944" y="11050"/>
                </a:cxn>
                <a:cxn ang="0">
                  <a:pos x="31658" y="4778"/>
                </a:cxn>
                <a:cxn ang="0">
                  <a:pos x="25386" y="1493"/>
                </a:cxn>
                <a:cxn ang="0">
                  <a:pos x="19114" y="0"/>
                </a:cxn>
                <a:cxn ang="0">
                  <a:pos x="19114" y="0"/>
                </a:cxn>
                <a:cxn ang="0">
                  <a:pos x="11050" y="1493"/>
                </a:cxn>
                <a:cxn ang="0">
                  <a:pos x="4778" y="4778"/>
                </a:cxn>
                <a:cxn ang="0">
                  <a:pos x="1792" y="11050"/>
                </a:cxn>
                <a:cxn ang="0">
                  <a:pos x="0" y="17621"/>
                </a:cxn>
                <a:cxn ang="0">
                  <a:pos x="0" y="17621"/>
                </a:cxn>
                <a:cxn ang="0">
                  <a:pos x="1792" y="25386"/>
                </a:cxn>
                <a:cxn ang="0">
                  <a:pos x="4778" y="31658"/>
                </a:cxn>
                <a:cxn ang="0">
                  <a:pos x="11050" y="34944"/>
                </a:cxn>
                <a:cxn ang="0">
                  <a:pos x="19114" y="36437"/>
                </a:cxn>
              </a:cxnLst>
              <a:pathLst>
                <a:path w="123" h="123">
                  <a:moveTo>
                    <a:pt x="64" y="37"/>
                  </a:moveTo>
                  <a:lnTo>
                    <a:pt x="64" y="37"/>
                  </a:lnTo>
                  <a:lnTo>
                    <a:pt x="69" y="42"/>
                  </a:lnTo>
                  <a:lnTo>
                    <a:pt x="74" y="48"/>
                  </a:lnTo>
                  <a:lnTo>
                    <a:pt x="80" y="53"/>
                  </a:lnTo>
                  <a:lnTo>
                    <a:pt x="85" y="59"/>
                  </a:lnTo>
                  <a:lnTo>
                    <a:pt x="85" y="59"/>
                  </a:lnTo>
                  <a:lnTo>
                    <a:pt x="80" y="69"/>
                  </a:lnTo>
                  <a:lnTo>
                    <a:pt x="74" y="74"/>
                  </a:lnTo>
                  <a:lnTo>
                    <a:pt x="69" y="80"/>
                  </a:lnTo>
                  <a:lnTo>
                    <a:pt x="64" y="85"/>
                  </a:lnTo>
                  <a:lnTo>
                    <a:pt x="64" y="85"/>
                  </a:lnTo>
                  <a:lnTo>
                    <a:pt x="53" y="80"/>
                  </a:lnTo>
                  <a:lnTo>
                    <a:pt x="48" y="74"/>
                  </a:lnTo>
                  <a:lnTo>
                    <a:pt x="43" y="69"/>
                  </a:lnTo>
                  <a:lnTo>
                    <a:pt x="37" y="59"/>
                  </a:lnTo>
                  <a:lnTo>
                    <a:pt x="37" y="59"/>
                  </a:lnTo>
                  <a:lnTo>
                    <a:pt x="43" y="53"/>
                  </a:lnTo>
                  <a:lnTo>
                    <a:pt x="48" y="48"/>
                  </a:lnTo>
                  <a:lnTo>
                    <a:pt x="53" y="42"/>
                  </a:lnTo>
                  <a:lnTo>
                    <a:pt x="64" y="37"/>
                  </a:lnTo>
                  <a:close/>
                  <a:moveTo>
                    <a:pt x="64" y="122"/>
                  </a:moveTo>
                  <a:lnTo>
                    <a:pt x="64" y="122"/>
                  </a:lnTo>
                  <a:lnTo>
                    <a:pt x="85" y="117"/>
                  </a:lnTo>
                  <a:lnTo>
                    <a:pt x="106" y="106"/>
                  </a:lnTo>
                  <a:lnTo>
                    <a:pt x="117" y="85"/>
                  </a:lnTo>
                  <a:lnTo>
                    <a:pt x="122" y="59"/>
                  </a:lnTo>
                  <a:lnTo>
                    <a:pt x="122" y="59"/>
                  </a:lnTo>
                  <a:lnTo>
                    <a:pt x="117" y="37"/>
                  </a:lnTo>
                  <a:lnTo>
                    <a:pt x="106" y="16"/>
                  </a:lnTo>
                  <a:lnTo>
                    <a:pt x="85" y="5"/>
                  </a:lnTo>
                  <a:lnTo>
                    <a:pt x="64" y="0"/>
                  </a:lnTo>
                  <a:lnTo>
                    <a:pt x="64" y="0"/>
                  </a:lnTo>
                  <a:lnTo>
                    <a:pt x="37" y="5"/>
                  </a:lnTo>
                  <a:lnTo>
                    <a:pt x="16" y="16"/>
                  </a:lnTo>
                  <a:lnTo>
                    <a:pt x="6" y="37"/>
                  </a:lnTo>
                  <a:lnTo>
                    <a:pt x="0" y="59"/>
                  </a:lnTo>
                  <a:lnTo>
                    <a:pt x="0" y="59"/>
                  </a:lnTo>
                  <a:lnTo>
                    <a:pt x="6" y="85"/>
                  </a:lnTo>
                  <a:lnTo>
                    <a:pt x="16" y="106"/>
                  </a:lnTo>
                  <a:lnTo>
                    <a:pt x="37" y="117"/>
                  </a:lnTo>
                  <a:lnTo>
                    <a:pt x="64" y="122"/>
                  </a:lnTo>
                  <a:close/>
                </a:path>
              </a:pathLst>
            </a:custGeom>
            <a:solidFill>
              <a:schemeClr val="bg1"/>
            </a:solidFill>
            <a:ln w="9525">
              <a:noFill/>
            </a:ln>
          </p:spPr>
          <p:txBody>
            <a:bodyPr/>
            <a:p>
              <a:endParaRPr lang="zh-CN" altLang="en-US"/>
            </a:p>
          </p:txBody>
        </p:sp>
        <p:sp>
          <p:nvSpPr>
            <p:cNvPr id="10266" name="Freeform 675"/>
            <p:cNvSpPr/>
            <p:nvPr>
              <p:custDataLst>
                <p:tags r:id="rId24"/>
              </p:custDataLst>
            </p:nvPr>
          </p:nvSpPr>
          <p:spPr>
            <a:xfrm>
              <a:off x="6925312" y="4414194"/>
              <a:ext cx="48544" cy="19679"/>
            </a:xfrm>
            <a:custGeom>
              <a:avLst/>
              <a:gdLst/>
              <a:ahLst/>
              <a:cxnLst>
                <a:cxn ang="0">
                  <a:pos x="32656" y="6357"/>
                </a:cxn>
                <a:cxn ang="0">
                  <a:pos x="21771" y="0"/>
                </a:cxn>
                <a:cxn ang="0">
                  <a:pos x="0" y="6357"/>
                </a:cxn>
                <a:cxn ang="0">
                  <a:pos x="4707" y="19376"/>
                </a:cxn>
                <a:cxn ang="0">
                  <a:pos x="20300" y="13018"/>
                </a:cxn>
                <a:cxn ang="0">
                  <a:pos x="32656" y="19376"/>
                </a:cxn>
                <a:cxn ang="0">
                  <a:pos x="48249" y="11504"/>
                </a:cxn>
                <a:cxn ang="0">
                  <a:pos x="43836" y="0"/>
                </a:cxn>
                <a:cxn ang="0">
                  <a:pos x="32656" y="6357"/>
                </a:cxn>
              </a:cxnLst>
              <a:pathLst>
                <a:path w="165" h="65">
                  <a:moveTo>
                    <a:pt x="111" y="21"/>
                  </a:moveTo>
                  <a:lnTo>
                    <a:pt x="74" y="0"/>
                  </a:lnTo>
                  <a:lnTo>
                    <a:pt x="0" y="21"/>
                  </a:lnTo>
                  <a:lnTo>
                    <a:pt x="16" y="64"/>
                  </a:lnTo>
                  <a:lnTo>
                    <a:pt x="69" y="43"/>
                  </a:lnTo>
                  <a:lnTo>
                    <a:pt x="111" y="64"/>
                  </a:lnTo>
                  <a:lnTo>
                    <a:pt x="164" y="38"/>
                  </a:lnTo>
                  <a:lnTo>
                    <a:pt x="149" y="0"/>
                  </a:lnTo>
                  <a:lnTo>
                    <a:pt x="111" y="21"/>
                  </a:lnTo>
                </a:path>
              </a:pathLst>
            </a:custGeom>
            <a:solidFill>
              <a:schemeClr val="bg1"/>
            </a:solidFill>
            <a:ln w="9525">
              <a:noFill/>
            </a:ln>
          </p:spPr>
          <p:txBody>
            <a:bodyPr/>
            <a:p>
              <a:endParaRPr lang="zh-CN" altLang="en-US"/>
            </a:p>
          </p:txBody>
        </p:sp>
        <p:sp>
          <p:nvSpPr>
            <p:cNvPr id="10267" name="Freeform 676"/>
            <p:cNvSpPr/>
            <p:nvPr>
              <p:custDataLst>
                <p:tags r:id="rId25"/>
              </p:custDataLst>
            </p:nvPr>
          </p:nvSpPr>
          <p:spPr>
            <a:xfrm>
              <a:off x="6963360" y="4545393"/>
              <a:ext cx="49855" cy="20992"/>
            </a:xfrm>
            <a:custGeom>
              <a:avLst/>
              <a:gdLst/>
              <a:ahLst/>
              <a:cxnLst>
                <a:cxn ang="0">
                  <a:pos x="20722" y="14394"/>
                </a:cxn>
                <a:cxn ang="0">
                  <a:pos x="33637" y="20692"/>
                </a:cxn>
                <a:cxn ang="0">
                  <a:pos x="49554" y="12595"/>
                </a:cxn>
                <a:cxn ang="0">
                  <a:pos x="44749" y="1499"/>
                </a:cxn>
                <a:cxn ang="0">
                  <a:pos x="33637" y="6297"/>
                </a:cxn>
                <a:cxn ang="0">
                  <a:pos x="22524" y="0"/>
                </a:cxn>
                <a:cxn ang="0">
                  <a:pos x="0" y="8096"/>
                </a:cxn>
                <a:cxn ang="0">
                  <a:pos x="4805" y="18892"/>
                </a:cxn>
                <a:cxn ang="0">
                  <a:pos x="20722" y="14394"/>
                </a:cxn>
              </a:cxnLst>
              <a:pathLst>
                <a:path w="166" h="70">
                  <a:moveTo>
                    <a:pt x="69" y="48"/>
                  </a:moveTo>
                  <a:lnTo>
                    <a:pt x="112" y="69"/>
                  </a:lnTo>
                  <a:lnTo>
                    <a:pt x="165" y="42"/>
                  </a:lnTo>
                  <a:lnTo>
                    <a:pt x="149" y="5"/>
                  </a:lnTo>
                  <a:lnTo>
                    <a:pt x="112" y="21"/>
                  </a:lnTo>
                  <a:lnTo>
                    <a:pt x="75" y="0"/>
                  </a:lnTo>
                  <a:lnTo>
                    <a:pt x="0" y="27"/>
                  </a:lnTo>
                  <a:lnTo>
                    <a:pt x="16" y="63"/>
                  </a:lnTo>
                  <a:lnTo>
                    <a:pt x="69" y="48"/>
                  </a:lnTo>
                </a:path>
              </a:pathLst>
            </a:custGeom>
            <a:solidFill>
              <a:schemeClr val="bg1"/>
            </a:solidFill>
            <a:ln w="9525">
              <a:noFill/>
            </a:ln>
          </p:spPr>
          <p:txBody>
            <a:bodyPr/>
            <a:p>
              <a:endParaRPr lang="zh-CN" altLang="en-US"/>
            </a:p>
          </p:txBody>
        </p:sp>
        <p:sp>
          <p:nvSpPr>
            <p:cNvPr id="10268" name="Freeform 677"/>
            <p:cNvSpPr/>
            <p:nvPr>
              <p:custDataLst>
                <p:tags r:id="rId26"/>
              </p:custDataLst>
            </p:nvPr>
          </p:nvSpPr>
          <p:spPr>
            <a:xfrm>
              <a:off x="7076190" y="4502097"/>
              <a:ext cx="49855" cy="20992"/>
            </a:xfrm>
            <a:custGeom>
              <a:avLst/>
              <a:gdLst/>
              <a:ahLst/>
              <a:cxnLst>
                <a:cxn ang="0">
                  <a:pos x="20722" y="14394"/>
                </a:cxn>
                <a:cxn ang="0">
                  <a:pos x="33637" y="20692"/>
                </a:cxn>
                <a:cxn ang="0">
                  <a:pos x="49554" y="12895"/>
                </a:cxn>
                <a:cxn ang="0">
                  <a:pos x="43247" y="1499"/>
                </a:cxn>
                <a:cxn ang="0">
                  <a:pos x="33637" y="6597"/>
                </a:cxn>
                <a:cxn ang="0">
                  <a:pos x="20722" y="0"/>
                </a:cxn>
                <a:cxn ang="0">
                  <a:pos x="0" y="8096"/>
                </a:cxn>
                <a:cxn ang="0">
                  <a:pos x="3303" y="19192"/>
                </a:cxn>
                <a:cxn ang="0">
                  <a:pos x="20722" y="14394"/>
                </a:cxn>
              </a:cxnLst>
              <a:pathLst>
                <a:path w="166" h="70">
                  <a:moveTo>
                    <a:pt x="69" y="48"/>
                  </a:moveTo>
                  <a:lnTo>
                    <a:pt x="112" y="69"/>
                  </a:lnTo>
                  <a:lnTo>
                    <a:pt x="165" y="43"/>
                  </a:lnTo>
                  <a:lnTo>
                    <a:pt x="144" y="5"/>
                  </a:lnTo>
                  <a:lnTo>
                    <a:pt x="112" y="22"/>
                  </a:lnTo>
                  <a:lnTo>
                    <a:pt x="69" y="0"/>
                  </a:lnTo>
                  <a:lnTo>
                    <a:pt x="0" y="27"/>
                  </a:lnTo>
                  <a:lnTo>
                    <a:pt x="11" y="64"/>
                  </a:lnTo>
                  <a:lnTo>
                    <a:pt x="69" y="48"/>
                  </a:lnTo>
                </a:path>
              </a:pathLst>
            </a:custGeom>
            <a:solidFill>
              <a:schemeClr val="bg1"/>
            </a:solidFill>
            <a:ln w="9525">
              <a:noFill/>
            </a:ln>
          </p:spPr>
          <p:txBody>
            <a:bodyPr/>
            <a:p>
              <a:endParaRPr lang="zh-CN" altLang="en-US"/>
            </a:p>
          </p:txBody>
        </p:sp>
        <p:sp>
          <p:nvSpPr>
            <p:cNvPr id="10269" name="Freeform 678"/>
            <p:cNvSpPr/>
            <p:nvPr>
              <p:custDataLst>
                <p:tags r:id="rId27"/>
              </p:custDataLst>
            </p:nvPr>
          </p:nvSpPr>
          <p:spPr>
            <a:xfrm>
              <a:off x="6912192" y="4357778"/>
              <a:ext cx="53792" cy="52479"/>
            </a:xfrm>
            <a:custGeom>
              <a:avLst/>
              <a:gdLst/>
              <a:ahLst/>
              <a:cxnLst>
                <a:cxn ang="0">
                  <a:pos x="26896" y="17493"/>
                </a:cxn>
                <a:cxn ang="0">
                  <a:pos x="36058" y="26980"/>
                </a:cxn>
                <a:cxn ang="0">
                  <a:pos x="26896" y="34689"/>
                </a:cxn>
                <a:cxn ang="0">
                  <a:pos x="17438" y="26980"/>
                </a:cxn>
                <a:cxn ang="0">
                  <a:pos x="26896" y="17493"/>
                </a:cxn>
                <a:cxn ang="0">
                  <a:pos x="53496" y="26980"/>
                </a:cxn>
                <a:cxn ang="0">
                  <a:pos x="26896" y="0"/>
                </a:cxn>
                <a:cxn ang="0">
                  <a:pos x="0" y="26980"/>
                </a:cxn>
                <a:cxn ang="0">
                  <a:pos x="26896" y="52182"/>
                </a:cxn>
                <a:cxn ang="0">
                  <a:pos x="53496" y="26980"/>
                </a:cxn>
              </a:cxnLst>
              <a:pathLst>
                <a:path w="182" h="177">
                  <a:moveTo>
                    <a:pt x="91" y="59"/>
                  </a:moveTo>
                  <a:lnTo>
                    <a:pt x="122" y="91"/>
                  </a:lnTo>
                  <a:lnTo>
                    <a:pt x="91" y="117"/>
                  </a:lnTo>
                  <a:lnTo>
                    <a:pt x="59" y="91"/>
                  </a:lnTo>
                  <a:lnTo>
                    <a:pt x="91" y="59"/>
                  </a:lnTo>
                  <a:close/>
                  <a:moveTo>
                    <a:pt x="181" y="91"/>
                  </a:moveTo>
                  <a:lnTo>
                    <a:pt x="91" y="0"/>
                  </a:lnTo>
                  <a:lnTo>
                    <a:pt x="0" y="91"/>
                  </a:lnTo>
                  <a:lnTo>
                    <a:pt x="91" y="176"/>
                  </a:lnTo>
                  <a:lnTo>
                    <a:pt x="181" y="91"/>
                  </a:lnTo>
                  <a:close/>
                </a:path>
              </a:pathLst>
            </a:custGeom>
            <a:solidFill>
              <a:schemeClr val="bg1"/>
            </a:solidFill>
            <a:ln w="9525">
              <a:noFill/>
            </a:ln>
          </p:spPr>
          <p:txBody>
            <a:bodyPr/>
            <a:p>
              <a:endParaRPr lang="zh-CN" altLang="en-US"/>
            </a:p>
          </p:txBody>
        </p:sp>
        <p:sp>
          <p:nvSpPr>
            <p:cNvPr id="10270" name="Freeform 679"/>
            <p:cNvSpPr/>
            <p:nvPr>
              <p:custDataLst>
                <p:tags r:id="rId28"/>
              </p:custDataLst>
            </p:nvPr>
          </p:nvSpPr>
          <p:spPr>
            <a:xfrm>
              <a:off x="7044703" y="4374835"/>
              <a:ext cx="52479" cy="52479"/>
            </a:xfrm>
            <a:custGeom>
              <a:avLst/>
              <a:gdLst/>
              <a:ahLst/>
              <a:cxnLst>
                <a:cxn ang="0">
                  <a:pos x="17592" y="25344"/>
                </a:cxn>
                <a:cxn ang="0">
                  <a:pos x="25344" y="17294"/>
                </a:cxn>
                <a:cxn ang="0">
                  <a:pos x="34886" y="25344"/>
                </a:cxn>
                <a:cxn ang="0">
                  <a:pos x="25344" y="34886"/>
                </a:cxn>
                <a:cxn ang="0">
                  <a:pos x="17592" y="25344"/>
                </a:cxn>
                <a:cxn ang="0">
                  <a:pos x="25344" y="0"/>
                </a:cxn>
                <a:cxn ang="0">
                  <a:pos x="0" y="25344"/>
                </a:cxn>
                <a:cxn ang="0">
                  <a:pos x="25344" y="52180"/>
                </a:cxn>
                <a:cxn ang="0">
                  <a:pos x="52180" y="25344"/>
                </a:cxn>
                <a:cxn ang="0">
                  <a:pos x="25344" y="0"/>
                </a:cxn>
              </a:cxnLst>
              <a:pathLst>
                <a:path w="176" h="176">
                  <a:moveTo>
                    <a:pt x="59" y="85"/>
                  </a:moveTo>
                  <a:lnTo>
                    <a:pt x="85" y="58"/>
                  </a:lnTo>
                  <a:lnTo>
                    <a:pt x="117" y="85"/>
                  </a:lnTo>
                  <a:lnTo>
                    <a:pt x="85" y="117"/>
                  </a:lnTo>
                  <a:lnTo>
                    <a:pt x="59" y="85"/>
                  </a:lnTo>
                  <a:close/>
                  <a:moveTo>
                    <a:pt x="85" y="0"/>
                  </a:moveTo>
                  <a:lnTo>
                    <a:pt x="0" y="85"/>
                  </a:lnTo>
                  <a:lnTo>
                    <a:pt x="85" y="175"/>
                  </a:lnTo>
                  <a:lnTo>
                    <a:pt x="175" y="85"/>
                  </a:lnTo>
                  <a:lnTo>
                    <a:pt x="85" y="0"/>
                  </a:lnTo>
                  <a:close/>
                </a:path>
              </a:pathLst>
            </a:custGeom>
            <a:solidFill>
              <a:schemeClr val="bg1"/>
            </a:solidFill>
            <a:ln w="9525">
              <a:noFill/>
            </a:ln>
          </p:spPr>
          <p:txBody>
            <a:bodyPr/>
            <a:p>
              <a:endParaRPr lang="zh-CN" altLang="en-US"/>
            </a:p>
          </p:txBody>
        </p:sp>
        <p:sp>
          <p:nvSpPr>
            <p:cNvPr id="10271" name="Freeform 680"/>
            <p:cNvSpPr/>
            <p:nvPr>
              <p:custDataLst>
                <p:tags r:id="rId29"/>
              </p:custDataLst>
            </p:nvPr>
          </p:nvSpPr>
          <p:spPr>
            <a:xfrm>
              <a:off x="7047327" y="4565072"/>
              <a:ext cx="52479" cy="53792"/>
            </a:xfrm>
            <a:custGeom>
              <a:avLst/>
              <a:gdLst/>
              <a:ahLst/>
              <a:cxnLst>
                <a:cxn ang="0">
                  <a:pos x="26835" y="36353"/>
                </a:cxn>
                <a:cxn ang="0">
                  <a:pos x="17294" y="26896"/>
                </a:cxn>
                <a:cxn ang="0">
                  <a:pos x="26835" y="17438"/>
                </a:cxn>
                <a:cxn ang="0">
                  <a:pos x="34588" y="26896"/>
                </a:cxn>
                <a:cxn ang="0">
                  <a:pos x="26835" y="36353"/>
                </a:cxn>
                <a:cxn ang="0">
                  <a:pos x="0" y="26896"/>
                </a:cxn>
                <a:cxn ang="0">
                  <a:pos x="26835" y="53496"/>
                </a:cxn>
                <a:cxn ang="0">
                  <a:pos x="52180" y="26896"/>
                </a:cxn>
                <a:cxn ang="0">
                  <a:pos x="26835" y="0"/>
                </a:cxn>
                <a:cxn ang="0">
                  <a:pos x="0" y="26896"/>
                </a:cxn>
              </a:cxnLst>
              <a:pathLst>
                <a:path w="176" h="182">
                  <a:moveTo>
                    <a:pt x="90" y="123"/>
                  </a:moveTo>
                  <a:lnTo>
                    <a:pt x="58" y="91"/>
                  </a:lnTo>
                  <a:lnTo>
                    <a:pt x="90" y="59"/>
                  </a:lnTo>
                  <a:lnTo>
                    <a:pt x="116" y="91"/>
                  </a:lnTo>
                  <a:lnTo>
                    <a:pt x="90" y="123"/>
                  </a:lnTo>
                  <a:close/>
                  <a:moveTo>
                    <a:pt x="0" y="91"/>
                  </a:moveTo>
                  <a:lnTo>
                    <a:pt x="90" y="181"/>
                  </a:lnTo>
                  <a:lnTo>
                    <a:pt x="175" y="91"/>
                  </a:lnTo>
                  <a:lnTo>
                    <a:pt x="90" y="0"/>
                  </a:lnTo>
                  <a:lnTo>
                    <a:pt x="0" y="91"/>
                  </a:lnTo>
                  <a:close/>
                </a:path>
              </a:pathLst>
            </a:custGeom>
            <a:solidFill>
              <a:schemeClr val="bg1"/>
            </a:solidFill>
            <a:ln w="9525">
              <a:noFill/>
            </a:ln>
          </p:spPr>
          <p:txBody>
            <a:bodyPr/>
            <a:p>
              <a:endParaRPr lang="zh-CN" altLang="en-US"/>
            </a:p>
          </p:txBody>
        </p:sp>
        <p:sp>
          <p:nvSpPr>
            <p:cNvPr id="10272" name="Freeform 681"/>
            <p:cNvSpPr/>
            <p:nvPr>
              <p:custDataLst>
                <p:tags r:id="rId30"/>
              </p:custDataLst>
            </p:nvPr>
          </p:nvSpPr>
          <p:spPr>
            <a:xfrm>
              <a:off x="6903008" y="4351219"/>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0273" name="Freeform 682"/>
            <p:cNvSpPr/>
            <p:nvPr>
              <p:custDataLst>
                <p:tags r:id="rId31"/>
              </p:custDataLst>
            </p:nvPr>
          </p:nvSpPr>
          <p:spPr>
            <a:xfrm>
              <a:off x="6964671" y="4357778"/>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0274" name="Freeform 683"/>
            <p:cNvSpPr/>
            <p:nvPr>
              <p:custDataLst>
                <p:tags r:id="rId32"/>
              </p:custDataLst>
            </p:nvPr>
          </p:nvSpPr>
          <p:spPr>
            <a:xfrm>
              <a:off x="7116861" y="4395826"/>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0275" name="Freeform 684"/>
            <p:cNvSpPr/>
            <p:nvPr>
              <p:custDataLst>
                <p:tags r:id="rId33"/>
              </p:custDataLst>
            </p:nvPr>
          </p:nvSpPr>
          <p:spPr>
            <a:xfrm>
              <a:off x="7072254" y="4464050"/>
              <a:ext cx="13120" cy="13120"/>
            </a:xfrm>
            <a:custGeom>
              <a:avLst/>
              <a:gdLst/>
              <a:ahLst/>
              <a:cxnLst>
                <a:cxn ang="0">
                  <a:pos x="0" y="0"/>
                </a:cxn>
                <a:cxn ang="0">
                  <a:pos x="12821" y="0"/>
                </a:cxn>
                <a:cxn ang="0">
                  <a:pos x="12821" y="12814"/>
                </a:cxn>
                <a:cxn ang="0">
                  <a:pos x="0" y="12814"/>
                </a:cxn>
                <a:cxn ang="0">
                  <a:pos x="0" y="0"/>
                </a:cxn>
              </a:cxnLst>
              <a:pathLst>
                <a:path w="44" h="43">
                  <a:moveTo>
                    <a:pt x="0" y="0"/>
                  </a:moveTo>
                  <a:lnTo>
                    <a:pt x="43" y="0"/>
                  </a:lnTo>
                  <a:lnTo>
                    <a:pt x="43" y="42"/>
                  </a:lnTo>
                  <a:lnTo>
                    <a:pt x="0" y="42"/>
                  </a:lnTo>
                  <a:lnTo>
                    <a:pt x="0" y="0"/>
                  </a:lnTo>
                </a:path>
              </a:pathLst>
            </a:custGeom>
            <a:solidFill>
              <a:schemeClr val="bg1"/>
            </a:solidFill>
            <a:ln w="9525">
              <a:noFill/>
            </a:ln>
          </p:spPr>
          <p:txBody>
            <a:bodyPr/>
            <a:p>
              <a:endParaRPr lang="zh-CN" altLang="en-US"/>
            </a:p>
          </p:txBody>
        </p:sp>
        <p:sp>
          <p:nvSpPr>
            <p:cNvPr id="10276" name="Freeform 685"/>
            <p:cNvSpPr/>
            <p:nvPr>
              <p:custDataLst>
                <p:tags r:id="rId34"/>
              </p:custDataLst>
            </p:nvPr>
          </p:nvSpPr>
          <p:spPr>
            <a:xfrm>
              <a:off x="7148349" y="4440434"/>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0277" name="Freeform 686"/>
            <p:cNvSpPr/>
            <p:nvPr>
              <p:custDataLst>
                <p:tags r:id="rId35"/>
              </p:custDataLst>
            </p:nvPr>
          </p:nvSpPr>
          <p:spPr>
            <a:xfrm>
              <a:off x="7047327"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sp>
          <p:nvSpPr>
            <p:cNvPr id="10278" name="Freeform 687"/>
            <p:cNvSpPr/>
            <p:nvPr>
              <p:custDataLst>
                <p:tags r:id="rId36"/>
              </p:custDataLst>
            </p:nvPr>
          </p:nvSpPr>
          <p:spPr>
            <a:xfrm>
              <a:off x="7133918" y="4521777"/>
              <a:ext cx="14431" cy="13120"/>
            </a:xfrm>
            <a:custGeom>
              <a:avLst/>
              <a:gdLst/>
              <a:ahLst/>
              <a:cxnLst>
                <a:cxn ang="0">
                  <a:pos x="0" y="0"/>
                </a:cxn>
                <a:cxn ang="0">
                  <a:pos x="14130" y="0"/>
                </a:cxn>
                <a:cxn ang="0">
                  <a:pos x="14130" y="12821"/>
                </a:cxn>
                <a:cxn ang="0">
                  <a:pos x="0" y="12821"/>
                </a:cxn>
                <a:cxn ang="0">
                  <a:pos x="0" y="0"/>
                </a:cxn>
              </a:cxnLst>
              <a:pathLst>
                <a:path w="48" h="44">
                  <a:moveTo>
                    <a:pt x="0" y="0"/>
                  </a:moveTo>
                  <a:lnTo>
                    <a:pt x="47" y="0"/>
                  </a:lnTo>
                  <a:lnTo>
                    <a:pt x="47" y="43"/>
                  </a:lnTo>
                  <a:lnTo>
                    <a:pt x="0" y="43"/>
                  </a:lnTo>
                  <a:lnTo>
                    <a:pt x="0" y="0"/>
                  </a:lnTo>
                </a:path>
              </a:pathLst>
            </a:custGeom>
            <a:solidFill>
              <a:schemeClr val="bg1"/>
            </a:solidFill>
            <a:ln w="9525">
              <a:noFill/>
            </a:ln>
          </p:spPr>
          <p:txBody>
            <a:bodyPr/>
            <a:p>
              <a:endParaRPr lang="zh-CN" altLang="en-US"/>
            </a:p>
          </p:txBody>
        </p:sp>
        <p:sp>
          <p:nvSpPr>
            <p:cNvPr id="10279" name="Freeform 688"/>
            <p:cNvSpPr/>
            <p:nvPr>
              <p:custDataLst>
                <p:tags r:id="rId37"/>
              </p:custDataLst>
            </p:nvPr>
          </p:nvSpPr>
          <p:spPr>
            <a:xfrm>
              <a:off x="7090622" y="4533584"/>
              <a:ext cx="26240" cy="20992"/>
            </a:xfrm>
            <a:custGeom>
              <a:avLst/>
              <a:gdLst/>
              <a:ahLst/>
              <a:cxnLst>
                <a:cxn ang="0">
                  <a:pos x="12814" y="7797"/>
                </a:cxn>
                <a:cxn ang="0">
                  <a:pos x="0" y="7797"/>
                </a:cxn>
                <a:cxn ang="0">
                  <a:pos x="0" y="20692"/>
                </a:cxn>
                <a:cxn ang="0">
                  <a:pos x="12814" y="20692"/>
                </a:cxn>
                <a:cxn ang="0">
                  <a:pos x="12814" y="12595"/>
                </a:cxn>
                <a:cxn ang="0">
                  <a:pos x="25934" y="12595"/>
                </a:cxn>
                <a:cxn ang="0">
                  <a:pos x="25934" y="0"/>
                </a:cxn>
                <a:cxn ang="0">
                  <a:pos x="12814" y="0"/>
                </a:cxn>
                <a:cxn ang="0">
                  <a:pos x="12814" y="7797"/>
                </a:cxn>
              </a:cxnLst>
              <a:pathLst>
                <a:path w="86" h="70">
                  <a:moveTo>
                    <a:pt x="42" y="26"/>
                  </a:moveTo>
                  <a:lnTo>
                    <a:pt x="0" y="26"/>
                  </a:lnTo>
                  <a:lnTo>
                    <a:pt x="0" y="69"/>
                  </a:lnTo>
                  <a:lnTo>
                    <a:pt x="42" y="69"/>
                  </a:lnTo>
                  <a:lnTo>
                    <a:pt x="42" y="42"/>
                  </a:lnTo>
                  <a:lnTo>
                    <a:pt x="85" y="42"/>
                  </a:lnTo>
                  <a:lnTo>
                    <a:pt x="85" y="0"/>
                  </a:lnTo>
                  <a:lnTo>
                    <a:pt x="42" y="0"/>
                  </a:lnTo>
                  <a:lnTo>
                    <a:pt x="42" y="26"/>
                  </a:lnTo>
                </a:path>
              </a:pathLst>
            </a:custGeom>
            <a:solidFill>
              <a:schemeClr val="bg1"/>
            </a:solidFill>
            <a:ln w="9525">
              <a:noFill/>
            </a:ln>
          </p:spPr>
          <p:txBody>
            <a:bodyPr/>
            <a:p>
              <a:endParaRPr lang="zh-CN" altLang="en-US"/>
            </a:p>
          </p:txBody>
        </p:sp>
        <p:sp>
          <p:nvSpPr>
            <p:cNvPr id="10280" name="Freeform 689"/>
            <p:cNvSpPr/>
            <p:nvPr>
              <p:custDataLst>
                <p:tags r:id="rId38"/>
              </p:custDataLst>
            </p:nvPr>
          </p:nvSpPr>
          <p:spPr>
            <a:xfrm>
              <a:off x="7047327" y="4614927"/>
              <a:ext cx="13120" cy="13120"/>
            </a:xfrm>
            <a:custGeom>
              <a:avLst/>
              <a:gdLst/>
              <a:ahLst/>
              <a:cxnLst>
                <a:cxn ang="0">
                  <a:pos x="0" y="0"/>
                </a:cxn>
                <a:cxn ang="0">
                  <a:pos x="12814" y="0"/>
                </a:cxn>
                <a:cxn ang="0">
                  <a:pos x="12814" y="12814"/>
                </a:cxn>
                <a:cxn ang="0">
                  <a:pos x="0" y="12814"/>
                </a:cxn>
                <a:cxn ang="0">
                  <a:pos x="0" y="0"/>
                </a:cxn>
              </a:cxnLst>
              <a:pathLst>
                <a:path w="43" h="43">
                  <a:moveTo>
                    <a:pt x="0" y="0"/>
                  </a:moveTo>
                  <a:lnTo>
                    <a:pt x="42" y="0"/>
                  </a:lnTo>
                  <a:lnTo>
                    <a:pt x="42" y="42"/>
                  </a:lnTo>
                  <a:lnTo>
                    <a:pt x="0" y="42"/>
                  </a:lnTo>
                  <a:lnTo>
                    <a:pt x="0" y="0"/>
                  </a:lnTo>
                </a:path>
              </a:pathLst>
            </a:custGeom>
            <a:solidFill>
              <a:schemeClr val="bg1"/>
            </a:solidFill>
            <a:ln w="9525">
              <a:noFill/>
            </a:ln>
          </p:spPr>
          <p:txBody>
            <a:bodyPr/>
            <a:p>
              <a:endParaRPr lang="zh-CN" altLang="en-US"/>
            </a:p>
          </p:txBody>
        </p:sp>
        <p:sp>
          <p:nvSpPr>
            <p:cNvPr id="10281" name="Freeform 690"/>
            <p:cNvSpPr/>
            <p:nvPr>
              <p:custDataLst>
                <p:tags r:id="rId39"/>
              </p:custDataLst>
            </p:nvPr>
          </p:nvSpPr>
          <p:spPr>
            <a:xfrm>
              <a:off x="6977791"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sp>
          <p:nvSpPr>
            <p:cNvPr id="10282" name="Freeform 691"/>
            <p:cNvSpPr/>
            <p:nvPr>
              <p:custDataLst>
                <p:tags r:id="rId40"/>
              </p:custDataLst>
            </p:nvPr>
          </p:nvSpPr>
          <p:spPr>
            <a:xfrm>
              <a:off x="7002719" y="4565072"/>
              <a:ext cx="13120" cy="13120"/>
            </a:xfrm>
            <a:custGeom>
              <a:avLst/>
              <a:gdLst/>
              <a:ahLst/>
              <a:cxnLst>
                <a:cxn ang="0">
                  <a:pos x="0" y="0"/>
                </a:cxn>
                <a:cxn ang="0">
                  <a:pos x="12814" y="0"/>
                </a:cxn>
                <a:cxn ang="0">
                  <a:pos x="12814" y="12821"/>
                </a:cxn>
                <a:cxn ang="0">
                  <a:pos x="0" y="12821"/>
                </a:cxn>
                <a:cxn ang="0">
                  <a:pos x="0" y="0"/>
                </a:cxn>
              </a:cxnLst>
              <a:pathLst>
                <a:path w="43" h="44">
                  <a:moveTo>
                    <a:pt x="0" y="0"/>
                  </a:moveTo>
                  <a:lnTo>
                    <a:pt x="42" y="0"/>
                  </a:lnTo>
                  <a:lnTo>
                    <a:pt x="42" y="43"/>
                  </a:lnTo>
                  <a:lnTo>
                    <a:pt x="0" y="43"/>
                  </a:lnTo>
                  <a:lnTo>
                    <a:pt x="0" y="0"/>
                  </a:lnTo>
                </a:path>
              </a:pathLst>
            </a:custGeom>
            <a:solidFill>
              <a:schemeClr val="bg1"/>
            </a:solidFill>
            <a:ln w="9525">
              <a:noFill/>
            </a:ln>
          </p:spPr>
          <p:txBody>
            <a:bodyPr/>
            <a:p>
              <a:endParaRPr lang="zh-CN" altLang="en-US"/>
            </a:p>
          </p:txBody>
        </p:sp>
        <p:sp>
          <p:nvSpPr>
            <p:cNvPr id="10283" name="Freeform 692"/>
            <p:cNvSpPr/>
            <p:nvPr>
              <p:custDataLst>
                <p:tags r:id="rId41"/>
              </p:custDataLst>
            </p:nvPr>
          </p:nvSpPr>
          <p:spPr>
            <a:xfrm>
              <a:off x="6889889"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grpSp>
      <p:sp>
        <p:nvSpPr>
          <p:cNvPr id="6" name="矩形 5"/>
          <p:cNvSpPr/>
          <p:nvPr>
            <p:custDataLst>
              <p:tags r:id="rId42"/>
            </p:custDataLst>
          </p:nvPr>
        </p:nvSpPr>
        <p:spPr>
          <a:xfrm>
            <a:off x="158530" y="158775"/>
            <a:ext cx="5181600" cy="691515"/>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r>
              <a:rPr lang="en-US" altLang="zh-CN" sz="4050" b="1" strike="noStrike" cap="none" spc="0" noProof="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Task 2 :Details reading</a:t>
            </a:r>
            <a:endParaRPr lang="zh-CN" altLang="en-US" sz="4050" b="1" strike="noStrike" cap="none" spc="0" noProof="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285" name="文本框 4"/>
          <p:cNvSpPr txBox="1"/>
          <p:nvPr/>
        </p:nvSpPr>
        <p:spPr>
          <a:xfrm>
            <a:off x="158750" y="1747838"/>
            <a:ext cx="8750300" cy="3046412"/>
          </a:xfrm>
          <a:prstGeom prst="rect">
            <a:avLst/>
          </a:prstGeom>
          <a:solidFill>
            <a:srgbClr val="009973"/>
          </a:solidFill>
          <a:ln w="9525">
            <a:noFill/>
          </a:ln>
        </p:spPr>
        <p:txBody>
          <a:bodyPr wrap="square" anchor="t" anchorCtr="0">
            <a:spAutoFit/>
          </a:bodyPr>
          <a:p>
            <a:r>
              <a:rPr lang="en-US" altLang="zh-CN" sz="3200" b="1">
                <a:latin typeface="Times New Roman" panose="02020603050405020304" pitchFamily="18" charset="0"/>
              </a:rPr>
              <a:t>1.what's the topic sentence of Para1?</a:t>
            </a:r>
            <a:endParaRPr lang="en-US" altLang="zh-CN" sz="3200" b="1">
              <a:latin typeface="Times New Roman" panose="02020603050405020304" pitchFamily="18" charset="0"/>
            </a:endParaRPr>
          </a:p>
          <a:p>
            <a:endParaRPr lang="en-US" altLang="zh-CN" sz="3200" b="1">
              <a:latin typeface="Times New Roman" panose="02020603050405020304" pitchFamily="18" charset="0"/>
            </a:endParaRPr>
          </a:p>
          <a:p>
            <a:r>
              <a:rPr lang="en-US" altLang="zh-CN" sz="3200" b="1">
                <a:latin typeface="Times New Roman" panose="02020603050405020304" pitchFamily="18" charset="0"/>
              </a:rPr>
              <a:t>2.what are the key details that support the topic  </a:t>
            </a:r>
            <a:endParaRPr lang="en-US" altLang="zh-CN" sz="3200" b="1">
              <a:latin typeface="Times New Roman" panose="02020603050405020304" pitchFamily="18" charset="0"/>
            </a:endParaRPr>
          </a:p>
          <a:p>
            <a:r>
              <a:rPr lang="en-US" altLang="zh-CN" sz="3200" b="1">
                <a:latin typeface="Times New Roman" panose="02020603050405020304" pitchFamily="18" charset="0"/>
              </a:rPr>
              <a:t>  sentence in Para1?</a:t>
            </a:r>
            <a:endParaRPr lang="en-US" altLang="zh-CN" sz="3200" b="1">
              <a:latin typeface="Times New Roman" panose="02020603050405020304" pitchFamily="18" charset="0"/>
            </a:endParaRPr>
          </a:p>
          <a:p>
            <a:endParaRPr lang="en-US" altLang="zh-CN" sz="3200" b="1">
              <a:latin typeface="Times New Roman" panose="02020603050405020304" pitchFamily="18" charset="0"/>
            </a:endParaRPr>
          </a:p>
          <a:p>
            <a:r>
              <a:rPr lang="en-US" altLang="zh-CN" sz="3200" b="1">
                <a:latin typeface="Times New Roman" panose="02020603050405020304" pitchFamily="18" charset="0"/>
              </a:rPr>
              <a:t>3.</a:t>
            </a:r>
            <a:r>
              <a:rPr lang="en-US" altLang="zh-CN" sz="3200" b="1">
                <a:latin typeface="Times New Roman" panose="02020603050405020304" pitchFamily="18" charset="0"/>
                <a:ea typeface="阿里巴巴普惠体 M" pitchFamily="18" charset="-122"/>
              </a:rPr>
              <a:t>Where can we get sugar?</a:t>
            </a:r>
            <a:endParaRPr lang="en-US" altLang="zh-CN" sz="3200" b="1">
              <a:latin typeface="Times New Roman" panose="02020603050405020304" pitchFamily="18" charset="0"/>
              <a:ea typeface="阿里巴巴普惠体 M" pitchFamily="18" charset="-122"/>
            </a:endParaRPr>
          </a:p>
        </p:txBody>
      </p:sp>
      <p:sp>
        <p:nvSpPr>
          <p:cNvPr id="10286" name="文本框 2"/>
          <p:cNvSpPr txBox="1"/>
          <p:nvPr/>
        </p:nvSpPr>
        <p:spPr>
          <a:xfrm>
            <a:off x="131763" y="966788"/>
            <a:ext cx="8632825" cy="522287"/>
          </a:xfrm>
          <a:prstGeom prst="rect">
            <a:avLst/>
          </a:prstGeom>
          <a:solidFill>
            <a:srgbClr val="FFFF00"/>
          </a:solidFill>
          <a:ln w="9525">
            <a:noFill/>
          </a:ln>
        </p:spPr>
        <p:txBody>
          <a:bodyPr wrap="square" anchor="t" anchorCtr="0">
            <a:spAutoFit/>
          </a:bodyPr>
          <a:p>
            <a:r>
              <a:rPr lang="en-US" altLang="zh-CN" sz="2800">
                <a:latin typeface="Times New Roman" panose="02020603050405020304" pitchFamily="18" charset="0"/>
              </a:rPr>
              <a:t>Read Para1and Para2 ,and answer the following questions. </a:t>
            </a:r>
            <a:endParaRPr lang="en-US" altLang="zh-CN" sz="2800">
              <a:latin typeface="Times New Roman" panose="02020603050405020304" pitchFamily="18" charset="0"/>
            </a:endParaRPr>
          </a:p>
        </p:txBody>
      </p:sp>
      <p:sp>
        <p:nvSpPr>
          <p:cNvPr id="22" name="圆角矩形 21"/>
          <p:cNvSpPr/>
          <p:nvPr/>
        </p:nvSpPr>
        <p:spPr>
          <a:xfrm>
            <a:off x="454025" y="4948238"/>
            <a:ext cx="6680200" cy="1701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fontAlgn="base">
              <a:lnSpc>
                <a:spcPct val="150000"/>
              </a:lnSpc>
            </a:pPr>
            <a:r>
              <a:rPr lang="en-US" altLang="zh-CN" sz="2800" b="1" strike="noStrike" noProof="1">
                <a:solidFill>
                  <a:schemeClr val="tx1"/>
                </a:solidFill>
                <a:latin typeface="阿里巴巴普惠体 L" pitchFamily="18" charset="-122"/>
                <a:ea typeface="阿里巴巴普惠体 L" pitchFamily="18" charset="-122"/>
                <a:sym typeface="+mn-ea"/>
              </a:rPr>
              <a:t>Para 1:</a:t>
            </a:r>
            <a:r>
              <a:rPr lang="en-US" altLang="zh-CN" sz="2800" b="1" strike="noStrike" noProof="1" err="1">
                <a:solidFill>
                  <a:schemeClr val="tx1"/>
                </a:solidFill>
                <a:latin typeface="Times New Roman" panose="02020603050405020304" pitchFamily="18" charset="0"/>
                <a:ea typeface="华文细黑" panose="02010600040101010101" pitchFamily="2" charset="-122"/>
                <a:sym typeface="宋体" panose="02010600030101010101" pitchFamily="2" charset="-122"/>
              </a:rPr>
              <a:t>The Real Killer is </a:t>
            </a:r>
            <a:r>
              <a:rPr lang="en-US" altLang="zh-CN" sz="2800" b="1" strike="noStrike" noProof="1">
                <a:solidFill>
                  <a:srgbClr val="FF0000"/>
                </a:solidFill>
                <a:latin typeface="Times New Roman" panose="02020603050405020304" pitchFamily="18" charset="0"/>
                <a:ea typeface="华文细黑" panose="02010600040101010101" pitchFamily="2" charset="-122"/>
                <a:sym typeface="宋体" panose="02010600030101010101" pitchFamily="2" charset="-122"/>
              </a:rPr>
              <a:t>Sugar</a:t>
            </a:r>
            <a:r>
              <a:rPr lang="en-US" altLang="zh-CN" sz="2800" b="1" strike="noStrike" noProof="1">
                <a:solidFill>
                  <a:schemeClr val="tx1"/>
                </a:solidFill>
                <a:latin typeface="Times New Roman" panose="02020603050405020304" pitchFamily="18" charset="0"/>
                <a:ea typeface="华文细黑" panose="02010600040101010101" pitchFamily="2" charset="-122"/>
                <a:sym typeface="宋体" panose="02010600030101010101" pitchFamily="2" charset="-122"/>
              </a:rPr>
              <a:t>. </a:t>
            </a:r>
            <a:endParaRPr lang="en-US" altLang="zh-CN" sz="2800" b="1" strike="noStrike" noProof="1">
              <a:solidFill>
                <a:schemeClr val="tx1"/>
              </a:solidFill>
              <a:latin typeface="Times New Roman" panose="02020603050405020304" pitchFamily="18" charset="0"/>
              <a:ea typeface="华文细黑" panose="02010600040101010101" pitchFamily="2" charset="-122"/>
              <a:sym typeface="宋体" panose="02010600030101010101" pitchFamily="2" charset="-122"/>
            </a:endParaRPr>
          </a:p>
          <a:p>
            <a:pPr fontAlgn="base">
              <a:lnSpc>
                <a:spcPct val="150000"/>
              </a:lnSpc>
            </a:pPr>
            <a:r>
              <a:rPr lang="en-US" altLang="zh-CN" sz="2800" b="1" strike="noStrike" noProof="1">
                <a:solidFill>
                  <a:schemeClr val="tx1"/>
                </a:solidFill>
                <a:latin typeface="阿里巴巴普惠体 L" pitchFamily="18" charset="-122"/>
                <a:ea typeface="阿里巴巴普惠体 L" pitchFamily="18" charset="-122"/>
                <a:cs typeface="阿里巴巴普惠体 L" pitchFamily="18" charset="-122"/>
                <a:sym typeface="+mn-ea"/>
              </a:rPr>
              <a:t>Para 2:</a:t>
            </a:r>
            <a:r>
              <a:rPr lang="en-US" altLang="zh-CN" sz="2800" b="1" strike="noStrike" noProof="1" err="1">
                <a:solidFill>
                  <a:schemeClr val="tx1"/>
                </a:solidFill>
                <a:ea typeface="华文细黑" panose="02010600040101010101" pitchFamily="2" charset="-122"/>
                <a:sym typeface="+mn-ea"/>
              </a:rPr>
              <a:t>Reducing</a:t>
            </a:r>
            <a:r>
              <a:rPr lang="en-US" altLang="zh-CN" sz="2800" b="1" strike="noStrike" noProof="1">
                <a:solidFill>
                  <a:schemeClr val="tx1"/>
                </a:solidFill>
                <a:ea typeface="华文细黑" panose="02010600040101010101" pitchFamily="2" charset="-122"/>
                <a:sym typeface="+mn-ea"/>
              </a:rPr>
              <a:t> </a:t>
            </a:r>
            <a:r>
              <a:rPr lang="en-US" altLang="zh-CN" sz="2800" b="1" strike="noStrike" noProof="1">
                <a:solidFill>
                  <a:srgbClr val="FF0000"/>
                </a:solidFill>
                <a:ea typeface="华文细黑" panose="02010600040101010101" pitchFamily="2" charset="-122"/>
                <a:sym typeface="+mn-ea"/>
              </a:rPr>
              <a:t>Sweets</a:t>
            </a:r>
            <a:r>
              <a:rPr lang="en-US" altLang="zh-CN" sz="2800" b="1" strike="noStrike" noProof="1">
                <a:solidFill>
                  <a:schemeClr val="tx1"/>
                </a:solidFill>
                <a:ea typeface="华文细黑" panose="02010600040101010101" pitchFamily="2" charset="-122"/>
                <a:sym typeface="+mn-ea"/>
              </a:rPr>
              <a:t> is Key.</a:t>
            </a:r>
            <a:r>
              <a:rPr lang="en-US" altLang="zh-CN" sz="2800" b="1" strike="noStrike" noProof="1">
                <a:solidFill>
                  <a:schemeClr val="tx1"/>
                </a:solidFill>
                <a:latin typeface="阿里巴巴普惠体 L" pitchFamily="18" charset="-122"/>
                <a:ea typeface="阿里巴巴普惠体 L" pitchFamily="18" charset="-122"/>
                <a:sym typeface="+mn-ea"/>
              </a:rPr>
              <a:t> </a:t>
            </a:r>
            <a:endParaRPr lang="en-US" altLang="zh-CN" sz="2800" b="1" strike="noStrike" noProof="1">
              <a:solidFill>
                <a:schemeClr val="tx1"/>
              </a:solidFill>
              <a:latin typeface="阿里巴巴普惠体 L" pitchFamily="18" charset="-122"/>
              <a:ea typeface="阿里巴巴普惠体 L" pitchFamily="18" charset="-122"/>
              <a:sym typeface="+mn-ea"/>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图片 4"/>
          <p:cNvPicPr>
            <a:picLocks noChangeAspect="1"/>
          </p:cNvPicPr>
          <p:nvPr>
            <p:custDataLst>
              <p:tags r:id="rId1"/>
            </p:custDataLst>
          </p:nvPr>
        </p:nvPicPr>
        <p:blipFill>
          <a:blip r:embed="rId2"/>
          <a:srcRect l="20711" t="16333" r="18944" b="14034"/>
          <a:stretch>
            <a:fillRect/>
          </a:stretch>
        </p:blipFill>
        <p:spPr>
          <a:xfrm>
            <a:off x="0" y="5599113"/>
            <a:ext cx="1314450" cy="1516062"/>
          </a:xfrm>
          <a:prstGeom prst="rect">
            <a:avLst/>
          </a:prstGeom>
          <a:noFill/>
          <a:ln w="9525">
            <a:noFill/>
          </a:ln>
        </p:spPr>
      </p:pic>
      <p:sp>
        <p:nvSpPr>
          <p:cNvPr id="17" name="Oval 16"/>
          <p:cNvSpPr/>
          <p:nvPr>
            <p:custDataLst>
              <p:tags r:id="rId3"/>
            </p:custDataLst>
          </p:nvPr>
        </p:nvSpPr>
        <p:spPr>
          <a:xfrm>
            <a:off x="3233738" y="2233613"/>
            <a:ext cx="534988" cy="534988"/>
          </a:xfrm>
          <a:prstGeom prst="ellipse">
            <a:avLst/>
          </a:prstGeom>
          <a:solidFill>
            <a:srgbClr val="7CB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id-ID" sz="2700" strike="noStrike" noProof="1"/>
          </a:p>
        </p:txBody>
      </p:sp>
      <p:grpSp>
        <p:nvGrpSpPr>
          <p:cNvPr id="11267" name="Group 25"/>
          <p:cNvGrpSpPr/>
          <p:nvPr/>
        </p:nvGrpSpPr>
        <p:grpSpPr>
          <a:xfrm>
            <a:off x="3502025" y="1489075"/>
            <a:ext cx="284163" cy="301625"/>
            <a:chOff x="1127053" y="3268591"/>
            <a:chExt cx="377851" cy="402779"/>
          </a:xfrm>
        </p:grpSpPr>
        <p:sp>
          <p:nvSpPr>
            <p:cNvPr id="11268" name="Freeform 537"/>
            <p:cNvSpPr/>
            <p:nvPr>
              <p:custDataLst>
                <p:tags r:id="rId4"/>
              </p:custDataLst>
            </p:nvPr>
          </p:nvSpPr>
          <p:spPr>
            <a:xfrm>
              <a:off x="1145421" y="3439149"/>
              <a:ext cx="213854" cy="213854"/>
            </a:xfrm>
            <a:custGeom>
              <a:avLst/>
              <a:gdLst/>
              <a:ahLst/>
              <a:cxnLst>
                <a:cxn ang="0">
                  <a:pos x="178708" y="44379"/>
                </a:cxn>
                <a:cxn ang="0">
                  <a:pos x="199259" y="83992"/>
                </a:cxn>
                <a:cxn ang="0">
                  <a:pos x="121819" y="112586"/>
                </a:cxn>
                <a:cxn ang="0">
                  <a:pos x="199259" y="128371"/>
                </a:cxn>
                <a:cxn ang="0">
                  <a:pos x="178708" y="169176"/>
                </a:cxn>
                <a:cxn ang="0">
                  <a:pos x="169176" y="177218"/>
                </a:cxn>
                <a:cxn ang="0">
                  <a:pos x="143860" y="193004"/>
                </a:cxn>
                <a:cxn ang="0">
                  <a:pos x="112288" y="120330"/>
                </a:cxn>
                <a:cxn ang="0">
                  <a:pos x="101267" y="201046"/>
                </a:cxn>
                <a:cxn ang="0">
                  <a:pos x="56888" y="186749"/>
                </a:cxn>
                <a:cxn ang="0">
                  <a:pos x="91736" y="112586"/>
                </a:cxn>
                <a:cxn ang="0">
                  <a:pos x="27104" y="156667"/>
                </a:cxn>
                <a:cxn ang="0">
                  <a:pos x="12807" y="112586"/>
                </a:cxn>
                <a:cxn ang="0">
                  <a:pos x="12807" y="99778"/>
                </a:cxn>
                <a:cxn ang="0">
                  <a:pos x="20551" y="69696"/>
                </a:cxn>
                <a:cxn ang="0">
                  <a:pos x="91736" y="99778"/>
                </a:cxn>
                <a:cxn ang="0">
                  <a:pos x="44379" y="34848"/>
                </a:cxn>
                <a:cxn ang="0">
                  <a:pos x="85482" y="14594"/>
                </a:cxn>
                <a:cxn ang="0">
                  <a:pos x="112288" y="11318"/>
                </a:cxn>
                <a:cxn ang="0">
                  <a:pos x="143860" y="19062"/>
                </a:cxn>
                <a:cxn ang="0">
                  <a:pos x="112288" y="92034"/>
                </a:cxn>
                <a:cxn ang="0">
                  <a:pos x="107522" y="0"/>
                </a:cxn>
                <a:cxn ang="0">
                  <a:pos x="75950" y="5063"/>
                </a:cxn>
                <a:cxn ang="0">
                  <a:pos x="47357" y="17572"/>
                </a:cxn>
                <a:cxn ang="0">
                  <a:pos x="25316" y="38124"/>
                </a:cxn>
                <a:cxn ang="0">
                  <a:pos x="8041" y="64930"/>
                </a:cxn>
                <a:cxn ang="0">
                  <a:pos x="0" y="95013"/>
                </a:cxn>
                <a:cxn ang="0">
                  <a:pos x="0" y="117053"/>
                </a:cxn>
                <a:cxn ang="0">
                  <a:pos x="8041" y="147136"/>
                </a:cxn>
                <a:cxn ang="0">
                  <a:pos x="25316" y="174240"/>
                </a:cxn>
                <a:cxn ang="0">
                  <a:pos x="47357" y="194493"/>
                </a:cxn>
                <a:cxn ang="0">
                  <a:pos x="75950" y="208790"/>
                </a:cxn>
                <a:cxn ang="0">
                  <a:pos x="107522" y="213556"/>
                </a:cxn>
                <a:cxn ang="0">
                  <a:pos x="128074" y="210577"/>
                </a:cxn>
                <a:cxn ang="0">
                  <a:pos x="158156" y="201046"/>
                </a:cxn>
                <a:cxn ang="0">
                  <a:pos x="181984" y="181984"/>
                </a:cxn>
                <a:cxn ang="0">
                  <a:pos x="201046" y="156667"/>
                </a:cxn>
                <a:cxn ang="0">
                  <a:pos x="212066" y="128371"/>
                </a:cxn>
                <a:cxn ang="0">
                  <a:pos x="213556" y="106033"/>
                </a:cxn>
                <a:cxn ang="0">
                  <a:pos x="208790" y="74461"/>
                </a:cxn>
                <a:cxn ang="0">
                  <a:pos x="195983" y="45868"/>
                </a:cxn>
                <a:cxn ang="0">
                  <a:pos x="175729" y="23827"/>
                </a:cxn>
                <a:cxn ang="0">
                  <a:pos x="148625" y="8041"/>
                </a:cxn>
                <a:cxn ang="0">
                  <a:pos x="118543" y="0"/>
                </a:cxn>
              </a:cxnLst>
              <a:pathLst>
                <a:path w="718" h="718">
                  <a:moveTo>
                    <a:pt x="409" y="335"/>
                  </a:moveTo>
                  <a:lnTo>
                    <a:pt x="600" y="149"/>
                  </a:lnTo>
                  <a:lnTo>
                    <a:pt x="600" y="149"/>
                  </a:lnTo>
                  <a:lnTo>
                    <a:pt x="627" y="186"/>
                  </a:lnTo>
                  <a:lnTo>
                    <a:pt x="653" y="234"/>
                  </a:lnTo>
                  <a:lnTo>
                    <a:pt x="669" y="282"/>
                  </a:lnTo>
                  <a:lnTo>
                    <a:pt x="675" y="335"/>
                  </a:lnTo>
                  <a:lnTo>
                    <a:pt x="409" y="335"/>
                  </a:lnTo>
                  <a:close/>
                  <a:moveTo>
                    <a:pt x="409" y="378"/>
                  </a:moveTo>
                  <a:lnTo>
                    <a:pt x="675" y="378"/>
                  </a:lnTo>
                  <a:lnTo>
                    <a:pt x="675" y="378"/>
                  </a:lnTo>
                  <a:lnTo>
                    <a:pt x="669" y="431"/>
                  </a:lnTo>
                  <a:lnTo>
                    <a:pt x="653" y="478"/>
                  </a:lnTo>
                  <a:lnTo>
                    <a:pt x="627" y="526"/>
                  </a:lnTo>
                  <a:lnTo>
                    <a:pt x="600" y="568"/>
                  </a:lnTo>
                  <a:lnTo>
                    <a:pt x="409" y="378"/>
                  </a:lnTo>
                  <a:close/>
                  <a:moveTo>
                    <a:pt x="377" y="404"/>
                  </a:moveTo>
                  <a:lnTo>
                    <a:pt x="568" y="595"/>
                  </a:lnTo>
                  <a:lnTo>
                    <a:pt x="568" y="595"/>
                  </a:lnTo>
                  <a:lnTo>
                    <a:pt x="526" y="627"/>
                  </a:lnTo>
                  <a:lnTo>
                    <a:pt x="483" y="648"/>
                  </a:lnTo>
                  <a:lnTo>
                    <a:pt x="430" y="664"/>
                  </a:lnTo>
                  <a:lnTo>
                    <a:pt x="377" y="675"/>
                  </a:lnTo>
                  <a:lnTo>
                    <a:pt x="377" y="404"/>
                  </a:lnTo>
                  <a:close/>
                  <a:moveTo>
                    <a:pt x="340" y="409"/>
                  </a:moveTo>
                  <a:lnTo>
                    <a:pt x="340" y="675"/>
                  </a:lnTo>
                  <a:lnTo>
                    <a:pt x="340" y="675"/>
                  </a:lnTo>
                  <a:lnTo>
                    <a:pt x="287" y="664"/>
                  </a:lnTo>
                  <a:lnTo>
                    <a:pt x="234" y="648"/>
                  </a:lnTo>
                  <a:lnTo>
                    <a:pt x="191" y="627"/>
                  </a:lnTo>
                  <a:lnTo>
                    <a:pt x="149" y="595"/>
                  </a:lnTo>
                  <a:lnTo>
                    <a:pt x="340" y="409"/>
                  </a:lnTo>
                  <a:close/>
                  <a:moveTo>
                    <a:pt x="308" y="378"/>
                  </a:moveTo>
                  <a:lnTo>
                    <a:pt x="122" y="568"/>
                  </a:lnTo>
                  <a:lnTo>
                    <a:pt x="122" y="568"/>
                  </a:lnTo>
                  <a:lnTo>
                    <a:pt x="91" y="526"/>
                  </a:lnTo>
                  <a:lnTo>
                    <a:pt x="69" y="478"/>
                  </a:lnTo>
                  <a:lnTo>
                    <a:pt x="48" y="431"/>
                  </a:lnTo>
                  <a:lnTo>
                    <a:pt x="43" y="378"/>
                  </a:lnTo>
                  <a:lnTo>
                    <a:pt x="308" y="378"/>
                  </a:lnTo>
                  <a:close/>
                  <a:moveTo>
                    <a:pt x="308" y="335"/>
                  </a:moveTo>
                  <a:lnTo>
                    <a:pt x="43" y="335"/>
                  </a:lnTo>
                  <a:lnTo>
                    <a:pt x="43" y="335"/>
                  </a:lnTo>
                  <a:lnTo>
                    <a:pt x="48" y="282"/>
                  </a:lnTo>
                  <a:lnTo>
                    <a:pt x="69" y="234"/>
                  </a:lnTo>
                  <a:lnTo>
                    <a:pt x="91" y="186"/>
                  </a:lnTo>
                  <a:lnTo>
                    <a:pt x="122" y="149"/>
                  </a:lnTo>
                  <a:lnTo>
                    <a:pt x="308" y="335"/>
                  </a:lnTo>
                  <a:close/>
                  <a:moveTo>
                    <a:pt x="340" y="303"/>
                  </a:moveTo>
                  <a:lnTo>
                    <a:pt x="149" y="117"/>
                  </a:lnTo>
                  <a:lnTo>
                    <a:pt x="149" y="117"/>
                  </a:lnTo>
                  <a:lnTo>
                    <a:pt x="191" y="85"/>
                  </a:lnTo>
                  <a:lnTo>
                    <a:pt x="234" y="64"/>
                  </a:lnTo>
                  <a:lnTo>
                    <a:pt x="287" y="49"/>
                  </a:lnTo>
                  <a:lnTo>
                    <a:pt x="340" y="38"/>
                  </a:lnTo>
                  <a:lnTo>
                    <a:pt x="340" y="303"/>
                  </a:lnTo>
                  <a:close/>
                  <a:moveTo>
                    <a:pt x="377" y="38"/>
                  </a:moveTo>
                  <a:lnTo>
                    <a:pt x="377" y="38"/>
                  </a:lnTo>
                  <a:lnTo>
                    <a:pt x="430" y="49"/>
                  </a:lnTo>
                  <a:lnTo>
                    <a:pt x="483" y="64"/>
                  </a:lnTo>
                  <a:lnTo>
                    <a:pt x="526" y="85"/>
                  </a:lnTo>
                  <a:lnTo>
                    <a:pt x="568" y="117"/>
                  </a:lnTo>
                  <a:lnTo>
                    <a:pt x="377" y="309"/>
                  </a:lnTo>
                  <a:lnTo>
                    <a:pt x="377" y="38"/>
                  </a:lnTo>
                  <a:close/>
                  <a:moveTo>
                    <a:pt x="361" y="0"/>
                  </a:moveTo>
                  <a:lnTo>
                    <a:pt x="361" y="0"/>
                  </a:lnTo>
                  <a:lnTo>
                    <a:pt x="324" y="0"/>
                  </a:lnTo>
                  <a:lnTo>
                    <a:pt x="287" y="6"/>
                  </a:lnTo>
                  <a:lnTo>
                    <a:pt x="255" y="17"/>
                  </a:lnTo>
                  <a:lnTo>
                    <a:pt x="218" y="27"/>
                  </a:lnTo>
                  <a:lnTo>
                    <a:pt x="186" y="43"/>
                  </a:lnTo>
                  <a:lnTo>
                    <a:pt x="159" y="59"/>
                  </a:lnTo>
                  <a:lnTo>
                    <a:pt x="133" y="80"/>
                  </a:lnTo>
                  <a:lnTo>
                    <a:pt x="106" y="101"/>
                  </a:lnTo>
                  <a:lnTo>
                    <a:pt x="85" y="128"/>
                  </a:lnTo>
                  <a:lnTo>
                    <a:pt x="64" y="154"/>
                  </a:lnTo>
                  <a:lnTo>
                    <a:pt x="43" y="186"/>
                  </a:lnTo>
                  <a:lnTo>
                    <a:pt x="27" y="218"/>
                  </a:lnTo>
                  <a:lnTo>
                    <a:pt x="16" y="250"/>
                  </a:lnTo>
                  <a:lnTo>
                    <a:pt x="5" y="287"/>
                  </a:lnTo>
                  <a:lnTo>
                    <a:pt x="0" y="319"/>
                  </a:lnTo>
                  <a:lnTo>
                    <a:pt x="0" y="356"/>
                  </a:lnTo>
                  <a:lnTo>
                    <a:pt x="0" y="356"/>
                  </a:lnTo>
                  <a:lnTo>
                    <a:pt x="0" y="393"/>
                  </a:lnTo>
                  <a:lnTo>
                    <a:pt x="5" y="431"/>
                  </a:lnTo>
                  <a:lnTo>
                    <a:pt x="16" y="463"/>
                  </a:lnTo>
                  <a:lnTo>
                    <a:pt x="27" y="494"/>
                  </a:lnTo>
                  <a:lnTo>
                    <a:pt x="43" y="526"/>
                  </a:lnTo>
                  <a:lnTo>
                    <a:pt x="64" y="558"/>
                  </a:lnTo>
                  <a:lnTo>
                    <a:pt x="85" y="585"/>
                  </a:lnTo>
                  <a:lnTo>
                    <a:pt x="106" y="611"/>
                  </a:lnTo>
                  <a:lnTo>
                    <a:pt x="133" y="632"/>
                  </a:lnTo>
                  <a:lnTo>
                    <a:pt x="159" y="653"/>
                  </a:lnTo>
                  <a:lnTo>
                    <a:pt x="186" y="675"/>
                  </a:lnTo>
                  <a:lnTo>
                    <a:pt x="218" y="685"/>
                  </a:lnTo>
                  <a:lnTo>
                    <a:pt x="255" y="701"/>
                  </a:lnTo>
                  <a:lnTo>
                    <a:pt x="287" y="707"/>
                  </a:lnTo>
                  <a:lnTo>
                    <a:pt x="324" y="712"/>
                  </a:lnTo>
                  <a:lnTo>
                    <a:pt x="361" y="717"/>
                  </a:lnTo>
                  <a:lnTo>
                    <a:pt x="361" y="717"/>
                  </a:lnTo>
                  <a:lnTo>
                    <a:pt x="398" y="712"/>
                  </a:lnTo>
                  <a:lnTo>
                    <a:pt x="430" y="707"/>
                  </a:lnTo>
                  <a:lnTo>
                    <a:pt x="467" y="701"/>
                  </a:lnTo>
                  <a:lnTo>
                    <a:pt x="499" y="685"/>
                  </a:lnTo>
                  <a:lnTo>
                    <a:pt x="531" y="675"/>
                  </a:lnTo>
                  <a:lnTo>
                    <a:pt x="558" y="653"/>
                  </a:lnTo>
                  <a:lnTo>
                    <a:pt x="590" y="632"/>
                  </a:lnTo>
                  <a:lnTo>
                    <a:pt x="611" y="611"/>
                  </a:lnTo>
                  <a:lnTo>
                    <a:pt x="637" y="585"/>
                  </a:lnTo>
                  <a:lnTo>
                    <a:pt x="658" y="558"/>
                  </a:lnTo>
                  <a:lnTo>
                    <a:pt x="675" y="526"/>
                  </a:lnTo>
                  <a:lnTo>
                    <a:pt x="690" y="494"/>
                  </a:lnTo>
                  <a:lnTo>
                    <a:pt x="701" y="463"/>
                  </a:lnTo>
                  <a:lnTo>
                    <a:pt x="712" y="431"/>
                  </a:lnTo>
                  <a:lnTo>
                    <a:pt x="717" y="393"/>
                  </a:lnTo>
                  <a:lnTo>
                    <a:pt x="717" y="356"/>
                  </a:lnTo>
                  <a:lnTo>
                    <a:pt x="717" y="356"/>
                  </a:lnTo>
                  <a:lnTo>
                    <a:pt x="717" y="319"/>
                  </a:lnTo>
                  <a:lnTo>
                    <a:pt x="712" y="287"/>
                  </a:lnTo>
                  <a:lnTo>
                    <a:pt x="701" y="250"/>
                  </a:lnTo>
                  <a:lnTo>
                    <a:pt x="690" y="218"/>
                  </a:lnTo>
                  <a:lnTo>
                    <a:pt x="675" y="186"/>
                  </a:lnTo>
                  <a:lnTo>
                    <a:pt x="658" y="154"/>
                  </a:lnTo>
                  <a:lnTo>
                    <a:pt x="637" y="128"/>
                  </a:lnTo>
                  <a:lnTo>
                    <a:pt x="611" y="101"/>
                  </a:lnTo>
                  <a:lnTo>
                    <a:pt x="590" y="80"/>
                  </a:lnTo>
                  <a:lnTo>
                    <a:pt x="558" y="59"/>
                  </a:lnTo>
                  <a:lnTo>
                    <a:pt x="531" y="43"/>
                  </a:lnTo>
                  <a:lnTo>
                    <a:pt x="499" y="27"/>
                  </a:lnTo>
                  <a:lnTo>
                    <a:pt x="467" y="17"/>
                  </a:lnTo>
                  <a:lnTo>
                    <a:pt x="430" y="6"/>
                  </a:lnTo>
                  <a:lnTo>
                    <a:pt x="398" y="0"/>
                  </a:lnTo>
                  <a:lnTo>
                    <a:pt x="361" y="0"/>
                  </a:lnTo>
                  <a:close/>
                </a:path>
              </a:pathLst>
            </a:custGeom>
            <a:solidFill>
              <a:schemeClr val="bg1"/>
            </a:solidFill>
            <a:ln w="9525">
              <a:noFill/>
            </a:ln>
          </p:spPr>
          <p:txBody>
            <a:bodyPr/>
            <a:p>
              <a:endParaRPr lang="zh-CN" altLang="en-US"/>
            </a:p>
          </p:txBody>
        </p:sp>
        <p:sp>
          <p:nvSpPr>
            <p:cNvPr id="11269" name="Freeform 538"/>
            <p:cNvSpPr/>
            <p:nvPr>
              <p:custDataLst>
                <p:tags r:id="rId5"/>
              </p:custDataLst>
            </p:nvPr>
          </p:nvSpPr>
          <p:spPr>
            <a:xfrm>
              <a:off x="1183469" y="3515244"/>
              <a:ext cx="13120" cy="10496"/>
            </a:xfrm>
            <a:custGeom>
              <a:avLst/>
              <a:gdLst/>
              <a:ahLst/>
              <a:cxnLst>
                <a:cxn ang="0">
                  <a:pos x="0" y="0"/>
                </a:cxn>
                <a:cxn ang="0">
                  <a:pos x="12821" y="0"/>
                </a:cxn>
                <a:cxn ang="0">
                  <a:pos x="12821" y="10212"/>
                </a:cxn>
                <a:cxn ang="0">
                  <a:pos x="0" y="10212"/>
                </a:cxn>
                <a:cxn ang="0">
                  <a:pos x="0" y="0"/>
                </a:cxn>
              </a:cxnLst>
              <a:pathLst>
                <a:path w="44" h="37">
                  <a:moveTo>
                    <a:pt x="0" y="0"/>
                  </a:moveTo>
                  <a:lnTo>
                    <a:pt x="43" y="0"/>
                  </a:lnTo>
                  <a:lnTo>
                    <a:pt x="43" y="36"/>
                  </a:lnTo>
                  <a:lnTo>
                    <a:pt x="0" y="36"/>
                  </a:lnTo>
                  <a:lnTo>
                    <a:pt x="0" y="0"/>
                  </a:lnTo>
                </a:path>
              </a:pathLst>
            </a:custGeom>
            <a:solidFill>
              <a:schemeClr val="bg1"/>
            </a:solidFill>
            <a:ln w="9525">
              <a:noFill/>
            </a:ln>
          </p:spPr>
          <p:txBody>
            <a:bodyPr/>
            <a:p>
              <a:endParaRPr lang="zh-CN" altLang="en-US"/>
            </a:p>
          </p:txBody>
        </p:sp>
        <p:sp>
          <p:nvSpPr>
            <p:cNvPr id="11270" name="Freeform 539"/>
            <p:cNvSpPr/>
            <p:nvPr>
              <p:custDataLst>
                <p:tags r:id="rId6"/>
              </p:custDataLst>
            </p:nvPr>
          </p:nvSpPr>
          <p:spPr>
            <a:xfrm>
              <a:off x="1272683" y="3601835"/>
              <a:ext cx="11807" cy="13120"/>
            </a:xfrm>
            <a:custGeom>
              <a:avLst/>
              <a:gdLst/>
              <a:ahLst/>
              <a:cxnLst>
                <a:cxn ang="0">
                  <a:pos x="0" y="0"/>
                </a:cxn>
                <a:cxn ang="0">
                  <a:pos x="11496" y="0"/>
                </a:cxn>
                <a:cxn ang="0">
                  <a:pos x="11496" y="12821"/>
                </a:cxn>
                <a:cxn ang="0">
                  <a:pos x="0" y="12821"/>
                </a:cxn>
                <a:cxn ang="0">
                  <a:pos x="0" y="0"/>
                </a:cxn>
              </a:cxnLst>
              <a:pathLst>
                <a:path w="38" h="44">
                  <a:moveTo>
                    <a:pt x="0" y="0"/>
                  </a:moveTo>
                  <a:lnTo>
                    <a:pt x="37" y="0"/>
                  </a:lnTo>
                  <a:lnTo>
                    <a:pt x="37" y="43"/>
                  </a:lnTo>
                  <a:lnTo>
                    <a:pt x="0" y="43"/>
                  </a:lnTo>
                  <a:lnTo>
                    <a:pt x="0" y="0"/>
                  </a:lnTo>
                </a:path>
              </a:pathLst>
            </a:custGeom>
            <a:solidFill>
              <a:schemeClr val="bg1"/>
            </a:solidFill>
            <a:ln w="9525">
              <a:noFill/>
            </a:ln>
          </p:spPr>
          <p:txBody>
            <a:bodyPr/>
            <a:p>
              <a:endParaRPr lang="zh-CN" altLang="en-US"/>
            </a:p>
          </p:txBody>
        </p:sp>
        <p:sp>
          <p:nvSpPr>
            <p:cNvPr id="11271" name="Freeform 540"/>
            <p:cNvSpPr/>
            <p:nvPr>
              <p:custDataLst>
                <p:tags r:id="rId7"/>
              </p:custDataLst>
            </p:nvPr>
          </p:nvSpPr>
          <p:spPr>
            <a:xfrm>
              <a:off x="1314667" y="3515244"/>
              <a:ext cx="14431" cy="10496"/>
            </a:xfrm>
            <a:custGeom>
              <a:avLst/>
              <a:gdLst/>
              <a:ahLst/>
              <a:cxnLst>
                <a:cxn ang="0">
                  <a:pos x="0" y="0"/>
                </a:cxn>
                <a:cxn ang="0">
                  <a:pos x="14136" y="0"/>
                </a:cxn>
                <a:cxn ang="0">
                  <a:pos x="14136" y="10212"/>
                </a:cxn>
                <a:cxn ang="0">
                  <a:pos x="0" y="10212"/>
                </a:cxn>
                <a:cxn ang="0">
                  <a:pos x="0" y="0"/>
                </a:cxn>
              </a:cxnLst>
              <a:pathLst>
                <a:path w="49" h="37">
                  <a:moveTo>
                    <a:pt x="0" y="0"/>
                  </a:moveTo>
                  <a:lnTo>
                    <a:pt x="48" y="0"/>
                  </a:lnTo>
                  <a:lnTo>
                    <a:pt x="48" y="36"/>
                  </a:lnTo>
                  <a:lnTo>
                    <a:pt x="0" y="36"/>
                  </a:lnTo>
                  <a:lnTo>
                    <a:pt x="0" y="0"/>
                  </a:lnTo>
                </a:path>
              </a:pathLst>
            </a:custGeom>
            <a:solidFill>
              <a:schemeClr val="bg1"/>
            </a:solidFill>
            <a:ln w="9525">
              <a:noFill/>
            </a:ln>
          </p:spPr>
          <p:txBody>
            <a:bodyPr/>
            <a:p>
              <a:endParaRPr lang="zh-CN" altLang="en-US"/>
            </a:p>
          </p:txBody>
        </p:sp>
        <p:sp>
          <p:nvSpPr>
            <p:cNvPr id="11272" name="Freeform 541"/>
            <p:cNvSpPr/>
            <p:nvPr>
              <p:custDataLst>
                <p:tags r:id="rId8"/>
              </p:custDataLst>
            </p:nvPr>
          </p:nvSpPr>
          <p:spPr>
            <a:xfrm>
              <a:off x="1127053" y="3268591"/>
              <a:ext cx="377851" cy="402779"/>
            </a:xfrm>
            <a:custGeom>
              <a:avLst/>
              <a:gdLst/>
              <a:ahLst/>
              <a:cxnLst>
                <a:cxn ang="0">
                  <a:pos x="311451" y="342436"/>
                </a:cxn>
                <a:cxn ang="0">
                  <a:pos x="285844" y="364433"/>
                </a:cxn>
                <a:cxn ang="0">
                  <a:pos x="282867" y="381971"/>
                </a:cxn>
                <a:cxn ang="0">
                  <a:pos x="263810" y="377215"/>
                </a:cxn>
                <a:cxn ang="0">
                  <a:pos x="240288" y="388213"/>
                </a:cxn>
                <a:cxn ang="0">
                  <a:pos x="232248" y="375728"/>
                </a:cxn>
                <a:cxn ang="0">
                  <a:pos x="222720" y="354921"/>
                </a:cxn>
                <a:cxn ang="0">
                  <a:pos x="243265" y="320439"/>
                </a:cxn>
                <a:cxn ang="0">
                  <a:pos x="251007" y="276148"/>
                </a:cxn>
                <a:cxn ang="0">
                  <a:pos x="241776" y="227399"/>
                </a:cxn>
                <a:cxn ang="0">
                  <a:pos x="225995" y="202132"/>
                </a:cxn>
                <a:cxn ang="0">
                  <a:pos x="206939" y="157841"/>
                </a:cxn>
                <a:cxn ang="0">
                  <a:pos x="154832" y="154572"/>
                </a:cxn>
                <a:cxn ang="0">
                  <a:pos x="202175" y="101066"/>
                </a:cxn>
                <a:cxn ang="0">
                  <a:pos x="197411" y="66287"/>
                </a:cxn>
                <a:cxn ang="0">
                  <a:pos x="228973" y="37751"/>
                </a:cxn>
                <a:cxn ang="0">
                  <a:pos x="232248" y="25266"/>
                </a:cxn>
                <a:cxn ang="0">
                  <a:pos x="251007" y="12781"/>
                </a:cxn>
                <a:cxn ang="0">
                  <a:pos x="270063" y="12781"/>
                </a:cxn>
                <a:cxn ang="0">
                  <a:pos x="282867" y="26752"/>
                </a:cxn>
                <a:cxn ang="0">
                  <a:pos x="295372" y="49046"/>
                </a:cxn>
                <a:cxn ang="0">
                  <a:pos x="345991" y="107308"/>
                </a:cxn>
                <a:cxn ang="0">
                  <a:pos x="365047" y="200349"/>
                </a:cxn>
                <a:cxn ang="0">
                  <a:pos x="363558" y="227399"/>
                </a:cxn>
                <a:cxn ang="0">
                  <a:pos x="345991" y="295173"/>
                </a:cxn>
                <a:cxn ang="0">
                  <a:pos x="91410" y="385241"/>
                </a:cxn>
                <a:cxn ang="0">
                  <a:pos x="45854" y="356704"/>
                </a:cxn>
                <a:cxn ang="0">
                  <a:pos x="17269" y="309144"/>
                </a:cxn>
                <a:cxn ang="0">
                  <a:pos x="12505" y="265150"/>
                </a:cxn>
                <a:cxn ang="0">
                  <a:pos x="31562" y="213131"/>
                </a:cxn>
                <a:cxn ang="0">
                  <a:pos x="71163" y="176568"/>
                </a:cxn>
                <a:cxn ang="0">
                  <a:pos x="126248" y="162597"/>
                </a:cxn>
                <a:cxn ang="0">
                  <a:pos x="170613" y="172109"/>
                </a:cxn>
                <a:cxn ang="0">
                  <a:pos x="213192" y="205105"/>
                </a:cxn>
                <a:cxn ang="0">
                  <a:pos x="237012" y="254152"/>
                </a:cxn>
                <a:cxn ang="0">
                  <a:pos x="237012" y="299929"/>
                </a:cxn>
                <a:cxn ang="0">
                  <a:pos x="213192" y="348678"/>
                </a:cxn>
                <a:cxn ang="0">
                  <a:pos x="170613" y="380484"/>
                </a:cxn>
                <a:cxn ang="0">
                  <a:pos x="357008" y="101066"/>
                </a:cxn>
                <a:cxn ang="0">
                  <a:pos x="301923" y="37751"/>
                </a:cxn>
                <a:cxn ang="0">
                  <a:pos x="295372" y="25266"/>
                </a:cxn>
                <a:cxn ang="0">
                  <a:pos x="274827" y="0"/>
                </a:cxn>
                <a:cxn ang="0">
                  <a:pos x="235226" y="1486"/>
                </a:cxn>
                <a:cxn ang="0">
                  <a:pos x="219743" y="26752"/>
                </a:cxn>
                <a:cxn ang="0">
                  <a:pos x="200686" y="45777"/>
                </a:cxn>
                <a:cxn ang="0">
                  <a:pos x="153046" y="115037"/>
                </a:cxn>
                <a:cxn ang="0">
                  <a:pos x="126248" y="151599"/>
                </a:cxn>
                <a:cxn ang="0">
                  <a:pos x="66101" y="165867"/>
                </a:cxn>
                <a:cxn ang="0">
                  <a:pos x="22033" y="206888"/>
                </a:cxn>
                <a:cxn ang="0">
                  <a:pos x="1488" y="263664"/>
                </a:cxn>
                <a:cxn ang="0">
                  <a:pos x="6252" y="314197"/>
                </a:cxn>
                <a:cxn ang="0">
                  <a:pos x="36326" y="364433"/>
                </a:cxn>
                <a:cxn ang="0">
                  <a:pos x="88433" y="396239"/>
                </a:cxn>
                <a:cxn ang="0">
                  <a:pos x="139051" y="400698"/>
                </a:cxn>
                <a:cxn ang="0">
                  <a:pos x="195922" y="380484"/>
                </a:cxn>
                <a:cxn ang="0">
                  <a:pos x="219743" y="375728"/>
                </a:cxn>
                <a:cxn ang="0">
                  <a:pos x="227484" y="394455"/>
                </a:cxn>
                <a:cxn ang="0">
                  <a:pos x="270063" y="402481"/>
                </a:cxn>
                <a:cxn ang="0">
                  <a:pos x="295372" y="381971"/>
                </a:cxn>
                <a:cxn ang="0">
                  <a:pos x="301923" y="364433"/>
                </a:cxn>
                <a:cxn ang="0">
                  <a:pos x="345991" y="320439"/>
                </a:cxn>
                <a:cxn ang="0">
                  <a:pos x="376064" y="227399"/>
                </a:cxn>
                <a:cxn ang="0">
                  <a:pos x="365047" y="124549"/>
                </a:cxn>
              </a:cxnLst>
              <a:pathLst>
                <a:path w="1269" h="1355">
                  <a:moveTo>
                    <a:pt x="1162" y="993"/>
                  </a:moveTo>
                  <a:lnTo>
                    <a:pt x="1162" y="993"/>
                  </a:lnTo>
                  <a:lnTo>
                    <a:pt x="1125" y="1051"/>
                  </a:lnTo>
                  <a:lnTo>
                    <a:pt x="1088" y="1104"/>
                  </a:lnTo>
                  <a:lnTo>
                    <a:pt x="1046" y="1152"/>
                  </a:lnTo>
                  <a:lnTo>
                    <a:pt x="1003" y="1184"/>
                  </a:lnTo>
                  <a:lnTo>
                    <a:pt x="865" y="1184"/>
                  </a:lnTo>
                  <a:lnTo>
                    <a:pt x="865" y="1226"/>
                  </a:lnTo>
                  <a:lnTo>
                    <a:pt x="960" y="1226"/>
                  </a:lnTo>
                  <a:lnTo>
                    <a:pt x="960" y="1226"/>
                  </a:lnTo>
                  <a:lnTo>
                    <a:pt x="955" y="1243"/>
                  </a:lnTo>
                  <a:lnTo>
                    <a:pt x="950" y="1264"/>
                  </a:lnTo>
                  <a:lnTo>
                    <a:pt x="950" y="1269"/>
                  </a:lnTo>
                  <a:lnTo>
                    <a:pt x="950" y="1269"/>
                  </a:lnTo>
                  <a:lnTo>
                    <a:pt x="950" y="1285"/>
                  </a:lnTo>
                  <a:lnTo>
                    <a:pt x="939" y="1296"/>
                  </a:lnTo>
                  <a:lnTo>
                    <a:pt x="923" y="1306"/>
                  </a:lnTo>
                  <a:lnTo>
                    <a:pt x="907" y="1311"/>
                  </a:lnTo>
                  <a:lnTo>
                    <a:pt x="886" y="1311"/>
                  </a:lnTo>
                  <a:lnTo>
                    <a:pt x="886" y="1269"/>
                  </a:lnTo>
                  <a:lnTo>
                    <a:pt x="843" y="1269"/>
                  </a:lnTo>
                  <a:lnTo>
                    <a:pt x="843" y="1311"/>
                  </a:lnTo>
                  <a:lnTo>
                    <a:pt x="822" y="1311"/>
                  </a:lnTo>
                  <a:lnTo>
                    <a:pt x="822" y="1311"/>
                  </a:lnTo>
                  <a:lnTo>
                    <a:pt x="807" y="1306"/>
                  </a:lnTo>
                  <a:lnTo>
                    <a:pt x="796" y="1296"/>
                  </a:lnTo>
                  <a:lnTo>
                    <a:pt x="785" y="1285"/>
                  </a:lnTo>
                  <a:lnTo>
                    <a:pt x="780" y="1269"/>
                  </a:lnTo>
                  <a:lnTo>
                    <a:pt x="780" y="1264"/>
                  </a:lnTo>
                  <a:lnTo>
                    <a:pt x="780" y="1264"/>
                  </a:lnTo>
                  <a:lnTo>
                    <a:pt x="780" y="1243"/>
                  </a:lnTo>
                  <a:lnTo>
                    <a:pt x="775" y="1226"/>
                  </a:lnTo>
                  <a:lnTo>
                    <a:pt x="764" y="1211"/>
                  </a:lnTo>
                  <a:lnTo>
                    <a:pt x="748" y="1194"/>
                  </a:lnTo>
                  <a:lnTo>
                    <a:pt x="748" y="1194"/>
                  </a:lnTo>
                  <a:lnTo>
                    <a:pt x="775" y="1163"/>
                  </a:lnTo>
                  <a:lnTo>
                    <a:pt x="796" y="1120"/>
                  </a:lnTo>
                  <a:lnTo>
                    <a:pt x="843" y="1120"/>
                  </a:lnTo>
                  <a:lnTo>
                    <a:pt x="843" y="1078"/>
                  </a:lnTo>
                  <a:lnTo>
                    <a:pt x="817" y="1078"/>
                  </a:lnTo>
                  <a:lnTo>
                    <a:pt x="817" y="1078"/>
                  </a:lnTo>
                  <a:lnTo>
                    <a:pt x="828" y="1046"/>
                  </a:lnTo>
                  <a:lnTo>
                    <a:pt x="838" y="1009"/>
                  </a:lnTo>
                  <a:lnTo>
                    <a:pt x="843" y="972"/>
                  </a:lnTo>
                  <a:lnTo>
                    <a:pt x="843" y="929"/>
                  </a:lnTo>
                  <a:lnTo>
                    <a:pt x="843" y="929"/>
                  </a:lnTo>
                  <a:lnTo>
                    <a:pt x="843" y="887"/>
                  </a:lnTo>
                  <a:lnTo>
                    <a:pt x="833" y="844"/>
                  </a:lnTo>
                  <a:lnTo>
                    <a:pt x="822" y="801"/>
                  </a:lnTo>
                  <a:lnTo>
                    <a:pt x="812" y="765"/>
                  </a:lnTo>
                  <a:lnTo>
                    <a:pt x="865" y="765"/>
                  </a:lnTo>
                  <a:lnTo>
                    <a:pt x="865" y="722"/>
                  </a:lnTo>
                  <a:lnTo>
                    <a:pt x="790" y="722"/>
                  </a:lnTo>
                  <a:lnTo>
                    <a:pt x="790" y="722"/>
                  </a:lnTo>
                  <a:lnTo>
                    <a:pt x="759" y="680"/>
                  </a:lnTo>
                  <a:lnTo>
                    <a:pt x="727" y="637"/>
                  </a:lnTo>
                  <a:lnTo>
                    <a:pt x="690" y="600"/>
                  </a:lnTo>
                  <a:lnTo>
                    <a:pt x="647" y="573"/>
                  </a:lnTo>
                  <a:lnTo>
                    <a:pt x="695" y="573"/>
                  </a:lnTo>
                  <a:lnTo>
                    <a:pt x="695" y="531"/>
                  </a:lnTo>
                  <a:lnTo>
                    <a:pt x="562" y="531"/>
                  </a:lnTo>
                  <a:lnTo>
                    <a:pt x="562" y="531"/>
                  </a:lnTo>
                  <a:lnTo>
                    <a:pt x="562" y="531"/>
                  </a:lnTo>
                  <a:lnTo>
                    <a:pt x="520" y="520"/>
                  </a:lnTo>
                  <a:lnTo>
                    <a:pt x="520" y="520"/>
                  </a:lnTo>
                  <a:lnTo>
                    <a:pt x="530" y="472"/>
                  </a:lnTo>
                  <a:lnTo>
                    <a:pt x="546" y="425"/>
                  </a:lnTo>
                  <a:lnTo>
                    <a:pt x="562" y="382"/>
                  </a:lnTo>
                  <a:lnTo>
                    <a:pt x="583" y="340"/>
                  </a:lnTo>
                  <a:lnTo>
                    <a:pt x="679" y="340"/>
                  </a:lnTo>
                  <a:lnTo>
                    <a:pt x="679" y="297"/>
                  </a:lnTo>
                  <a:lnTo>
                    <a:pt x="605" y="297"/>
                  </a:lnTo>
                  <a:lnTo>
                    <a:pt x="605" y="297"/>
                  </a:lnTo>
                  <a:lnTo>
                    <a:pt x="631" y="260"/>
                  </a:lnTo>
                  <a:lnTo>
                    <a:pt x="663" y="223"/>
                  </a:lnTo>
                  <a:lnTo>
                    <a:pt x="695" y="197"/>
                  </a:lnTo>
                  <a:lnTo>
                    <a:pt x="727" y="170"/>
                  </a:lnTo>
                  <a:lnTo>
                    <a:pt x="865" y="170"/>
                  </a:lnTo>
                  <a:lnTo>
                    <a:pt x="865" y="127"/>
                  </a:lnTo>
                  <a:lnTo>
                    <a:pt x="769" y="127"/>
                  </a:lnTo>
                  <a:lnTo>
                    <a:pt x="769" y="127"/>
                  </a:lnTo>
                  <a:lnTo>
                    <a:pt x="780" y="106"/>
                  </a:lnTo>
                  <a:lnTo>
                    <a:pt x="780" y="90"/>
                  </a:lnTo>
                  <a:lnTo>
                    <a:pt x="780" y="85"/>
                  </a:lnTo>
                  <a:lnTo>
                    <a:pt x="780" y="85"/>
                  </a:lnTo>
                  <a:lnTo>
                    <a:pt x="785" y="69"/>
                  </a:lnTo>
                  <a:lnTo>
                    <a:pt x="796" y="53"/>
                  </a:lnTo>
                  <a:lnTo>
                    <a:pt x="807" y="43"/>
                  </a:lnTo>
                  <a:lnTo>
                    <a:pt x="822" y="43"/>
                  </a:lnTo>
                  <a:lnTo>
                    <a:pt x="843" y="43"/>
                  </a:lnTo>
                  <a:lnTo>
                    <a:pt x="843" y="85"/>
                  </a:lnTo>
                  <a:lnTo>
                    <a:pt x="886" y="85"/>
                  </a:lnTo>
                  <a:lnTo>
                    <a:pt x="886" y="43"/>
                  </a:lnTo>
                  <a:lnTo>
                    <a:pt x="907" y="43"/>
                  </a:lnTo>
                  <a:lnTo>
                    <a:pt x="907" y="43"/>
                  </a:lnTo>
                  <a:lnTo>
                    <a:pt x="923" y="43"/>
                  </a:lnTo>
                  <a:lnTo>
                    <a:pt x="939" y="53"/>
                  </a:lnTo>
                  <a:lnTo>
                    <a:pt x="950" y="69"/>
                  </a:lnTo>
                  <a:lnTo>
                    <a:pt x="950" y="85"/>
                  </a:lnTo>
                  <a:lnTo>
                    <a:pt x="950" y="90"/>
                  </a:lnTo>
                  <a:lnTo>
                    <a:pt x="950" y="90"/>
                  </a:lnTo>
                  <a:lnTo>
                    <a:pt x="955" y="112"/>
                  </a:lnTo>
                  <a:lnTo>
                    <a:pt x="960" y="133"/>
                  </a:lnTo>
                  <a:lnTo>
                    <a:pt x="976" y="149"/>
                  </a:lnTo>
                  <a:lnTo>
                    <a:pt x="992" y="165"/>
                  </a:lnTo>
                  <a:lnTo>
                    <a:pt x="992" y="165"/>
                  </a:lnTo>
                  <a:lnTo>
                    <a:pt x="1046" y="197"/>
                  </a:lnTo>
                  <a:lnTo>
                    <a:pt x="1088" y="244"/>
                  </a:lnTo>
                  <a:lnTo>
                    <a:pt x="1125" y="297"/>
                  </a:lnTo>
                  <a:lnTo>
                    <a:pt x="1162" y="361"/>
                  </a:lnTo>
                  <a:lnTo>
                    <a:pt x="1162" y="361"/>
                  </a:lnTo>
                  <a:lnTo>
                    <a:pt x="1189" y="430"/>
                  </a:lnTo>
                  <a:lnTo>
                    <a:pt x="1210" y="510"/>
                  </a:lnTo>
                  <a:lnTo>
                    <a:pt x="1221" y="590"/>
                  </a:lnTo>
                  <a:lnTo>
                    <a:pt x="1226" y="674"/>
                  </a:lnTo>
                  <a:lnTo>
                    <a:pt x="1226" y="674"/>
                  </a:lnTo>
                  <a:lnTo>
                    <a:pt x="1226" y="722"/>
                  </a:lnTo>
                  <a:lnTo>
                    <a:pt x="1162" y="722"/>
                  </a:lnTo>
                  <a:lnTo>
                    <a:pt x="1162" y="765"/>
                  </a:lnTo>
                  <a:lnTo>
                    <a:pt x="1221" y="765"/>
                  </a:lnTo>
                  <a:lnTo>
                    <a:pt x="1221" y="765"/>
                  </a:lnTo>
                  <a:lnTo>
                    <a:pt x="1215" y="823"/>
                  </a:lnTo>
                  <a:lnTo>
                    <a:pt x="1199" y="882"/>
                  </a:lnTo>
                  <a:lnTo>
                    <a:pt x="1183" y="940"/>
                  </a:lnTo>
                  <a:lnTo>
                    <a:pt x="1162" y="993"/>
                  </a:lnTo>
                  <a:close/>
                  <a:moveTo>
                    <a:pt x="424" y="1311"/>
                  </a:moveTo>
                  <a:lnTo>
                    <a:pt x="424" y="1311"/>
                  </a:lnTo>
                  <a:lnTo>
                    <a:pt x="382" y="1306"/>
                  </a:lnTo>
                  <a:lnTo>
                    <a:pt x="345" y="1301"/>
                  </a:lnTo>
                  <a:lnTo>
                    <a:pt x="307" y="1296"/>
                  </a:lnTo>
                  <a:lnTo>
                    <a:pt x="275" y="1280"/>
                  </a:lnTo>
                  <a:lnTo>
                    <a:pt x="239" y="1264"/>
                  </a:lnTo>
                  <a:lnTo>
                    <a:pt x="212" y="1248"/>
                  </a:lnTo>
                  <a:lnTo>
                    <a:pt x="180" y="1221"/>
                  </a:lnTo>
                  <a:lnTo>
                    <a:pt x="154" y="1200"/>
                  </a:lnTo>
                  <a:lnTo>
                    <a:pt x="127" y="1173"/>
                  </a:lnTo>
                  <a:lnTo>
                    <a:pt x="106" y="1141"/>
                  </a:lnTo>
                  <a:lnTo>
                    <a:pt x="90" y="1110"/>
                  </a:lnTo>
                  <a:lnTo>
                    <a:pt x="74" y="1078"/>
                  </a:lnTo>
                  <a:lnTo>
                    <a:pt x="58" y="1040"/>
                  </a:lnTo>
                  <a:lnTo>
                    <a:pt x="47" y="1009"/>
                  </a:lnTo>
                  <a:lnTo>
                    <a:pt x="42" y="966"/>
                  </a:lnTo>
                  <a:lnTo>
                    <a:pt x="42" y="929"/>
                  </a:lnTo>
                  <a:lnTo>
                    <a:pt x="42" y="929"/>
                  </a:lnTo>
                  <a:lnTo>
                    <a:pt x="42" y="892"/>
                  </a:lnTo>
                  <a:lnTo>
                    <a:pt x="47" y="855"/>
                  </a:lnTo>
                  <a:lnTo>
                    <a:pt x="58" y="818"/>
                  </a:lnTo>
                  <a:lnTo>
                    <a:pt x="74" y="780"/>
                  </a:lnTo>
                  <a:lnTo>
                    <a:pt x="90" y="749"/>
                  </a:lnTo>
                  <a:lnTo>
                    <a:pt x="106" y="717"/>
                  </a:lnTo>
                  <a:lnTo>
                    <a:pt x="127" y="690"/>
                  </a:lnTo>
                  <a:lnTo>
                    <a:pt x="154" y="658"/>
                  </a:lnTo>
                  <a:lnTo>
                    <a:pt x="180" y="637"/>
                  </a:lnTo>
                  <a:lnTo>
                    <a:pt x="212" y="616"/>
                  </a:lnTo>
                  <a:lnTo>
                    <a:pt x="239" y="594"/>
                  </a:lnTo>
                  <a:lnTo>
                    <a:pt x="275" y="579"/>
                  </a:lnTo>
                  <a:lnTo>
                    <a:pt x="307" y="568"/>
                  </a:lnTo>
                  <a:lnTo>
                    <a:pt x="345" y="558"/>
                  </a:lnTo>
                  <a:lnTo>
                    <a:pt x="382" y="552"/>
                  </a:lnTo>
                  <a:lnTo>
                    <a:pt x="424" y="547"/>
                  </a:lnTo>
                  <a:lnTo>
                    <a:pt x="424" y="547"/>
                  </a:lnTo>
                  <a:lnTo>
                    <a:pt x="461" y="552"/>
                  </a:lnTo>
                  <a:lnTo>
                    <a:pt x="499" y="558"/>
                  </a:lnTo>
                  <a:lnTo>
                    <a:pt x="536" y="568"/>
                  </a:lnTo>
                  <a:lnTo>
                    <a:pt x="573" y="579"/>
                  </a:lnTo>
                  <a:lnTo>
                    <a:pt x="605" y="594"/>
                  </a:lnTo>
                  <a:lnTo>
                    <a:pt x="636" y="616"/>
                  </a:lnTo>
                  <a:lnTo>
                    <a:pt x="663" y="637"/>
                  </a:lnTo>
                  <a:lnTo>
                    <a:pt x="690" y="658"/>
                  </a:lnTo>
                  <a:lnTo>
                    <a:pt x="716" y="690"/>
                  </a:lnTo>
                  <a:lnTo>
                    <a:pt x="738" y="717"/>
                  </a:lnTo>
                  <a:lnTo>
                    <a:pt x="759" y="749"/>
                  </a:lnTo>
                  <a:lnTo>
                    <a:pt x="775" y="780"/>
                  </a:lnTo>
                  <a:lnTo>
                    <a:pt x="785" y="818"/>
                  </a:lnTo>
                  <a:lnTo>
                    <a:pt x="796" y="855"/>
                  </a:lnTo>
                  <a:lnTo>
                    <a:pt x="801" y="892"/>
                  </a:lnTo>
                  <a:lnTo>
                    <a:pt x="801" y="929"/>
                  </a:lnTo>
                  <a:lnTo>
                    <a:pt x="801" y="929"/>
                  </a:lnTo>
                  <a:lnTo>
                    <a:pt x="801" y="966"/>
                  </a:lnTo>
                  <a:lnTo>
                    <a:pt x="796" y="1009"/>
                  </a:lnTo>
                  <a:lnTo>
                    <a:pt x="785" y="1040"/>
                  </a:lnTo>
                  <a:lnTo>
                    <a:pt x="775" y="1078"/>
                  </a:lnTo>
                  <a:lnTo>
                    <a:pt x="759" y="1110"/>
                  </a:lnTo>
                  <a:lnTo>
                    <a:pt x="738" y="1141"/>
                  </a:lnTo>
                  <a:lnTo>
                    <a:pt x="716" y="1173"/>
                  </a:lnTo>
                  <a:lnTo>
                    <a:pt x="690" y="1200"/>
                  </a:lnTo>
                  <a:lnTo>
                    <a:pt x="663" y="1221"/>
                  </a:lnTo>
                  <a:lnTo>
                    <a:pt x="636" y="1248"/>
                  </a:lnTo>
                  <a:lnTo>
                    <a:pt x="605" y="1264"/>
                  </a:lnTo>
                  <a:lnTo>
                    <a:pt x="573" y="1280"/>
                  </a:lnTo>
                  <a:lnTo>
                    <a:pt x="536" y="1296"/>
                  </a:lnTo>
                  <a:lnTo>
                    <a:pt x="499" y="1301"/>
                  </a:lnTo>
                  <a:lnTo>
                    <a:pt x="461" y="1306"/>
                  </a:lnTo>
                  <a:lnTo>
                    <a:pt x="424" y="1311"/>
                  </a:lnTo>
                  <a:close/>
                  <a:moveTo>
                    <a:pt x="1199" y="340"/>
                  </a:moveTo>
                  <a:lnTo>
                    <a:pt x="1199" y="340"/>
                  </a:lnTo>
                  <a:lnTo>
                    <a:pt x="1162" y="276"/>
                  </a:lnTo>
                  <a:lnTo>
                    <a:pt x="1120" y="212"/>
                  </a:lnTo>
                  <a:lnTo>
                    <a:pt x="1067" y="165"/>
                  </a:lnTo>
                  <a:lnTo>
                    <a:pt x="1014" y="127"/>
                  </a:lnTo>
                  <a:lnTo>
                    <a:pt x="1014" y="127"/>
                  </a:lnTo>
                  <a:lnTo>
                    <a:pt x="998" y="112"/>
                  </a:lnTo>
                  <a:lnTo>
                    <a:pt x="992" y="90"/>
                  </a:lnTo>
                  <a:lnTo>
                    <a:pt x="992" y="85"/>
                  </a:lnTo>
                  <a:lnTo>
                    <a:pt x="992" y="85"/>
                  </a:lnTo>
                  <a:lnTo>
                    <a:pt x="992" y="69"/>
                  </a:lnTo>
                  <a:lnTo>
                    <a:pt x="987" y="53"/>
                  </a:lnTo>
                  <a:lnTo>
                    <a:pt x="966" y="26"/>
                  </a:lnTo>
                  <a:lnTo>
                    <a:pt x="939" y="5"/>
                  </a:lnTo>
                  <a:lnTo>
                    <a:pt x="923" y="0"/>
                  </a:lnTo>
                  <a:lnTo>
                    <a:pt x="907" y="0"/>
                  </a:lnTo>
                  <a:lnTo>
                    <a:pt x="822" y="0"/>
                  </a:lnTo>
                  <a:lnTo>
                    <a:pt x="822" y="0"/>
                  </a:lnTo>
                  <a:lnTo>
                    <a:pt x="807" y="0"/>
                  </a:lnTo>
                  <a:lnTo>
                    <a:pt x="790" y="5"/>
                  </a:lnTo>
                  <a:lnTo>
                    <a:pt x="764" y="26"/>
                  </a:lnTo>
                  <a:lnTo>
                    <a:pt x="748" y="53"/>
                  </a:lnTo>
                  <a:lnTo>
                    <a:pt x="743" y="69"/>
                  </a:lnTo>
                  <a:lnTo>
                    <a:pt x="738" y="85"/>
                  </a:lnTo>
                  <a:lnTo>
                    <a:pt x="738" y="90"/>
                  </a:lnTo>
                  <a:lnTo>
                    <a:pt x="738" y="90"/>
                  </a:lnTo>
                  <a:lnTo>
                    <a:pt x="732" y="112"/>
                  </a:lnTo>
                  <a:lnTo>
                    <a:pt x="716" y="127"/>
                  </a:lnTo>
                  <a:lnTo>
                    <a:pt x="716" y="127"/>
                  </a:lnTo>
                  <a:lnTo>
                    <a:pt x="674" y="154"/>
                  </a:lnTo>
                  <a:lnTo>
                    <a:pt x="636" y="191"/>
                  </a:lnTo>
                  <a:lnTo>
                    <a:pt x="600" y="233"/>
                  </a:lnTo>
                  <a:lnTo>
                    <a:pt x="568" y="282"/>
                  </a:lnTo>
                  <a:lnTo>
                    <a:pt x="541" y="329"/>
                  </a:lnTo>
                  <a:lnTo>
                    <a:pt x="514" y="387"/>
                  </a:lnTo>
                  <a:lnTo>
                    <a:pt x="499" y="446"/>
                  </a:lnTo>
                  <a:lnTo>
                    <a:pt x="482" y="510"/>
                  </a:lnTo>
                  <a:lnTo>
                    <a:pt x="482" y="510"/>
                  </a:lnTo>
                  <a:lnTo>
                    <a:pt x="424" y="510"/>
                  </a:lnTo>
                  <a:lnTo>
                    <a:pt x="424" y="510"/>
                  </a:lnTo>
                  <a:lnTo>
                    <a:pt x="382" y="510"/>
                  </a:lnTo>
                  <a:lnTo>
                    <a:pt x="339" y="515"/>
                  </a:lnTo>
                  <a:lnTo>
                    <a:pt x="297" y="526"/>
                  </a:lnTo>
                  <a:lnTo>
                    <a:pt x="260" y="542"/>
                  </a:lnTo>
                  <a:lnTo>
                    <a:pt x="222" y="558"/>
                  </a:lnTo>
                  <a:lnTo>
                    <a:pt x="185" y="579"/>
                  </a:lnTo>
                  <a:lnTo>
                    <a:pt x="154" y="605"/>
                  </a:lnTo>
                  <a:lnTo>
                    <a:pt x="122" y="632"/>
                  </a:lnTo>
                  <a:lnTo>
                    <a:pt x="95" y="664"/>
                  </a:lnTo>
                  <a:lnTo>
                    <a:pt x="74" y="696"/>
                  </a:lnTo>
                  <a:lnTo>
                    <a:pt x="53" y="727"/>
                  </a:lnTo>
                  <a:lnTo>
                    <a:pt x="32" y="765"/>
                  </a:lnTo>
                  <a:lnTo>
                    <a:pt x="21" y="801"/>
                  </a:lnTo>
                  <a:lnTo>
                    <a:pt x="10" y="844"/>
                  </a:lnTo>
                  <a:lnTo>
                    <a:pt x="5" y="887"/>
                  </a:lnTo>
                  <a:lnTo>
                    <a:pt x="0" y="929"/>
                  </a:lnTo>
                  <a:lnTo>
                    <a:pt x="0" y="929"/>
                  </a:lnTo>
                  <a:lnTo>
                    <a:pt x="5" y="972"/>
                  </a:lnTo>
                  <a:lnTo>
                    <a:pt x="10" y="1014"/>
                  </a:lnTo>
                  <a:lnTo>
                    <a:pt x="21" y="1057"/>
                  </a:lnTo>
                  <a:lnTo>
                    <a:pt x="32" y="1094"/>
                  </a:lnTo>
                  <a:lnTo>
                    <a:pt x="53" y="1131"/>
                  </a:lnTo>
                  <a:lnTo>
                    <a:pt x="74" y="1168"/>
                  </a:lnTo>
                  <a:lnTo>
                    <a:pt x="95" y="1200"/>
                  </a:lnTo>
                  <a:lnTo>
                    <a:pt x="122" y="1226"/>
                  </a:lnTo>
                  <a:lnTo>
                    <a:pt x="154" y="1253"/>
                  </a:lnTo>
                  <a:lnTo>
                    <a:pt x="185" y="1280"/>
                  </a:lnTo>
                  <a:lnTo>
                    <a:pt x="222" y="1301"/>
                  </a:lnTo>
                  <a:lnTo>
                    <a:pt x="260" y="1317"/>
                  </a:lnTo>
                  <a:lnTo>
                    <a:pt x="297" y="1333"/>
                  </a:lnTo>
                  <a:lnTo>
                    <a:pt x="339" y="1343"/>
                  </a:lnTo>
                  <a:lnTo>
                    <a:pt x="382" y="1348"/>
                  </a:lnTo>
                  <a:lnTo>
                    <a:pt x="424" y="1354"/>
                  </a:lnTo>
                  <a:lnTo>
                    <a:pt x="424" y="1354"/>
                  </a:lnTo>
                  <a:lnTo>
                    <a:pt x="467" y="1348"/>
                  </a:lnTo>
                  <a:lnTo>
                    <a:pt x="509" y="1343"/>
                  </a:lnTo>
                  <a:lnTo>
                    <a:pt x="546" y="1333"/>
                  </a:lnTo>
                  <a:lnTo>
                    <a:pt x="589" y="1317"/>
                  </a:lnTo>
                  <a:lnTo>
                    <a:pt x="626" y="1301"/>
                  </a:lnTo>
                  <a:lnTo>
                    <a:pt x="658" y="1280"/>
                  </a:lnTo>
                  <a:lnTo>
                    <a:pt x="690" y="1253"/>
                  </a:lnTo>
                  <a:lnTo>
                    <a:pt x="721" y="1226"/>
                  </a:lnTo>
                  <a:lnTo>
                    <a:pt x="721" y="1226"/>
                  </a:lnTo>
                  <a:lnTo>
                    <a:pt x="732" y="1243"/>
                  </a:lnTo>
                  <a:lnTo>
                    <a:pt x="738" y="1264"/>
                  </a:lnTo>
                  <a:lnTo>
                    <a:pt x="738" y="1269"/>
                  </a:lnTo>
                  <a:lnTo>
                    <a:pt x="738" y="1269"/>
                  </a:lnTo>
                  <a:lnTo>
                    <a:pt x="743" y="1285"/>
                  </a:lnTo>
                  <a:lnTo>
                    <a:pt x="748" y="1301"/>
                  </a:lnTo>
                  <a:lnTo>
                    <a:pt x="764" y="1327"/>
                  </a:lnTo>
                  <a:lnTo>
                    <a:pt x="790" y="1343"/>
                  </a:lnTo>
                  <a:lnTo>
                    <a:pt x="807" y="1348"/>
                  </a:lnTo>
                  <a:lnTo>
                    <a:pt x="822" y="1354"/>
                  </a:lnTo>
                  <a:lnTo>
                    <a:pt x="907" y="1354"/>
                  </a:lnTo>
                  <a:lnTo>
                    <a:pt x="907" y="1354"/>
                  </a:lnTo>
                  <a:lnTo>
                    <a:pt x="923" y="1348"/>
                  </a:lnTo>
                  <a:lnTo>
                    <a:pt x="939" y="1343"/>
                  </a:lnTo>
                  <a:lnTo>
                    <a:pt x="966" y="1327"/>
                  </a:lnTo>
                  <a:lnTo>
                    <a:pt x="987" y="1301"/>
                  </a:lnTo>
                  <a:lnTo>
                    <a:pt x="992" y="1285"/>
                  </a:lnTo>
                  <a:lnTo>
                    <a:pt x="992" y="1269"/>
                  </a:lnTo>
                  <a:lnTo>
                    <a:pt x="992" y="1264"/>
                  </a:lnTo>
                  <a:lnTo>
                    <a:pt x="992" y="1264"/>
                  </a:lnTo>
                  <a:lnTo>
                    <a:pt x="998" y="1243"/>
                  </a:lnTo>
                  <a:lnTo>
                    <a:pt x="1014" y="1226"/>
                  </a:lnTo>
                  <a:lnTo>
                    <a:pt x="1019" y="1226"/>
                  </a:lnTo>
                  <a:lnTo>
                    <a:pt x="1019" y="1226"/>
                  </a:lnTo>
                  <a:lnTo>
                    <a:pt x="1072" y="1184"/>
                  </a:lnTo>
                  <a:lnTo>
                    <a:pt x="1120" y="1136"/>
                  </a:lnTo>
                  <a:lnTo>
                    <a:pt x="1162" y="1078"/>
                  </a:lnTo>
                  <a:lnTo>
                    <a:pt x="1199" y="1009"/>
                  </a:lnTo>
                  <a:lnTo>
                    <a:pt x="1199" y="1009"/>
                  </a:lnTo>
                  <a:lnTo>
                    <a:pt x="1226" y="934"/>
                  </a:lnTo>
                  <a:lnTo>
                    <a:pt x="1247" y="850"/>
                  </a:lnTo>
                  <a:lnTo>
                    <a:pt x="1263" y="765"/>
                  </a:lnTo>
                  <a:lnTo>
                    <a:pt x="1268" y="674"/>
                  </a:lnTo>
                  <a:lnTo>
                    <a:pt x="1268" y="674"/>
                  </a:lnTo>
                  <a:lnTo>
                    <a:pt x="1263" y="590"/>
                  </a:lnTo>
                  <a:lnTo>
                    <a:pt x="1247" y="499"/>
                  </a:lnTo>
                  <a:lnTo>
                    <a:pt x="1226" y="419"/>
                  </a:lnTo>
                  <a:lnTo>
                    <a:pt x="1199" y="340"/>
                  </a:lnTo>
                  <a:close/>
                </a:path>
              </a:pathLst>
            </a:custGeom>
            <a:solidFill>
              <a:schemeClr val="bg1"/>
            </a:solidFill>
            <a:ln w="9525">
              <a:noFill/>
            </a:ln>
          </p:spPr>
          <p:txBody>
            <a:bodyPr/>
            <a:p>
              <a:endParaRPr lang="zh-CN" altLang="en-US"/>
            </a:p>
          </p:txBody>
        </p:sp>
        <p:sp>
          <p:nvSpPr>
            <p:cNvPr id="11273" name="Freeform 542"/>
            <p:cNvSpPr/>
            <p:nvPr>
              <p:custDataLst>
                <p:tags r:id="rId9"/>
              </p:custDataLst>
            </p:nvPr>
          </p:nvSpPr>
          <p:spPr>
            <a:xfrm>
              <a:off x="1329098" y="3387982"/>
              <a:ext cx="11808" cy="13120"/>
            </a:xfrm>
            <a:custGeom>
              <a:avLst/>
              <a:gdLst/>
              <a:ahLst/>
              <a:cxnLst>
                <a:cxn ang="0">
                  <a:pos x="0" y="0"/>
                </a:cxn>
                <a:cxn ang="0">
                  <a:pos x="11497" y="0"/>
                </a:cxn>
                <a:cxn ang="0">
                  <a:pos x="11497" y="12814"/>
                </a:cxn>
                <a:cxn ang="0">
                  <a:pos x="0" y="12814"/>
                </a:cxn>
                <a:cxn ang="0">
                  <a:pos x="0" y="0"/>
                </a:cxn>
              </a:cxnLst>
              <a:pathLst>
                <a:path w="38" h="43">
                  <a:moveTo>
                    <a:pt x="0" y="0"/>
                  </a:moveTo>
                  <a:lnTo>
                    <a:pt x="37" y="0"/>
                  </a:lnTo>
                  <a:lnTo>
                    <a:pt x="37" y="42"/>
                  </a:lnTo>
                  <a:lnTo>
                    <a:pt x="0" y="42"/>
                  </a:lnTo>
                  <a:lnTo>
                    <a:pt x="0" y="0"/>
                  </a:lnTo>
                </a:path>
              </a:pathLst>
            </a:custGeom>
            <a:solidFill>
              <a:schemeClr val="bg1"/>
            </a:solidFill>
            <a:ln w="9525">
              <a:noFill/>
            </a:ln>
          </p:spPr>
          <p:txBody>
            <a:bodyPr/>
            <a:p>
              <a:endParaRPr lang="zh-CN" altLang="en-US"/>
            </a:p>
          </p:txBody>
        </p:sp>
        <p:sp>
          <p:nvSpPr>
            <p:cNvPr id="11274" name="Freeform 543"/>
            <p:cNvSpPr/>
            <p:nvPr>
              <p:custDataLst>
                <p:tags r:id="rId10"/>
              </p:custDataLst>
            </p:nvPr>
          </p:nvSpPr>
          <p:spPr>
            <a:xfrm>
              <a:off x="1339594" y="3401102"/>
              <a:ext cx="26240" cy="13120"/>
            </a:xfrm>
            <a:custGeom>
              <a:avLst/>
              <a:gdLst/>
              <a:ahLst/>
              <a:cxnLst>
                <a:cxn ang="0">
                  <a:pos x="0" y="0"/>
                </a:cxn>
                <a:cxn ang="0">
                  <a:pos x="25934" y="0"/>
                </a:cxn>
                <a:cxn ang="0">
                  <a:pos x="25934" y="12821"/>
                </a:cxn>
                <a:cxn ang="0">
                  <a:pos x="0" y="12821"/>
                </a:cxn>
                <a:cxn ang="0">
                  <a:pos x="0" y="0"/>
                </a:cxn>
              </a:cxnLst>
              <a:pathLst>
                <a:path w="86" h="44">
                  <a:moveTo>
                    <a:pt x="0" y="0"/>
                  </a:moveTo>
                  <a:lnTo>
                    <a:pt x="85" y="0"/>
                  </a:lnTo>
                  <a:lnTo>
                    <a:pt x="85" y="43"/>
                  </a:lnTo>
                  <a:lnTo>
                    <a:pt x="0" y="43"/>
                  </a:lnTo>
                  <a:lnTo>
                    <a:pt x="0" y="0"/>
                  </a:lnTo>
                </a:path>
              </a:pathLst>
            </a:custGeom>
            <a:solidFill>
              <a:schemeClr val="bg1"/>
            </a:solidFill>
            <a:ln w="9525">
              <a:noFill/>
            </a:ln>
          </p:spPr>
          <p:txBody>
            <a:bodyPr/>
            <a:p>
              <a:endParaRPr lang="zh-CN" altLang="en-US"/>
            </a:p>
          </p:txBody>
        </p:sp>
        <p:sp>
          <p:nvSpPr>
            <p:cNvPr id="11275" name="Freeform 544"/>
            <p:cNvSpPr/>
            <p:nvPr>
              <p:custDataLst>
                <p:tags r:id="rId11"/>
              </p:custDataLst>
            </p:nvPr>
          </p:nvSpPr>
          <p:spPr>
            <a:xfrm>
              <a:off x="1384202" y="3426029"/>
              <a:ext cx="13120" cy="13120"/>
            </a:xfrm>
            <a:custGeom>
              <a:avLst/>
              <a:gdLst/>
              <a:ahLst/>
              <a:cxnLst>
                <a:cxn ang="0">
                  <a:pos x="0" y="0"/>
                </a:cxn>
                <a:cxn ang="0">
                  <a:pos x="12814" y="0"/>
                </a:cxn>
                <a:cxn ang="0">
                  <a:pos x="12814" y="12814"/>
                </a:cxn>
                <a:cxn ang="0">
                  <a:pos x="0" y="12814"/>
                </a:cxn>
                <a:cxn ang="0">
                  <a:pos x="0" y="0"/>
                </a:cxn>
              </a:cxnLst>
              <a:pathLst>
                <a:path w="43" h="43">
                  <a:moveTo>
                    <a:pt x="0" y="0"/>
                  </a:moveTo>
                  <a:lnTo>
                    <a:pt x="42" y="0"/>
                  </a:lnTo>
                  <a:lnTo>
                    <a:pt x="42" y="42"/>
                  </a:lnTo>
                  <a:lnTo>
                    <a:pt x="0" y="42"/>
                  </a:lnTo>
                  <a:lnTo>
                    <a:pt x="0" y="0"/>
                  </a:lnTo>
                </a:path>
              </a:pathLst>
            </a:custGeom>
            <a:solidFill>
              <a:schemeClr val="bg1"/>
            </a:solidFill>
            <a:ln w="9525">
              <a:noFill/>
            </a:ln>
          </p:spPr>
          <p:txBody>
            <a:bodyPr/>
            <a:p>
              <a:endParaRPr lang="zh-CN" altLang="en-US"/>
            </a:p>
          </p:txBody>
        </p:sp>
        <p:sp>
          <p:nvSpPr>
            <p:cNvPr id="11276" name="Freeform 545"/>
            <p:cNvSpPr/>
            <p:nvPr>
              <p:custDataLst>
                <p:tags r:id="rId12"/>
              </p:custDataLst>
            </p:nvPr>
          </p:nvSpPr>
          <p:spPr>
            <a:xfrm>
              <a:off x="1430121" y="3439149"/>
              <a:ext cx="11807" cy="13120"/>
            </a:xfrm>
            <a:custGeom>
              <a:avLst/>
              <a:gdLst/>
              <a:ahLst/>
              <a:cxnLst>
                <a:cxn ang="0">
                  <a:pos x="0" y="0"/>
                </a:cxn>
                <a:cxn ang="0">
                  <a:pos x="11496" y="0"/>
                </a:cxn>
                <a:cxn ang="0">
                  <a:pos x="11496" y="12821"/>
                </a:cxn>
                <a:cxn ang="0">
                  <a:pos x="0" y="12821"/>
                </a:cxn>
                <a:cxn ang="0">
                  <a:pos x="0" y="0"/>
                </a:cxn>
              </a:cxnLst>
              <a:pathLst>
                <a:path w="38" h="44">
                  <a:moveTo>
                    <a:pt x="0" y="0"/>
                  </a:moveTo>
                  <a:lnTo>
                    <a:pt x="37" y="0"/>
                  </a:lnTo>
                  <a:lnTo>
                    <a:pt x="37" y="43"/>
                  </a:lnTo>
                  <a:lnTo>
                    <a:pt x="0" y="43"/>
                  </a:lnTo>
                  <a:lnTo>
                    <a:pt x="0" y="0"/>
                  </a:lnTo>
                </a:path>
              </a:pathLst>
            </a:custGeom>
            <a:solidFill>
              <a:schemeClr val="bg1"/>
            </a:solidFill>
            <a:ln w="9525">
              <a:noFill/>
            </a:ln>
          </p:spPr>
          <p:txBody>
            <a:bodyPr/>
            <a:p>
              <a:endParaRPr lang="zh-CN" altLang="en-US"/>
            </a:p>
          </p:txBody>
        </p:sp>
        <p:sp>
          <p:nvSpPr>
            <p:cNvPr id="11277" name="Freeform 546"/>
            <p:cNvSpPr/>
            <p:nvPr>
              <p:custDataLst>
                <p:tags r:id="rId13"/>
              </p:custDataLst>
            </p:nvPr>
          </p:nvSpPr>
          <p:spPr>
            <a:xfrm>
              <a:off x="1441929" y="3420781"/>
              <a:ext cx="19680" cy="13120"/>
            </a:xfrm>
            <a:custGeom>
              <a:avLst/>
              <a:gdLst/>
              <a:ahLst/>
              <a:cxnLst>
                <a:cxn ang="0">
                  <a:pos x="0" y="0"/>
                </a:cxn>
                <a:cxn ang="0">
                  <a:pos x="19377" y="0"/>
                </a:cxn>
                <a:cxn ang="0">
                  <a:pos x="19377" y="12814"/>
                </a:cxn>
                <a:cxn ang="0">
                  <a:pos x="0" y="12814"/>
                </a:cxn>
                <a:cxn ang="0">
                  <a:pos x="0" y="0"/>
                </a:cxn>
              </a:cxnLst>
              <a:pathLst>
                <a:path w="65" h="43">
                  <a:moveTo>
                    <a:pt x="0" y="0"/>
                  </a:moveTo>
                  <a:lnTo>
                    <a:pt x="64" y="0"/>
                  </a:lnTo>
                  <a:lnTo>
                    <a:pt x="64" y="42"/>
                  </a:lnTo>
                  <a:lnTo>
                    <a:pt x="0" y="42"/>
                  </a:lnTo>
                  <a:lnTo>
                    <a:pt x="0" y="0"/>
                  </a:lnTo>
                </a:path>
              </a:pathLst>
            </a:custGeom>
            <a:solidFill>
              <a:schemeClr val="bg1"/>
            </a:solidFill>
            <a:ln w="9525">
              <a:noFill/>
            </a:ln>
          </p:spPr>
          <p:txBody>
            <a:bodyPr/>
            <a:p>
              <a:endParaRPr lang="zh-CN" altLang="en-US"/>
            </a:p>
          </p:txBody>
        </p:sp>
        <p:sp>
          <p:nvSpPr>
            <p:cNvPr id="11278" name="Freeform 547"/>
            <p:cNvSpPr/>
            <p:nvPr>
              <p:custDataLst>
                <p:tags r:id="rId14"/>
              </p:custDataLst>
            </p:nvPr>
          </p:nvSpPr>
          <p:spPr>
            <a:xfrm>
              <a:off x="1447177" y="3532300"/>
              <a:ext cx="13120" cy="13120"/>
            </a:xfrm>
            <a:custGeom>
              <a:avLst/>
              <a:gdLst/>
              <a:ahLst/>
              <a:cxnLst>
                <a:cxn ang="0">
                  <a:pos x="0" y="0"/>
                </a:cxn>
                <a:cxn ang="0">
                  <a:pos x="12821" y="0"/>
                </a:cxn>
                <a:cxn ang="0">
                  <a:pos x="12821" y="12814"/>
                </a:cxn>
                <a:cxn ang="0">
                  <a:pos x="0" y="12814"/>
                </a:cxn>
                <a:cxn ang="0">
                  <a:pos x="0" y="0"/>
                </a:cxn>
              </a:cxnLst>
              <a:pathLst>
                <a:path w="44" h="43">
                  <a:moveTo>
                    <a:pt x="0" y="0"/>
                  </a:moveTo>
                  <a:lnTo>
                    <a:pt x="43" y="0"/>
                  </a:lnTo>
                  <a:lnTo>
                    <a:pt x="43" y="42"/>
                  </a:lnTo>
                  <a:lnTo>
                    <a:pt x="0" y="42"/>
                  </a:lnTo>
                  <a:lnTo>
                    <a:pt x="0" y="0"/>
                  </a:lnTo>
                </a:path>
              </a:pathLst>
            </a:custGeom>
            <a:solidFill>
              <a:schemeClr val="bg1"/>
            </a:solidFill>
            <a:ln w="9525">
              <a:noFill/>
            </a:ln>
          </p:spPr>
          <p:txBody>
            <a:bodyPr/>
            <a:p>
              <a:endParaRPr lang="zh-CN" altLang="en-US"/>
            </a:p>
          </p:txBody>
        </p:sp>
        <p:sp>
          <p:nvSpPr>
            <p:cNvPr id="11279" name="Freeform 548"/>
            <p:cNvSpPr/>
            <p:nvPr>
              <p:custDataLst>
                <p:tags r:id="rId15"/>
              </p:custDataLst>
            </p:nvPr>
          </p:nvSpPr>
          <p:spPr>
            <a:xfrm>
              <a:off x="1409130" y="3521804"/>
              <a:ext cx="20992" cy="13120"/>
            </a:xfrm>
            <a:custGeom>
              <a:avLst/>
              <a:gdLst/>
              <a:ahLst/>
              <a:cxnLst>
                <a:cxn ang="0">
                  <a:pos x="0" y="0"/>
                </a:cxn>
                <a:cxn ang="0">
                  <a:pos x="20692" y="0"/>
                </a:cxn>
                <a:cxn ang="0">
                  <a:pos x="20692" y="12814"/>
                </a:cxn>
                <a:cxn ang="0">
                  <a:pos x="0" y="12814"/>
                </a:cxn>
                <a:cxn ang="0">
                  <a:pos x="0" y="0"/>
                </a:cxn>
              </a:cxnLst>
              <a:pathLst>
                <a:path w="70" h="43">
                  <a:moveTo>
                    <a:pt x="0" y="0"/>
                  </a:moveTo>
                  <a:lnTo>
                    <a:pt x="69" y="0"/>
                  </a:lnTo>
                  <a:lnTo>
                    <a:pt x="69" y="42"/>
                  </a:lnTo>
                  <a:lnTo>
                    <a:pt x="0" y="42"/>
                  </a:lnTo>
                  <a:lnTo>
                    <a:pt x="0" y="0"/>
                  </a:lnTo>
                </a:path>
              </a:pathLst>
            </a:custGeom>
            <a:solidFill>
              <a:schemeClr val="bg1"/>
            </a:solidFill>
            <a:ln w="9525">
              <a:noFill/>
            </a:ln>
          </p:spPr>
          <p:txBody>
            <a:bodyPr/>
            <a:p>
              <a:endParaRPr lang="zh-CN" altLang="en-US"/>
            </a:p>
          </p:txBody>
        </p:sp>
        <p:sp>
          <p:nvSpPr>
            <p:cNvPr id="11280" name="Freeform 549"/>
            <p:cNvSpPr/>
            <p:nvPr>
              <p:custDataLst>
                <p:tags r:id="rId16"/>
              </p:custDataLst>
            </p:nvPr>
          </p:nvSpPr>
          <p:spPr>
            <a:xfrm>
              <a:off x="1377642" y="3344686"/>
              <a:ext cx="14431" cy="13120"/>
            </a:xfrm>
            <a:custGeom>
              <a:avLst/>
              <a:gdLst/>
              <a:ahLst/>
              <a:cxnLst>
                <a:cxn ang="0">
                  <a:pos x="0" y="0"/>
                </a:cxn>
                <a:cxn ang="0">
                  <a:pos x="14142" y="0"/>
                </a:cxn>
                <a:cxn ang="0">
                  <a:pos x="14142" y="12814"/>
                </a:cxn>
                <a:cxn ang="0">
                  <a:pos x="0" y="12814"/>
                </a:cxn>
                <a:cxn ang="0">
                  <a:pos x="0" y="0"/>
                </a:cxn>
              </a:cxnLst>
              <a:pathLst>
                <a:path w="50" h="43">
                  <a:moveTo>
                    <a:pt x="0" y="0"/>
                  </a:moveTo>
                  <a:lnTo>
                    <a:pt x="49" y="0"/>
                  </a:lnTo>
                  <a:lnTo>
                    <a:pt x="49" y="42"/>
                  </a:lnTo>
                  <a:lnTo>
                    <a:pt x="0" y="42"/>
                  </a:lnTo>
                  <a:lnTo>
                    <a:pt x="0" y="0"/>
                  </a:lnTo>
                </a:path>
              </a:pathLst>
            </a:custGeom>
            <a:solidFill>
              <a:schemeClr val="bg1"/>
            </a:solidFill>
            <a:ln w="9525">
              <a:noFill/>
            </a:ln>
          </p:spPr>
          <p:txBody>
            <a:bodyPr/>
            <a:p>
              <a:endParaRPr lang="zh-CN" altLang="en-US"/>
            </a:p>
          </p:txBody>
        </p:sp>
        <p:sp>
          <p:nvSpPr>
            <p:cNvPr id="11281" name="Freeform 550"/>
            <p:cNvSpPr/>
            <p:nvPr>
              <p:custDataLst>
                <p:tags r:id="rId17"/>
              </p:custDataLst>
            </p:nvPr>
          </p:nvSpPr>
          <p:spPr>
            <a:xfrm>
              <a:off x="1430121" y="3363054"/>
              <a:ext cx="23616" cy="13120"/>
            </a:xfrm>
            <a:custGeom>
              <a:avLst/>
              <a:gdLst/>
              <a:ahLst/>
              <a:cxnLst>
                <a:cxn ang="0">
                  <a:pos x="0" y="0"/>
                </a:cxn>
                <a:cxn ang="0">
                  <a:pos x="23324" y="0"/>
                </a:cxn>
                <a:cxn ang="0">
                  <a:pos x="23324" y="12814"/>
                </a:cxn>
                <a:cxn ang="0">
                  <a:pos x="0" y="12814"/>
                </a:cxn>
                <a:cxn ang="0">
                  <a:pos x="0" y="0"/>
                </a:cxn>
              </a:cxnLst>
              <a:pathLst>
                <a:path w="81" h="43">
                  <a:moveTo>
                    <a:pt x="0" y="0"/>
                  </a:moveTo>
                  <a:lnTo>
                    <a:pt x="80" y="0"/>
                  </a:lnTo>
                  <a:lnTo>
                    <a:pt x="80" y="42"/>
                  </a:lnTo>
                  <a:lnTo>
                    <a:pt x="0" y="42"/>
                  </a:lnTo>
                  <a:lnTo>
                    <a:pt x="0" y="0"/>
                  </a:lnTo>
                </a:path>
              </a:pathLst>
            </a:custGeom>
            <a:solidFill>
              <a:schemeClr val="bg1"/>
            </a:solidFill>
            <a:ln w="9525">
              <a:noFill/>
            </a:ln>
          </p:spPr>
          <p:txBody>
            <a:bodyPr/>
            <a:p>
              <a:endParaRPr lang="zh-CN" altLang="en-US"/>
            </a:p>
          </p:txBody>
        </p:sp>
        <p:sp>
          <p:nvSpPr>
            <p:cNvPr id="11282" name="Freeform 551"/>
            <p:cNvSpPr/>
            <p:nvPr>
              <p:custDataLst>
                <p:tags r:id="rId18"/>
              </p:custDataLst>
            </p:nvPr>
          </p:nvSpPr>
          <p:spPr>
            <a:xfrm>
              <a:off x="1430121" y="3583467"/>
              <a:ext cx="11807" cy="13120"/>
            </a:xfrm>
            <a:custGeom>
              <a:avLst/>
              <a:gdLst/>
              <a:ahLst/>
              <a:cxnLst>
                <a:cxn ang="0">
                  <a:pos x="0" y="0"/>
                </a:cxn>
                <a:cxn ang="0">
                  <a:pos x="11496" y="0"/>
                </a:cxn>
                <a:cxn ang="0">
                  <a:pos x="11496" y="12814"/>
                </a:cxn>
                <a:cxn ang="0">
                  <a:pos x="0" y="12814"/>
                </a:cxn>
                <a:cxn ang="0">
                  <a:pos x="0" y="0"/>
                </a:cxn>
              </a:cxnLst>
              <a:pathLst>
                <a:path w="38" h="43">
                  <a:moveTo>
                    <a:pt x="0" y="0"/>
                  </a:moveTo>
                  <a:lnTo>
                    <a:pt x="37" y="0"/>
                  </a:lnTo>
                  <a:lnTo>
                    <a:pt x="37" y="42"/>
                  </a:lnTo>
                  <a:lnTo>
                    <a:pt x="0" y="42"/>
                  </a:lnTo>
                  <a:lnTo>
                    <a:pt x="0" y="0"/>
                  </a:lnTo>
                </a:path>
              </a:pathLst>
            </a:custGeom>
            <a:solidFill>
              <a:schemeClr val="bg1"/>
            </a:solidFill>
            <a:ln w="9525">
              <a:noFill/>
            </a:ln>
          </p:spPr>
          <p:txBody>
            <a:bodyPr/>
            <a:p>
              <a:endParaRPr lang="zh-CN" altLang="en-US"/>
            </a:p>
          </p:txBody>
        </p:sp>
      </p:grpSp>
      <p:grpSp>
        <p:nvGrpSpPr>
          <p:cNvPr id="11283" name="Group 42"/>
          <p:cNvGrpSpPr/>
          <p:nvPr/>
        </p:nvGrpSpPr>
        <p:grpSpPr>
          <a:xfrm>
            <a:off x="5121275" y="4156075"/>
            <a:ext cx="301625" cy="300038"/>
            <a:chOff x="6808546" y="4271188"/>
            <a:chExt cx="401467" cy="400155"/>
          </a:xfrm>
        </p:grpSpPr>
        <p:sp>
          <p:nvSpPr>
            <p:cNvPr id="11284" name="Freeform 668"/>
            <p:cNvSpPr/>
            <p:nvPr>
              <p:custDataLst>
                <p:tags r:id="rId19"/>
              </p:custDataLst>
            </p:nvPr>
          </p:nvSpPr>
          <p:spPr>
            <a:xfrm>
              <a:off x="6846593" y="4306612"/>
              <a:ext cx="363420" cy="364731"/>
            </a:xfrm>
            <a:custGeom>
              <a:avLst/>
              <a:gdLst/>
              <a:ahLst/>
              <a:cxnLst>
                <a:cxn ang="0">
                  <a:pos x="159238" y="350177"/>
                </a:cxn>
                <a:cxn ang="0">
                  <a:pos x="74112" y="312159"/>
                </a:cxn>
                <a:cxn ang="0">
                  <a:pos x="26490" y="249193"/>
                </a:cxn>
                <a:cxn ang="0">
                  <a:pos x="25001" y="187711"/>
                </a:cxn>
                <a:cxn ang="0">
                  <a:pos x="53575" y="272954"/>
                </a:cxn>
                <a:cxn ang="0">
                  <a:pos x="121437" y="327901"/>
                </a:cxn>
                <a:cxn ang="0">
                  <a:pos x="197336" y="337405"/>
                </a:cxn>
                <a:cxn ang="0">
                  <a:pos x="280973" y="302952"/>
                </a:cxn>
                <a:cxn ang="0">
                  <a:pos x="331572" y="228699"/>
                </a:cxn>
                <a:cxn ang="0">
                  <a:pos x="334846" y="151476"/>
                </a:cxn>
                <a:cxn ang="0">
                  <a:pos x="295260" y="74253"/>
                </a:cxn>
                <a:cxn ang="0">
                  <a:pos x="217873" y="29998"/>
                </a:cxn>
                <a:cxn ang="0">
                  <a:pos x="220849" y="17523"/>
                </a:cxn>
                <a:cxn ang="0">
                  <a:pos x="301510" y="63263"/>
                </a:cxn>
                <a:cxn ang="0">
                  <a:pos x="347347" y="143456"/>
                </a:cxn>
                <a:cxn ang="0">
                  <a:pos x="352109" y="187711"/>
                </a:cxn>
                <a:cxn ang="0">
                  <a:pos x="322047" y="277706"/>
                </a:cxn>
                <a:cxn ang="0">
                  <a:pos x="263710" y="331168"/>
                </a:cxn>
                <a:cxn ang="0">
                  <a:pos x="77386" y="277706"/>
                </a:cxn>
                <a:cxn ang="0">
                  <a:pos x="289009" y="269687"/>
                </a:cxn>
                <a:cxn ang="0">
                  <a:pos x="282759" y="261964"/>
                </a:cxn>
                <a:cxn ang="0">
                  <a:pos x="293771" y="258697"/>
                </a:cxn>
                <a:cxn ang="0">
                  <a:pos x="290497" y="269687"/>
                </a:cxn>
                <a:cxn ang="0">
                  <a:pos x="192573" y="139001"/>
                </a:cxn>
                <a:cxn ang="0">
                  <a:pos x="202098" y="145238"/>
                </a:cxn>
                <a:cxn ang="0">
                  <a:pos x="195550" y="151476"/>
                </a:cxn>
                <a:cxn ang="0">
                  <a:pos x="168762" y="214442"/>
                </a:cxn>
                <a:cxn ang="0">
                  <a:pos x="308058" y="187711"/>
                </a:cxn>
                <a:cxn ang="0">
                  <a:pos x="187811" y="176722"/>
                </a:cxn>
                <a:cxn ang="0">
                  <a:pos x="208348" y="157713"/>
                </a:cxn>
                <a:cxn ang="0">
                  <a:pos x="202098" y="127715"/>
                </a:cxn>
                <a:cxn ang="0">
                  <a:pos x="194359" y="50492"/>
                </a:cxn>
                <a:cxn ang="0">
                  <a:pos x="227397" y="45739"/>
                </a:cxn>
                <a:cxn ang="0">
                  <a:pos x="244661" y="51977"/>
                </a:cxn>
                <a:cxn ang="0">
                  <a:pos x="312523" y="122963"/>
                </a:cxn>
                <a:cxn ang="0">
                  <a:pos x="290497" y="168702"/>
                </a:cxn>
                <a:cxn ang="0">
                  <a:pos x="314309" y="176722"/>
                </a:cxn>
                <a:cxn ang="0">
                  <a:pos x="314309" y="241470"/>
                </a:cxn>
                <a:cxn ang="0">
                  <a:pos x="289009" y="244441"/>
                </a:cxn>
                <a:cxn ang="0">
                  <a:pos x="269960" y="263449"/>
                </a:cxn>
                <a:cxn ang="0">
                  <a:pos x="276211" y="291665"/>
                </a:cxn>
                <a:cxn ang="0">
                  <a:pos x="202098" y="324931"/>
                </a:cxn>
                <a:cxn ang="0">
                  <a:pos x="168762" y="326416"/>
                </a:cxn>
                <a:cxn ang="0">
                  <a:pos x="123223" y="313941"/>
                </a:cxn>
                <a:cxn ang="0">
                  <a:pos x="67862" y="269687"/>
                </a:cxn>
                <a:cxn ang="0">
                  <a:pos x="45539" y="231966"/>
                </a:cxn>
                <a:cxn ang="0">
                  <a:pos x="363122" y="182959"/>
                </a:cxn>
                <a:cxn ang="0">
                  <a:pos x="342585" y="96231"/>
                </a:cxn>
                <a:cxn ang="0">
                  <a:pos x="268472" y="22275"/>
                </a:cxn>
                <a:cxn ang="0">
                  <a:pos x="175310" y="0"/>
                </a:cxn>
                <a:cxn ang="0">
                  <a:pos x="2976" y="217709"/>
                </a:cxn>
                <a:cxn ang="0">
                  <a:pos x="53575" y="310674"/>
                </a:cxn>
                <a:cxn ang="0">
                  <a:pos x="124414" y="354929"/>
                </a:cxn>
                <a:cxn ang="0">
                  <a:pos x="187811" y="364433"/>
                </a:cxn>
                <a:cxn ang="0">
                  <a:pos x="269960" y="342455"/>
                </a:cxn>
                <a:cxn ang="0">
                  <a:pos x="333358" y="282161"/>
                </a:cxn>
                <a:cxn ang="0">
                  <a:pos x="363122" y="182959"/>
                </a:cxn>
              </a:cxnLst>
              <a:pathLst>
                <a:path w="1221" h="1228">
                  <a:moveTo>
                    <a:pt x="631" y="1184"/>
                  </a:moveTo>
                  <a:lnTo>
                    <a:pt x="631" y="1163"/>
                  </a:lnTo>
                  <a:lnTo>
                    <a:pt x="589" y="1163"/>
                  </a:lnTo>
                  <a:lnTo>
                    <a:pt x="589" y="1184"/>
                  </a:lnTo>
                  <a:lnTo>
                    <a:pt x="589" y="1184"/>
                  </a:lnTo>
                  <a:lnTo>
                    <a:pt x="535" y="1179"/>
                  </a:lnTo>
                  <a:lnTo>
                    <a:pt x="482" y="1168"/>
                  </a:lnTo>
                  <a:lnTo>
                    <a:pt x="435" y="1158"/>
                  </a:lnTo>
                  <a:lnTo>
                    <a:pt x="382" y="1136"/>
                  </a:lnTo>
                  <a:lnTo>
                    <a:pt x="334" y="1115"/>
                  </a:lnTo>
                  <a:lnTo>
                    <a:pt x="291" y="1083"/>
                  </a:lnTo>
                  <a:lnTo>
                    <a:pt x="249" y="1051"/>
                  </a:lnTo>
                  <a:lnTo>
                    <a:pt x="207" y="1020"/>
                  </a:lnTo>
                  <a:lnTo>
                    <a:pt x="207" y="1020"/>
                  </a:lnTo>
                  <a:lnTo>
                    <a:pt x="169" y="977"/>
                  </a:lnTo>
                  <a:lnTo>
                    <a:pt x="137" y="935"/>
                  </a:lnTo>
                  <a:lnTo>
                    <a:pt x="111" y="887"/>
                  </a:lnTo>
                  <a:lnTo>
                    <a:pt x="89" y="839"/>
                  </a:lnTo>
                  <a:lnTo>
                    <a:pt x="68" y="791"/>
                  </a:lnTo>
                  <a:lnTo>
                    <a:pt x="53" y="739"/>
                  </a:lnTo>
                  <a:lnTo>
                    <a:pt x="47" y="690"/>
                  </a:lnTo>
                  <a:lnTo>
                    <a:pt x="42" y="632"/>
                  </a:lnTo>
                  <a:lnTo>
                    <a:pt x="84" y="632"/>
                  </a:lnTo>
                  <a:lnTo>
                    <a:pt x="84" y="632"/>
                  </a:lnTo>
                  <a:lnTo>
                    <a:pt x="89" y="685"/>
                  </a:lnTo>
                  <a:lnTo>
                    <a:pt x="100" y="739"/>
                  </a:lnTo>
                  <a:lnTo>
                    <a:pt x="111" y="786"/>
                  </a:lnTo>
                  <a:lnTo>
                    <a:pt x="132" y="834"/>
                  </a:lnTo>
                  <a:lnTo>
                    <a:pt x="153" y="876"/>
                  </a:lnTo>
                  <a:lnTo>
                    <a:pt x="180" y="919"/>
                  </a:lnTo>
                  <a:lnTo>
                    <a:pt x="211" y="956"/>
                  </a:lnTo>
                  <a:lnTo>
                    <a:pt x="243" y="993"/>
                  </a:lnTo>
                  <a:lnTo>
                    <a:pt x="281" y="1025"/>
                  </a:lnTo>
                  <a:lnTo>
                    <a:pt x="323" y="1057"/>
                  </a:lnTo>
                  <a:lnTo>
                    <a:pt x="365" y="1083"/>
                  </a:lnTo>
                  <a:lnTo>
                    <a:pt x="408" y="1104"/>
                  </a:lnTo>
                  <a:lnTo>
                    <a:pt x="456" y="1121"/>
                  </a:lnTo>
                  <a:lnTo>
                    <a:pt x="509" y="1131"/>
                  </a:lnTo>
                  <a:lnTo>
                    <a:pt x="557" y="1142"/>
                  </a:lnTo>
                  <a:lnTo>
                    <a:pt x="610" y="1142"/>
                  </a:lnTo>
                  <a:lnTo>
                    <a:pt x="610" y="1142"/>
                  </a:lnTo>
                  <a:lnTo>
                    <a:pt x="663" y="1136"/>
                  </a:lnTo>
                  <a:lnTo>
                    <a:pt x="716" y="1131"/>
                  </a:lnTo>
                  <a:lnTo>
                    <a:pt x="769" y="1121"/>
                  </a:lnTo>
                  <a:lnTo>
                    <a:pt x="817" y="1099"/>
                  </a:lnTo>
                  <a:lnTo>
                    <a:pt x="860" y="1078"/>
                  </a:lnTo>
                  <a:lnTo>
                    <a:pt x="907" y="1051"/>
                  </a:lnTo>
                  <a:lnTo>
                    <a:pt x="944" y="1020"/>
                  </a:lnTo>
                  <a:lnTo>
                    <a:pt x="981" y="988"/>
                  </a:lnTo>
                  <a:lnTo>
                    <a:pt x="1018" y="950"/>
                  </a:lnTo>
                  <a:lnTo>
                    <a:pt x="1045" y="908"/>
                  </a:lnTo>
                  <a:lnTo>
                    <a:pt x="1071" y="865"/>
                  </a:lnTo>
                  <a:lnTo>
                    <a:pt x="1099" y="818"/>
                  </a:lnTo>
                  <a:lnTo>
                    <a:pt x="1114" y="770"/>
                  </a:lnTo>
                  <a:lnTo>
                    <a:pt x="1125" y="722"/>
                  </a:lnTo>
                  <a:lnTo>
                    <a:pt x="1135" y="669"/>
                  </a:lnTo>
                  <a:lnTo>
                    <a:pt x="1135" y="616"/>
                  </a:lnTo>
                  <a:lnTo>
                    <a:pt x="1135" y="616"/>
                  </a:lnTo>
                  <a:lnTo>
                    <a:pt x="1135" y="563"/>
                  </a:lnTo>
                  <a:lnTo>
                    <a:pt x="1125" y="510"/>
                  </a:lnTo>
                  <a:lnTo>
                    <a:pt x="1114" y="462"/>
                  </a:lnTo>
                  <a:lnTo>
                    <a:pt x="1099" y="414"/>
                  </a:lnTo>
                  <a:lnTo>
                    <a:pt x="1077" y="367"/>
                  </a:lnTo>
                  <a:lnTo>
                    <a:pt x="1050" y="324"/>
                  </a:lnTo>
                  <a:lnTo>
                    <a:pt x="1024" y="287"/>
                  </a:lnTo>
                  <a:lnTo>
                    <a:pt x="992" y="250"/>
                  </a:lnTo>
                  <a:lnTo>
                    <a:pt x="955" y="213"/>
                  </a:lnTo>
                  <a:lnTo>
                    <a:pt x="918" y="186"/>
                  </a:lnTo>
                  <a:lnTo>
                    <a:pt x="875" y="160"/>
                  </a:lnTo>
                  <a:lnTo>
                    <a:pt x="828" y="133"/>
                  </a:lnTo>
                  <a:lnTo>
                    <a:pt x="785" y="117"/>
                  </a:lnTo>
                  <a:lnTo>
                    <a:pt x="732" y="101"/>
                  </a:lnTo>
                  <a:lnTo>
                    <a:pt x="684" y="90"/>
                  </a:lnTo>
                  <a:lnTo>
                    <a:pt x="631" y="85"/>
                  </a:lnTo>
                  <a:lnTo>
                    <a:pt x="631" y="43"/>
                  </a:lnTo>
                  <a:lnTo>
                    <a:pt x="631" y="43"/>
                  </a:lnTo>
                  <a:lnTo>
                    <a:pt x="689" y="48"/>
                  </a:lnTo>
                  <a:lnTo>
                    <a:pt x="742" y="59"/>
                  </a:lnTo>
                  <a:lnTo>
                    <a:pt x="790" y="75"/>
                  </a:lnTo>
                  <a:lnTo>
                    <a:pt x="843" y="90"/>
                  </a:lnTo>
                  <a:lnTo>
                    <a:pt x="891" y="117"/>
                  </a:lnTo>
                  <a:lnTo>
                    <a:pt x="934" y="143"/>
                  </a:lnTo>
                  <a:lnTo>
                    <a:pt x="976" y="175"/>
                  </a:lnTo>
                  <a:lnTo>
                    <a:pt x="1013" y="213"/>
                  </a:lnTo>
                  <a:lnTo>
                    <a:pt x="1050" y="250"/>
                  </a:lnTo>
                  <a:lnTo>
                    <a:pt x="1082" y="292"/>
                  </a:lnTo>
                  <a:lnTo>
                    <a:pt x="1109" y="335"/>
                  </a:lnTo>
                  <a:lnTo>
                    <a:pt x="1130" y="382"/>
                  </a:lnTo>
                  <a:lnTo>
                    <a:pt x="1151" y="430"/>
                  </a:lnTo>
                  <a:lnTo>
                    <a:pt x="1167" y="483"/>
                  </a:lnTo>
                  <a:lnTo>
                    <a:pt x="1178" y="536"/>
                  </a:lnTo>
                  <a:lnTo>
                    <a:pt x="1183" y="595"/>
                  </a:lnTo>
                  <a:lnTo>
                    <a:pt x="1162" y="595"/>
                  </a:lnTo>
                  <a:lnTo>
                    <a:pt x="1162" y="632"/>
                  </a:lnTo>
                  <a:lnTo>
                    <a:pt x="1183" y="632"/>
                  </a:lnTo>
                  <a:lnTo>
                    <a:pt x="1183" y="632"/>
                  </a:lnTo>
                  <a:lnTo>
                    <a:pt x="1178" y="690"/>
                  </a:lnTo>
                  <a:lnTo>
                    <a:pt x="1167" y="739"/>
                  </a:lnTo>
                  <a:lnTo>
                    <a:pt x="1151" y="791"/>
                  </a:lnTo>
                  <a:lnTo>
                    <a:pt x="1135" y="839"/>
                  </a:lnTo>
                  <a:lnTo>
                    <a:pt x="1109" y="887"/>
                  </a:lnTo>
                  <a:lnTo>
                    <a:pt x="1082" y="935"/>
                  </a:lnTo>
                  <a:lnTo>
                    <a:pt x="1050" y="977"/>
                  </a:lnTo>
                  <a:lnTo>
                    <a:pt x="1013" y="1020"/>
                  </a:lnTo>
                  <a:lnTo>
                    <a:pt x="1013" y="1020"/>
                  </a:lnTo>
                  <a:lnTo>
                    <a:pt x="976" y="1051"/>
                  </a:lnTo>
                  <a:lnTo>
                    <a:pt x="934" y="1089"/>
                  </a:lnTo>
                  <a:lnTo>
                    <a:pt x="886" y="1115"/>
                  </a:lnTo>
                  <a:lnTo>
                    <a:pt x="838" y="1136"/>
                  </a:lnTo>
                  <a:lnTo>
                    <a:pt x="790" y="1158"/>
                  </a:lnTo>
                  <a:lnTo>
                    <a:pt x="737" y="1168"/>
                  </a:lnTo>
                  <a:lnTo>
                    <a:pt x="684" y="1179"/>
                  </a:lnTo>
                  <a:lnTo>
                    <a:pt x="631" y="1184"/>
                  </a:lnTo>
                  <a:close/>
                  <a:moveTo>
                    <a:pt x="260" y="935"/>
                  </a:moveTo>
                  <a:lnTo>
                    <a:pt x="291" y="903"/>
                  </a:lnTo>
                  <a:lnTo>
                    <a:pt x="323" y="935"/>
                  </a:lnTo>
                  <a:lnTo>
                    <a:pt x="291" y="967"/>
                  </a:lnTo>
                  <a:lnTo>
                    <a:pt x="260" y="935"/>
                  </a:lnTo>
                  <a:close/>
                  <a:moveTo>
                    <a:pt x="971" y="908"/>
                  </a:moveTo>
                  <a:lnTo>
                    <a:pt x="971" y="908"/>
                  </a:lnTo>
                  <a:lnTo>
                    <a:pt x="960" y="908"/>
                  </a:lnTo>
                  <a:lnTo>
                    <a:pt x="955" y="903"/>
                  </a:lnTo>
                  <a:lnTo>
                    <a:pt x="950" y="897"/>
                  </a:lnTo>
                  <a:lnTo>
                    <a:pt x="950" y="887"/>
                  </a:lnTo>
                  <a:lnTo>
                    <a:pt x="950" y="887"/>
                  </a:lnTo>
                  <a:lnTo>
                    <a:pt x="950" y="882"/>
                  </a:lnTo>
                  <a:lnTo>
                    <a:pt x="955" y="871"/>
                  </a:lnTo>
                  <a:lnTo>
                    <a:pt x="960" y="871"/>
                  </a:lnTo>
                  <a:lnTo>
                    <a:pt x="971" y="865"/>
                  </a:lnTo>
                  <a:lnTo>
                    <a:pt x="971" y="865"/>
                  </a:lnTo>
                  <a:lnTo>
                    <a:pt x="976" y="871"/>
                  </a:lnTo>
                  <a:lnTo>
                    <a:pt x="987" y="871"/>
                  </a:lnTo>
                  <a:lnTo>
                    <a:pt x="992" y="882"/>
                  </a:lnTo>
                  <a:lnTo>
                    <a:pt x="992" y="887"/>
                  </a:lnTo>
                  <a:lnTo>
                    <a:pt x="992" y="887"/>
                  </a:lnTo>
                  <a:lnTo>
                    <a:pt x="992" y="897"/>
                  </a:lnTo>
                  <a:lnTo>
                    <a:pt x="987" y="903"/>
                  </a:lnTo>
                  <a:lnTo>
                    <a:pt x="976" y="908"/>
                  </a:lnTo>
                  <a:lnTo>
                    <a:pt x="971" y="908"/>
                  </a:lnTo>
                  <a:close/>
                  <a:moveTo>
                    <a:pt x="636" y="489"/>
                  </a:moveTo>
                  <a:lnTo>
                    <a:pt x="636" y="489"/>
                  </a:lnTo>
                  <a:lnTo>
                    <a:pt x="636" y="478"/>
                  </a:lnTo>
                  <a:lnTo>
                    <a:pt x="642" y="473"/>
                  </a:lnTo>
                  <a:lnTo>
                    <a:pt x="647" y="468"/>
                  </a:lnTo>
                  <a:lnTo>
                    <a:pt x="657" y="468"/>
                  </a:lnTo>
                  <a:lnTo>
                    <a:pt x="657" y="468"/>
                  </a:lnTo>
                  <a:lnTo>
                    <a:pt x="663" y="468"/>
                  </a:lnTo>
                  <a:lnTo>
                    <a:pt x="674" y="473"/>
                  </a:lnTo>
                  <a:lnTo>
                    <a:pt x="674" y="478"/>
                  </a:lnTo>
                  <a:lnTo>
                    <a:pt x="679" y="489"/>
                  </a:lnTo>
                  <a:lnTo>
                    <a:pt x="679" y="489"/>
                  </a:lnTo>
                  <a:lnTo>
                    <a:pt x="674" y="494"/>
                  </a:lnTo>
                  <a:lnTo>
                    <a:pt x="674" y="504"/>
                  </a:lnTo>
                  <a:lnTo>
                    <a:pt x="663" y="510"/>
                  </a:lnTo>
                  <a:lnTo>
                    <a:pt x="657" y="510"/>
                  </a:lnTo>
                  <a:lnTo>
                    <a:pt x="657" y="510"/>
                  </a:lnTo>
                  <a:lnTo>
                    <a:pt x="647" y="510"/>
                  </a:lnTo>
                  <a:lnTo>
                    <a:pt x="642" y="504"/>
                  </a:lnTo>
                  <a:lnTo>
                    <a:pt x="636" y="494"/>
                  </a:lnTo>
                  <a:lnTo>
                    <a:pt x="636" y="489"/>
                  </a:lnTo>
                  <a:close/>
                  <a:moveTo>
                    <a:pt x="589" y="722"/>
                  </a:moveTo>
                  <a:lnTo>
                    <a:pt x="567" y="722"/>
                  </a:lnTo>
                  <a:lnTo>
                    <a:pt x="567" y="765"/>
                  </a:lnTo>
                  <a:lnTo>
                    <a:pt x="589" y="765"/>
                  </a:lnTo>
                  <a:lnTo>
                    <a:pt x="589" y="1036"/>
                  </a:lnTo>
                  <a:lnTo>
                    <a:pt x="631" y="1036"/>
                  </a:lnTo>
                  <a:lnTo>
                    <a:pt x="631" y="632"/>
                  </a:lnTo>
                  <a:lnTo>
                    <a:pt x="1035" y="632"/>
                  </a:lnTo>
                  <a:lnTo>
                    <a:pt x="1035" y="595"/>
                  </a:lnTo>
                  <a:lnTo>
                    <a:pt x="843" y="595"/>
                  </a:lnTo>
                  <a:lnTo>
                    <a:pt x="843" y="574"/>
                  </a:lnTo>
                  <a:lnTo>
                    <a:pt x="801" y="574"/>
                  </a:lnTo>
                  <a:lnTo>
                    <a:pt x="801" y="595"/>
                  </a:lnTo>
                  <a:lnTo>
                    <a:pt x="631" y="595"/>
                  </a:lnTo>
                  <a:lnTo>
                    <a:pt x="631" y="547"/>
                  </a:lnTo>
                  <a:lnTo>
                    <a:pt x="631" y="547"/>
                  </a:lnTo>
                  <a:lnTo>
                    <a:pt x="657" y="553"/>
                  </a:lnTo>
                  <a:lnTo>
                    <a:pt x="657" y="553"/>
                  </a:lnTo>
                  <a:lnTo>
                    <a:pt x="679" y="547"/>
                  </a:lnTo>
                  <a:lnTo>
                    <a:pt x="700" y="531"/>
                  </a:lnTo>
                  <a:lnTo>
                    <a:pt x="716" y="510"/>
                  </a:lnTo>
                  <a:lnTo>
                    <a:pt x="716" y="489"/>
                  </a:lnTo>
                  <a:lnTo>
                    <a:pt x="716" y="489"/>
                  </a:lnTo>
                  <a:lnTo>
                    <a:pt x="716" y="462"/>
                  </a:lnTo>
                  <a:lnTo>
                    <a:pt x="700" y="441"/>
                  </a:lnTo>
                  <a:lnTo>
                    <a:pt x="679" y="430"/>
                  </a:lnTo>
                  <a:lnTo>
                    <a:pt x="657" y="425"/>
                  </a:lnTo>
                  <a:lnTo>
                    <a:pt x="657" y="425"/>
                  </a:lnTo>
                  <a:lnTo>
                    <a:pt x="631" y="430"/>
                  </a:lnTo>
                  <a:lnTo>
                    <a:pt x="631" y="213"/>
                  </a:lnTo>
                  <a:lnTo>
                    <a:pt x="653" y="213"/>
                  </a:lnTo>
                  <a:lnTo>
                    <a:pt x="653" y="170"/>
                  </a:lnTo>
                  <a:lnTo>
                    <a:pt x="631" y="170"/>
                  </a:lnTo>
                  <a:lnTo>
                    <a:pt x="631" y="128"/>
                  </a:lnTo>
                  <a:lnTo>
                    <a:pt x="631" y="128"/>
                  </a:lnTo>
                  <a:lnTo>
                    <a:pt x="679" y="133"/>
                  </a:lnTo>
                  <a:lnTo>
                    <a:pt x="721" y="143"/>
                  </a:lnTo>
                  <a:lnTo>
                    <a:pt x="764" y="154"/>
                  </a:lnTo>
                  <a:lnTo>
                    <a:pt x="806" y="170"/>
                  </a:lnTo>
                  <a:lnTo>
                    <a:pt x="780" y="170"/>
                  </a:lnTo>
                  <a:lnTo>
                    <a:pt x="780" y="213"/>
                  </a:lnTo>
                  <a:lnTo>
                    <a:pt x="822" y="213"/>
                  </a:lnTo>
                  <a:lnTo>
                    <a:pt x="822" y="175"/>
                  </a:lnTo>
                  <a:lnTo>
                    <a:pt x="822" y="175"/>
                  </a:lnTo>
                  <a:lnTo>
                    <a:pt x="870" y="202"/>
                  </a:lnTo>
                  <a:lnTo>
                    <a:pt x="918" y="239"/>
                  </a:lnTo>
                  <a:lnTo>
                    <a:pt x="960" y="276"/>
                  </a:lnTo>
                  <a:lnTo>
                    <a:pt x="992" y="319"/>
                  </a:lnTo>
                  <a:lnTo>
                    <a:pt x="1024" y="361"/>
                  </a:lnTo>
                  <a:lnTo>
                    <a:pt x="1050" y="414"/>
                  </a:lnTo>
                  <a:lnTo>
                    <a:pt x="1071" y="468"/>
                  </a:lnTo>
                  <a:lnTo>
                    <a:pt x="1088" y="521"/>
                  </a:lnTo>
                  <a:lnTo>
                    <a:pt x="1077" y="526"/>
                  </a:lnTo>
                  <a:lnTo>
                    <a:pt x="1035" y="510"/>
                  </a:lnTo>
                  <a:lnTo>
                    <a:pt x="966" y="531"/>
                  </a:lnTo>
                  <a:lnTo>
                    <a:pt x="976" y="568"/>
                  </a:lnTo>
                  <a:lnTo>
                    <a:pt x="1029" y="553"/>
                  </a:lnTo>
                  <a:lnTo>
                    <a:pt x="1077" y="574"/>
                  </a:lnTo>
                  <a:lnTo>
                    <a:pt x="1093" y="563"/>
                  </a:lnTo>
                  <a:lnTo>
                    <a:pt x="1093" y="563"/>
                  </a:lnTo>
                  <a:lnTo>
                    <a:pt x="1099" y="595"/>
                  </a:lnTo>
                  <a:lnTo>
                    <a:pt x="1056" y="595"/>
                  </a:lnTo>
                  <a:lnTo>
                    <a:pt x="1056" y="632"/>
                  </a:lnTo>
                  <a:lnTo>
                    <a:pt x="1099" y="632"/>
                  </a:lnTo>
                  <a:lnTo>
                    <a:pt x="1099" y="632"/>
                  </a:lnTo>
                  <a:lnTo>
                    <a:pt x="1088" y="696"/>
                  </a:lnTo>
                  <a:lnTo>
                    <a:pt x="1077" y="754"/>
                  </a:lnTo>
                  <a:lnTo>
                    <a:pt x="1056" y="813"/>
                  </a:lnTo>
                  <a:lnTo>
                    <a:pt x="1029" y="865"/>
                  </a:lnTo>
                  <a:lnTo>
                    <a:pt x="1029" y="865"/>
                  </a:lnTo>
                  <a:lnTo>
                    <a:pt x="1018" y="850"/>
                  </a:lnTo>
                  <a:lnTo>
                    <a:pt x="1003" y="834"/>
                  </a:lnTo>
                  <a:lnTo>
                    <a:pt x="987" y="829"/>
                  </a:lnTo>
                  <a:lnTo>
                    <a:pt x="971" y="823"/>
                  </a:lnTo>
                  <a:lnTo>
                    <a:pt x="971" y="823"/>
                  </a:lnTo>
                  <a:lnTo>
                    <a:pt x="944" y="829"/>
                  </a:lnTo>
                  <a:lnTo>
                    <a:pt x="923" y="844"/>
                  </a:lnTo>
                  <a:lnTo>
                    <a:pt x="913" y="865"/>
                  </a:lnTo>
                  <a:lnTo>
                    <a:pt x="907" y="887"/>
                  </a:lnTo>
                  <a:lnTo>
                    <a:pt x="907" y="887"/>
                  </a:lnTo>
                  <a:lnTo>
                    <a:pt x="913" y="914"/>
                  </a:lnTo>
                  <a:lnTo>
                    <a:pt x="923" y="929"/>
                  </a:lnTo>
                  <a:lnTo>
                    <a:pt x="939" y="946"/>
                  </a:lnTo>
                  <a:lnTo>
                    <a:pt x="960" y="950"/>
                  </a:lnTo>
                  <a:lnTo>
                    <a:pt x="960" y="950"/>
                  </a:lnTo>
                  <a:lnTo>
                    <a:pt x="928" y="982"/>
                  </a:lnTo>
                  <a:lnTo>
                    <a:pt x="891" y="1009"/>
                  </a:lnTo>
                  <a:lnTo>
                    <a:pt x="854" y="1036"/>
                  </a:lnTo>
                  <a:lnTo>
                    <a:pt x="811" y="1057"/>
                  </a:lnTo>
                  <a:lnTo>
                    <a:pt x="769" y="1073"/>
                  </a:lnTo>
                  <a:lnTo>
                    <a:pt x="727" y="1089"/>
                  </a:lnTo>
                  <a:lnTo>
                    <a:pt x="679" y="1094"/>
                  </a:lnTo>
                  <a:lnTo>
                    <a:pt x="631" y="1099"/>
                  </a:lnTo>
                  <a:lnTo>
                    <a:pt x="631" y="1062"/>
                  </a:lnTo>
                  <a:lnTo>
                    <a:pt x="589" y="1062"/>
                  </a:lnTo>
                  <a:lnTo>
                    <a:pt x="589" y="1099"/>
                  </a:lnTo>
                  <a:lnTo>
                    <a:pt x="589" y="1099"/>
                  </a:lnTo>
                  <a:lnTo>
                    <a:pt x="567" y="1099"/>
                  </a:lnTo>
                  <a:lnTo>
                    <a:pt x="567" y="1078"/>
                  </a:lnTo>
                  <a:lnTo>
                    <a:pt x="525" y="1078"/>
                  </a:lnTo>
                  <a:lnTo>
                    <a:pt x="525" y="1094"/>
                  </a:lnTo>
                  <a:lnTo>
                    <a:pt x="525" y="1094"/>
                  </a:lnTo>
                  <a:lnTo>
                    <a:pt x="467" y="1078"/>
                  </a:lnTo>
                  <a:lnTo>
                    <a:pt x="414" y="1057"/>
                  </a:lnTo>
                  <a:lnTo>
                    <a:pt x="360" y="1030"/>
                  </a:lnTo>
                  <a:lnTo>
                    <a:pt x="313" y="998"/>
                  </a:lnTo>
                  <a:lnTo>
                    <a:pt x="382" y="935"/>
                  </a:lnTo>
                  <a:lnTo>
                    <a:pt x="291" y="844"/>
                  </a:lnTo>
                  <a:lnTo>
                    <a:pt x="228" y="908"/>
                  </a:lnTo>
                  <a:lnTo>
                    <a:pt x="228" y="908"/>
                  </a:lnTo>
                  <a:lnTo>
                    <a:pt x="196" y="865"/>
                  </a:lnTo>
                  <a:lnTo>
                    <a:pt x="211" y="865"/>
                  </a:lnTo>
                  <a:lnTo>
                    <a:pt x="211" y="823"/>
                  </a:lnTo>
                  <a:lnTo>
                    <a:pt x="175" y="823"/>
                  </a:lnTo>
                  <a:lnTo>
                    <a:pt x="175" y="823"/>
                  </a:lnTo>
                  <a:lnTo>
                    <a:pt x="153" y="781"/>
                  </a:lnTo>
                  <a:lnTo>
                    <a:pt x="137" y="733"/>
                  </a:lnTo>
                  <a:lnTo>
                    <a:pt x="132" y="685"/>
                  </a:lnTo>
                  <a:lnTo>
                    <a:pt x="127" y="632"/>
                  </a:lnTo>
                  <a:lnTo>
                    <a:pt x="589" y="632"/>
                  </a:lnTo>
                  <a:lnTo>
                    <a:pt x="589" y="722"/>
                  </a:lnTo>
                  <a:close/>
                  <a:moveTo>
                    <a:pt x="1220" y="616"/>
                  </a:moveTo>
                  <a:lnTo>
                    <a:pt x="1220" y="616"/>
                  </a:lnTo>
                  <a:lnTo>
                    <a:pt x="1220" y="553"/>
                  </a:lnTo>
                  <a:lnTo>
                    <a:pt x="1210" y="489"/>
                  </a:lnTo>
                  <a:lnTo>
                    <a:pt x="1194" y="430"/>
                  </a:lnTo>
                  <a:lnTo>
                    <a:pt x="1173" y="377"/>
                  </a:lnTo>
                  <a:lnTo>
                    <a:pt x="1151" y="324"/>
                  </a:lnTo>
                  <a:lnTo>
                    <a:pt x="1120" y="271"/>
                  </a:lnTo>
                  <a:lnTo>
                    <a:pt x="1082" y="223"/>
                  </a:lnTo>
                  <a:lnTo>
                    <a:pt x="1045" y="181"/>
                  </a:lnTo>
                  <a:lnTo>
                    <a:pt x="1003" y="143"/>
                  </a:lnTo>
                  <a:lnTo>
                    <a:pt x="955" y="107"/>
                  </a:lnTo>
                  <a:lnTo>
                    <a:pt x="902" y="75"/>
                  </a:lnTo>
                  <a:lnTo>
                    <a:pt x="849" y="48"/>
                  </a:lnTo>
                  <a:lnTo>
                    <a:pt x="796" y="32"/>
                  </a:lnTo>
                  <a:lnTo>
                    <a:pt x="732" y="16"/>
                  </a:lnTo>
                  <a:lnTo>
                    <a:pt x="674" y="6"/>
                  </a:lnTo>
                  <a:lnTo>
                    <a:pt x="610" y="0"/>
                  </a:lnTo>
                  <a:lnTo>
                    <a:pt x="589" y="0"/>
                  </a:lnTo>
                  <a:lnTo>
                    <a:pt x="589" y="595"/>
                  </a:lnTo>
                  <a:lnTo>
                    <a:pt x="0" y="595"/>
                  </a:lnTo>
                  <a:lnTo>
                    <a:pt x="0" y="616"/>
                  </a:lnTo>
                  <a:lnTo>
                    <a:pt x="0" y="616"/>
                  </a:lnTo>
                  <a:lnTo>
                    <a:pt x="4" y="675"/>
                  </a:lnTo>
                  <a:lnTo>
                    <a:pt x="10" y="733"/>
                  </a:lnTo>
                  <a:lnTo>
                    <a:pt x="26" y="791"/>
                  </a:lnTo>
                  <a:lnTo>
                    <a:pt x="47" y="850"/>
                  </a:lnTo>
                  <a:lnTo>
                    <a:pt x="74" y="903"/>
                  </a:lnTo>
                  <a:lnTo>
                    <a:pt x="100" y="950"/>
                  </a:lnTo>
                  <a:lnTo>
                    <a:pt x="137" y="1004"/>
                  </a:lnTo>
                  <a:lnTo>
                    <a:pt x="180" y="1046"/>
                  </a:lnTo>
                  <a:lnTo>
                    <a:pt x="180" y="1046"/>
                  </a:lnTo>
                  <a:lnTo>
                    <a:pt x="222" y="1083"/>
                  </a:lnTo>
                  <a:lnTo>
                    <a:pt x="270" y="1121"/>
                  </a:lnTo>
                  <a:lnTo>
                    <a:pt x="318" y="1153"/>
                  </a:lnTo>
                  <a:lnTo>
                    <a:pt x="365" y="1174"/>
                  </a:lnTo>
                  <a:lnTo>
                    <a:pt x="418" y="1195"/>
                  </a:lnTo>
                  <a:lnTo>
                    <a:pt x="477" y="1211"/>
                  </a:lnTo>
                  <a:lnTo>
                    <a:pt x="530" y="1221"/>
                  </a:lnTo>
                  <a:lnTo>
                    <a:pt x="589" y="1227"/>
                  </a:lnTo>
                  <a:lnTo>
                    <a:pt x="589" y="1227"/>
                  </a:lnTo>
                  <a:lnTo>
                    <a:pt x="631" y="1227"/>
                  </a:lnTo>
                  <a:lnTo>
                    <a:pt x="631" y="1227"/>
                  </a:lnTo>
                  <a:lnTo>
                    <a:pt x="631" y="1227"/>
                  </a:lnTo>
                  <a:lnTo>
                    <a:pt x="689" y="1221"/>
                  </a:lnTo>
                  <a:lnTo>
                    <a:pt x="748" y="1211"/>
                  </a:lnTo>
                  <a:lnTo>
                    <a:pt x="801" y="1195"/>
                  </a:lnTo>
                  <a:lnTo>
                    <a:pt x="854" y="1174"/>
                  </a:lnTo>
                  <a:lnTo>
                    <a:pt x="907" y="1153"/>
                  </a:lnTo>
                  <a:lnTo>
                    <a:pt x="955" y="1121"/>
                  </a:lnTo>
                  <a:lnTo>
                    <a:pt x="1003" y="1083"/>
                  </a:lnTo>
                  <a:lnTo>
                    <a:pt x="1045" y="1046"/>
                  </a:lnTo>
                  <a:lnTo>
                    <a:pt x="1045" y="1046"/>
                  </a:lnTo>
                  <a:lnTo>
                    <a:pt x="1082" y="1004"/>
                  </a:lnTo>
                  <a:lnTo>
                    <a:pt x="1120" y="950"/>
                  </a:lnTo>
                  <a:lnTo>
                    <a:pt x="1151" y="903"/>
                  </a:lnTo>
                  <a:lnTo>
                    <a:pt x="1178" y="850"/>
                  </a:lnTo>
                  <a:lnTo>
                    <a:pt x="1199" y="791"/>
                  </a:lnTo>
                  <a:lnTo>
                    <a:pt x="1210" y="733"/>
                  </a:lnTo>
                  <a:lnTo>
                    <a:pt x="1220" y="675"/>
                  </a:lnTo>
                  <a:lnTo>
                    <a:pt x="1220" y="616"/>
                  </a:lnTo>
                  <a:close/>
                </a:path>
              </a:pathLst>
            </a:custGeom>
            <a:solidFill>
              <a:schemeClr val="bg1"/>
            </a:solidFill>
            <a:ln w="9525">
              <a:noFill/>
            </a:ln>
          </p:spPr>
          <p:txBody>
            <a:bodyPr/>
            <a:p>
              <a:endParaRPr lang="zh-CN" altLang="en-US"/>
            </a:p>
          </p:txBody>
        </p:sp>
        <p:sp>
          <p:nvSpPr>
            <p:cNvPr id="11285" name="Freeform 669"/>
            <p:cNvSpPr/>
            <p:nvPr>
              <p:custDataLst>
                <p:tags r:id="rId20"/>
              </p:custDataLst>
            </p:nvPr>
          </p:nvSpPr>
          <p:spPr>
            <a:xfrm>
              <a:off x="6808546" y="4271188"/>
              <a:ext cx="188926" cy="207293"/>
            </a:xfrm>
            <a:custGeom>
              <a:avLst/>
              <a:gdLst/>
              <a:ahLst/>
              <a:cxnLst>
                <a:cxn ang="0">
                  <a:pos x="129830" y="194207"/>
                </a:cxn>
                <a:cxn ang="0">
                  <a:pos x="125055" y="191232"/>
                </a:cxn>
                <a:cxn ang="0">
                  <a:pos x="139381" y="187961"/>
                </a:cxn>
                <a:cxn ang="0">
                  <a:pos x="137889" y="192720"/>
                </a:cxn>
                <a:cxn ang="0">
                  <a:pos x="175793" y="25279"/>
                </a:cxn>
                <a:cxn ang="0">
                  <a:pos x="131621" y="33309"/>
                </a:cxn>
                <a:cxn ang="0">
                  <a:pos x="93418" y="52046"/>
                </a:cxn>
                <a:cxn ang="0">
                  <a:pos x="61781" y="80597"/>
                </a:cxn>
                <a:cxn ang="0">
                  <a:pos x="39396" y="116881"/>
                </a:cxn>
                <a:cxn ang="0">
                  <a:pos x="26861" y="159410"/>
                </a:cxn>
                <a:cxn ang="0">
                  <a:pos x="12535" y="175470"/>
                </a:cxn>
                <a:cxn ang="0">
                  <a:pos x="20593" y="127885"/>
                </a:cxn>
                <a:cxn ang="0">
                  <a:pos x="42679" y="85355"/>
                </a:cxn>
                <a:cxn ang="0">
                  <a:pos x="74316" y="50559"/>
                </a:cxn>
                <a:cxn ang="0">
                  <a:pos x="114012" y="26766"/>
                </a:cxn>
                <a:cxn ang="0">
                  <a:pos x="159975" y="12788"/>
                </a:cxn>
                <a:cxn ang="0">
                  <a:pos x="145649" y="55317"/>
                </a:cxn>
                <a:cxn ang="0">
                  <a:pos x="142664" y="60076"/>
                </a:cxn>
                <a:cxn ang="0">
                  <a:pos x="137889" y="61563"/>
                </a:cxn>
                <a:cxn ang="0">
                  <a:pos x="133113" y="58589"/>
                </a:cxn>
                <a:cxn ang="0">
                  <a:pos x="133113" y="53830"/>
                </a:cxn>
                <a:cxn ang="0">
                  <a:pos x="137889" y="49072"/>
                </a:cxn>
                <a:cxn ang="0">
                  <a:pos x="142664" y="50559"/>
                </a:cxn>
                <a:cxn ang="0">
                  <a:pos x="107744" y="175470"/>
                </a:cxn>
                <a:cxn ang="0">
                  <a:pos x="94910" y="175470"/>
                </a:cxn>
                <a:cxn ang="0">
                  <a:pos x="39396" y="159410"/>
                </a:cxn>
                <a:cxn ang="0">
                  <a:pos x="52230" y="118368"/>
                </a:cxn>
                <a:cxn ang="0">
                  <a:pos x="58498" y="105877"/>
                </a:cxn>
                <a:cxn ang="0">
                  <a:pos x="85359" y="74351"/>
                </a:cxn>
                <a:cxn ang="0">
                  <a:pos x="120279" y="50559"/>
                </a:cxn>
                <a:cxn ang="0">
                  <a:pos x="122070" y="63050"/>
                </a:cxn>
                <a:cxn ang="0">
                  <a:pos x="137889" y="74351"/>
                </a:cxn>
                <a:cxn ang="0">
                  <a:pos x="152215" y="69295"/>
                </a:cxn>
                <a:cxn ang="0">
                  <a:pos x="156692" y="55317"/>
                </a:cxn>
                <a:cxn ang="0">
                  <a:pos x="152215" y="44313"/>
                </a:cxn>
                <a:cxn ang="0">
                  <a:pos x="162959" y="38068"/>
                </a:cxn>
                <a:cxn ang="0">
                  <a:pos x="107744" y="175470"/>
                </a:cxn>
                <a:cxn ang="0">
                  <a:pos x="112519" y="187961"/>
                </a:cxn>
                <a:cxn ang="0">
                  <a:pos x="114012" y="197478"/>
                </a:cxn>
                <a:cxn ang="0">
                  <a:pos x="129830" y="206995"/>
                </a:cxn>
                <a:cxn ang="0">
                  <a:pos x="140873" y="205211"/>
                </a:cxn>
                <a:cxn ang="0">
                  <a:pos x="150424" y="191232"/>
                </a:cxn>
                <a:cxn ang="0">
                  <a:pos x="153707" y="187961"/>
                </a:cxn>
                <a:cxn ang="0">
                  <a:pos x="188627" y="0"/>
                </a:cxn>
                <a:cxn ang="0">
                  <a:pos x="182061" y="0"/>
                </a:cxn>
                <a:cxn ang="0">
                  <a:pos x="128338" y="7732"/>
                </a:cxn>
                <a:cxn ang="0">
                  <a:pos x="80883" y="30038"/>
                </a:cxn>
                <a:cxn ang="0">
                  <a:pos x="41187" y="66321"/>
                </a:cxn>
                <a:cxn ang="0">
                  <a:pos x="14326" y="110635"/>
                </a:cxn>
                <a:cxn ang="0">
                  <a:pos x="0" y="162681"/>
                </a:cxn>
                <a:cxn ang="0">
                  <a:pos x="0" y="187961"/>
                </a:cxn>
              </a:cxnLst>
              <a:pathLst>
                <a:path w="633" h="697">
                  <a:moveTo>
                    <a:pt x="451" y="653"/>
                  </a:moveTo>
                  <a:lnTo>
                    <a:pt x="435" y="653"/>
                  </a:lnTo>
                  <a:lnTo>
                    <a:pt x="435" y="653"/>
                  </a:lnTo>
                  <a:lnTo>
                    <a:pt x="425" y="648"/>
                  </a:lnTo>
                  <a:lnTo>
                    <a:pt x="419" y="643"/>
                  </a:lnTo>
                  <a:lnTo>
                    <a:pt x="419" y="643"/>
                  </a:lnTo>
                  <a:lnTo>
                    <a:pt x="419" y="632"/>
                  </a:lnTo>
                  <a:lnTo>
                    <a:pt x="467" y="632"/>
                  </a:lnTo>
                  <a:lnTo>
                    <a:pt x="467" y="632"/>
                  </a:lnTo>
                  <a:lnTo>
                    <a:pt x="467" y="643"/>
                  </a:lnTo>
                  <a:lnTo>
                    <a:pt x="467" y="643"/>
                  </a:lnTo>
                  <a:lnTo>
                    <a:pt x="462" y="648"/>
                  </a:lnTo>
                  <a:lnTo>
                    <a:pt x="451" y="653"/>
                  </a:lnTo>
                  <a:close/>
                  <a:moveTo>
                    <a:pt x="589" y="85"/>
                  </a:moveTo>
                  <a:lnTo>
                    <a:pt x="589" y="85"/>
                  </a:lnTo>
                  <a:lnTo>
                    <a:pt x="542" y="85"/>
                  </a:lnTo>
                  <a:lnTo>
                    <a:pt x="488" y="96"/>
                  </a:lnTo>
                  <a:lnTo>
                    <a:pt x="441" y="112"/>
                  </a:lnTo>
                  <a:lnTo>
                    <a:pt x="398" y="128"/>
                  </a:lnTo>
                  <a:lnTo>
                    <a:pt x="356" y="149"/>
                  </a:lnTo>
                  <a:lnTo>
                    <a:pt x="313" y="175"/>
                  </a:lnTo>
                  <a:lnTo>
                    <a:pt x="276" y="207"/>
                  </a:lnTo>
                  <a:lnTo>
                    <a:pt x="239" y="239"/>
                  </a:lnTo>
                  <a:lnTo>
                    <a:pt x="207" y="271"/>
                  </a:lnTo>
                  <a:lnTo>
                    <a:pt x="175" y="314"/>
                  </a:lnTo>
                  <a:lnTo>
                    <a:pt x="154" y="351"/>
                  </a:lnTo>
                  <a:lnTo>
                    <a:pt x="132" y="393"/>
                  </a:lnTo>
                  <a:lnTo>
                    <a:pt x="111" y="441"/>
                  </a:lnTo>
                  <a:lnTo>
                    <a:pt x="100" y="489"/>
                  </a:lnTo>
                  <a:lnTo>
                    <a:pt x="90" y="536"/>
                  </a:lnTo>
                  <a:lnTo>
                    <a:pt x="85" y="590"/>
                  </a:lnTo>
                  <a:lnTo>
                    <a:pt x="42" y="590"/>
                  </a:lnTo>
                  <a:lnTo>
                    <a:pt x="42" y="590"/>
                  </a:lnTo>
                  <a:lnTo>
                    <a:pt x="48" y="531"/>
                  </a:lnTo>
                  <a:lnTo>
                    <a:pt x="58" y="478"/>
                  </a:lnTo>
                  <a:lnTo>
                    <a:pt x="69" y="430"/>
                  </a:lnTo>
                  <a:lnTo>
                    <a:pt x="90" y="377"/>
                  </a:lnTo>
                  <a:lnTo>
                    <a:pt x="111" y="329"/>
                  </a:lnTo>
                  <a:lnTo>
                    <a:pt x="143" y="287"/>
                  </a:lnTo>
                  <a:lnTo>
                    <a:pt x="175" y="244"/>
                  </a:lnTo>
                  <a:lnTo>
                    <a:pt x="207" y="207"/>
                  </a:lnTo>
                  <a:lnTo>
                    <a:pt x="249" y="170"/>
                  </a:lnTo>
                  <a:lnTo>
                    <a:pt x="286" y="138"/>
                  </a:lnTo>
                  <a:lnTo>
                    <a:pt x="335" y="112"/>
                  </a:lnTo>
                  <a:lnTo>
                    <a:pt x="382" y="90"/>
                  </a:lnTo>
                  <a:lnTo>
                    <a:pt x="430" y="69"/>
                  </a:lnTo>
                  <a:lnTo>
                    <a:pt x="483" y="54"/>
                  </a:lnTo>
                  <a:lnTo>
                    <a:pt x="536" y="43"/>
                  </a:lnTo>
                  <a:lnTo>
                    <a:pt x="589" y="37"/>
                  </a:lnTo>
                  <a:lnTo>
                    <a:pt x="589" y="85"/>
                  </a:lnTo>
                  <a:close/>
                  <a:moveTo>
                    <a:pt x="488" y="186"/>
                  </a:moveTo>
                  <a:lnTo>
                    <a:pt x="488" y="186"/>
                  </a:lnTo>
                  <a:lnTo>
                    <a:pt x="483" y="197"/>
                  </a:lnTo>
                  <a:lnTo>
                    <a:pt x="478" y="202"/>
                  </a:lnTo>
                  <a:lnTo>
                    <a:pt x="472" y="207"/>
                  </a:lnTo>
                  <a:lnTo>
                    <a:pt x="462" y="207"/>
                  </a:lnTo>
                  <a:lnTo>
                    <a:pt x="462" y="207"/>
                  </a:lnTo>
                  <a:lnTo>
                    <a:pt x="456" y="207"/>
                  </a:lnTo>
                  <a:lnTo>
                    <a:pt x="451" y="202"/>
                  </a:lnTo>
                  <a:lnTo>
                    <a:pt x="446" y="197"/>
                  </a:lnTo>
                  <a:lnTo>
                    <a:pt x="441" y="186"/>
                  </a:lnTo>
                  <a:lnTo>
                    <a:pt x="441" y="186"/>
                  </a:lnTo>
                  <a:lnTo>
                    <a:pt x="446" y="181"/>
                  </a:lnTo>
                  <a:lnTo>
                    <a:pt x="451" y="170"/>
                  </a:lnTo>
                  <a:lnTo>
                    <a:pt x="456" y="170"/>
                  </a:lnTo>
                  <a:lnTo>
                    <a:pt x="462" y="165"/>
                  </a:lnTo>
                  <a:lnTo>
                    <a:pt x="462" y="165"/>
                  </a:lnTo>
                  <a:lnTo>
                    <a:pt x="472" y="170"/>
                  </a:lnTo>
                  <a:lnTo>
                    <a:pt x="478" y="170"/>
                  </a:lnTo>
                  <a:lnTo>
                    <a:pt x="483" y="181"/>
                  </a:lnTo>
                  <a:lnTo>
                    <a:pt x="488" y="186"/>
                  </a:lnTo>
                  <a:close/>
                  <a:moveTo>
                    <a:pt x="361" y="590"/>
                  </a:moveTo>
                  <a:lnTo>
                    <a:pt x="361" y="568"/>
                  </a:lnTo>
                  <a:lnTo>
                    <a:pt x="318" y="568"/>
                  </a:lnTo>
                  <a:lnTo>
                    <a:pt x="318" y="590"/>
                  </a:lnTo>
                  <a:lnTo>
                    <a:pt x="128" y="590"/>
                  </a:lnTo>
                  <a:lnTo>
                    <a:pt x="128" y="590"/>
                  </a:lnTo>
                  <a:lnTo>
                    <a:pt x="132" y="536"/>
                  </a:lnTo>
                  <a:lnTo>
                    <a:pt x="143" y="489"/>
                  </a:lnTo>
                  <a:lnTo>
                    <a:pt x="154" y="441"/>
                  </a:lnTo>
                  <a:lnTo>
                    <a:pt x="175" y="398"/>
                  </a:lnTo>
                  <a:lnTo>
                    <a:pt x="212" y="398"/>
                  </a:lnTo>
                  <a:lnTo>
                    <a:pt x="212" y="356"/>
                  </a:lnTo>
                  <a:lnTo>
                    <a:pt x="196" y="356"/>
                  </a:lnTo>
                  <a:lnTo>
                    <a:pt x="196" y="356"/>
                  </a:lnTo>
                  <a:lnTo>
                    <a:pt x="239" y="297"/>
                  </a:lnTo>
                  <a:lnTo>
                    <a:pt x="286" y="250"/>
                  </a:lnTo>
                  <a:lnTo>
                    <a:pt x="345" y="207"/>
                  </a:lnTo>
                  <a:lnTo>
                    <a:pt x="403" y="170"/>
                  </a:lnTo>
                  <a:lnTo>
                    <a:pt x="403" y="170"/>
                  </a:lnTo>
                  <a:lnTo>
                    <a:pt x="403" y="186"/>
                  </a:lnTo>
                  <a:lnTo>
                    <a:pt x="403" y="186"/>
                  </a:lnTo>
                  <a:lnTo>
                    <a:pt x="409" y="212"/>
                  </a:lnTo>
                  <a:lnTo>
                    <a:pt x="419" y="233"/>
                  </a:lnTo>
                  <a:lnTo>
                    <a:pt x="441" y="244"/>
                  </a:lnTo>
                  <a:lnTo>
                    <a:pt x="462" y="250"/>
                  </a:lnTo>
                  <a:lnTo>
                    <a:pt x="462" y="250"/>
                  </a:lnTo>
                  <a:lnTo>
                    <a:pt x="488" y="244"/>
                  </a:lnTo>
                  <a:lnTo>
                    <a:pt x="510" y="233"/>
                  </a:lnTo>
                  <a:lnTo>
                    <a:pt x="520" y="212"/>
                  </a:lnTo>
                  <a:lnTo>
                    <a:pt x="525" y="186"/>
                  </a:lnTo>
                  <a:lnTo>
                    <a:pt x="525" y="186"/>
                  </a:lnTo>
                  <a:lnTo>
                    <a:pt x="525" y="170"/>
                  </a:lnTo>
                  <a:lnTo>
                    <a:pt x="520" y="159"/>
                  </a:lnTo>
                  <a:lnTo>
                    <a:pt x="510" y="149"/>
                  </a:lnTo>
                  <a:lnTo>
                    <a:pt x="499" y="138"/>
                  </a:lnTo>
                  <a:lnTo>
                    <a:pt x="499" y="138"/>
                  </a:lnTo>
                  <a:lnTo>
                    <a:pt x="546" y="128"/>
                  </a:lnTo>
                  <a:lnTo>
                    <a:pt x="589" y="122"/>
                  </a:lnTo>
                  <a:lnTo>
                    <a:pt x="589" y="590"/>
                  </a:lnTo>
                  <a:lnTo>
                    <a:pt x="361" y="590"/>
                  </a:lnTo>
                  <a:close/>
                  <a:moveTo>
                    <a:pt x="371" y="632"/>
                  </a:moveTo>
                  <a:lnTo>
                    <a:pt x="371" y="632"/>
                  </a:lnTo>
                  <a:lnTo>
                    <a:pt x="377" y="632"/>
                  </a:lnTo>
                  <a:lnTo>
                    <a:pt x="382" y="643"/>
                  </a:lnTo>
                  <a:lnTo>
                    <a:pt x="382" y="643"/>
                  </a:lnTo>
                  <a:lnTo>
                    <a:pt x="382" y="664"/>
                  </a:lnTo>
                  <a:lnTo>
                    <a:pt x="398" y="680"/>
                  </a:lnTo>
                  <a:lnTo>
                    <a:pt x="414" y="690"/>
                  </a:lnTo>
                  <a:lnTo>
                    <a:pt x="435" y="696"/>
                  </a:lnTo>
                  <a:lnTo>
                    <a:pt x="451" y="696"/>
                  </a:lnTo>
                  <a:lnTo>
                    <a:pt x="451" y="696"/>
                  </a:lnTo>
                  <a:lnTo>
                    <a:pt x="472" y="690"/>
                  </a:lnTo>
                  <a:lnTo>
                    <a:pt x="488" y="680"/>
                  </a:lnTo>
                  <a:lnTo>
                    <a:pt x="504" y="664"/>
                  </a:lnTo>
                  <a:lnTo>
                    <a:pt x="504" y="643"/>
                  </a:lnTo>
                  <a:lnTo>
                    <a:pt x="504" y="643"/>
                  </a:lnTo>
                  <a:lnTo>
                    <a:pt x="510" y="632"/>
                  </a:lnTo>
                  <a:lnTo>
                    <a:pt x="515" y="632"/>
                  </a:lnTo>
                  <a:lnTo>
                    <a:pt x="632" y="632"/>
                  </a:lnTo>
                  <a:lnTo>
                    <a:pt x="632" y="0"/>
                  </a:lnTo>
                  <a:lnTo>
                    <a:pt x="632" y="0"/>
                  </a:lnTo>
                  <a:lnTo>
                    <a:pt x="610" y="0"/>
                  </a:lnTo>
                  <a:lnTo>
                    <a:pt x="610" y="0"/>
                  </a:lnTo>
                  <a:lnTo>
                    <a:pt x="610" y="0"/>
                  </a:lnTo>
                  <a:lnTo>
                    <a:pt x="546" y="0"/>
                  </a:lnTo>
                  <a:lnTo>
                    <a:pt x="488" y="11"/>
                  </a:lnTo>
                  <a:lnTo>
                    <a:pt x="430" y="26"/>
                  </a:lnTo>
                  <a:lnTo>
                    <a:pt x="371" y="48"/>
                  </a:lnTo>
                  <a:lnTo>
                    <a:pt x="318" y="69"/>
                  </a:lnTo>
                  <a:lnTo>
                    <a:pt x="271" y="101"/>
                  </a:lnTo>
                  <a:lnTo>
                    <a:pt x="223" y="138"/>
                  </a:lnTo>
                  <a:lnTo>
                    <a:pt x="181" y="175"/>
                  </a:lnTo>
                  <a:lnTo>
                    <a:pt x="138" y="223"/>
                  </a:lnTo>
                  <a:lnTo>
                    <a:pt x="106" y="265"/>
                  </a:lnTo>
                  <a:lnTo>
                    <a:pt x="74" y="319"/>
                  </a:lnTo>
                  <a:lnTo>
                    <a:pt x="48" y="372"/>
                  </a:lnTo>
                  <a:lnTo>
                    <a:pt x="26" y="430"/>
                  </a:lnTo>
                  <a:lnTo>
                    <a:pt x="10" y="489"/>
                  </a:lnTo>
                  <a:lnTo>
                    <a:pt x="0" y="547"/>
                  </a:lnTo>
                  <a:lnTo>
                    <a:pt x="0" y="611"/>
                  </a:lnTo>
                  <a:lnTo>
                    <a:pt x="0" y="632"/>
                  </a:lnTo>
                  <a:lnTo>
                    <a:pt x="0" y="632"/>
                  </a:lnTo>
                  <a:lnTo>
                    <a:pt x="0" y="632"/>
                  </a:lnTo>
                  <a:lnTo>
                    <a:pt x="371" y="632"/>
                  </a:lnTo>
                  <a:close/>
                </a:path>
              </a:pathLst>
            </a:custGeom>
            <a:solidFill>
              <a:schemeClr val="bg1"/>
            </a:solidFill>
            <a:ln w="9525">
              <a:noFill/>
            </a:ln>
          </p:spPr>
          <p:txBody>
            <a:bodyPr/>
            <a:p>
              <a:endParaRPr lang="zh-CN" altLang="en-US"/>
            </a:p>
          </p:txBody>
        </p:sp>
        <p:sp>
          <p:nvSpPr>
            <p:cNvPr id="11286" name="Freeform 670"/>
            <p:cNvSpPr/>
            <p:nvPr>
              <p:custDataLst>
                <p:tags r:id="rId21"/>
              </p:custDataLst>
            </p:nvPr>
          </p:nvSpPr>
          <p:spPr>
            <a:xfrm>
              <a:off x="6871521" y="4395826"/>
              <a:ext cx="38047" cy="38047"/>
            </a:xfrm>
            <a:custGeom>
              <a:avLst/>
              <a:gdLst/>
              <a:ahLst/>
              <a:cxnLst>
                <a:cxn ang="0">
                  <a:pos x="19023" y="25069"/>
                </a:cxn>
                <a:cxn ang="0">
                  <a:pos x="19023" y="25069"/>
                </a:cxn>
                <a:cxn ang="0">
                  <a:pos x="15753" y="25069"/>
                </a:cxn>
                <a:cxn ang="0">
                  <a:pos x="14267" y="23595"/>
                </a:cxn>
                <a:cxn ang="0">
                  <a:pos x="12781" y="22120"/>
                </a:cxn>
                <a:cxn ang="0">
                  <a:pos x="12781" y="18876"/>
                </a:cxn>
                <a:cxn ang="0">
                  <a:pos x="12781" y="18876"/>
                </a:cxn>
                <a:cxn ang="0">
                  <a:pos x="12781" y="15631"/>
                </a:cxn>
                <a:cxn ang="0">
                  <a:pos x="14267" y="14451"/>
                </a:cxn>
                <a:cxn ang="0">
                  <a:pos x="15753" y="12682"/>
                </a:cxn>
                <a:cxn ang="0">
                  <a:pos x="19023" y="12682"/>
                </a:cxn>
                <a:cxn ang="0">
                  <a:pos x="19023" y="12682"/>
                </a:cxn>
                <a:cxn ang="0">
                  <a:pos x="20509" y="12682"/>
                </a:cxn>
                <a:cxn ang="0">
                  <a:pos x="23779" y="14451"/>
                </a:cxn>
                <a:cxn ang="0">
                  <a:pos x="23779" y="15631"/>
                </a:cxn>
                <a:cxn ang="0">
                  <a:pos x="25265" y="18876"/>
                </a:cxn>
                <a:cxn ang="0">
                  <a:pos x="25265" y="18876"/>
                </a:cxn>
                <a:cxn ang="0">
                  <a:pos x="23779" y="22120"/>
                </a:cxn>
                <a:cxn ang="0">
                  <a:pos x="23779" y="23595"/>
                </a:cxn>
                <a:cxn ang="0">
                  <a:pos x="20509" y="25069"/>
                </a:cxn>
                <a:cxn ang="0">
                  <a:pos x="19023" y="25069"/>
                </a:cxn>
                <a:cxn ang="0">
                  <a:pos x="19023" y="0"/>
                </a:cxn>
                <a:cxn ang="0">
                  <a:pos x="19023" y="0"/>
                </a:cxn>
                <a:cxn ang="0">
                  <a:pos x="10997" y="1769"/>
                </a:cxn>
                <a:cxn ang="0">
                  <a:pos x="4755" y="6488"/>
                </a:cxn>
                <a:cxn ang="0">
                  <a:pos x="1486" y="11207"/>
                </a:cxn>
                <a:cxn ang="0">
                  <a:pos x="0" y="18876"/>
                </a:cxn>
                <a:cxn ang="0">
                  <a:pos x="0" y="18876"/>
                </a:cxn>
                <a:cxn ang="0">
                  <a:pos x="1486" y="26839"/>
                </a:cxn>
                <a:cxn ang="0">
                  <a:pos x="4755" y="31558"/>
                </a:cxn>
                <a:cxn ang="0">
                  <a:pos x="10997" y="36277"/>
                </a:cxn>
                <a:cxn ang="0">
                  <a:pos x="19023" y="37752"/>
                </a:cxn>
                <a:cxn ang="0">
                  <a:pos x="19023" y="37752"/>
                </a:cxn>
                <a:cxn ang="0">
                  <a:pos x="25265" y="36277"/>
                </a:cxn>
                <a:cxn ang="0">
                  <a:pos x="31507" y="31558"/>
                </a:cxn>
                <a:cxn ang="0">
                  <a:pos x="36560" y="26839"/>
                </a:cxn>
                <a:cxn ang="0">
                  <a:pos x="37749" y="18876"/>
                </a:cxn>
                <a:cxn ang="0">
                  <a:pos x="37749" y="18876"/>
                </a:cxn>
                <a:cxn ang="0">
                  <a:pos x="36560" y="11207"/>
                </a:cxn>
                <a:cxn ang="0">
                  <a:pos x="31507" y="6488"/>
                </a:cxn>
                <a:cxn ang="0">
                  <a:pos x="25265" y="1769"/>
                </a:cxn>
                <a:cxn ang="0">
                  <a:pos x="19023" y="0"/>
                </a:cxn>
              </a:cxnLst>
              <a:pathLst>
                <a:path w="128" h="129">
                  <a:moveTo>
                    <a:pt x="64" y="85"/>
                  </a:moveTo>
                  <a:lnTo>
                    <a:pt x="64" y="85"/>
                  </a:lnTo>
                  <a:lnTo>
                    <a:pt x="53" y="85"/>
                  </a:lnTo>
                  <a:lnTo>
                    <a:pt x="48" y="80"/>
                  </a:lnTo>
                  <a:lnTo>
                    <a:pt x="43" y="75"/>
                  </a:lnTo>
                  <a:lnTo>
                    <a:pt x="43" y="64"/>
                  </a:lnTo>
                  <a:lnTo>
                    <a:pt x="43" y="64"/>
                  </a:lnTo>
                  <a:lnTo>
                    <a:pt x="43" y="53"/>
                  </a:lnTo>
                  <a:lnTo>
                    <a:pt x="48" y="49"/>
                  </a:lnTo>
                  <a:lnTo>
                    <a:pt x="53" y="43"/>
                  </a:lnTo>
                  <a:lnTo>
                    <a:pt x="64" y="43"/>
                  </a:lnTo>
                  <a:lnTo>
                    <a:pt x="64" y="43"/>
                  </a:lnTo>
                  <a:lnTo>
                    <a:pt x="69" y="43"/>
                  </a:lnTo>
                  <a:lnTo>
                    <a:pt x="80" y="49"/>
                  </a:lnTo>
                  <a:lnTo>
                    <a:pt x="80" y="53"/>
                  </a:lnTo>
                  <a:lnTo>
                    <a:pt x="85" y="64"/>
                  </a:lnTo>
                  <a:lnTo>
                    <a:pt x="85" y="64"/>
                  </a:lnTo>
                  <a:lnTo>
                    <a:pt x="80" y="75"/>
                  </a:lnTo>
                  <a:lnTo>
                    <a:pt x="80" y="80"/>
                  </a:lnTo>
                  <a:lnTo>
                    <a:pt x="69" y="85"/>
                  </a:lnTo>
                  <a:lnTo>
                    <a:pt x="64" y="85"/>
                  </a:lnTo>
                  <a:close/>
                  <a:moveTo>
                    <a:pt x="64" y="0"/>
                  </a:moveTo>
                  <a:lnTo>
                    <a:pt x="64" y="0"/>
                  </a:lnTo>
                  <a:lnTo>
                    <a:pt x="37" y="6"/>
                  </a:lnTo>
                  <a:lnTo>
                    <a:pt x="16" y="22"/>
                  </a:lnTo>
                  <a:lnTo>
                    <a:pt x="5" y="38"/>
                  </a:lnTo>
                  <a:lnTo>
                    <a:pt x="0" y="64"/>
                  </a:lnTo>
                  <a:lnTo>
                    <a:pt x="0" y="64"/>
                  </a:lnTo>
                  <a:lnTo>
                    <a:pt x="5" y="91"/>
                  </a:lnTo>
                  <a:lnTo>
                    <a:pt x="16" y="107"/>
                  </a:lnTo>
                  <a:lnTo>
                    <a:pt x="37" y="123"/>
                  </a:lnTo>
                  <a:lnTo>
                    <a:pt x="64" y="128"/>
                  </a:lnTo>
                  <a:lnTo>
                    <a:pt x="64" y="128"/>
                  </a:lnTo>
                  <a:lnTo>
                    <a:pt x="85" y="123"/>
                  </a:lnTo>
                  <a:lnTo>
                    <a:pt x="106" y="107"/>
                  </a:lnTo>
                  <a:lnTo>
                    <a:pt x="123" y="91"/>
                  </a:lnTo>
                  <a:lnTo>
                    <a:pt x="127" y="64"/>
                  </a:lnTo>
                  <a:lnTo>
                    <a:pt x="127" y="64"/>
                  </a:lnTo>
                  <a:lnTo>
                    <a:pt x="123" y="38"/>
                  </a:lnTo>
                  <a:lnTo>
                    <a:pt x="106" y="22"/>
                  </a:lnTo>
                  <a:lnTo>
                    <a:pt x="85" y="6"/>
                  </a:lnTo>
                  <a:lnTo>
                    <a:pt x="64" y="0"/>
                  </a:lnTo>
                  <a:close/>
                </a:path>
              </a:pathLst>
            </a:custGeom>
            <a:solidFill>
              <a:schemeClr val="bg1"/>
            </a:solidFill>
            <a:ln w="9525">
              <a:noFill/>
            </a:ln>
          </p:spPr>
          <p:txBody>
            <a:bodyPr/>
            <a:p>
              <a:endParaRPr lang="zh-CN" altLang="en-US"/>
            </a:p>
          </p:txBody>
        </p:sp>
        <p:sp>
          <p:nvSpPr>
            <p:cNvPr id="11287" name="Freeform 671"/>
            <p:cNvSpPr/>
            <p:nvPr>
              <p:custDataLst>
                <p:tags r:id="rId22"/>
              </p:custDataLst>
            </p:nvPr>
          </p:nvSpPr>
          <p:spPr>
            <a:xfrm>
              <a:off x="7097182" y="4420754"/>
              <a:ext cx="38047" cy="38048"/>
            </a:xfrm>
            <a:custGeom>
              <a:avLst/>
              <a:gdLst/>
              <a:ahLst/>
              <a:cxnLst>
                <a:cxn ang="0">
                  <a:pos x="18876" y="25365"/>
                </a:cxn>
                <a:cxn ang="0">
                  <a:pos x="18876" y="25365"/>
                </a:cxn>
                <a:cxn ang="0">
                  <a:pos x="15631" y="25365"/>
                </a:cxn>
                <a:cxn ang="0">
                  <a:pos x="14157" y="23595"/>
                </a:cxn>
                <a:cxn ang="0">
                  <a:pos x="12682" y="20351"/>
                </a:cxn>
                <a:cxn ang="0">
                  <a:pos x="12682" y="18876"/>
                </a:cxn>
                <a:cxn ang="0">
                  <a:pos x="12682" y="18876"/>
                </a:cxn>
                <a:cxn ang="0">
                  <a:pos x="12682" y="15927"/>
                </a:cxn>
                <a:cxn ang="0">
                  <a:pos x="14157" y="14157"/>
                </a:cxn>
                <a:cxn ang="0">
                  <a:pos x="15631" y="12682"/>
                </a:cxn>
                <a:cxn ang="0">
                  <a:pos x="18876" y="12682"/>
                </a:cxn>
                <a:cxn ang="0">
                  <a:pos x="18876" y="12682"/>
                </a:cxn>
                <a:cxn ang="0">
                  <a:pos x="20645" y="12682"/>
                </a:cxn>
                <a:cxn ang="0">
                  <a:pos x="23595" y="14157"/>
                </a:cxn>
                <a:cxn ang="0">
                  <a:pos x="25069" y="15927"/>
                </a:cxn>
                <a:cxn ang="0">
                  <a:pos x="25069" y="18876"/>
                </a:cxn>
                <a:cxn ang="0">
                  <a:pos x="25069" y="18876"/>
                </a:cxn>
                <a:cxn ang="0">
                  <a:pos x="25069" y="20351"/>
                </a:cxn>
                <a:cxn ang="0">
                  <a:pos x="23595" y="23595"/>
                </a:cxn>
                <a:cxn ang="0">
                  <a:pos x="20645" y="25365"/>
                </a:cxn>
                <a:cxn ang="0">
                  <a:pos x="18876" y="25365"/>
                </a:cxn>
                <a:cxn ang="0">
                  <a:pos x="18876" y="0"/>
                </a:cxn>
                <a:cxn ang="0">
                  <a:pos x="18876" y="0"/>
                </a:cxn>
                <a:cxn ang="0">
                  <a:pos x="11207" y="1769"/>
                </a:cxn>
                <a:cxn ang="0">
                  <a:pos x="5013" y="5014"/>
                </a:cxn>
                <a:cxn ang="0">
                  <a:pos x="1769" y="11207"/>
                </a:cxn>
                <a:cxn ang="0">
                  <a:pos x="0" y="18876"/>
                </a:cxn>
                <a:cxn ang="0">
                  <a:pos x="0" y="18876"/>
                </a:cxn>
                <a:cxn ang="0">
                  <a:pos x="1769" y="25365"/>
                </a:cxn>
                <a:cxn ang="0">
                  <a:pos x="5013" y="31559"/>
                </a:cxn>
                <a:cxn ang="0">
                  <a:pos x="11207" y="35983"/>
                </a:cxn>
                <a:cxn ang="0">
                  <a:pos x="18876" y="37753"/>
                </a:cxn>
                <a:cxn ang="0">
                  <a:pos x="18876" y="37753"/>
                </a:cxn>
                <a:cxn ang="0">
                  <a:pos x="25069" y="35983"/>
                </a:cxn>
                <a:cxn ang="0">
                  <a:pos x="31558" y="31559"/>
                </a:cxn>
                <a:cxn ang="0">
                  <a:pos x="36277" y="25365"/>
                </a:cxn>
                <a:cxn ang="0">
                  <a:pos x="37752" y="18876"/>
                </a:cxn>
                <a:cxn ang="0">
                  <a:pos x="37752" y="18876"/>
                </a:cxn>
                <a:cxn ang="0">
                  <a:pos x="36277" y="11207"/>
                </a:cxn>
                <a:cxn ang="0">
                  <a:pos x="31558" y="5014"/>
                </a:cxn>
                <a:cxn ang="0">
                  <a:pos x="25069" y="1769"/>
                </a:cxn>
                <a:cxn ang="0">
                  <a:pos x="18876" y="0"/>
                </a:cxn>
              </a:cxnLst>
              <a:pathLst>
                <a:path w="129" h="129">
                  <a:moveTo>
                    <a:pt x="64" y="86"/>
                  </a:moveTo>
                  <a:lnTo>
                    <a:pt x="64" y="86"/>
                  </a:lnTo>
                  <a:lnTo>
                    <a:pt x="53" y="86"/>
                  </a:lnTo>
                  <a:lnTo>
                    <a:pt x="48" y="80"/>
                  </a:lnTo>
                  <a:lnTo>
                    <a:pt x="43" y="69"/>
                  </a:lnTo>
                  <a:lnTo>
                    <a:pt x="43" y="64"/>
                  </a:lnTo>
                  <a:lnTo>
                    <a:pt x="43" y="64"/>
                  </a:lnTo>
                  <a:lnTo>
                    <a:pt x="43" y="54"/>
                  </a:lnTo>
                  <a:lnTo>
                    <a:pt x="48" y="48"/>
                  </a:lnTo>
                  <a:lnTo>
                    <a:pt x="53" y="43"/>
                  </a:lnTo>
                  <a:lnTo>
                    <a:pt x="64" y="43"/>
                  </a:lnTo>
                  <a:lnTo>
                    <a:pt x="64" y="43"/>
                  </a:lnTo>
                  <a:lnTo>
                    <a:pt x="70" y="43"/>
                  </a:lnTo>
                  <a:lnTo>
                    <a:pt x="80" y="48"/>
                  </a:lnTo>
                  <a:lnTo>
                    <a:pt x="85" y="54"/>
                  </a:lnTo>
                  <a:lnTo>
                    <a:pt x="85" y="64"/>
                  </a:lnTo>
                  <a:lnTo>
                    <a:pt x="85" y="64"/>
                  </a:lnTo>
                  <a:lnTo>
                    <a:pt x="85" y="69"/>
                  </a:lnTo>
                  <a:lnTo>
                    <a:pt x="80" y="80"/>
                  </a:lnTo>
                  <a:lnTo>
                    <a:pt x="70" y="86"/>
                  </a:lnTo>
                  <a:lnTo>
                    <a:pt x="64" y="86"/>
                  </a:lnTo>
                  <a:close/>
                  <a:moveTo>
                    <a:pt x="64" y="0"/>
                  </a:moveTo>
                  <a:lnTo>
                    <a:pt x="64" y="0"/>
                  </a:lnTo>
                  <a:lnTo>
                    <a:pt x="38" y="6"/>
                  </a:lnTo>
                  <a:lnTo>
                    <a:pt x="17" y="17"/>
                  </a:lnTo>
                  <a:lnTo>
                    <a:pt x="6" y="38"/>
                  </a:lnTo>
                  <a:lnTo>
                    <a:pt x="0" y="64"/>
                  </a:lnTo>
                  <a:lnTo>
                    <a:pt x="0" y="64"/>
                  </a:lnTo>
                  <a:lnTo>
                    <a:pt x="6" y="86"/>
                  </a:lnTo>
                  <a:lnTo>
                    <a:pt x="17" y="107"/>
                  </a:lnTo>
                  <a:lnTo>
                    <a:pt x="38" y="122"/>
                  </a:lnTo>
                  <a:lnTo>
                    <a:pt x="64" y="128"/>
                  </a:lnTo>
                  <a:lnTo>
                    <a:pt x="64" y="128"/>
                  </a:lnTo>
                  <a:lnTo>
                    <a:pt x="85" y="122"/>
                  </a:lnTo>
                  <a:lnTo>
                    <a:pt x="107" y="107"/>
                  </a:lnTo>
                  <a:lnTo>
                    <a:pt x="123" y="86"/>
                  </a:lnTo>
                  <a:lnTo>
                    <a:pt x="128" y="64"/>
                  </a:lnTo>
                  <a:lnTo>
                    <a:pt x="128" y="64"/>
                  </a:lnTo>
                  <a:lnTo>
                    <a:pt x="123" y="38"/>
                  </a:lnTo>
                  <a:lnTo>
                    <a:pt x="107" y="17"/>
                  </a:lnTo>
                  <a:lnTo>
                    <a:pt x="85" y="6"/>
                  </a:lnTo>
                  <a:lnTo>
                    <a:pt x="64" y="0"/>
                  </a:lnTo>
                  <a:close/>
                </a:path>
              </a:pathLst>
            </a:custGeom>
            <a:solidFill>
              <a:schemeClr val="bg1"/>
            </a:solidFill>
            <a:ln w="9525">
              <a:noFill/>
            </a:ln>
          </p:spPr>
          <p:txBody>
            <a:bodyPr/>
            <a:p>
              <a:endParaRPr lang="zh-CN" altLang="en-US"/>
            </a:p>
          </p:txBody>
        </p:sp>
        <p:sp>
          <p:nvSpPr>
            <p:cNvPr id="11288" name="Freeform 672"/>
            <p:cNvSpPr/>
            <p:nvPr>
              <p:custDataLst>
                <p:tags r:id="rId23"/>
              </p:custDataLst>
            </p:nvPr>
          </p:nvSpPr>
          <p:spPr>
            <a:xfrm>
              <a:off x="7040766" y="4521777"/>
              <a:ext cx="38048" cy="36736"/>
            </a:xfrm>
            <a:custGeom>
              <a:avLst/>
              <a:gdLst/>
              <a:ahLst/>
              <a:cxnLst>
                <a:cxn ang="0">
                  <a:pos x="18726" y="11349"/>
                </a:cxn>
                <a:cxn ang="0">
                  <a:pos x="18726" y="11349"/>
                </a:cxn>
                <a:cxn ang="0">
                  <a:pos x="21996" y="12842"/>
                </a:cxn>
                <a:cxn ang="0">
                  <a:pos x="23482" y="14336"/>
                </a:cxn>
                <a:cxn ang="0">
                  <a:pos x="24969" y="15829"/>
                </a:cxn>
                <a:cxn ang="0">
                  <a:pos x="24969" y="17621"/>
                </a:cxn>
                <a:cxn ang="0">
                  <a:pos x="24969" y="17621"/>
                </a:cxn>
                <a:cxn ang="0">
                  <a:pos x="24969" y="20608"/>
                </a:cxn>
                <a:cxn ang="0">
                  <a:pos x="23482" y="22400"/>
                </a:cxn>
                <a:cxn ang="0">
                  <a:pos x="21996" y="23893"/>
                </a:cxn>
                <a:cxn ang="0">
                  <a:pos x="18726" y="25386"/>
                </a:cxn>
                <a:cxn ang="0">
                  <a:pos x="18726" y="25386"/>
                </a:cxn>
                <a:cxn ang="0">
                  <a:pos x="15754" y="23893"/>
                </a:cxn>
                <a:cxn ang="0">
                  <a:pos x="13970" y="22400"/>
                </a:cxn>
                <a:cxn ang="0">
                  <a:pos x="12484" y="20608"/>
                </a:cxn>
                <a:cxn ang="0">
                  <a:pos x="12484" y="17621"/>
                </a:cxn>
                <a:cxn ang="0">
                  <a:pos x="12484" y="17621"/>
                </a:cxn>
                <a:cxn ang="0">
                  <a:pos x="12484" y="15829"/>
                </a:cxn>
                <a:cxn ang="0">
                  <a:pos x="13970" y="14336"/>
                </a:cxn>
                <a:cxn ang="0">
                  <a:pos x="15754" y="12842"/>
                </a:cxn>
                <a:cxn ang="0">
                  <a:pos x="18726" y="11349"/>
                </a:cxn>
                <a:cxn ang="0">
                  <a:pos x="18726" y="36437"/>
                </a:cxn>
                <a:cxn ang="0">
                  <a:pos x="18726" y="36437"/>
                </a:cxn>
                <a:cxn ang="0">
                  <a:pos x="26455" y="34944"/>
                </a:cxn>
                <a:cxn ang="0">
                  <a:pos x="31211" y="31957"/>
                </a:cxn>
                <a:cxn ang="0">
                  <a:pos x="35967" y="25386"/>
                </a:cxn>
                <a:cxn ang="0">
                  <a:pos x="37750" y="17621"/>
                </a:cxn>
                <a:cxn ang="0">
                  <a:pos x="37750" y="17621"/>
                </a:cxn>
                <a:cxn ang="0">
                  <a:pos x="35967" y="11349"/>
                </a:cxn>
                <a:cxn ang="0">
                  <a:pos x="31211" y="5077"/>
                </a:cxn>
                <a:cxn ang="0">
                  <a:pos x="26455" y="1792"/>
                </a:cxn>
                <a:cxn ang="0">
                  <a:pos x="18726" y="0"/>
                </a:cxn>
                <a:cxn ang="0">
                  <a:pos x="18726" y="0"/>
                </a:cxn>
                <a:cxn ang="0">
                  <a:pos x="10701" y="1792"/>
                </a:cxn>
                <a:cxn ang="0">
                  <a:pos x="6242" y="5077"/>
                </a:cxn>
                <a:cxn ang="0">
                  <a:pos x="1189" y="11349"/>
                </a:cxn>
                <a:cxn ang="0">
                  <a:pos x="0" y="17621"/>
                </a:cxn>
                <a:cxn ang="0">
                  <a:pos x="0" y="17621"/>
                </a:cxn>
                <a:cxn ang="0">
                  <a:pos x="1189" y="25386"/>
                </a:cxn>
                <a:cxn ang="0">
                  <a:pos x="6242" y="31957"/>
                </a:cxn>
                <a:cxn ang="0">
                  <a:pos x="10701" y="34944"/>
                </a:cxn>
                <a:cxn ang="0">
                  <a:pos x="18726" y="36437"/>
                </a:cxn>
              </a:cxnLst>
              <a:pathLst>
                <a:path w="128" h="123">
                  <a:moveTo>
                    <a:pt x="63" y="38"/>
                  </a:moveTo>
                  <a:lnTo>
                    <a:pt x="63" y="38"/>
                  </a:lnTo>
                  <a:lnTo>
                    <a:pt x="74" y="43"/>
                  </a:lnTo>
                  <a:lnTo>
                    <a:pt x="79" y="48"/>
                  </a:lnTo>
                  <a:lnTo>
                    <a:pt x="84" y="53"/>
                  </a:lnTo>
                  <a:lnTo>
                    <a:pt x="84" y="59"/>
                  </a:lnTo>
                  <a:lnTo>
                    <a:pt x="84" y="59"/>
                  </a:lnTo>
                  <a:lnTo>
                    <a:pt x="84" y="69"/>
                  </a:lnTo>
                  <a:lnTo>
                    <a:pt x="79" y="75"/>
                  </a:lnTo>
                  <a:lnTo>
                    <a:pt x="74" y="80"/>
                  </a:lnTo>
                  <a:lnTo>
                    <a:pt x="63" y="85"/>
                  </a:lnTo>
                  <a:lnTo>
                    <a:pt x="63" y="85"/>
                  </a:lnTo>
                  <a:lnTo>
                    <a:pt x="53" y="80"/>
                  </a:lnTo>
                  <a:lnTo>
                    <a:pt x="47" y="75"/>
                  </a:lnTo>
                  <a:lnTo>
                    <a:pt x="42" y="69"/>
                  </a:lnTo>
                  <a:lnTo>
                    <a:pt x="42" y="59"/>
                  </a:lnTo>
                  <a:lnTo>
                    <a:pt x="42" y="59"/>
                  </a:lnTo>
                  <a:lnTo>
                    <a:pt x="42" y="53"/>
                  </a:lnTo>
                  <a:lnTo>
                    <a:pt x="47" y="48"/>
                  </a:lnTo>
                  <a:lnTo>
                    <a:pt x="53" y="43"/>
                  </a:lnTo>
                  <a:lnTo>
                    <a:pt x="63" y="38"/>
                  </a:lnTo>
                  <a:close/>
                  <a:moveTo>
                    <a:pt x="63" y="122"/>
                  </a:moveTo>
                  <a:lnTo>
                    <a:pt x="63" y="122"/>
                  </a:lnTo>
                  <a:lnTo>
                    <a:pt x="89" y="117"/>
                  </a:lnTo>
                  <a:lnTo>
                    <a:pt x="105" y="107"/>
                  </a:lnTo>
                  <a:lnTo>
                    <a:pt x="121" y="85"/>
                  </a:lnTo>
                  <a:lnTo>
                    <a:pt x="127" y="59"/>
                  </a:lnTo>
                  <a:lnTo>
                    <a:pt x="127" y="59"/>
                  </a:lnTo>
                  <a:lnTo>
                    <a:pt x="121" y="38"/>
                  </a:lnTo>
                  <a:lnTo>
                    <a:pt x="105" y="17"/>
                  </a:lnTo>
                  <a:lnTo>
                    <a:pt x="89" y="6"/>
                  </a:lnTo>
                  <a:lnTo>
                    <a:pt x="63" y="0"/>
                  </a:lnTo>
                  <a:lnTo>
                    <a:pt x="63" y="0"/>
                  </a:lnTo>
                  <a:lnTo>
                    <a:pt x="36" y="6"/>
                  </a:lnTo>
                  <a:lnTo>
                    <a:pt x="21" y="17"/>
                  </a:lnTo>
                  <a:lnTo>
                    <a:pt x="4" y="38"/>
                  </a:lnTo>
                  <a:lnTo>
                    <a:pt x="0" y="59"/>
                  </a:lnTo>
                  <a:lnTo>
                    <a:pt x="0" y="59"/>
                  </a:lnTo>
                  <a:lnTo>
                    <a:pt x="4" y="85"/>
                  </a:lnTo>
                  <a:lnTo>
                    <a:pt x="21" y="107"/>
                  </a:lnTo>
                  <a:lnTo>
                    <a:pt x="36" y="117"/>
                  </a:lnTo>
                  <a:lnTo>
                    <a:pt x="63" y="122"/>
                  </a:lnTo>
                  <a:close/>
                </a:path>
              </a:pathLst>
            </a:custGeom>
            <a:solidFill>
              <a:schemeClr val="bg1"/>
            </a:solidFill>
            <a:ln w="9525">
              <a:noFill/>
            </a:ln>
          </p:spPr>
          <p:txBody>
            <a:bodyPr/>
            <a:p>
              <a:endParaRPr lang="zh-CN" altLang="en-US"/>
            </a:p>
          </p:txBody>
        </p:sp>
        <p:sp>
          <p:nvSpPr>
            <p:cNvPr id="11289" name="Freeform 673"/>
            <p:cNvSpPr/>
            <p:nvPr>
              <p:custDataLst>
                <p:tags r:id="rId24"/>
              </p:custDataLst>
            </p:nvPr>
          </p:nvSpPr>
          <p:spPr>
            <a:xfrm>
              <a:off x="6965984" y="4576880"/>
              <a:ext cx="36736" cy="38047"/>
            </a:xfrm>
            <a:custGeom>
              <a:avLst/>
              <a:gdLst/>
              <a:ahLst/>
              <a:cxnLst>
                <a:cxn ang="0">
                  <a:pos x="17322" y="25069"/>
                </a:cxn>
                <a:cxn ang="0">
                  <a:pos x="17322" y="25069"/>
                </a:cxn>
                <a:cxn ang="0">
                  <a:pos x="15829" y="25069"/>
                </a:cxn>
                <a:cxn ang="0">
                  <a:pos x="12842" y="23595"/>
                </a:cxn>
                <a:cxn ang="0">
                  <a:pos x="12842" y="21825"/>
                </a:cxn>
                <a:cxn ang="0">
                  <a:pos x="11050" y="18876"/>
                </a:cxn>
                <a:cxn ang="0">
                  <a:pos x="11050" y="18876"/>
                </a:cxn>
                <a:cxn ang="0">
                  <a:pos x="12842" y="17401"/>
                </a:cxn>
                <a:cxn ang="0">
                  <a:pos x="12842" y="14157"/>
                </a:cxn>
                <a:cxn ang="0">
                  <a:pos x="15829" y="12387"/>
                </a:cxn>
                <a:cxn ang="0">
                  <a:pos x="17322" y="12387"/>
                </a:cxn>
                <a:cxn ang="0">
                  <a:pos x="17322" y="12387"/>
                </a:cxn>
                <a:cxn ang="0">
                  <a:pos x="20608" y="12387"/>
                </a:cxn>
                <a:cxn ang="0">
                  <a:pos x="22101" y="14157"/>
                </a:cxn>
                <a:cxn ang="0">
                  <a:pos x="23594" y="17401"/>
                </a:cxn>
                <a:cxn ang="0">
                  <a:pos x="23594" y="18876"/>
                </a:cxn>
                <a:cxn ang="0">
                  <a:pos x="23594" y="18876"/>
                </a:cxn>
                <a:cxn ang="0">
                  <a:pos x="23594" y="21825"/>
                </a:cxn>
                <a:cxn ang="0">
                  <a:pos x="22101" y="23595"/>
                </a:cxn>
                <a:cxn ang="0">
                  <a:pos x="20608" y="25069"/>
                </a:cxn>
                <a:cxn ang="0">
                  <a:pos x="17322" y="25069"/>
                </a:cxn>
                <a:cxn ang="0">
                  <a:pos x="17322" y="0"/>
                </a:cxn>
                <a:cxn ang="0">
                  <a:pos x="17322" y="0"/>
                </a:cxn>
                <a:cxn ang="0">
                  <a:pos x="11050" y="1769"/>
                </a:cxn>
                <a:cxn ang="0">
                  <a:pos x="4480" y="6193"/>
                </a:cxn>
                <a:cxn ang="0">
                  <a:pos x="0" y="12387"/>
                </a:cxn>
                <a:cxn ang="0">
                  <a:pos x="0" y="18876"/>
                </a:cxn>
                <a:cxn ang="0">
                  <a:pos x="0" y="18876"/>
                </a:cxn>
                <a:cxn ang="0">
                  <a:pos x="0" y="26544"/>
                </a:cxn>
                <a:cxn ang="0">
                  <a:pos x="4480" y="33033"/>
                </a:cxn>
                <a:cxn ang="0">
                  <a:pos x="11050" y="35982"/>
                </a:cxn>
                <a:cxn ang="0">
                  <a:pos x="17322" y="37752"/>
                </a:cxn>
                <a:cxn ang="0">
                  <a:pos x="17322" y="37752"/>
                </a:cxn>
                <a:cxn ang="0">
                  <a:pos x="25386" y="35982"/>
                </a:cxn>
                <a:cxn ang="0">
                  <a:pos x="31658" y="33033"/>
                </a:cxn>
                <a:cxn ang="0">
                  <a:pos x="34944" y="26544"/>
                </a:cxn>
                <a:cxn ang="0">
                  <a:pos x="36437" y="18876"/>
                </a:cxn>
                <a:cxn ang="0">
                  <a:pos x="36437" y="18876"/>
                </a:cxn>
                <a:cxn ang="0">
                  <a:pos x="34944" y="12387"/>
                </a:cxn>
                <a:cxn ang="0">
                  <a:pos x="31658" y="6193"/>
                </a:cxn>
                <a:cxn ang="0">
                  <a:pos x="25386" y="1769"/>
                </a:cxn>
                <a:cxn ang="0">
                  <a:pos x="17322" y="0"/>
                </a:cxn>
              </a:cxnLst>
              <a:pathLst>
                <a:path w="123" h="129">
                  <a:moveTo>
                    <a:pt x="58" y="85"/>
                  </a:moveTo>
                  <a:lnTo>
                    <a:pt x="58" y="85"/>
                  </a:lnTo>
                  <a:lnTo>
                    <a:pt x="53" y="85"/>
                  </a:lnTo>
                  <a:lnTo>
                    <a:pt x="43" y="80"/>
                  </a:lnTo>
                  <a:lnTo>
                    <a:pt x="43" y="74"/>
                  </a:lnTo>
                  <a:lnTo>
                    <a:pt x="37" y="64"/>
                  </a:lnTo>
                  <a:lnTo>
                    <a:pt x="37" y="64"/>
                  </a:lnTo>
                  <a:lnTo>
                    <a:pt x="43" y="59"/>
                  </a:lnTo>
                  <a:lnTo>
                    <a:pt x="43" y="48"/>
                  </a:lnTo>
                  <a:lnTo>
                    <a:pt x="53" y="42"/>
                  </a:lnTo>
                  <a:lnTo>
                    <a:pt x="58" y="42"/>
                  </a:lnTo>
                  <a:lnTo>
                    <a:pt x="58" y="42"/>
                  </a:lnTo>
                  <a:lnTo>
                    <a:pt x="69" y="42"/>
                  </a:lnTo>
                  <a:lnTo>
                    <a:pt x="74" y="48"/>
                  </a:lnTo>
                  <a:lnTo>
                    <a:pt x="79" y="59"/>
                  </a:lnTo>
                  <a:lnTo>
                    <a:pt x="79" y="64"/>
                  </a:lnTo>
                  <a:lnTo>
                    <a:pt x="79" y="64"/>
                  </a:lnTo>
                  <a:lnTo>
                    <a:pt x="79" y="74"/>
                  </a:lnTo>
                  <a:lnTo>
                    <a:pt x="74" y="80"/>
                  </a:lnTo>
                  <a:lnTo>
                    <a:pt x="69" y="85"/>
                  </a:lnTo>
                  <a:lnTo>
                    <a:pt x="58" y="85"/>
                  </a:lnTo>
                  <a:close/>
                  <a:moveTo>
                    <a:pt x="58" y="0"/>
                  </a:moveTo>
                  <a:lnTo>
                    <a:pt x="58" y="0"/>
                  </a:lnTo>
                  <a:lnTo>
                    <a:pt x="37" y="6"/>
                  </a:lnTo>
                  <a:lnTo>
                    <a:pt x="15" y="21"/>
                  </a:lnTo>
                  <a:lnTo>
                    <a:pt x="0" y="42"/>
                  </a:lnTo>
                  <a:lnTo>
                    <a:pt x="0" y="64"/>
                  </a:lnTo>
                  <a:lnTo>
                    <a:pt x="0" y="64"/>
                  </a:lnTo>
                  <a:lnTo>
                    <a:pt x="0" y="90"/>
                  </a:lnTo>
                  <a:lnTo>
                    <a:pt x="15" y="112"/>
                  </a:lnTo>
                  <a:lnTo>
                    <a:pt x="37" y="122"/>
                  </a:lnTo>
                  <a:lnTo>
                    <a:pt x="58" y="128"/>
                  </a:lnTo>
                  <a:lnTo>
                    <a:pt x="58" y="128"/>
                  </a:lnTo>
                  <a:lnTo>
                    <a:pt x="85" y="122"/>
                  </a:lnTo>
                  <a:lnTo>
                    <a:pt x="106" y="112"/>
                  </a:lnTo>
                  <a:lnTo>
                    <a:pt x="117" y="90"/>
                  </a:lnTo>
                  <a:lnTo>
                    <a:pt x="122" y="64"/>
                  </a:lnTo>
                  <a:lnTo>
                    <a:pt x="122" y="64"/>
                  </a:lnTo>
                  <a:lnTo>
                    <a:pt x="117" y="42"/>
                  </a:lnTo>
                  <a:lnTo>
                    <a:pt x="106" y="21"/>
                  </a:lnTo>
                  <a:lnTo>
                    <a:pt x="85" y="6"/>
                  </a:lnTo>
                  <a:lnTo>
                    <a:pt x="58" y="0"/>
                  </a:lnTo>
                  <a:close/>
                </a:path>
              </a:pathLst>
            </a:custGeom>
            <a:solidFill>
              <a:schemeClr val="bg1"/>
            </a:solidFill>
            <a:ln w="9525">
              <a:noFill/>
            </a:ln>
          </p:spPr>
          <p:txBody>
            <a:bodyPr/>
            <a:p>
              <a:endParaRPr lang="zh-CN" altLang="en-US"/>
            </a:p>
          </p:txBody>
        </p:sp>
        <p:sp>
          <p:nvSpPr>
            <p:cNvPr id="11290" name="Freeform 674"/>
            <p:cNvSpPr/>
            <p:nvPr>
              <p:custDataLst>
                <p:tags r:id="rId25"/>
              </p:custDataLst>
            </p:nvPr>
          </p:nvSpPr>
          <p:spPr>
            <a:xfrm>
              <a:off x="6921376" y="4509969"/>
              <a:ext cx="36736" cy="36736"/>
            </a:xfrm>
            <a:custGeom>
              <a:avLst/>
              <a:gdLst/>
              <a:ahLst/>
              <a:cxnLst>
                <a:cxn ang="0">
                  <a:pos x="19114" y="11050"/>
                </a:cxn>
                <a:cxn ang="0">
                  <a:pos x="19114" y="11050"/>
                </a:cxn>
                <a:cxn ang="0">
                  <a:pos x="20608" y="12544"/>
                </a:cxn>
                <a:cxn ang="0">
                  <a:pos x="22101" y="14336"/>
                </a:cxn>
                <a:cxn ang="0">
                  <a:pos x="23893" y="15829"/>
                </a:cxn>
                <a:cxn ang="0">
                  <a:pos x="25386" y="17621"/>
                </a:cxn>
                <a:cxn ang="0">
                  <a:pos x="25386" y="17621"/>
                </a:cxn>
                <a:cxn ang="0">
                  <a:pos x="23893" y="20608"/>
                </a:cxn>
                <a:cxn ang="0">
                  <a:pos x="22101" y="22101"/>
                </a:cxn>
                <a:cxn ang="0">
                  <a:pos x="20608" y="23893"/>
                </a:cxn>
                <a:cxn ang="0">
                  <a:pos x="19114" y="25386"/>
                </a:cxn>
                <a:cxn ang="0">
                  <a:pos x="19114" y="25386"/>
                </a:cxn>
                <a:cxn ang="0">
                  <a:pos x="15829" y="23893"/>
                </a:cxn>
                <a:cxn ang="0">
                  <a:pos x="14336" y="22101"/>
                </a:cxn>
                <a:cxn ang="0">
                  <a:pos x="12842" y="20608"/>
                </a:cxn>
                <a:cxn ang="0">
                  <a:pos x="11050" y="17621"/>
                </a:cxn>
                <a:cxn ang="0">
                  <a:pos x="11050" y="17621"/>
                </a:cxn>
                <a:cxn ang="0">
                  <a:pos x="12842" y="15829"/>
                </a:cxn>
                <a:cxn ang="0">
                  <a:pos x="14336" y="14336"/>
                </a:cxn>
                <a:cxn ang="0">
                  <a:pos x="15829" y="12544"/>
                </a:cxn>
                <a:cxn ang="0">
                  <a:pos x="19114" y="11050"/>
                </a:cxn>
                <a:cxn ang="0">
                  <a:pos x="19114" y="36437"/>
                </a:cxn>
                <a:cxn ang="0">
                  <a:pos x="19114" y="36437"/>
                </a:cxn>
                <a:cxn ang="0">
                  <a:pos x="25386" y="34944"/>
                </a:cxn>
                <a:cxn ang="0">
                  <a:pos x="31658" y="31658"/>
                </a:cxn>
                <a:cxn ang="0">
                  <a:pos x="34944" y="25386"/>
                </a:cxn>
                <a:cxn ang="0">
                  <a:pos x="36437" y="17621"/>
                </a:cxn>
                <a:cxn ang="0">
                  <a:pos x="36437" y="17621"/>
                </a:cxn>
                <a:cxn ang="0">
                  <a:pos x="34944" y="11050"/>
                </a:cxn>
                <a:cxn ang="0">
                  <a:pos x="31658" y="4778"/>
                </a:cxn>
                <a:cxn ang="0">
                  <a:pos x="25386" y="1493"/>
                </a:cxn>
                <a:cxn ang="0">
                  <a:pos x="19114" y="0"/>
                </a:cxn>
                <a:cxn ang="0">
                  <a:pos x="19114" y="0"/>
                </a:cxn>
                <a:cxn ang="0">
                  <a:pos x="11050" y="1493"/>
                </a:cxn>
                <a:cxn ang="0">
                  <a:pos x="4778" y="4778"/>
                </a:cxn>
                <a:cxn ang="0">
                  <a:pos x="1792" y="11050"/>
                </a:cxn>
                <a:cxn ang="0">
                  <a:pos x="0" y="17621"/>
                </a:cxn>
                <a:cxn ang="0">
                  <a:pos x="0" y="17621"/>
                </a:cxn>
                <a:cxn ang="0">
                  <a:pos x="1792" y="25386"/>
                </a:cxn>
                <a:cxn ang="0">
                  <a:pos x="4778" y="31658"/>
                </a:cxn>
                <a:cxn ang="0">
                  <a:pos x="11050" y="34944"/>
                </a:cxn>
                <a:cxn ang="0">
                  <a:pos x="19114" y="36437"/>
                </a:cxn>
              </a:cxnLst>
              <a:pathLst>
                <a:path w="123" h="123">
                  <a:moveTo>
                    <a:pt x="64" y="37"/>
                  </a:moveTo>
                  <a:lnTo>
                    <a:pt x="64" y="37"/>
                  </a:lnTo>
                  <a:lnTo>
                    <a:pt x="69" y="42"/>
                  </a:lnTo>
                  <a:lnTo>
                    <a:pt x="74" y="48"/>
                  </a:lnTo>
                  <a:lnTo>
                    <a:pt x="80" y="53"/>
                  </a:lnTo>
                  <a:lnTo>
                    <a:pt x="85" y="59"/>
                  </a:lnTo>
                  <a:lnTo>
                    <a:pt x="85" y="59"/>
                  </a:lnTo>
                  <a:lnTo>
                    <a:pt x="80" y="69"/>
                  </a:lnTo>
                  <a:lnTo>
                    <a:pt x="74" y="74"/>
                  </a:lnTo>
                  <a:lnTo>
                    <a:pt x="69" y="80"/>
                  </a:lnTo>
                  <a:lnTo>
                    <a:pt x="64" y="85"/>
                  </a:lnTo>
                  <a:lnTo>
                    <a:pt x="64" y="85"/>
                  </a:lnTo>
                  <a:lnTo>
                    <a:pt x="53" y="80"/>
                  </a:lnTo>
                  <a:lnTo>
                    <a:pt x="48" y="74"/>
                  </a:lnTo>
                  <a:lnTo>
                    <a:pt x="43" y="69"/>
                  </a:lnTo>
                  <a:lnTo>
                    <a:pt x="37" y="59"/>
                  </a:lnTo>
                  <a:lnTo>
                    <a:pt x="37" y="59"/>
                  </a:lnTo>
                  <a:lnTo>
                    <a:pt x="43" y="53"/>
                  </a:lnTo>
                  <a:lnTo>
                    <a:pt x="48" y="48"/>
                  </a:lnTo>
                  <a:lnTo>
                    <a:pt x="53" y="42"/>
                  </a:lnTo>
                  <a:lnTo>
                    <a:pt x="64" y="37"/>
                  </a:lnTo>
                  <a:close/>
                  <a:moveTo>
                    <a:pt x="64" y="122"/>
                  </a:moveTo>
                  <a:lnTo>
                    <a:pt x="64" y="122"/>
                  </a:lnTo>
                  <a:lnTo>
                    <a:pt x="85" y="117"/>
                  </a:lnTo>
                  <a:lnTo>
                    <a:pt x="106" y="106"/>
                  </a:lnTo>
                  <a:lnTo>
                    <a:pt x="117" y="85"/>
                  </a:lnTo>
                  <a:lnTo>
                    <a:pt x="122" y="59"/>
                  </a:lnTo>
                  <a:lnTo>
                    <a:pt x="122" y="59"/>
                  </a:lnTo>
                  <a:lnTo>
                    <a:pt x="117" y="37"/>
                  </a:lnTo>
                  <a:lnTo>
                    <a:pt x="106" y="16"/>
                  </a:lnTo>
                  <a:lnTo>
                    <a:pt x="85" y="5"/>
                  </a:lnTo>
                  <a:lnTo>
                    <a:pt x="64" y="0"/>
                  </a:lnTo>
                  <a:lnTo>
                    <a:pt x="64" y="0"/>
                  </a:lnTo>
                  <a:lnTo>
                    <a:pt x="37" y="5"/>
                  </a:lnTo>
                  <a:lnTo>
                    <a:pt x="16" y="16"/>
                  </a:lnTo>
                  <a:lnTo>
                    <a:pt x="6" y="37"/>
                  </a:lnTo>
                  <a:lnTo>
                    <a:pt x="0" y="59"/>
                  </a:lnTo>
                  <a:lnTo>
                    <a:pt x="0" y="59"/>
                  </a:lnTo>
                  <a:lnTo>
                    <a:pt x="6" y="85"/>
                  </a:lnTo>
                  <a:lnTo>
                    <a:pt x="16" y="106"/>
                  </a:lnTo>
                  <a:lnTo>
                    <a:pt x="37" y="117"/>
                  </a:lnTo>
                  <a:lnTo>
                    <a:pt x="64" y="122"/>
                  </a:lnTo>
                  <a:close/>
                </a:path>
              </a:pathLst>
            </a:custGeom>
            <a:solidFill>
              <a:schemeClr val="bg1"/>
            </a:solidFill>
            <a:ln w="9525">
              <a:noFill/>
            </a:ln>
          </p:spPr>
          <p:txBody>
            <a:bodyPr/>
            <a:p>
              <a:endParaRPr lang="zh-CN" altLang="en-US"/>
            </a:p>
          </p:txBody>
        </p:sp>
        <p:sp>
          <p:nvSpPr>
            <p:cNvPr id="11291" name="Freeform 675"/>
            <p:cNvSpPr/>
            <p:nvPr>
              <p:custDataLst>
                <p:tags r:id="rId26"/>
              </p:custDataLst>
            </p:nvPr>
          </p:nvSpPr>
          <p:spPr>
            <a:xfrm>
              <a:off x="6925312" y="4414194"/>
              <a:ext cx="48544" cy="19679"/>
            </a:xfrm>
            <a:custGeom>
              <a:avLst/>
              <a:gdLst/>
              <a:ahLst/>
              <a:cxnLst>
                <a:cxn ang="0">
                  <a:pos x="32656" y="6357"/>
                </a:cxn>
                <a:cxn ang="0">
                  <a:pos x="21771" y="0"/>
                </a:cxn>
                <a:cxn ang="0">
                  <a:pos x="0" y="6357"/>
                </a:cxn>
                <a:cxn ang="0">
                  <a:pos x="4707" y="19376"/>
                </a:cxn>
                <a:cxn ang="0">
                  <a:pos x="20300" y="13018"/>
                </a:cxn>
                <a:cxn ang="0">
                  <a:pos x="32656" y="19376"/>
                </a:cxn>
                <a:cxn ang="0">
                  <a:pos x="48249" y="11504"/>
                </a:cxn>
                <a:cxn ang="0">
                  <a:pos x="43836" y="0"/>
                </a:cxn>
                <a:cxn ang="0">
                  <a:pos x="32656" y="6357"/>
                </a:cxn>
              </a:cxnLst>
              <a:pathLst>
                <a:path w="165" h="65">
                  <a:moveTo>
                    <a:pt x="111" y="21"/>
                  </a:moveTo>
                  <a:lnTo>
                    <a:pt x="74" y="0"/>
                  </a:lnTo>
                  <a:lnTo>
                    <a:pt x="0" y="21"/>
                  </a:lnTo>
                  <a:lnTo>
                    <a:pt x="16" y="64"/>
                  </a:lnTo>
                  <a:lnTo>
                    <a:pt x="69" y="43"/>
                  </a:lnTo>
                  <a:lnTo>
                    <a:pt x="111" y="64"/>
                  </a:lnTo>
                  <a:lnTo>
                    <a:pt x="164" y="38"/>
                  </a:lnTo>
                  <a:lnTo>
                    <a:pt x="149" y="0"/>
                  </a:lnTo>
                  <a:lnTo>
                    <a:pt x="111" y="21"/>
                  </a:lnTo>
                </a:path>
              </a:pathLst>
            </a:custGeom>
            <a:solidFill>
              <a:schemeClr val="bg1"/>
            </a:solidFill>
            <a:ln w="9525">
              <a:noFill/>
            </a:ln>
          </p:spPr>
          <p:txBody>
            <a:bodyPr/>
            <a:p>
              <a:endParaRPr lang="zh-CN" altLang="en-US"/>
            </a:p>
          </p:txBody>
        </p:sp>
        <p:sp>
          <p:nvSpPr>
            <p:cNvPr id="11292" name="Freeform 676"/>
            <p:cNvSpPr/>
            <p:nvPr>
              <p:custDataLst>
                <p:tags r:id="rId27"/>
              </p:custDataLst>
            </p:nvPr>
          </p:nvSpPr>
          <p:spPr>
            <a:xfrm>
              <a:off x="6963360" y="4545393"/>
              <a:ext cx="49855" cy="20992"/>
            </a:xfrm>
            <a:custGeom>
              <a:avLst/>
              <a:gdLst/>
              <a:ahLst/>
              <a:cxnLst>
                <a:cxn ang="0">
                  <a:pos x="20722" y="14394"/>
                </a:cxn>
                <a:cxn ang="0">
                  <a:pos x="33637" y="20692"/>
                </a:cxn>
                <a:cxn ang="0">
                  <a:pos x="49554" y="12595"/>
                </a:cxn>
                <a:cxn ang="0">
                  <a:pos x="44749" y="1499"/>
                </a:cxn>
                <a:cxn ang="0">
                  <a:pos x="33637" y="6297"/>
                </a:cxn>
                <a:cxn ang="0">
                  <a:pos x="22524" y="0"/>
                </a:cxn>
                <a:cxn ang="0">
                  <a:pos x="0" y="8096"/>
                </a:cxn>
                <a:cxn ang="0">
                  <a:pos x="4805" y="18892"/>
                </a:cxn>
                <a:cxn ang="0">
                  <a:pos x="20722" y="14394"/>
                </a:cxn>
              </a:cxnLst>
              <a:pathLst>
                <a:path w="166" h="70">
                  <a:moveTo>
                    <a:pt x="69" y="48"/>
                  </a:moveTo>
                  <a:lnTo>
                    <a:pt x="112" y="69"/>
                  </a:lnTo>
                  <a:lnTo>
                    <a:pt x="165" y="42"/>
                  </a:lnTo>
                  <a:lnTo>
                    <a:pt x="149" y="5"/>
                  </a:lnTo>
                  <a:lnTo>
                    <a:pt x="112" y="21"/>
                  </a:lnTo>
                  <a:lnTo>
                    <a:pt x="75" y="0"/>
                  </a:lnTo>
                  <a:lnTo>
                    <a:pt x="0" y="27"/>
                  </a:lnTo>
                  <a:lnTo>
                    <a:pt x="16" y="63"/>
                  </a:lnTo>
                  <a:lnTo>
                    <a:pt x="69" y="48"/>
                  </a:lnTo>
                </a:path>
              </a:pathLst>
            </a:custGeom>
            <a:solidFill>
              <a:schemeClr val="bg1"/>
            </a:solidFill>
            <a:ln w="9525">
              <a:noFill/>
            </a:ln>
          </p:spPr>
          <p:txBody>
            <a:bodyPr/>
            <a:p>
              <a:endParaRPr lang="zh-CN" altLang="en-US"/>
            </a:p>
          </p:txBody>
        </p:sp>
        <p:sp>
          <p:nvSpPr>
            <p:cNvPr id="11293" name="Freeform 677"/>
            <p:cNvSpPr/>
            <p:nvPr>
              <p:custDataLst>
                <p:tags r:id="rId28"/>
              </p:custDataLst>
            </p:nvPr>
          </p:nvSpPr>
          <p:spPr>
            <a:xfrm>
              <a:off x="7076190" y="4502097"/>
              <a:ext cx="49855" cy="20992"/>
            </a:xfrm>
            <a:custGeom>
              <a:avLst/>
              <a:gdLst/>
              <a:ahLst/>
              <a:cxnLst>
                <a:cxn ang="0">
                  <a:pos x="20722" y="14394"/>
                </a:cxn>
                <a:cxn ang="0">
                  <a:pos x="33637" y="20692"/>
                </a:cxn>
                <a:cxn ang="0">
                  <a:pos x="49554" y="12895"/>
                </a:cxn>
                <a:cxn ang="0">
                  <a:pos x="43247" y="1499"/>
                </a:cxn>
                <a:cxn ang="0">
                  <a:pos x="33637" y="6597"/>
                </a:cxn>
                <a:cxn ang="0">
                  <a:pos x="20722" y="0"/>
                </a:cxn>
                <a:cxn ang="0">
                  <a:pos x="0" y="8096"/>
                </a:cxn>
                <a:cxn ang="0">
                  <a:pos x="3303" y="19192"/>
                </a:cxn>
                <a:cxn ang="0">
                  <a:pos x="20722" y="14394"/>
                </a:cxn>
              </a:cxnLst>
              <a:pathLst>
                <a:path w="166" h="70">
                  <a:moveTo>
                    <a:pt x="69" y="48"/>
                  </a:moveTo>
                  <a:lnTo>
                    <a:pt x="112" y="69"/>
                  </a:lnTo>
                  <a:lnTo>
                    <a:pt x="165" y="43"/>
                  </a:lnTo>
                  <a:lnTo>
                    <a:pt x="144" y="5"/>
                  </a:lnTo>
                  <a:lnTo>
                    <a:pt x="112" y="22"/>
                  </a:lnTo>
                  <a:lnTo>
                    <a:pt x="69" y="0"/>
                  </a:lnTo>
                  <a:lnTo>
                    <a:pt x="0" y="27"/>
                  </a:lnTo>
                  <a:lnTo>
                    <a:pt x="11" y="64"/>
                  </a:lnTo>
                  <a:lnTo>
                    <a:pt x="69" y="48"/>
                  </a:lnTo>
                </a:path>
              </a:pathLst>
            </a:custGeom>
            <a:solidFill>
              <a:schemeClr val="bg1"/>
            </a:solidFill>
            <a:ln w="9525">
              <a:noFill/>
            </a:ln>
          </p:spPr>
          <p:txBody>
            <a:bodyPr/>
            <a:p>
              <a:endParaRPr lang="zh-CN" altLang="en-US"/>
            </a:p>
          </p:txBody>
        </p:sp>
        <p:sp>
          <p:nvSpPr>
            <p:cNvPr id="11294" name="Freeform 678"/>
            <p:cNvSpPr/>
            <p:nvPr>
              <p:custDataLst>
                <p:tags r:id="rId29"/>
              </p:custDataLst>
            </p:nvPr>
          </p:nvSpPr>
          <p:spPr>
            <a:xfrm>
              <a:off x="6912192" y="4357778"/>
              <a:ext cx="53792" cy="52479"/>
            </a:xfrm>
            <a:custGeom>
              <a:avLst/>
              <a:gdLst/>
              <a:ahLst/>
              <a:cxnLst>
                <a:cxn ang="0">
                  <a:pos x="26896" y="17493"/>
                </a:cxn>
                <a:cxn ang="0">
                  <a:pos x="36058" y="26980"/>
                </a:cxn>
                <a:cxn ang="0">
                  <a:pos x="26896" y="34689"/>
                </a:cxn>
                <a:cxn ang="0">
                  <a:pos x="17438" y="26980"/>
                </a:cxn>
                <a:cxn ang="0">
                  <a:pos x="26896" y="17493"/>
                </a:cxn>
                <a:cxn ang="0">
                  <a:pos x="53496" y="26980"/>
                </a:cxn>
                <a:cxn ang="0">
                  <a:pos x="26896" y="0"/>
                </a:cxn>
                <a:cxn ang="0">
                  <a:pos x="0" y="26980"/>
                </a:cxn>
                <a:cxn ang="0">
                  <a:pos x="26896" y="52182"/>
                </a:cxn>
                <a:cxn ang="0">
                  <a:pos x="53496" y="26980"/>
                </a:cxn>
              </a:cxnLst>
              <a:pathLst>
                <a:path w="182" h="177">
                  <a:moveTo>
                    <a:pt x="91" y="59"/>
                  </a:moveTo>
                  <a:lnTo>
                    <a:pt x="122" y="91"/>
                  </a:lnTo>
                  <a:lnTo>
                    <a:pt x="91" y="117"/>
                  </a:lnTo>
                  <a:lnTo>
                    <a:pt x="59" y="91"/>
                  </a:lnTo>
                  <a:lnTo>
                    <a:pt x="91" y="59"/>
                  </a:lnTo>
                  <a:close/>
                  <a:moveTo>
                    <a:pt x="181" y="91"/>
                  </a:moveTo>
                  <a:lnTo>
                    <a:pt x="91" y="0"/>
                  </a:lnTo>
                  <a:lnTo>
                    <a:pt x="0" y="91"/>
                  </a:lnTo>
                  <a:lnTo>
                    <a:pt x="91" y="176"/>
                  </a:lnTo>
                  <a:lnTo>
                    <a:pt x="181" y="91"/>
                  </a:lnTo>
                  <a:close/>
                </a:path>
              </a:pathLst>
            </a:custGeom>
            <a:solidFill>
              <a:schemeClr val="bg1"/>
            </a:solidFill>
            <a:ln w="9525">
              <a:noFill/>
            </a:ln>
          </p:spPr>
          <p:txBody>
            <a:bodyPr/>
            <a:p>
              <a:endParaRPr lang="zh-CN" altLang="en-US"/>
            </a:p>
          </p:txBody>
        </p:sp>
        <p:sp>
          <p:nvSpPr>
            <p:cNvPr id="11295" name="Freeform 679"/>
            <p:cNvSpPr/>
            <p:nvPr>
              <p:custDataLst>
                <p:tags r:id="rId30"/>
              </p:custDataLst>
            </p:nvPr>
          </p:nvSpPr>
          <p:spPr>
            <a:xfrm>
              <a:off x="7044703" y="4374835"/>
              <a:ext cx="52479" cy="52479"/>
            </a:xfrm>
            <a:custGeom>
              <a:avLst/>
              <a:gdLst/>
              <a:ahLst/>
              <a:cxnLst>
                <a:cxn ang="0">
                  <a:pos x="17592" y="25344"/>
                </a:cxn>
                <a:cxn ang="0">
                  <a:pos x="25344" y="17294"/>
                </a:cxn>
                <a:cxn ang="0">
                  <a:pos x="34886" y="25344"/>
                </a:cxn>
                <a:cxn ang="0">
                  <a:pos x="25344" y="34886"/>
                </a:cxn>
                <a:cxn ang="0">
                  <a:pos x="17592" y="25344"/>
                </a:cxn>
                <a:cxn ang="0">
                  <a:pos x="25344" y="0"/>
                </a:cxn>
                <a:cxn ang="0">
                  <a:pos x="0" y="25344"/>
                </a:cxn>
                <a:cxn ang="0">
                  <a:pos x="25344" y="52180"/>
                </a:cxn>
                <a:cxn ang="0">
                  <a:pos x="52180" y="25344"/>
                </a:cxn>
                <a:cxn ang="0">
                  <a:pos x="25344" y="0"/>
                </a:cxn>
              </a:cxnLst>
              <a:pathLst>
                <a:path w="176" h="176">
                  <a:moveTo>
                    <a:pt x="59" y="85"/>
                  </a:moveTo>
                  <a:lnTo>
                    <a:pt x="85" y="58"/>
                  </a:lnTo>
                  <a:lnTo>
                    <a:pt x="117" y="85"/>
                  </a:lnTo>
                  <a:lnTo>
                    <a:pt x="85" y="117"/>
                  </a:lnTo>
                  <a:lnTo>
                    <a:pt x="59" y="85"/>
                  </a:lnTo>
                  <a:close/>
                  <a:moveTo>
                    <a:pt x="85" y="0"/>
                  </a:moveTo>
                  <a:lnTo>
                    <a:pt x="0" y="85"/>
                  </a:lnTo>
                  <a:lnTo>
                    <a:pt x="85" y="175"/>
                  </a:lnTo>
                  <a:lnTo>
                    <a:pt x="175" y="85"/>
                  </a:lnTo>
                  <a:lnTo>
                    <a:pt x="85" y="0"/>
                  </a:lnTo>
                  <a:close/>
                </a:path>
              </a:pathLst>
            </a:custGeom>
            <a:solidFill>
              <a:schemeClr val="bg1"/>
            </a:solidFill>
            <a:ln w="9525">
              <a:noFill/>
            </a:ln>
          </p:spPr>
          <p:txBody>
            <a:bodyPr/>
            <a:p>
              <a:endParaRPr lang="zh-CN" altLang="en-US"/>
            </a:p>
          </p:txBody>
        </p:sp>
        <p:sp>
          <p:nvSpPr>
            <p:cNvPr id="11296" name="Freeform 680"/>
            <p:cNvSpPr/>
            <p:nvPr>
              <p:custDataLst>
                <p:tags r:id="rId31"/>
              </p:custDataLst>
            </p:nvPr>
          </p:nvSpPr>
          <p:spPr>
            <a:xfrm>
              <a:off x="7047327" y="4565072"/>
              <a:ext cx="52479" cy="53792"/>
            </a:xfrm>
            <a:custGeom>
              <a:avLst/>
              <a:gdLst/>
              <a:ahLst/>
              <a:cxnLst>
                <a:cxn ang="0">
                  <a:pos x="26835" y="36353"/>
                </a:cxn>
                <a:cxn ang="0">
                  <a:pos x="17294" y="26896"/>
                </a:cxn>
                <a:cxn ang="0">
                  <a:pos x="26835" y="17438"/>
                </a:cxn>
                <a:cxn ang="0">
                  <a:pos x="34588" y="26896"/>
                </a:cxn>
                <a:cxn ang="0">
                  <a:pos x="26835" y="36353"/>
                </a:cxn>
                <a:cxn ang="0">
                  <a:pos x="0" y="26896"/>
                </a:cxn>
                <a:cxn ang="0">
                  <a:pos x="26835" y="53496"/>
                </a:cxn>
                <a:cxn ang="0">
                  <a:pos x="52180" y="26896"/>
                </a:cxn>
                <a:cxn ang="0">
                  <a:pos x="26835" y="0"/>
                </a:cxn>
                <a:cxn ang="0">
                  <a:pos x="0" y="26896"/>
                </a:cxn>
              </a:cxnLst>
              <a:pathLst>
                <a:path w="176" h="182">
                  <a:moveTo>
                    <a:pt x="90" y="123"/>
                  </a:moveTo>
                  <a:lnTo>
                    <a:pt x="58" y="91"/>
                  </a:lnTo>
                  <a:lnTo>
                    <a:pt x="90" y="59"/>
                  </a:lnTo>
                  <a:lnTo>
                    <a:pt x="116" y="91"/>
                  </a:lnTo>
                  <a:lnTo>
                    <a:pt x="90" y="123"/>
                  </a:lnTo>
                  <a:close/>
                  <a:moveTo>
                    <a:pt x="0" y="91"/>
                  </a:moveTo>
                  <a:lnTo>
                    <a:pt x="90" y="181"/>
                  </a:lnTo>
                  <a:lnTo>
                    <a:pt x="175" y="91"/>
                  </a:lnTo>
                  <a:lnTo>
                    <a:pt x="90" y="0"/>
                  </a:lnTo>
                  <a:lnTo>
                    <a:pt x="0" y="91"/>
                  </a:lnTo>
                  <a:close/>
                </a:path>
              </a:pathLst>
            </a:custGeom>
            <a:solidFill>
              <a:schemeClr val="bg1"/>
            </a:solidFill>
            <a:ln w="9525">
              <a:noFill/>
            </a:ln>
          </p:spPr>
          <p:txBody>
            <a:bodyPr/>
            <a:p>
              <a:endParaRPr lang="zh-CN" altLang="en-US"/>
            </a:p>
          </p:txBody>
        </p:sp>
        <p:sp>
          <p:nvSpPr>
            <p:cNvPr id="11297" name="Freeform 681"/>
            <p:cNvSpPr/>
            <p:nvPr>
              <p:custDataLst>
                <p:tags r:id="rId32"/>
              </p:custDataLst>
            </p:nvPr>
          </p:nvSpPr>
          <p:spPr>
            <a:xfrm>
              <a:off x="6903008" y="4351219"/>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1298" name="Freeform 682"/>
            <p:cNvSpPr/>
            <p:nvPr>
              <p:custDataLst>
                <p:tags r:id="rId33"/>
              </p:custDataLst>
            </p:nvPr>
          </p:nvSpPr>
          <p:spPr>
            <a:xfrm>
              <a:off x="6964671" y="4357778"/>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1299" name="Freeform 683"/>
            <p:cNvSpPr/>
            <p:nvPr>
              <p:custDataLst>
                <p:tags r:id="rId34"/>
              </p:custDataLst>
            </p:nvPr>
          </p:nvSpPr>
          <p:spPr>
            <a:xfrm>
              <a:off x="7116861" y="4395826"/>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1300" name="Freeform 684"/>
            <p:cNvSpPr/>
            <p:nvPr>
              <p:custDataLst>
                <p:tags r:id="rId35"/>
              </p:custDataLst>
            </p:nvPr>
          </p:nvSpPr>
          <p:spPr>
            <a:xfrm>
              <a:off x="7072254" y="4464050"/>
              <a:ext cx="13120" cy="13120"/>
            </a:xfrm>
            <a:custGeom>
              <a:avLst/>
              <a:gdLst/>
              <a:ahLst/>
              <a:cxnLst>
                <a:cxn ang="0">
                  <a:pos x="0" y="0"/>
                </a:cxn>
                <a:cxn ang="0">
                  <a:pos x="12821" y="0"/>
                </a:cxn>
                <a:cxn ang="0">
                  <a:pos x="12821" y="12814"/>
                </a:cxn>
                <a:cxn ang="0">
                  <a:pos x="0" y="12814"/>
                </a:cxn>
                <a:cxn ang="0">
                  <a:pos x="0" y="0"/>
                </a:cxn>
              </a:cxnLst>
              <a:pathLst>
                <a:path w="44" h="43">
                  <a:moveTo>
                    <a:pt x="0" y="0"/>
                  </a:moveTo>
                  <a:lnTo>
                    <a:pt x="43" y="0"/>
                  </a:lnTo>
                  <a:lnTo>
                    <a:pt x="43" y="42"/>
                  </a:lnTo>
                  <a:lnTo>
                    <a:pt x="0" y="42"/>
                  </a:lnTo>
                  <a:lnTo>
                    <a:pt x="0" y="0"/>
                  </a:lnTo>
                </a:path>
              </a:pathLst>
            </a:custGeom>
            <a:solidFill>
              <a:schemeClr val="bg1"/>
            </a:solidFill>
            <a:ln w="9525">
              <a:noFill/>
            </a:ln>
          </p:spPr>
          <p:txBody>
            <a:bodyPr/>
            <a:p>
              <a:endParaRPr lang="zh-CN" altLang="en-US"/>
            </a:p>
          </p:txBody>
        </p:sp>
        <p:sp>
          <p:nvSpPr>
            <p:cNvPr id="11301" name="Freeform 685"/>
            <p:cNvSpPr/>
            <p:nvPr>
              <p:custDataLst>
                <p:tags r:id="rId36"/>
              </p:custDataLst>
            </p:nvPr>
          </p:nvSpPr>
          <p:spPr>
            <a:xfrm>
              <a:off x="7148349" y="4440434"/>
              <a:ext cx="13120" cy="13120"/>
            </a:xfrm>
            <a:custGeom>
              <a:avLst/>
              <a:gdLst/>
              <a:ahLst/>
              <a:cxnLst>
                <a:cxn ang="0">
                  <a:pos x="0" y="0"/>
                </a:cxn>
                <a:cxn ang="0">
                  <a:pos x="12821" y="0"/>
                </a:cxn>
                <a:cxn ang="0">
                  <a:pos x="12821" y="12821"/>
                </a:cxn>
                <a:cxn ang="0">
                  <a:pos x="0" y="12821"/>
                </a:cxn>
                <a:cxn ang="0">
                  <a:pos x="0" y="0"/>
                </a:cxn>
              </a:cxnLst>
              <a:pathLst>
                <a:path w="44" h="44">
                  <a:moveTo>
                    <a:pt x="0" y="0"/>
                  </a:moveTo>
                  <a:lnTo>
                    <a:pt x="43" y="0"/>
                  </a:lnTo>
                  <a:lnTo>
                    <a:pt x="43" y="43"/>
                  </a:lnTo>
                  <a:lnTo>
                    <a:pt x="0" y="43"/>
                  </a:lnTo>
                  <a:lnTo>
                    <a:pt x="0" y="0"/>
                  </a:lnTo>
                </a:path>
              </a:pathLst>
            </a:custGeom>
            <a:solidFill>
              <a:schemeClr val="bg1"/>
            </a:solidFill>
            <a:ln w="9525">
              <a:noFill/>
            </a:ln>
          </p:spPr>
          <p:txBody>
            <a:bodyPr/>
            <a:p>
              <a:endParaRPr lang="zh-CN" altLang="en-US"/>
            </a:p>
          </p:txBody>
        </p:sp>
        <p:sp>
          <p:nvSpPr>
            <p:cNvPr id="11302" name="Freeform 686"/>
            <p:cNvSpPr/>
            <p:nvPr>
              <p:custDataLst>
                <p:tags r:id="rId37"/>
              </p:custDataLst>
            </p:nvPr>
          </p:nvSpPr>
          <p:spPr>
            <a:xfrm>
              <a:off x="7047327"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sp>
          <p:nvSpPr>
            <p:cNvPr id="11303" name="Freeform 687"/>
            <p:cNvSpPr/>
            <p:nvPr>
              <p:custDataLst>
                <p:tags r:id="rId38"/>
              </p:custDataLst>
            </p:nvPr>
          </p:nvSpPr>
          <p:spPr>
            <a:xfrm>
              <a:off x="7133918" y="4521777"/>
              <a:ext cx="14431" cy="13120"/>
            </a:xfrm>
            <a:custGeom>
              <a:avLst/>
              <a:gdLst/>
              <a:ahLst/>
              <a:cxnLst>
                <a:cxn ang="0">
                  <a:pos x="0" y="0"/>
                </a:cxn>
                <a:cxn ang="0">
                  <a:pos x="14130" y="0"/>
                </a:cxn>
                <a:cxn ang="0">
                  <a:pos x="14130" y="12821"/>
                </a:cxn>
                <a:cxn ang="0">
                  <a:pos x="0" y="12821"/>
                </a:cxn>
                <a:cxn ang="0">
                  <a:pos x="0" y="0"/>
                </a:cxn>
              </a:cxnLst>
              <a:pathLst>
                <a:path w="48" h="44">
                  <a:moveTo>
                    <a:pt x="0" y="0"/>
                  </a:moveTo>
                  <a:lnTo>
                    <a:pt x="47" y="0"/>
                  </a:lnTo>
                  <a:lnTo>
                    <a:pt x="47" y="43"/>
                  </a:lnTo>
                  <a:lnTo>
                    <a:pt x="0" y="43"/>
                  </a:lnTo>
                  <a:lnTo>
                    <a:pt x="0" y="0"/>
                  </a:lnTo>
                </a:path>
              </a:pathLst>
            </a:custGeom>
            <a:solidFill>
              <a:schemeClr val="bg1"/>
            </a:solidFill>
            <a:ln w="9525">
              <a:noFill/>
            </a:ln>
          </p:spPr>
          <p:txBody>
            <a:bodyPr/>
            <a:p>
              <a:endParaRPr lang="zh-CN" altLang="en-US"/>
            </a:p>
          </p:txBody>
        </p:sp>
        <p:sp>
          <p:nvSpPr>
            <p:cNvPr id="11304" name="Freeform 688"/>
            <p:cNvSpPr/>
            <p:nvPr>
              <p:custDataLst>
                <p:tags r:id="rId39"/>
              </p:custDataLst>
            </p:nvPr>
          </p:nvSpPr>
          <p:spPr>
            <a:xfrm>
              <a:off x="7090622" y="4533584"/>
              <a:ext cx="26240" cy="20992"/>
            </a:xfrm>
            <a:custGeom>
              <a:avLst/>
              <a:gdLst/>
              <a:ahLst/>
              <a:cxnLst>
                <a:cxn ang="0">
                  <a:pos x="12814" y="7797"/>
                </a:cxn>
                <a:cxn ang="0">
                  <a:pos x="0" y="7797"/>
                </a:cxn>
                <a:cxn ang="0">
                  <a:pos x="0" y="20692"/>
                </a:cxn>
                <a:cxn ang="0">
                  <a:pos x="12814" y="20692"/>
                </a:cxn>
                <a:cxn ang="0">
                  <a:pos x="12814" y="12595"/>
                </a:cxn>
                <a:cxn ang="0">
                  <a:pos x="25934" y="12595"/>
                </a:cxn>
                <a:cxn ang="0">
                  <a:pos x="25934" y="0"/>
                </a:cxn>
                <a:cxn ang="0">
                  <a:pos x="12814" y="0"/>
                </a:cxn>
                <a:cxn ang="0">
                  <a:pos x="12814" y="7797"/>
                </a:cxn>
              </a:cxnLst>
              <a:pathLst>
                <a:path w="86" h="70">
                  <a:moveTo>
                    <a:pt x="42" y="26"/>
                  </a:moveTo>
                  <a:lnTo>
                    <a:pt x="0" y="26"/>
                  </a:lnTo>
                  <a:lnTo>
                    <a:pt x="0" y="69"/>
                  </a:lnTo>
                  <a:lnTo>
                    <a:pt x="42" y="69"/>
                  </a:lnTo>
                  <a:lnTo>
                    <a:pt x="42" y="42"/>
                  </a:lnTo>
                  <a:lnTo>
                    <a:pt x="85" y="42"/>
                  </a:lnTo>
                  <a:lnTo>
                    <a:pt x="85" y="0"/>
                  </a:lnTo>
                  <a:lnTo>
                    <a:pt x="42" y="0"/>
                  </a:lnTo>
                  <a:lnTo>
                    <a:pt x="42" y="26"/>
                  </a:lnTo>
                </a:path>
              </a:pathLst>
            </a:custGeom>
            <a:solidFill>
              <a:schemeClr val="bg1"/>
            </a:solidFill>
            <a:ln w="9525">
              <a:noFill/>
            </a:ln>
          </p:spPr>
          <p:txBody>
            <a:bodyPr/>
            <a:p>
              <a:endParaRPr lang="zh-CN" altLang="en-US"/>
            </a:p>
          </p:txBody>
        </p:sp>
        <p:sp>
          <p:nvSpPr>
            <p:cNvPr id="11305" name="Freeform 689"/>
            <p:cNvSpPr/>
            <p:nvPr>
              <p:custDataLst>
                <p:tags r:id="rId40"/>
              </p:custDataLst>
            </p:nvPr>
          </p:nvSpPr>
          <p:spPr>
            <a:xfrm>
              <a:off x="7047327" y="4614927"/>
              <a:ext cx="13120" cy="13120"/>
            </a:xfrm>
            <a:custGeom>
              <a:avLst/>
              <a:gdLst/>
              <a:ahLst/>
              <a:cxnLst>
                <a:cxn ang="0">
                  <a:pos x="0" y="0"/>
                </a:cxn>
                <a:cxn ang="0">
                  <a:pos x="12814" y="0"/>
                </a:cxn>
                <a:cxn ang="0">
                  <a:pos x="12814" y="12814"/>
                </a:cxn>
                <a:cxn ang="0">
                  <a:pos x="0" y="12814"/>
                </a:cxn>
                <a:cxn ang="0">
                  <a:pos x="0" y="0"/>
                </a:cxn>
              </a:cxnLst>
              <a:pathLst>
                <a:path w="43" h="43">
                  <a:moveTo>
                    <a:pt x="0" y="0"/>
                  </a:moveTo>
                  <a:lnTo>
                    <a:pt x="42" y="0"/>
                  </a:lnTo>
                  <a:lnTo>
                    <a:pt x="42" y="42"/>
                  </a:lnTo>
                  <a:lnTo>
                    <a:pt x="0" y="42"/>
                  </a:lnTo>
                  <a:lnTo>
                    <a:pt x="0" y="0"/>
                  </a:lnTo>
                </a:path>
              </a:pathLst>
            </a:custGeom>
            <a:solidFill>
              <a:schemeClr val="bg1"/>
            </a:solidFill>
            <a:ln w="9525">
              <a:noFill/>
            </a:ln>
          </p:spPr>
          <p:txBody>
            <a:bodyPr/>
            <a:p>
              <a:endParaRPr lang="zh-CN" altLang="en-US"/>
            </a:p>
          </p:txBody>
        </p:sp>
        <p:sp>
          <p:nvSpPr>
            <p:cNvPr id="11306" name="Freeform 690"/>
            <p:cNvSpPr/>
            <p:nvPr>
              <p:custDataLst>
                <p:tags r:id="rId41"/>
              </p:custDataLst>
            </p:nvPr>
          </p:nvSpPr>
          <p:spPr>
            <a:xfrm>
              <a:off x="6977791"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sp>
          <p:nvSpPr>
            <p:cNvPr id="11307" name="Freeform 691"/>
            <p:cNvSpPr/>
            <p:nvPr>
              <p:custDataLst>
                <p:tags r:id="rId42"/>
              </p:custDataLst>
            </p:nvPr>
          </p:nvSpPr>
          <p:spPr>
            <a:xfrm>
              <a:off x="7002719" y="4565072"/>
              <a:ext cx="13120" cy="13120"/>
            </a:xfrm>
            <a:custGeom>
              <a:avLst/>
              <a:gdLst/>
              <a:ahLst/>
              <a:cxnLst>
                <a:cxn ang="0">
                  <a:pos x="0" y="0"/>
                </a:cxn>
                <a:cxn ang="0">
                  <a:pos x="12814" y="0"/>
                </a:cxn>
                <a:cxn ang="0">
                  <a:pos x="12814" y="12821"/>
                </a:cxn>
                <a:cxn ang="0">
                  <a:pos x="0" y="12821"/>
                </a:cxn>
                <a:cxn ang="0">
                  <a:pos x="0" y="0"/>
                </a:cxn>
              </a:cxnLst>
              <a:pathLst>
                <a:path w="43" h="44">
                  <a:moveTo>
                    <a:pt x="0" y="0"/>
                  </a:moveTo>
                  <a:lnTo>
                    <a:pt x="42" y="0"/>
                  </a:lnTo>
                  <a:lnTo>
                    <a:pt x="42" y="43"/>
                  </a:lnTo>
                  <a:lnTo>
                    <a:pt x="0" y="43"/>
                  </a:lnTo>
                  <a:lnTo>
                    <a:pt x="0" y="0"/>
                  </a:lnTo>
                </a:path>
              </a:pathLst>
            </a:custGeom>
            <a:solidFill>
              <a:schemeClr val="bg1"/>
            </a:solidFill>
            <a:ln w="9525">
              <a:noFill/>
            </a:ln>
          </p:spPr>
          <p:txBody>
            <a:bodyPr/>
            <a:p>
              <a:endParaRPr lang="zh-CN" altLang="en-US"/>
            </a:p>
          </p:txBody>
        </p:sp>
        <p:sp>
          <p:nvSpPr>
            <p:cNvPr id="11308" name="Freeform 692"/>
            <p:cNvSpPr/>
            <p:nvPr>
              <p:custDataLst>
                <p:tags r:id="rId43"/>
              </p:custDataLst>
            </p:nvPr>
          </p:nvSpPr>
          <p:spPr>
            <a:xfrm>
              <a:off x="6889889" y="4503409"/>
              <a:ext cx="13120" cy="11807"/>
            </a:xfrm>
            <a:custGeom>
              <a:avLst/>
              <a:gdLst/>
              <a:ahLst/>
              <a:cxnLst>
                <a:cxn ang="0">
                  <a:pos x="0" y="0"/>
                </a:cxn>
                <a:cxn ang="0">
                  <a:pos x="12814" y="0"/>
                </a:cxn>
                <a:cxn ang="0">
                  <a:pos x="12814" y="11504"/>
                </a:cxn>
                <a:cxn ang="0">
                  <a:pos x="0" y="11504"/>
                </a:cxn>
                <a:cxn ang="0">
                  <a:pos x="0" y="0"/>
                </a:cxn>
              </a:cxnLst>
              <a:pathLst>
                <a:path w="43" h="39">
                  <a:moveTo>
                    <a:pt x="0" y="0"/>
                  </a:moveTo>
                  <a:lnTo>
                    <a:pt x="42" y="0"/>
                  </a:lnTo>
                  <a:lnTo>
                    <a:pt x="42" y="38"/>
                  </a:lnTo>
                  <a:lnTo>
                    <a:pt x="0" y="38"/>
                  </a:lnTo>
                  <a:lnTo>
                    <a:pt x="0" y="0"/>
                  </a:lnTo>
                </a:path>
              </a:pathLst>
            </a:custGeom>
            <a:solidFill>
              <a:schemeClr val="bg1"/>
            </a:solidFill>
            <a:ln w="9525">
              <a:noFill/>
            </a:ln>
          </p:spPr>
          <p:txBody>
            <a:bodyPr/>
            <a:p>
              <a:endParaRPr lang="zh-CN" altLang="en-US"/>
            </a:p>
          </p:txBody>
        </p:sp>
      </p:grpSp>
      <p:sp>
        <p:nvSpPr>
          <p:cNvPr id="6" name="矩形 5"/>
          <p:cNvSpPr/>
          <p:nvPr>
            <p:custDataLst>
              <p:tags r:id="rId44"/>
            </p:custDataLst>
          </p:nvPr>
        </p:nvSpPr>
        <p:spPr>
          <a:xfrm>
            <a:off x="158530" y="158775"/>
            <a:ext cx="5181600" cy="691515"/>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r>
              <a:rPr lang="en-US" altLang="zh-CN" sz="4050" b="1" strike="noStrike" cap="none" spc="0" noProof="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Task 2 :Details reading</a:t>
            </a:r>
            <a:endParaRPr lang="zh-CN" altLang="en-US" sz="4050" b="1" strike="noStrike" cap="none" spc="0" noProof="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矩形 3"/>
          <p:cNvSpPr/>
          <p:nvPr>
            <p:custDataLst>
              <p:tags r:id="rId45"/>
            </p:custDataLst>
          </p:nvPr>
        </p:nvSpPr>
        <p:spPr>
          <a:xfrm>
            <a:off x="138113" y="2965450"/>
            <a:ext cx="8863012" cy="2676525"/>
          </a:xfrm>
          <a:prstGeom prst="rect">
            <a:avLst/>
          </a:prstGeom>
          <a:noFill/>
          <a:ln w="9525">
            <a:noFill/>
          </a:ln>
        </p:spPr>
        <p:txBody>
          <a:bodyPr wrap="square" anchor="t" anchorCtr="0">
            <a:spAutoFit/>
          </a:bodyPr>
          <a:p>
            <a:r>
              <a:rPr lang="en-US" altLang="zh-CN" sz="2800" b="1">
                <a:solidFill>
                  <a:schemeClr val="accent2"/>
                </a:solidFill>
                <a:latin typeface="Times New Roman" panose="02020603050405020304" pitchFamily="18" charset="0"/>
              </a:rPr>
              <a:t>Heart disease is the number one killer of Americans.</a:t>
            </a:r>
            <a:endParaRPr lang="en-US" altLang="zh-CN" sz="2800" b="1">
              <a:solidFill>
                <a:schemeClr val="accent2"/>
              </a:solidFill>
              <a:latin typeface="Times New Roman" panose="02020603050405020304" pitchFamily="18" charset="0"/>
            </a:endParaRPr>
          </a:p>
          <a:p>
            <a:r>
              <a:rPr lang="en-US" altLang="zh-CN" sz="2800" b="1">
                <a:solidFill>
                  <a:srgbClr val="C00000"/>
                </a:solidFill>
                <a:latin typeface="Times New Roman" panose="02020603050405020304" pitchFamily="18" charset="0"/>
              </a:rPr>
              <a:t>And in America, people who receive 25% of their daily calories or more through sugar are twice as likely to die from heart disease than people who receive less than 10% a day.</a:t>
            </a:r>
            <a:r>
              <a:rPr lang="en-US" altLang="zh-CN" sz="2800">
                <a:latin typeface="Times New Roman" panose="02020603050405020304" pitchFamily="18" charset="0"/>
              </a:rPr>
              <a:t>This is true regardless of how healthy the rest of their diet might be.</a:t>
            </a:r>
            <a:endParaRPr lang="en-US" altLang="zh-CN" sz="2800">
              <a:latin typeface="Times New Roman" panose="02020603050405020304" pitchFamily="18" charset="0"/>
            </a:endParaRPr>
          </a:p>
        </p:txBody>
      </p:sp>
      <p:grpSp>
        <p:nvGrpSpPr>
          <p:cNvPr id="8" name="Group 7"/>
          <p:cNvGrpSpPr/>
          <p:nvPr/>
        </p:nvGrpSpPr>
        <p:grpSpPr>
          <a:xfrm>
            <a:off x="3154363" y="5881688"/>
            <a:ext cx="3260725" cy="284162"/>
            <a:chOff x="7776912" y="4877517"/>
            <a:chExt cx="3603053" cy="378313"/>
          </a:xfrm>
        </p:grpSpPr>
        <p:sp>
          <p:nvSpPr>
            <p:cNvPr id="9" name="TextBox 8"/>
            <p:cNvSpPr txBox="1"/>
            <p:nvPr>
              <p:custDataLst>
                <p:tags r:id="rId46"/>
              </p:custDataLst>
            </p:nvPr>
          </p:nvSpPr>
          <p:spPr>
            <a:xfrm>
              <a:off x="10792181" y="4885211"/>
              <a:ext cx="587784" cy="291253"/>
            </a:xfrm>
            <a:prstGeom prst="rect">
              <a:avLst/>
            </a:prstGeom>
            <a:noFill/>
          </p:spPr>
          <p:txBody>
            <a:bodyPr wrap="square" rtlCol="0">
              <a:spAutoFit/>
            </a:bodyPr>
            <a:lstStyle/>
            <a:p>
              <a:pPr algn="r"/>
              <a:r>
                <a:rPr lang="en-US" sz="825" b="1" noProof="1" smtClean="0">
                  <a:latin typeface="Times New Roman" panose="02020603050405020304" pitchFamily="18" charset="0"/>
                  <a:ea typeface="宋体" panose="02010600030101010101" pitchFamily="2" charset="-122"/>
                  <a:cs typeface="+mn-cs"/>
                </a:rPr>
                <a:t>25%</a:t>
              </a:r>
              <a:endParaRPr lang="en-US" sz="825" b="1" noProof="1"/>
            </a:p>
          </p:txBody>
        </p:sp>
        <p:sp>
          <p:nvSpPr>
            <p:cNvPr id="10" name="TextBox 9"/>
            <p:cNvSpPr txBox="1"/>
            <p:nvPr>
              <p:custDataLst>
                <p:tags r:id="rId47"/>
              </p:custDataLst>
            </p:nvPr>
          </p:nvSpPr>
          <p:spPr>
            <a:xfrm>
              <a:off x="7776912" y="4877517"/>
              <a:ext cx="2233032" cy="336973"/>
            </a:xfrm>
            <a:prstGeom prst="rect">
              <a:avLst/>
            </a:prstGeom>
            <a:noFill/>
          </p:spPr>
          <p:txBody>
            <a:bodyPr wrap="square" rtlCol="0">
              <a:spAutoFit/>
            </a:bodyPr>
            <a:lstStyle/>
            <a:p>
              <a:r>
                <a:rPr lang="en-US" sz="1050" noProof="1">
                  <a:latin typeface="阿里巴巴普惠体 L" pitchFamily="18" charset="-122"/>
                  <a:ea typeface="阿里巴巴普惠体 L" pitchFamily="18" charset="-122"/>
                  <a:cs typeface="阿里巴巴普惠体 L" pitchFamily="18" charset="-122"/>
                </a:rPr>
                <a:t>sugar</a:t>
              </a:r>
              <a:endParaRPr lang="en-US" sz="1050" noProof="1">
                <a:latin typeface="阿里巴巴普惠体 L" pitchFamily="18" charset="-122"/>
                <a:ea typeface="阿里巴巴普惠体 L" pitchFamily="18" charset="-122"/>
                <a:cs typeface="阿里巴巴普惠体 L" pitchFamily="18" charset="-122"/>
              </a:endParaRPr>
            </a:p>
          </p:txBody>
        </p:sp>
        <p:cxnSp>
          <p:nvCxnSpPr>
            <p:cNvPr id="11" name="Straight Connector 10"/>
            <p:cNvCxnSpPr/>
            <p:nvPr>
              <p:custDataLst>
                <p:tags r:id="rId48"/>
              </p:custDataLst>
            </p:nvPr>
          </p:nvCxnSpPr>
          <p:spPr>
            <a:xfrm>
              <a:off x="7889876" y="5251123"/>
              <a:ext cx="3374842" cy="0"/>
            </a:xfrm>
            <a:prstGeom prst="line">
              <a:avLst/>
            </a:prstGeom>
            <a:ln w="127000" cap="rnd" cmpd="dbl">
              <a:solidFill>
                <a:schemeClr val="tx1">
                  <a:lumMod val="25000"/>
                  <a:lumOff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49"/>
              </p:custDataLst>
            </p:nvPr>
          </p:nvCxnSpPr>
          <p:spPr>
            <a:xfrm>
              <a:off x="7884573" y="5248210"/>
              <a:ext cx="942307" cy="7620"/>
            </a:xfrm>
            <a:prstGeom prst="line">
              <a:avLst/>
            </a:prstGeom>
            <a:ln w="127000" cap="rnd" cmpd="sng">
              <a:solidFill>
                <a:srgbClr val="7CB85A"/>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154363" y="6378575"/>
            <a:ext cx="3260725" cy="282575"/>
            <a:chOff x="7776912" y="4877517"/>
            <a:chExt cx="3603053" cy="376583"/>
          </a:xfrm>
        </p:grpSpPr>
        <p:sp>
          <p:nvSpPr>
            <p:cNvPr id="14" name="TextBox 13"/>
            <p:cNvSpPr txBox="1"/>
            <p:nvPr>
              <p:custDataLst>
                <p:tags r:id="rId50"/>
              </p:custDataLst>
            </p:nvPr>
          </p:nvSpPr>
          <p:spPr>
            <a:xfrm>
              <a:off x="10792181" y="4885211"/>
              <a:ext cx="587784" cy="291253"/>
            </a:xfrm>
            <a:prstGeom prst="rect">
              <a:avLst/>
            </a:prstGeom>
            <a:noFill/>
          </p:spPr>
          <p:txBody>
            <a:bodyPr wrap="square" rtlCol="0">
              <a:spAutoFit/>
            </a:bodyPr>
            <a:lstStyle/>
            <a:p>
              <a:pPr algn="r"/>
              <a:r>
                <a:rPr lang="en-US" sz="825" b="1" noProof="1" smtClean="0">
                  <a:latin typeface="Times New Roman" panose="02020603050405020304" pitchFamily="18" charset="0"/>
                  <a:ea typeface="宋体" panose="02010600030101010101" pitchFamily="2" charset="-122"/>
                  <a:cs typeface="+mn-cs"/>
                </a:rPr>
                <a:t>10%</a:t>
              </a:r>
              <a:endParaRPr lang="en-US" sz="825" b="1" noProof="1"/>
            </a:p>
          </p:txBody>
        </p:sp>
        <p:sp>
          <p:nvSpPr>
            <p:cNvPr id="15" name="TextBox 14"/>
            <p:cNvSpPr txBox="1"/>
            <p:nvPr>
              <p:custDataLst>
                <p:tags r:id="rId51"/>
              </p:custDataLst>
            </p:nvPr>
          </p:nvSpPr>
          <p:spPr>
            <a:xfrm>
              <a:off x="7776912" y="4877517"/>
              <a:ext cx="2233032" cy="336973"/>
            </a:xfrm>
            <a:prstGeom prst="rect">
              <a:avLst/>
            </a:prstGeom>
            <a:noFill/>
          </p:spPr>
          <p:txBody>
            <a:bodyPr wrap="square" rtlCol="0">
              <a:spAutoFit/>
            </a:bodyPr>
            <a:lstStyle/>
            <a:p>
              <a:r>
                <a:rPr lang="en-US" altLang="zh-CN" sz="1050" noProof="1" smtClean="0">
                  <a:latin typeface="阿里巴巴普惠体 L" pitchFamily="18" charset="-122"/>
                  <a:ea typeface="阿里巴巴普惠体 L" pitchFamily="18" charset="-122"/>
                  <a:cs typeface="阿里巴巴普惠体 L" pitchFamily="18" charset="-122"/>
                </a:rPr>
                <a:t>sugar</a:t>
              </a:r>
              <a:endParaRPr lang="en-US" altLang="zh-CN" sz="1050" noProof="1" smtClean="0">
                <a:latin typeface="阿里巴巴普惠体 L" pitchFamily="18" charset="-122"/>
                <a:ea typeface="阿里巴巴普惠体 L" pitchFamily="18" charset="-122"/>
                <a:cs typeface="阿里巴巴普惠体 L" pitchFamily="18" charset="-122"/>
              </a:endParaRPr>
            </a:p>
          </p:txBody>
        </p:sp>
        <p:cxnSp>
          <p:nvCxnSpPr>
            <p:cNvPr id="16" name="Straight Connector 15"/>
            <p:cNvCxnSpPr/>
            <p:nvPr>
              <p:custDataLst>
                <p:tags r:id="rId52"/>
              </p:custDataLst>
            </p:nvPr>
          </p:nvCxnSpPr>
          <p:spPr>
            <a:xfrm>
              <a:off x="7889876" y="5251123"/>
              <a:ext cx="3374842" cy="0"/>
            </a:xfrm>
            <a:prstGeom prst="line">
              <a:avLst/>
            </a:prstGeom>
            <a:ln w="127000" cap="rnd" cmpd="dbl">
              <a:solidFill>
                <a:schemeClr val="tx1">
                  <a:lumMod val="25000"/>
                  <a:lumOff val="75000"/>
                </a:schemeClr>
              </a:solidFill>
              <a:round/>
            </a:ln>
          </p:spPr>
          <p:style>
            <a:lnRef idx="1">
              <a:schemeClr val="accent1"/>
            </a:lnRef>
            <a:fillRef idx="0">
              <a:schemeClr val="accent1"/>
            </a:fillRef>
            <a:effectRef idx="0">
              <a:schemeClr val="accent1"/>
            </a:effectRef>
            <a:fontRef idx="minor">
              <a:schemeClr val="tx1"/>
            </a:fontRef>
          </p:style>
        </p:cxnSp>
        <p:cxnSp>
          <p:nvCxnSpPr>
            <p:cNvPr id="2" name="Straight Connector 16"/>
            <p:cNvCxnSpPr/>
            <p:nvPr>
              <p:custDataLst>
                <p:tags r:id="rId53"/>
              </p:custDataLst>
            </p:nvPr>
          </p:nvCxnSpPr>
          <p:spPr>
            <a:xfrm>
              <a:off x="7884573" y="5248385"/>
              <a:ext cx="377976" cy="5715"/>
            </a:xfrm>
            <a:prstGeom prst="line">
              <a:avLst/>
            </a:prstGeom>
            <a:ln w="127000" cap="rnd" cmpd="sng">
              <a:solidFill>
                <a:srgbClr val="7CB85A"/>
              </a:solidFill>
              <a:round/>
            </a:ln>
          </p:spPr>
          <p:style>
            <a:lnRef idx="1">
              <a:schemeClr val="accent1"/>
            </a:lnRef>
            <a:fillRef idx="0">
              <a:schemeClr val="accent1"/>
            </a:fillRef>
            <a:effectRef idx="0">
              <a:schemeClr val="accent1"/>
            </a:effectRef>
            <a:fontRef idx="minor">
              <a:schemeClr val="tx1"/>
            </a:fontRef>
          </p:style>
        </p:cxnSp>
      </p:grpSp>
      <p:sp>
        <p:nvSpPr>
          <p:cNvPr id="11321" name="文本框 4"/>
          <p:cNvSpPr txBox="1"/>
          <p:nvPr/>
        </p:nvSpPr>
        <p:spPr>
          <a:xfrm>
            <a:off x="393700" y="908050"/>
            <a:ext cx="6096000" cy="1076325"/>
          </a:xfrm>
          <a:prstGeom prst="rect">
            <a:avLst/>
          </a:prstGeom>
          <a:noFill/>
          <a:ln w="9525">
            <a:noFill/>
          </a:ln>
        </p:spPr>
        <p:txBody>
          <a:bodyPr wrap="square" anchor="t" anchorCtr="0">
            <a:spAutoFit/>
          </a:bodyPr>
          <a:p>
            <a:r>
              <a:rPr lang="en-US" altLang="zh-CN" sz="3200" b="1">
                <a:solidFill>
                  <a:srgbClr val="FF0000"/>
                </a:solidFill>
                <a:latin typeface="Times New Roman" panose="02020603050405020304" pitchFamily="18" charset="0"/>
              </a:rPr>
              <a:t>what's the topic sentence of Para1?</a:t>
            </a:r>
            <a:endParaRPr lang="en-US" altLang="zh-CN" sz="3200" b="1">
              <a:solidFill>
                <a:srgbClr val="FF0000"/>
              </a:solidFill>
              <a:latin typeface="Times New Roman" panose="02020603050405020304" pitchFamily="18" charset="0"/>
            </a:endParaRPr>
          </a:p>
          <a:p>
            <a:endParaRPr lang="en-US" altLang="zh-CN" sz="3200" b="1">
              <a:solidFill>
                <a:srgbClr val="FF0000"/>
              </a:solidFill>
              <a:latin typeface="Times New Roman" panose="02020603050405020304" pitchFamily="18" charset="0"/>
            </a:endParaRPr>
          </a:p>
        </p:txBody>
      </p:sp>
      <p:sp>
        <p:nvSpPr>
          <p:cNvPr id="7" name="文本框 6"/>
          <p:cNvSpPr txBox="1"/>
          <p:nvPr/>
        </p:nvSpPr>
        <p:spPr>
          <a:xfrm>
            <a:off x="311150" y="2403475"/>
            <a:ext cx="8515350" cy="582613"/>
          </a:xfrm>
          <a:prstGeom prst="rect">
            <a:avLst/>
          </a:prstGeom>
          <a:noFill/>
          <a:ln w="9525">
            <a:noFill/>
          </a:ln>
        </p:spPr>
        <p:txBody>
          <a:bodyPr wrap="square" anchor="t" anchorCtr="0">
            <a:spAutoFit/>
          </a:bodyPr>
          <a:p>
            <a:r>
              <a:rPr lang="en-US" altLang="zh-CN" sz="3200" b="1">
                <a:solidFill>
                  <a:srgbClr val="FF0000"/>
                </a:solidFill>
                <a:latin typeface="Times New Roman" panose="02020603050405020304" pitchFamily="18" charset="0"/>
              </a:rPr>
              <a:t>what are the key details that support this piont?</a:t>
            </a:r>
            <a:endParaRPr lang="en-US" altLang="zh-CN" sz="3200" b="1">
              <a:solidFill>
                <a:srgbClr val="FF0000"/>
              </a:solidFill>
              <a:latin typeface="Times New Roman" panose="02020603050405020304" pitchFamily="18" charset="0"/>
            </a:endParaRPr>
          </a:p>
        </p:txBody>
      </p:sp>
      <p:sp>
        <p:nvSpPr>
          <p:cNvPr id="18" name="文本框 17"/>
          <p:cNvSpPr txBox="1"/>
          <p:nvPr/>
        </p:nvSpPr>
        <p:spPr>
          <a:xfrm>
            <a:off x="279400" y="1449388"/>
            <a:ext cx="8575675" cy="952500"/>
          </a:xfrm>
          <a:prstGeom prst="rect">
            <a:avLst/>
          </a:prstGeom>
          <a:noFill/>
          <a:ln w="9525">
            <a:noFill/>
          </a:ln>
        </p:spPr>
        <p:txBody>
          <a:bodyPr wrap="square" anchor="t" anchorCtr="0">
            <a:spAutoFit/>
          </a:bodyPr>
          <a:p>
            <a:r>
              <a:rPr lang="en-US" altLang="zh-CN" sz="2800">
                <a:latin typeface="Times New Roman" panose="02020603050405020304" pitchFamily="18" charset="0"/>
              </a:rPr>
              <a:t>However, there is increasing evidence that the real driver of poor health is not so much fatty food, as it is sugar.</a:t>
            </a:r>
            <a:endParaRPr lang="zh-CN" altLang="en-US" sz="2800">
              <a:latin typeface="Times New Roman" panose="02020603050405020304" pitchFamily="18" charset="0"/>
            </a:endParaRPr>
          </a:p>
        </p:txBody>
      </p:sp>
      <p:sp>
        <p:nvSpPr>
          <p:cNvPr id="3" name="文本框 2"/>
          <p:cNvSpPr txBox="1"/>
          <p:nvPr/>
        </p:nvSpPr>
        <p:spPr>
          <a:xfrm>
            <a:off x="352425" y="1889125"/>
            <a:ext cx="8401050" cy="1754188"/>
          </a:xfrm>
          <a:prstGeom prst="rect">
            <a:avLst/>
          </a:prstGeom>
          <a:solidFill>
            <a:srgbClr val="00B050"/>
          </a:solidFill>
          <a:ln w="9525">
            <a:noFill/>
          </a:ln>
        </p:spPr>
        <p:txBody>
          <a:bodyPr wrap="square" anchor="t" anchorCtr="0">
            <a:spAutoFit/>
          </a:bodyPr>
          <a:p>
            <a:r>
              <a:rPr lang="en-US" altLang="zh-CN" b="1">
                <a:latin typeface="Times New Roman" panose="02020603050405020304" pitchFamily="18" charset="0"/>
              </a:rPr>
              <a:t>1)The sugar does harm to our heart.</a:t>
            </a:r>
            <a:endParaRPr lang="en-US" altLang="zh-CN" b="1">
              <a:latin typeface="Times New Roman" panose="02020603050405020304" pitchFamily="18" charset="0"/>
            </a:endParaRPr>
          </a:p>
          <a:p>
            <a:r>
              <a:rPr lang="en-US" altLang="zh-CN" b="1">
                <a:latin typeface="Times New Roman" panose="02020603050405020304" pitchFamily="18" charset="0"/>
              </a:rPr>
              <a:t>2)Heart disease and the sugar go hand in </a:t>
            </a:r>
            <a:endParaRPr lang="en-US" altLang="zh-CN" b="1">
              <a:latin typeface="Times New Roman" panose="02020603050405020304" pitchFamily="18" charset="0"/>
            </a:endParaRPr>
          </a:p>
          <a:p>
            <a:r>
              <a:rPr lang="en-US" altLang="zh-CN" b="1">
                <a:latin typeface="Times New Roman" panose="02020603050405020304" pitchFamily="18" charset="0"/>
              </a:rPr>
              <a:t>   hand.</a:t>
            </a:r>
            <a:endParaRPr lang="en-US" altLang="zh-CN" b="1">
              <a:latin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4" grpId="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文本框 4"/>
          <p:cNvSpPr txBox="1"/>
          <p:nvPr/>
        </p:nvSpPr>
        <p:spPr>
          <a:xfrm>
            <a:off x="220663" y="198438"/>
            <a:ext cx="7831137" cy="584200"/>
          </a:xfrm>
          <a:prstGeom prst="rect">
            <a:avLst/>
          </a:prstGeom>
          <a:noFill/>
          <a:ln w="9525">
            <a:noFill/>
          </a:ln>
        </p:spPr>
        <p:txBody>
          <a:bodyPr wrap="square" anchor="t" anchorCtr="0">
            <a:spAutoFit/>
          </a:bodyPr>
          <a:p>
            <a:r>
              <a:rPr lang="en-US" altLang="zh-CN" sz="3200" b="1">
                <a:solidFill>
                  <a:srgbClr val="C00000"/>
                </a:solidFill>
                <a:latin typeface="Times New Roman" panose="02020603050405020304" pitchFamily="18" charset="0"/>
              </a:rPr>
              <a:t>3.</a:t>
            </a:r>
            <a:r>
              <a:rPr lang="en-US" altLang="zh-CN" sz="3200" b="1">
                <a:solidFill>
                  <a:srgbClr val="C00000"/>
                </a:solidFill>
                <a:latin typeface="Times New Roman" panose="02020603050405020304" pitchFamily="18" charset="0"/>
                <a:ea typeface="阿里巴巴普惠体 M" pitchFamily="18" charset="-122"/>
                <a:sym typeface="宋体" panose="02010600030101010101" pitchFamily="2" charset="-122"/>
              </a:rPr>
              <a:t>Where can we get sugar?</a:t>
            </a:r>
            <a:endParaRPr lang="en-US" altLang="zh-CN" sz="3200" b="1">
              <a:solidFill>
                <a:srgbClr val="C00000"/>
              </a:solidFill>
              <a:latin typeface="Times New Roman" panose="02020603050405020304" pitchFamily="18" charset="0"/>
              <a:ea typeface="阿里巴巴普惠体 M" pitchFamily="18" charset="-122"/>
              <a:sym typeface="宋体" panose="02010600030101010101" pitchFamily="2" charset="-122"/>
            </a:endParaRPr>
          </a:p>
        </p:txBody>
      </p:sp>
      <p:sp useBgFill="1">
        <p:nvSpPr>
          <p:cNvPr id="12290" name="文本框 7"/>
          <p:cNvSpPr txBox="1"/>
          <p:nvPr/>
        </p:nvSpPr>
        <p:spPr>
          <a:xfrm>
            <a:off x="646113" y="1660525"/>
            <a:ext cx="8616950" cy="584200"/>
          </a:xfrm>
          <a:prstGeom prst="rect">
            <a:avLst/>
          </a:prstGeom>
          <a:ln w="9525">
            <a:noFill/>
          </a:ln>
        </p:spPr>
        <p:txBody>
          <a:bodyPr wrap="square" anchor="t" anchorCtr="0">
            <a:spAutoFit/>
          </a:bodyPr>
          <a:p>
            <a:endParaRPr lang="en-US" altLang="zh-CN" sz="3200" b="1">
              <a:latin typeface="Times New Roman" panose="02020603050405020304" pitchFamily="18" charset="0"/>
            </a:endParaRPr>
          </a:p>
        </p:txBody>
      </p:sp>
      <p:sp>
        <p:nvSpPr>
          <p:cNvPr id="2" name="文本框 1"/>
          <p:cNvSpPr txBox="1"/>
          <p:nvPr>
            <p:custDataLst>
              <p:tags r:id="rId1"/>
            </p:custDataLst>
          </p:nvPr>
        </p:nvSpPr>
        <p:spPr>
          <a:xfrm>
            <a:off x="363538" y="844550"/>
            <a:ext cx="8416925" cy="976313"/>
          </a:xfrm>
          <a:prstGeom prst="rect">
            <a:avLst/>
          </a:prstGeom>
          <a:noFill/>
          <a:ln w="9525">
            <a:noFill/>
          </a:ln>
        </p:spPr>
        <p:txBody>
          <a:bodyPr wrap="square" anchor="t" anchorCtr="0">
            <a:spAutoFit/>
          </a:bodyPr>
          <a:p>
            <a:pPr defTabSz="685800">
              <a:lnSpc>
                <a:spcPct val="90000"/>
              </a:lnSpc>
              <a:spcBef>
                <a:spcPts val="750"/>
              </a:spcBef>
            </a:pPr>
            <a:r>
              <a:rPr lang="en-US" altLang="zh-CN" sz="3200" b="1">
                <a:solidFill>
                  <a:schemeClr val="tx2"/>
                </a:solidFill>
                <a:latin typeface="Times New Roman" panose="02020603050405020304" pitchFamily="18" charset="0"/>
                <a:sym typeface="宋体" panose="02010600030101010101" pitchFamily="2" charset="-122"/>
              </a:rPr>
              <a:t>Much of this extra sugar comes from sweets and sweet drinks.</a:t>
            </a:r>
            <a:endParaRPr lang="en-US" altLang="zh-CN" sz="3200" b="1">
              <a:solidFill>
                <a:schemeClr val="tx2"/>
              </a:solidFill>
              <a:latin typeface="Times New Roman" panose="02020603050405020304" pitchFamily="18" charset="0"/>
              <a:sym typeface="宋体" panose="02010600030101010101" pitchFamily="2" charset="-122"/>
            </a:endParaRPr>
          </a:p>
        </p:txBody>
      </p:sp>
      <p:sp>
        <p:nvSpPr>
          <p:cNvPr id="3" name="圆角矩形 2"/>
          <p:cNvSpPr/>
          <p:nvPr/>
        </p:nvSpPr>
        <p:spPr>
          <a:xfrm>
            <a:off x="101600" y="3676650"/>
            <a:ext cx="8451850" cy="216535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b="1" strike="noStrike" noProof="1">
                <a:solidFill>
                  <a:srgbClr val="FFFF00"/>
                </a:solidFill>
                <a:latin typeface="Times New Roman" panose="02020603050405020304" pitchFamily="18" charset="0"/>
                <a:sym typeface="+mn-ea"/>
              </a:rPr>
              <a:t>Key point:</a:t>
            </a:r>
            <a:endParaRPr lang="en-US" altLang="zh-CN" b="1" strike="noStrike" noProof="1">
              <a:solidFill>
                <a:srgbClr val="FFFF00"/>
              </a:solidFill>
              <a:latin typeface="Times New Roman" panose="02020603050405020304" pitchFamily="18" charset="0"/>
              <a:sym typeface="+mn-ea"/>
            </a:endParaRPr>
          </a:p>
          <a:p>
            <a:pPr algn="l" fontAlgn="base"/>
            <a:r>
              <a:rPr lang="en-US" altLang="zh-CN" b="1" strike="noStrike" noProof="1">
                <a:solidFill>
                  <a:schemeClr val="bg1"/>
                </a:solidFill>
                <a:latin typeface="Times New Roman" panose="02020603050405020304" pitchFamily="18" charset="0"/>
                <a:sym typeface="+mn-ea"/>
              </a:rPr>
              <a:t>We should cut down on desserts and cut out sweet drinks altogether.</a:t>
            </a:r>
            <a:endParaRPr lang="en-US" altLang="zh-CN" b="1" strike="noStrike" noProof="1">
              <a:solidFill>
                <a:schemeClr val="bg1"/>
              </a:solidFill>
              <a:latin typeface="Times New Roman" panose="02020603050405020304" pitchFamily="18" charset="0"/>
              <a:sym typeface="+mn-ea"/>
            </a:endParaRPr>
          </a:p>
        </p:txBody>
      </p:sp>
      <p:sp>
        <p:nvSpPr>
          <p:cNvPr id="4" name="矩形 3"/>
          <p:cNvSpPr/>
          <p:nvPr/>
        </p:nvSpPr>
        <p:spPr>
          <a:xfrm>
            <a:off x="363855" y="1924050"/>
            <a:ext cx="7881620" cy="1198880"/>
          </a:xfrm>
          <a:prstGeom prst="rect">
            <a:avLst/>
          </a:prstGeom>
          <a:noFill/>
          <a:ln>
            <a:noFill/>
          </a:ln>
        </p:spPr>
        <p:txBody>
          <a:bodyPr wrap="none" rtlCol="0" anchor="t">
            <a:spAutoFit/>
            <a:scene3d>
              <a:camera prst="isometricOffAxis1Right"/>
              <a:lightRig rig="threePt" dir="t"/>
            </a:scene3d>
          </a:bodyPr>
          <a:p>
            <a:pPr algn="ctr" fontAlgn="base"/>
            <a:r>
              <a:rPr lang="en-US" altLang="zh-CN" sz="7200" b="1" strike="noStrike" noProof="1">
                <a:solidFill>
                  <a:srgbClr val="CC0000"/>
                </a:solidFill>
                <a:effectLst>
                  <a:outerShdw blurRad="38100" dist="25400" dir="5400000" algn="ctr" rotWithShape="0">
                    <a:srgbClr val="6E747A">
                      <a:alpha val="43000"/>
                    </a:srgbClr>
                  </a:outerShdw>
                </a:effectLst>
                <a:uFillTx/>
                <a:latin typeface="Times New Roman" panose="02020603050405020304" pitchFamily="18" charset="0"/>
                <a:ea typeface="宋体" panose="02010600030101010101" pitchFamily="2" charset="-122"/>
                <a:cs typeface="+mn-cs"/>
              </a:rPr>
              <a:t>what should we do?</a:t>
            </a:r>
            <a:endParaRPr lang="en-US" altLang="zh-CN" sz="7200" b="1" strike="noStrike" noProof="1">
              <a:solidFill>
                <a:srgbClr val="CC0000"/>
              </a:solidFill>
              <a:effectLst>
                <a:outerShdw blurRad="38100" dist="25400" dir="5400000" algn="ctr" rotWithShape="0">
                  <a:srgbClr val="6E747A">
                    <a:alpha val="43000"/>
                  </a:srgbClr>
                </a:outerShdw>
              </a:effectLst>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矩形 79"/>
          <p:cNvSpPr/>
          <p:nvPr>
            <p:custDataLst>
              <p:tags r:id="rId1"/>
            </p:custDataLst>
          </p:nvPr>
        </p:nvSpPr>
        <p:spPr>
          <a:xfrm>
            <a:off x="23813" y="66675"/>
            <a:ext cx="6565900" cy="830263"/>
          </a:xfrm>
          <a:prstGeom prst="rect">
            <a:avLst/>
          </a:prstGeom>
          <a:solidFill>
            <a:srgbClr val="FFFF00"/>
          </a:solidFill>
          <a:ln w="9525">
            <a:noFill/>
          </a:ln>
        </p:spPr>
        <p:txBody>
          <a:bodyPr wrap="square" anchor="t" anchorCtr="0">
            <a:spAutoFit/>
          </a:bodyPr>
          <a:p>
            <a:pPr>
              <a:lnSpc>
                <a:spcPct val="150000"/>
              </a:lnSpc>
            </a:pPr>
            <a:r>
              <a:rPr lang="en-US" altLang="zh-CN" sz="3200" b="1">
                <a:latin typeface="阿里巴巴普惠体 L" pitchFamily="18" charset="-122"/>
                <a:ea typeface="阿里巴巴普惠体 L" pitchFamily="18" charset="-122"/>
              </a:rPr>
              <a:t>Para 3:</a:t>
            </a:r>
            <a:r>
              <a:rPr lang="en-US" altLang="zh-CN" sz="3200" b="1" err="1">
                <a:latin typeface="Times New Roman" panose="02020603050405020304" pitchFamily="18" charset="0"/>
                <a:ea typeface="华文细黑" panose="02010600040101010101" pitchFamily="2" charset="-122"/>
                <a:sym typeface="宋体" panose="02010600030101010101" pitchFamily="2" charset="-122"/>
              </a:rPr>
              <a:t>Keep It </a:t>
            </a:r>
            <a:r>
              <a:rPr lang="en-US" altLang="zh-CN" sz="32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Fresh</a:t>
            </a:r>
            <a:r>
              <a:rPr lang="en-US" altLang="zh-CN" sz="3200" b="1">
                <a:latin typeface="Times New Roman" panose="02020603050405020304" pitchFamily="18" charset="0"/>
                <a:ea typeface="华文细黑" panose="02010600040101010101" pitchFamily="2" charset="-122"/>
                <a:sym typeface="宋体" panose="02010600030101010101" pitchFamily="2" charset="-122"/>
              </a:rPr>
              <a:t> and </a:t>
            </a:r>
            <a:r>
              <a:rPr lang="en-US" altLang="zh-CN" sz="3200" b="1">
                <a:solidFill>
                  <a:srgbClr val="FF0000"/>
                </a:solidFill>
                <a:latin typeface="Times New Roman" panose="02020603050405020304" pitchFamily="18" charset="0"/>
                <a:ea typeface="华文细黑" panose="02010600040101010101" pitchFamily="2" charset="-122"/>
                <a:sym typeface="宋体" panose="02010600030101010101" pitchFamily="2" charset="-122"/>
              </a:rPr>
              <a:t>Balanced</a:t>
            </a:r>
            <a:r>
              <a:rPr lang="en-US" altLang="zh-CN" sz="3200" b="1">
                <a:latin typeface="Times New Roman" panose="02020603050405020304" pitchFamily="18" charset="0"/>
                <a:ea typeface="华文细黑" panose="02010600040101010101" pitchFamily="2" charset="-122"/>
                <a:sym typeface="宋体" panose="02010600030101010101" pitchFamily="2" charset="-122"/>
              </a:rPr>
              <a:t>.</a:t>
            </a:r>
            <a:endParaRPr lang="en-US" altLang="zh-CN" sz="3200" b="1">
              <a:latin typeface="Times New Roman" panose="02020603050405020304" pitchFamily="18" charset="0"/>
              <a:ea typeface="华文细黑" panose="02010600040101010101" pitchFamily="2" charset="-122"/>
              <a:sym typeface="宋体" panose="02010600030101010101" pitchFamily="2" charset="-122"/>
            </a:endParaRPr>
          </a:p>
        </p:txBody>
      </p:sp>
      <p:sp>
        <p:nvSpPr>
          <p:cNvPr id="13314" name="文本框 4"/>
          <p:cNvSpPr txBox="1"/>
          <p:nvPr/>
        </p:nvSpPr>
        <p:spPr>
          <a:xfrm>
            <a:off x="138113" y="896938"/>
            <a:ext cx="9005887" cy="1568450"/>
          </a:xfrm>
          <a:prstGeom prst="rect">
            <a:avLst/>
          </a:prstGeom>
          <a:noFill/>
          <a:ln w="9525">
            <a:noFill/>
          </a:ln>
        </p:spPr>
        <p:txBody>
          <a:bodyPr wrap="square" anchor="t" anchorCtr="0">
            <a:spAutoFit/>
          </a:bodyPr>
          <a:p>
            <a:r>
              <a:rPr lang="en-US" altLang="zh-CN" sz="3200" b="1">
                <a:solidFill>
                  <a:srgbClr val="FF0000"/>
                </a:solidFill>
                <a:latin typeface="Times New Roman" panose="02020603050405020304" pitchFamily="18" charset="0"/>
              </a:rPr>
              <a:t>what suggestions about healthy eating can we get from Para3?</a:t>
            </a:r>
            <a:endParaRPr lang="en-US" altLang="zh-CN" sz="3200" b="1">
              <a:solidFill>
                <a:srgbClr val="FF0000"/>
              </a:solidFill>
              <a:latin typeface="Times New Roman" panose="02020603050405020304" pitchFamily="18" charset="0"/>
            </a:endParaRPr>
          </a:p>
          <a:p>
            <a:endParaRPr lang="en-US" altLang="zh-CN" sz="3200" b="1">
              <a:solidFill>
                <a:srgbClr val="FF0000"/>
              </a:solidFill>
              <a:latin typeface="Times New Roman" panose="02020603050405020304" pitchFamily="18" charset="0"/>
            </a:endParaRPr>
          </a:p>
        </p:txBody>
      </p:sp>
      <p:sp>
        <p:nvSpPr>
          <p:cNvPr id="13315" name="文本框 5"/>
          <p:cNvSpPr txBox="1"/>
          <p:nvPr>
            <p:custDataLst>
              <p:tags r:id="rId2"/>
            </p:custDataLst>
          </p:nvPr>
        </p:nvSpPr>
        <p:spPr>
          <a:xfrm>
            <a:off x="23813" y="3603625"/>
            <a:ext cx="8081962" cy="520700"/>
          </a:xfrm>
          <a:prstGeom prst="rect">
            <a:avLst/>
          </a:prstGeom>
          <a:noFill/>
          <a:ln w="9525">
            <a:noFill/>
          </a:ln>
        </p:spPr>
        <p:txBody>
          <a:bodyPr wrap="square" anchor="t" anchorCtr="0">
            <a:spAutoFit/>
          </a:bodyPr>
          <a:p>
            <a:endParaRPr lang="en-US" altLang="zh-CN" sz="2800" b="1">
              <a:latin typeface="Times New Roman" panose="02020603050405020304" pitchFamily="18" charset="0"/>
              <a:sym typeface="宋体" panose="02010600030101010101" pitchFamily="2" charset="-122"/>
            </a:endParaRPr>
          </a:p>
        </p:txBody>
      </p:sp>
      <p:cxnSp>
        <p:nvCxnSpPr>
          <p:cNvPr id="11" name="直接连接符 10"/>
          <p:cNvCxnSpPr/>
          <p:nvPr/>
        </p:nvCxnSpPr>
        <p:spPr>
          <a:xfrm>
            <a:off x="177800" y="4579938"/>
            <a:ext cx="8426450" cy="15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20675" y="4989513"/>
            <a:ext cx="8267700" cy="23813"/>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3318" name="图片 1" descr="N}8U38FBS44M4SL%OXKFX1O"/>
          <p:cNvPicPr>
            <a:picLocks noChangeAspect="1"/>
          </p:cNvPicPr>
          <p:nvPr/>
        </p:nvPicPr>
        <p:blipFill>
          <a:blip r:embed="rId3"/>
          <a:stretch>
            <a:fillRect/>
          </a:stretch>
        </p:blipFill>
        <p:spPr>
          <a:xfrm>
            <a:off x="190500" y="1860550"/>
            <a:ext cx="8615363" cy="4219575"/>
          </a:xfrm>
          <a:prstGeom prst="rect">
            <a:avLst/>
          </a:prstGeom>
          <a:noFill/>
          <a:ln w="9525">
            <a:noFill/>
          </a:ln>
        </p:spPr>
      </p:pic>
      <p:sp>
        <p:nvSpPr>
          <p:cNvPr id="4" name="矩形 3"/>
          <p:cNvSpPr/>
          <p:nvPr/>
        </p:nvSpPr>
        <p:spPr>
          <a:xfrm>
            <a:off x="611188" y="1844675"/>
            <a:ext cx="1944688" cy="431800"/>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3536950" y="3765550"/>
            <a:ext cx="1944688" cy="431800"/>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矩形 12"/>
          <p:cNvSpPr/>
          <p:nvPr/>
        </p:nvSpPr>
        <p:spPr>
          <a:xfrm>
            <a:off x="2516188" y="4897438"/>
            <a:ext cx="3814763" cy="431800"/>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圆角矩形 13"/>
          <p:cNvSpPr/>
          <p:nvPr/>
        </p:nvSpPr>
        <p:spPr>
          <a:xfrm>
            <a:off x="442913" y="2243138"/>
            <a:ext cx="8110538" cy="303371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fontAlgn="base">
              <a:buNone/>
            </a:pPr>
            <a:r>
              <a:rPr lang="en-US" altLang="zh-CN" sz="3200" b="1" strike="noStrike" noProof="1">
                <a:solidFill>
                  <a:srgbClr val="FFFF00"/>
                </a:solidFill>
                <a:latin typeface="Times New Roman" panose="02020603050405020304" pitchFamily="18" charset="0"/>
                <a:cs typeface="Arial" panose="020B0604020202020204" pitchFamily="34" charset="0"/>
                <a:sym typeface="+mn-ea"/>
              </a:rPr>
              <a:t>Key points:</a:t>
            </a:r>
            <a:endParaRPr lang="en-US" altLang="zh-CN" sz="3200" b="1" strike="noStrike" noProof="1">
              <a:solidFill>
                <a:srgbClr val="FFFF00"/>
              </a:solidFill>
              <a:latin typeface="Times New Roman" panose="02020603050405020304" pitchFamily="18" charset="0"/>
              <a:cs typeface="Arial" panose="020B0604020202020204" pitchFamily="34" charset="0"/>
              <a:sym typeface="+mn-ea"/>
            </a:endParaRPr>
          </a:p>
          <a:p>
            <a:pPr indent="0" fontAlgn="base">
              <a:buNone/>
            </a:pPr>
            <a:r>
              <a:rPr lang="en-US" altLang="zh-CN" sz="3200" b="1" strike="noStrike" noProof="1">
                <a:solidFill>
                  <a:schemeClr val="bg1"/>
                </a:solidFill>
                <a:latin typeface="Times New Roman" panose="02020603050405020304" pitchFamily="18" charset="0"/>
                <a:cs typeface="Arial" panose="020B0604020202020204" pitchFamily="34" charset="0"/>
                <a:sym typeface="+mn-ea"/>
              </a:rPr>
              <a:t>1)consume different categories of fresh food   </a:t>
            </a:r>
            <a:endParaRPr lang="en-US" altLang="zh-CN" sz="3200" b="1" strike="noStrike" noProof="1">
              <a:solidFill>
                <a:schemeClr val="bg1"/>
              </a:solidFill>
              <a:latin typeface="Times New Roman" panose="02020603050405020304" pitchFamily="18" charset="0"/>
              <a:cs typeface="Arial" panose="020B0604020202020204" pitchFamily="34" charset="0"/>
              <a:sym typeface="+mn-ea"/>
            </a:endParaRPr>
          </a:p>
          <a:p>
            <a:pPr indent="0" fontAlgn="base">
              <a:buNone/>
            </a:pPr>
            <a:r>
              <a:rPr lang="en-US" altLang="zh-CN" sz="3200" b="1" strike="noStrike" noProof="1">
                <a:solidFill>
                  <a:schemeClr val="bg1"/>
                </a:solidFill>
                <a:latin typeface="Times New Roman" panose="02020603050405020304" pitchFamily="18" charset="0"/>
                <a:cs typeface="Arial" panose="020B0604020202020204" pitchFamily="34" charset="0"/>
                <a:sym typeface="+mn-ea"/>
              </a:rPr>
              <a:t>   rather than processed foods</a:t>
            </a:r>
            <a:endParaRPr lang="en-US" altLang="zh-CN" sz="3200" b="1" strike="noStrike" noProof="1">
              <a:solidFill>
                <a:schemeClr val="bg1"/>
              </a:solidFill>
              <a:latin typeface="Times New Roman" panose="02020603050405020304" pitchFamily="18" charset="0"/>
              <a:cs typeface="Arial" panose="020B0604020202020204" pitchFamily="34" charset="0"/>
              <a:sym typeface="+mn-ea"/>
            </a:endParaRPr>
          </a:p>
          <a:p>
            <a:pPr indent="0" fontAlgn="base">
              <a:buNone/>
            </a:pPr>
            <a:r>
              <a:rPr lang="en-US" altLang="zh-CN" sz="3200" b="1" strike="noStrike" noProof="1">
                <a:solidFill>
                  <a:schemeClr val="bg1"/>
                </a:solidFill>
                <a:latin typeface="Times New Roman" panose="02020603050405020304" pitchFamily="18" charset="0"/>
                <a:cs typeface="Arial" panose="020B0604020202020204" pitchFamily="34" charset="0"/>
                <a:sym typeface="+mn-ea"/>
              </a:rPr>
              <a:t>2)have some meat, beans, or dairy products</a:t>
            </a:r>
            <a:endParaRPr lang="en-US" altLang="zh-CN" sz="3200" b="1" strike="noStrike" noProof="1">
              <a:solidFill>
                <a:schemeClr val="bg1"/>
              </a:solidFill>
              <a:latin typeface="Times New Roman" panose="02020603050405020304" pitchFamily="18" charset="0"/>
              <a:cs typeface="Arial" panose="020B0604020202020204" pitchFamily="34" charset="0"/>
              <a:sym typeface="+mn-ea"/>
            </a:endParaRPr>
          </a:p>
          <a:p>
            <a:pPr indent="0" fontAlgn="base">
              <a:buNone/>
            </a:pPr>
            <a:r>
              <a:rPr lang="en-US" altLang="zh-CN" sz="3200" b="1" strike="noStrike" noProof="1">
                <a:solidFill>
                  <a:schemeClr val="bg1"/>
                </a:solidFill>
                <a:latin typeface="Times New Roman" panose="02020603050405020304" pitchFamily="18" charset="0"/>
                <a:cs typeface="Arial" panose="020B0604020202020204" pitchFamily="34" charset="0"/>
                <a:sym typeface="+mn-ea"/>
              </a:rPr>
              <a:t>3) moderation is key.</a:t>
            </a:r>
            <a:endParaRPr lang="en-US" altLang="zh-CN" sz="3200" b="1" strike="noStrike" noProof="1">
              <a:solidFill>
                <a:schemeClr val="bg1"/>
              </a:solidFill>
              <a:latin typeface="Times New Roman" panose="02020603050405020304" pitchFamily="18"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bldLvl="0" animBg="1"/>
      <p:bldP spid="13" grpId="0" bldLvl="0" animBg="1"/>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7" name="组合 23"/>
          <p:cNvGrpSpPr/>
          <p:nvPr/>
        </p:nvGrpSpPr>
        <p:grpSpPr>
          <a:xfrm>
            <a:off x="190500" y="371475"/>
            <a:ext cx="4284663" cy="1816100"/>
            <a:chOff x="273" y="544"/>
            <a:chExt cx="6747" cy="2859"/>
          </a:xfrm>
        </p:grpSpPr>
        <p:pic>
          <p:nvPicPr>
            <p:cNvPr id="14338" name="Picture 13" descr="http://pic4.nipic.com/20091217/3454748_170445062994_2.jpg"/>
            <p:cNvPicPr>
              <a:picLocks noChangeAspect="1"/>
            </p:cNvPicPr>
            <p:nvPr/>
          </p:nvPicPr>
          <p:blipFill>
            <a:blip r:embed="rId1"/>
            <a:stretch>
              <a:fillRect/>
            </a:stretch>
          </p:blipFill>
          <p:spPr>
            <a:xfrm>
              <a:off x="573" y="544"/>
              <a:ext cx="2439" cy="1947"/>
            </a:xfrm>
            <a:prstGeom prst="rect">
              <a:avLst/>
            </a:prstGeom>
            <a:noFill/>
            <a:ln w="9525">
              <a:noFill/>
            </a:ln>
          </p:spPr>
        </p:pic>
        <p:pic>
          <p:nvPicPr>
            <p:cNvPr id="14339" name="Picture 15" descr="http://photocdn.sohu.com/20130207/Img365761034.jpg"/>
            <p:cNvPicPr>
              <a:picLocks noChangeAspect="1"/>
            </p:cNvPicPr>
            <p:nvPr/>
          </p:nvPicPr>
          <p:blipFill>
            <a:blip r:embed="rId2"/>
            <a:srcRect t="35602"/>
            <a:stretch>
              <a:fillRect/>
            </a:stretch>
          </p:blipFill>
          <p:spPr>
            <a:xfrm>
              <a:off x="3929" y="544"/>
              <a:ext cx="2329" cy="1947"/>
            </a:xfrm>
            <a:prstGeom prst="rect">
              <a:avLst/>
            </a:prstGeom>
            <a:noFill/>
            <a:ln w="9525">
              <a:noFill/>
            </a:ln>
          </p:spPr>
        </p:pic>
        <p:sp>
          <p:nvSpPr>
            <p:cNvPr id="14340" name="文本框 1"/>
            <p:cNvSpPr txBox="1"/>
            <p:nvPr/>
          </p:nvSpPr>
          <p:spPr>
            <a:xfrm>
              <a:off x="2795" y="1160"/>
              <a:ext cx="2194" cy="1307"/>
            </a:xfrm>
            <a:prstGeom prst="rect">
              <a:avLst/>
            </a:prstGeom>
            <a:noFill/>
            <a:ln w="9525">
              <a:noFill/>
            </a:ln>
          </p:spPr>
          <p:txBody>
            <a:bodyPr wrap="square" anchor="t" anchorCtr="0">
              <a:spAutoFit/>
            </a:bodyPr>
            <a:p>
              <a:r>
                <a:rPr lang="zh-CN" altLang="en-US" sz="4800" b="1">
                  <a:solidFill>
                    <a:srgbClr val="C00000"/>
                  </a:solidFill>
                  <a:latin typeface="宋体" panose="02010600030101010101" pitchFamily="2" charset="-122"/>
                  <a:ea typeface="宋体" panose="02010600030101010101" pitchFamily="2" charset="-122"/>
                </a:rPr>
                <a:t>＋</a:t>
              </a:r>
              <a:endParaRPr lang="zh-CN" altLang="en-US" sz="4800" b="1">
                <a:solidFill>
                  <a:srgbClr val="C00000"/>
                </a:solidFill>
                <a:latin typeface="宋体" panose="02010600030101010101" pitchFamily="2" charset="-122"/>
                <a:ea typeface="宋体" panose="02010600030101010101" pitchFamily="2" charset="-122"/>
              </a:endParaRPr>
            </a:p>
          </p:txBody>
        </p:sp>
        <p:sp>
          <p:nvSpPr>
            <p:cNvPr id="14341" name="文本框 2"/>
            <p:cNvSpPr txBox="1"/>
            <p:nvPr/>
          </p:nvSpPr>
          <p:spPr>
            <a:xfrm>
              <a:off x="273" y="2678"/>
              <a:ext cx="6747" cy="725"/>
            </a:xfrm>
            <a:prstGeom prst="rect">
              <a:avLst/>
            </a:prstGeom>
            <a:solidFill>
              <a:srgbClr val="FFFF00"/>
            </a:solidFill>
            <a:ln w="9525">
              <a:noFill/>
            </a:ln>
          </p:spPr>
          <p:txBody>
            <a:bodyPr wrap="square" anchor="t" anchorCtr="0">
              <a:spAutoFit/>
            </a:bodyPr>
            <a:p>
              <a:r>
                <a:rPr lang="en-US" altLang="zh-CN" sz="2400" b="1">
                  <a:latin typeface="Times New Roman" panose="02020603050405020304" pitchFamily="18" charset="0"/>
                </a:rPr>
                <a:t>fresh food(fruit and vegetables)</a:t>
              </a:r>
              <a:endParaRPr lang="en-US" altLang="zh-CN" sz="2400" b="1">
                <a:latin typeface="Times New Roman" panose="02020603050405020304" pitchFamily="18" charset="0"/>
              </a:endParaRPr>
            </a:p>
          </p:txBody>
        </p:sp>
      </p:grpSp>
      <p:grpSp>
        <p:nvGrpSpPr>
          <p:cNvPr id="25" name="组合 24"/>
          <p:cNvGrpSpPr/>
          <p:nvPr/>
        </p:nvGrpSpPr>
        <p:grpSpPr>
          <a:xfrm>
            <a:off x="4308475" y="371475"/>
            <a:ext cx="4519613" cy="1284288"/>
            <a:chOff x="6819" y="770"/>
            <a:chExt cx="7116" cy="2022"/>
          </a:xfrm>
        </p:grpSpPr>
        <p:sp>
          <p:nvSpPr>
            <p:cNvPr id="5" name="五边形 4"/>
            <p:cNvSpPr/>
            <p:nvPr/>
          </p:nvSpPr>
          <p:spPr>
            <a:xfrm flipH="1">
              <a:off x="6819" y="770"/>
              <a:ext cx="7116" cy="202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344" name="文本框 5"/>
            <p:cNvSpPr txBox="1"/>
            <p:nvPr/>
          </p:nvSpPr>
          <p:spPr>
            <a:xfrm>
              <a:off x="7645" y="941"/>
              <a:ext cx="6289" cy="822"/>
            </a:xfrm>
            <a:prstGeom prst="rect">
              <a:avLst/>
            </a:prstGeom>
            <a:noFill/>
            <a:ln w="9525">
              <a:noFill/>
            </a:ln>
          </p:spPr>
          <p:txBody>
            <a:bodyPr wrap="square" anchor="t" anchorCtr="0">
              <a:spAutoFit/>
            </a:bodyPr>
            <a:p>
              <a:r>
                <a:rPr lang="en-US" altLang="zh-CN" sz="2800" b="1">
                  <a:solidFill>
                    <a:schemeClr val="bg1"/>
                  </a:solidFill>
                  <a:latin typeface="Times New Roman" panose="02020603050405020304" pitchFamily="18" charset="0"/>
                </a:rPr>
                <a:t>full of vitamins and fibre</a:t>
              </a:r>
              <a:endParaRPr lang="en-US" altLang="zh-CN" sz="2800" b="1">
                <a:solidFill>
                  <a:schemeClr val="bg1"/>
                </a:solidFill>
                <a:latin typeface="Times New Roman" panose="02020603050405020304" pitchFamily="18" charset="0"/>
              </a:endParaRPr>
            </a:p>
          </p:txBody>
        </p:sp>
      </p:grpSp>
      <p:grpSp>
        <p:nvGrpSpPr>
          <p:cNvPr id="28" name="组合 27"/>
          <p:cNvGrpSpPr/>
          <p:nvPr/>
        </p:nvGrpSpPr>
        <p:grpSpPr>
          <a:xfrm>
            <a:off x="4151313" y="2187575"/>
            <a:ext cx="4675187" cy="1384300"/>
            <a:chOff x="6320" y="3819"/>
            <a:chExt cx="7614" cy="2179"/>
          </a:xfrm>
        </p:grpSpPr>
        <p:sp>
          <p:nvSpPr>
            <p:cNvPr id="16" name="五边形 15"/>
            <p:cNvSpPr/>
            <p:nvPr/>
          </p:nvSpPr>
          <p:spPr>
            <a:xfrm flipH="1">
              <a:off x="6320" y="3911"/>
              <a:ext cx="7614" cy="2087"/>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347" name="文本框 16"/>
            <p:cNvSpPr txBox="1"/>
            <p:nvPr/>
          </p:nvSpPr>
          <p:spPr>
            <a:xfrm>
              <a:off x="7292" y="3819"/>
              <a:ext cx="6504" cy="2179"/>
            </a:xfrm>
            <a:prstGeom prst="rect">
              <a:avLst/>
            </a:prstGeom>
            <a:noFill/>
            <a:ln w="9525">
              <a:noFill/>
            </a:ln>
          </p:spPr>
          <p:txBody>
            <a:bodyPr wrap="square" anchor="t" anchorCtr="0">
              <a:spAutoFit/>
            </a:bodyPr>
            <a:p>
              <a:r>
                <a:rPr lang="en-US" altLang="zh-CN" sz="2800" b="1">
                  <a:solidFill>
                    <a:schemeClr val="bg1"/>
                  </a:solidFill>
                  <a:latin typeface="Times New Roman" panose="02020603050405020304" pitchFamily="18" charset="0"/>
                </a:rPr>
                <a:t>1)contain less nutrition</a:t>
              </a:r>
              <a:endParaRPr lang="en-US" altLang="zh-CN" sz="2800" b="1">
                <a:solidFill>
                  <a:schemeClr val="bg1"/>
                </a:solidFill>
                <a:latin typeface="Times New Roman" panose="02020603050405020304" pitchFamily="18" charset="0"/>
              </a:endParaRPr>
            </a:p>
            <a:p>
              <a:r>
                <a:rPr lang="en-US" altLang="zh-CN" sz="2800" b="1">
                  <a:solidFill>
                    <a:schemeClr val="bg1"/>
                  </a:solidFill>
                  <a:latin typeface="Times New Roman" panose="02020603050405020304" pitchFamily="18" charset="0"/>
                </a:rPr>
                <a:t>2)have higher quantities of sugar,salt, and fat</a:t>
              </a:r>
              <a:endParaRPr lang="en-US" altLang="zh-CN" sz="2800" b="1">
                <a:solidFill>
                  <a:schemeClr val="bg1"/>
                </a:solidFill>
                <a:latin typeface="Times New Roman" panose="02020603050405020304" pitchFamily="18" charset="0"/>
              </a:endParaRPr>
            </a:p>
          </p:txBody>
        </p:sp>
      </p:grpSp>
      <p:grpSp>
        <p:nvGrpSpPr>
          <p:cNvPr id="14348" name="组合 25"/>
          <p:cNvGrpSpPr/>
          <p:nvPr/>
        </p:nvGrpSpPr>
        <p:grpSpPr>
          <a:xfrm>
            <a:off x="198438" y="2352675"/>
            <a:ext cx="3579812" cy="2149475"/>
            <a:chOff x="0" y="3702"/>
            <a:chExt cx="5638" cy="3386"/>
          </a:xfrm>
        </p:grpSpPr>
        <p:pic>
          <p:nvPicPr>
            <p:cNvPr id="14349" name="图片 9"/>
            <p:cNvPicPr>
              <a:picLocks noChangeAspect="1"/>
            </p:cNvPicPr>
            <p:nvPr/>
          </p:nvPicPr>
          <p:blipFill>
            <a:blip r:embed="rId3"/>
            <a:srcRect l="15543" t="4459" r="19424" b="3517"/>
            <a:stretch>
              <a:fillRect/>
            </a:stretch>
          </p:blipFill>
          <p:spPr>
            <a:xfrm>
              <a:off x="0" y="3702"/>
              <a:ext cx="2178" cy="2502"/>
            </a:xfrm>
            <a:prstGeom prst="rect">
              <a:avLst/>
            </a:prstGeom>
            <a:noFill/>
            <a:ln w="9525">
              <a:noFill/>
            </a:ln>
          </p:spPr>
        </p:pic>
        <p:pic>
          <p:nvPicPr>
            <p:cNvPr id="14350" name="图片 12"/>
            <p:cNvPicPr>
              <a:picLocks noChangeAspect="1"/>
            </p:cNvPicPr>
            <p:nvPr/>
          </p:nvPicPr>
          <p:blipFill>
            <a:blip r:embed="rId4"/>
            <a:srcRect l="4568" t="35332" r="32230" b="7149"/>
            <a:stretch>
              <a:fillRect/>
            </a:stretch>
          </p:blipFill>
          <p:spPr>
            <a:xfrm>
              <a:off x="3233" y="3743"/>
              <a:ext cx="2405" cy="2459"/>
            </a:xfrm>
            <a:prstGeom prst="rect">
              <a:avLst/>
            </a:prstGeom>
            <a:noFill/>
            <a:ln w="9525">
              <a:noFill/>
            </a:ln>
          </p:spPr>
        </p:pic>
        <p:sp>
          <p:nvSpPr>
            <p:cNvPr id="14351" name="文本框 13"/>
            <p:cNvSpPr txBox="1"/>
            <p:nvPr/>
          </p:nvSpPr>
          <p:spPr>
            <a:xfrm>
              <a:off x="885" y="6363"/>
              <a:ext cx="3487" cy="725"/>
            </a:xfrm>
            <a:prstGeom prst="rect">
              <a:avLst/>
            </a:prstGeom>
            <a:solidFill>
              <a:srgbClr val="FFFF00"/>
            </a:solidFill>
            <a:ln w="9525">
              <a:noFill/>
            </a:ln>
          </p:spPr>
          <p:txBody>
            <a:bodyPr wrap="square" anchor="t" anchorCtr="0">
              <a:spAutoFit/>
            </a:bodyPr>
            <a:p>
              <a:r>
                <a:rPr lang="en-US" altLang="zh-CN" sz="2400" b="1">
                  <a:latin typeface="Times New Roman" panose="02020603050405020304" pitchFamily="18" charset="0"/>
                </a:rPr>
                <a:t>processed food</a:t>
              </a:r>
              <a:endParaRPr lang="en-US" altLang="zh-CN" sz="2400" b="1">
                <a:latin typeface="Times New Roman" panose="02020603050405020304" pitchFamily="18" charset="0"/>
              </a:endParaRPr>
            </a:p>
          </p:txBody>
        </p:sp>
        <p:sp>
          <p:nvSpPr>
            <p:cNvPr id="14352" name="文本框 22"/>
            <p:cNvSpPr txBox="1"/>
            <p:nvPr/>
          </p:nvSpPr>
          <p:spPr>
            <a:xfrm>
              <a:off x="2178" y="4364"/>
              <a:ext cx="2194" cy="1307"/>
            </a:xfrm>
            <a:prstGeom prst="rect">
              <a:avLst/>
            </a:prstGeom>
            <a:noFill/>
            <a:ln w="9525">
              <a:noFill/>
            </a:ln>
          </p:spPr>
          <p:txBody>
            <a:bodyPr wrap="square" anchor="t" anchorCtr="0">
              <a:spAutoFit/>
            </a:bodyPr>
            <a:p>
              <a:r>
                <a:rPr lang="zh-CN" altLang="en-US" sz="4800" b="1">
                  <a:solidFill>
                    <a:srgbClr val="C00000"/>
                  </a:solidFill>
                  <a:latin typeface="宋体" panose="02010600030101010101" pitchFamily="2" charset="-122"/>
                  <a:ea typeface="宋体" panose="02010600030101010101" pitchFamily="2" charset="-122"/>
                </a:rPr>
                <a:t>＋</a:t>
              </a:r>
              <a:endParaRPr lang="zh-CN" altLang="en-US" sz="4800" b="1">
                <a:solidFill>
                  <a:srgbClr val="C00000"/>
                </a:solidFill>
                <a:latin typeface="宋体" panose="02010600030101010101" pitchFamily="2" charset="-122"/>
                <a:ea typeface="宋体" panose="02010600030101010101" pitchFamily="2" charset="-122"/>
              </a:endParaRPr>
            </a:p>
          </p:txBody>
        </p:sp>
      </p:grpSp>
      <p:grpSp>
        <p:nvGrpSpPr>
          <p:cNvPr id="14353" name="组合 30"/>
          <p:cNvGrpSpPr/>
          <p:nvPr/>
        </p:nvGrpSpPr>
        <p:grpSpPr>
          <a:xfrm>
            <a:off x="204788" y="4781550"/>
            <a:ext cx="4302125" cy="1600200"/>
            <a:chOff x="197" y="7493"/>
            <a:chExt cx="6775" cy="2521"/>
          </a:xfrm>
        </p:grpSpPr>
        <p:pic>
          <p:nvPicPr>
            <p:cNvPr id="14354" name="Picture 15" descr="http://pic.baike.soso.com/p/20140129/20140129150927-2909004.jpg"/>
            <p:cNvPicPr>
              <a:picLocks noChangeAspect="1"/>
            </p:cNvPicPr>
            <p:nvPr/>
          </p:nvPicPr>
          <p:blipFill>
            <a:blip r:embed="rId5"/>
            <a:stretch>
              <a:fillRect/>
            </a:stretch>
          </p:blipFill>
          <p:spPr>
            <a:xfrm>
              <a:off x="2419" y="7812"/>
              <a:ext cx="1392" cy="1272"/>
            </a:xfrm>
            <a:prstGeom prst="rect">
              <a:avLst/>
            </a:prstGeom>
            <a:noFill/>
            <a:ln w="9525">
              <a:noFill/>
            </a:ln>
          </p:spPr>
        </p:pic>
        <p:pic>
          <p:nvPicPr>
            <p:cNvPr id="14355" name="Picture 21" descr="http://pic3.zhongsou.com/image/38041bfde614a9b6907.jpg"/>
            <p:cNvPicPr>
              <a:picLocks noChangeAspect="1"/>
            </p:cNvPicPr>
            <p:nvPr/>
          </p:nvPicPr>
          <p:blipFill>
            <a:blip r:embed="rId6"/>
            <a:stretch>
              <a:fillRect/>
            </a:stretch>
          </p:blipFill>
          <p:spPr>
            <a:xfrm>
              <a:off x="197" y="7690"/>
              <a:ext cx="1712" cy="1516"/>
            </a:xfrm>
            <a:prstGeom prst="rect">
              <a:avLst/>
            </a:prstGeom>
            <a:noFill/>
            <a:ln w="9525">
              <a:noFill/>
            </a:ln>
          </p:spPr>
        </p:pic>
        <p:pic>
          <p:nvPicPr>
            <p:cNvPr id="14356" name="图片 33"/>
            <p:cNvPicPr>
              <a:picLocks noChangeAspect="1"/>
            </p:cNvPicPr>
            <p:nvPr/>
          </p:nvPicPr>
          <p:blipFill>
            <a:blip r:embed="rId7"/>
            <a:srcRect l="13568" t="12732" r="13013" b="12051"/>
            <a:stretch>
              <a:fillRect/>
            </a:stretch>
          </p:blipFill>
          <p:spPr>
            <a:xfrm>
              <a:off x="4381" y="7493"/>
              <a:ext cx="1829" cy="1683"/>
            </a:xfrm>
            <a:prstGeom prst="rect">
              <a:avLst/>
            </a:prstGeom>
            <a:noFill/>
            <a:ln w="9525">
              <a:noFill/>
            </a:ln>
          </p:spPr>
        </p:pic>
        <p:sp>
          <p:nvSpPr>
            <p:cNvPr id="14357" name="文本框 34"/>
            <p:cNvSpPr txBox="1"/>
            <p:nvPr/>
          </p:nvSpPr>
          <p:spPr>
            <a:xfrm>
              <a:off x="1617" y="7976"/>
              <a:ext cx="2194" cy="1016"/>
            </a:xfrm>
            <a:prstGeom prst="rect">
              <a:avLst/>
            </a:prstGeom>
            <a:noFill/>
            <a:ln w="9525">
              <a:noFill/>
            </a:ln>
          </p:spPr>
          <p:txBody>
            <a:bodyPr wrap="square" anchor="t" anchorCtr="0">
              <a:spAutoFit/>
            </a:bodyPr>
            <a:p>
              <a:r>
                <a:rPr lang="zh-CN" altLang="en-US" b="1">
                  <a:solidFill>
                    <a:srgbClr val="C00000"/>
                  </a:solidFill>
                  <a:latin typeface="宋体" panose="02010600030101010101" pitchFamily="2" charset="-122"/>
                  <a:ea typeface="宋体" panose="02010600030101010101" pitchFamily="2" charset="-122"/>
                </a:rPr>
                <a:t>＋</a:t>
              </a:r>
              <a:endParaRPr lang="zh-CN" altLang="en-US" b="1">
                <a:solidFill>
                  <a:srgbClr val="C00000"/>
                </a:solidFill>
                <a:latin typeface="宋体" panose="02010600030101010101" pitchFamily="2" charset="-122"/>
                <a:ea typeface="宋体" panose="02010600030101010101" pitchFamily="2" charset="-122"/>
              </a:endParaRPr>
            </a:p>
          </p:txBody>
        </p:sp>
        <p:sp>
          <p:nvSpPr>
            <p:cNvPr id="14358" name="文本框 35"/>
            <p:cNvSpPr txBox="1"/>
            <p:nvPr/>
          </p:nvSpPr>
          <p:spPr>
            <a:xfrm>
              <a:off x="3568" y="7977"/>
              <a:ext cx="2194" cy="1016"/>
            </a:xfrm>
            <a:prstGeom prst="rect">
              <a:avLst/>
            </a:prstGeom>
            <a:noFill/>
            <a:ln w="9525">
              <a:noFill/>
            </a:ln>
          </p:spPr>
          <p:txBody>
            <a:bodyPr wrap="square" anchor="t" anchorCtr="0">
              <a:spAutoFit/>
            </a:bodyPr>
            <a:p>
              <a:r>
                <a:rPr lang="zh-CN" altLang="en-US" b="1">
                  <a:solidFill>
                    <a:srgbClr val="C00000"/>
                  </a:solidFill>
                  <a:latin typeface="宋体" panose="02010600030101010101" pitchFamily="2" charset="-122"/>
                  <a:ea typeface="宋体" panose="02010600030101010101" pitchFamily="2" charset="-122"/>
                </a:rPr>
                <a:t>＋</a:t>
              </a:r>
              <a:endParaRPr lang="zh-CN" altLang="en-US" b="1">
                <a:solidFill>
                  <a:srgbClr val="C00000"/>
                </a:solidFill>
                <a:latin typeface="宋体" panose="02010600030101010101" pitchFamily="2" charset="-122"/>
                <a:ea typeface="宋体" panose="02010600030101010101" pitchFamily="2" charset="-122"/>
              </a:endParaRPr>
            </a:p>
          </p:txBody>
        </p:sp>
        <p:sp>
          <p:nvSpPr>
            <p:cNvPr id="14359" name="文本框 36"/>
            <p:cNvSpPr txBox="1"/>
            <p:nvPr/>
          </p:nvSpPr>
          <p:spPr>
            <a:xfrm>
              <a:off x="197" y="9289"/>
              <a:ext cx="6775" cy="725"/>
            </a:xfrm>
            <a:prstGeom prst="rect">
              <a:avLst/>
            </a:prstGeom>
            <a:solidFill>
              <a:srgbClr val="FFFF00"/>
            </a:solidFill>
            <a:ln w="9525">
              <a:noFill/>
            </a:ln>
          </p:spPr>
          <p:txBody>
            <a:bodyPr wrap="square" anchor="t" anchorCtr="0">
              <a:spAutoFit/>
            </a:bodyPr>
            <a:p>
              <a:r>
                <a:rPr lang="en-US" altLang="zh-CN" sz="2400" b="1">
                  <a:latin typeface="Times New Roman" panose="02020603050405020304" pitchFamily="18" charset="0"/>
                </a:rPr>
                <a:t>meat,beans and dairy products</a:t>
              </a:r>
              <a:endParaRPr lang="en-US" altLang="zh-CN" sz="2400" b="1">
                <a:latin typeface="Times New Roman" panose="02020603050405020304" pitchFamily="18" charset="0"/>
              </a:endParaRPr>
            </a:p>
          </p:txBody>
        </p:sp>
      </p:grpSp>
      <p:grpSp>
        <p:nvGrpSpPr>
          <p:cNvPr id="38" name="组合 37"/>
          <p:cNvGrpSpPr/>
          <p:nvPr/>
        </p:nvGrpSpPr>
        <p:grpSpPr>
          <a:xfrm>
            <a:off x="4171950" y="4478338"/>
            <a:ext cx="4792663" cy="1254125"/>
            <a:chOff x="6390" y="6986"/>
            <a:chExt cx="7546" cy="1975"/>
          </a:xfrm>
        </p:grpSpPr>
        <p:sp>
          <p:nvSpPr>
            <p:cNvPr id="39" name="五边形 38"/>
            <p:cNvSpPr/>
            <p:nvPr/>
          </p:nvSpPr>
          <p:spPr>
            <a:xfrm flipH="1">
              <a:off x="6390" y="6986"/>
              <a:ext cx="7546" cy="1974"/>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362" name="文本框 39"/>
            <p:cNvSpPr txBox="1"/>
            <p:nvPr/>
          </p:nvSpPr>
          <p:spPr>
            <a:xfrm>
              <a:off x="7292" y="7073"/>
              <a:ext cx="6642" cy="1888"/>
            </a:xfrm>
            <a:prstGeom prst="rect">
              <a:avLst/>
            </a:prstGeom>
            <a:noFill/>
            <a:ln w="9525">
              <a:noFill/>
            </a:ln>
          </p:spPr>
          <p:txBody>
            <a:bodyPr wrap="square" anchor="t" anchorCtr="0">
              <a:spAutoFit/>
            </a:bodyPr>
            <a:p>
              <a:r>
                <a:rPr lang="en-US" altLang="zh-CN" sz="2400" b="1">
                  <a:solidFill>
                    <a:schemeClr val="bg1"/>
                  </a:solidFill>
                  <a:latin typeface="Times New Roman" panose="02020603050405020304" pitchFamily="18" charset="0"/>
                </a:rPr>
                <a:t>provide the necessary protein for </a:t>
              </a:r>
              <a:r>
                <a:rPr lang="en-US" altLang="zh-CN" sz="2400" b="1">
                  <a:latin typeface="Times New Roman" panose="02020603050405020304" pitchFamily="18" charset="0"/>
                </a:rPr>
                <a:t>strong bones </a:t>
              </a:r>
              <a:r>
                <a:rPr lang="en-US" altLang="zh-CN" sz="2400" b="1">
                  <a:solidFill>
                    <a:schemeClr val="bg1"/>
                  </a:solidFill>
                  <a:latin typeface="Times New Roman" panose="02020603050405020304" pitchFamily="18" charset="0"/>
                </a:rPr>
                <a:t>and </a:t>
              </a:r>
              <a:r>
                <a:rPr lang="en-US" altLang="zh-CN" sz="2400" b="1">
                  <a:latin typeface="Times New Roman" panose="02020603050405020304" pitchFamily="18" charset="0"/>
                </a:rPr>
                <a:t>muscle growth.</a:t>
              </a:r>
              <a:endParaRPr lang="en-US" altLang="en-US" sz="2400" b="1">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234"/>
</p:tagLst>
</file>

<file path=ppt/tags/tag10.xml><?xml version="1.0" encoding="utf-8"?>
<p:tagLst xmlns:p="http://schemas.openxmlformats.org/presentationml/2006/main">
  <p:tag name="AS_UNIQUEID" val="433"/>
</p:tagLst>
</file>

<file path=ppt/tags/tag100.xml><?xml version="1.0" encoding="utf-8"?>
<p:tagLst xmlns:p="http://schemas.openxmlformats.org/presentationml/2006/main">
  <p:tag name="AS_UNIQUEID" val="484"/>
</p:tagLst>
</file>

<file path=ppt/tags/tag101.xml><?xml version="1.0" encoding="utf-8"?>
<p:tagLst xmlns:p="http://schemas.openxmlformats.org/presentationml/2006/main">
  <p:tag name="AS_UNIQUEID" val="485"/>
</p:tagLst>
</file>

<file path=ppt/tags/tag102.xml><?xml version="1.0" encoding="utf-8"?>
<p:tagLst xmlns:p="http://schemas.openxmlformats.org/presentationml/2006/main">
  <p:tag name="AS_UNIQUEID" val="486"/>
</p:tagLst>
</file>

<file path=ppt/tags/tag103.xml><?xml version="1.0" encoding="utf-8"?>
<p:tagLst xmlns:p="http://schemas.openxmlformats.org/presentationml/2006/main">
  <p:tag name="AS_UNIQUEID" val="533"/>
</p:tagLst>
</file>

<file path=ppt/tags/tag104.xml><?xml version="1.0" encoding="utf-8"?>
<p:tagLst xmlns:p="http://schemas.openxmlformats.org/presentationml/2006/main">
  <p:tag name="AS_UNIQUEID" val="567"/>
</p:tagLst>
</file>

<file path=ppt/tags/tag105.xml><?xml version="1.0" encoding="utf-8"?>
<p:tagLst xmlns:p="http://schemas.openxmlformats.org/presentationml/2006/main">
  <p:tag name="AS_UNIQUEID" val="570"/>
</p:tagLst>
</file>

<file path=ppt/tags/tag106.xml><?xml version="1.0" encoding="utf-8"?>
<p:tagLst xmlns:p="http://schemas.openxmlformats.org/presentationml/2006/main">
  <p:tag name="AS_UNIQUEID" val="567"/>
</p:tagLst>
</file>

<file path=ppt/tags/tag107.xml><?xml version="1.0" encoding="utf-8"?>
<p:tagLst xmlns:p="http://schemas.openxmlformats.org/presentationml/2006/main">
  <p:tag name="AS_UNIQUEID" val="570"/>
</p:tagLst>
</file>

<file path=ppt/tags/tag108.xml><?xml version="1.0" encoding="utf-8"?>
<p:tagLst xmlns:p="http://schemas.openxmlformats.org/presentationml/2006/main">
  <p:tag name="AS_UNIQUEID" val="618"/>
</p:tagLst>
</file>

<file path=ppt/tags/tag109.xml><?xml version="1.0" encoding="utf-8"?>
<p:tagLst xmlns:p="http://schemas.openxmlformats.org/presentationml/2006/main">
  <p:tag name="KSO_WM_UNIT_PLACING_PICTURE_USER_VIEWPORT" val="{&quot;height&quot;:4140,&quot;width&quot;:9720}"/>
</p:tagLst>
</file>

<file path=ppt/tags/tag11.xml><?xml version="1.0" encoding="utf-8"?>
<p:tagLst xmlns:p="http://schemas.openxmlformats.org/presentationml/2006/main">
  <p:tag name="AS_UNIQUEID" val="434"/>
</p:tagLst>
</file>

<file path=ppt/tags/tag110.xml><?xml version="1.0" encoding="utf-8"?>
<p:tagLst xmlns:p="http://schemas.openxmlformats.org/presentationml/2006/main">
  <p:tag name="AS_UNIQUEID" val="633"/>
</p:tagLst>
</file>

<file path=ppt/tags/tag111.xml><?xml version="1.0" encoding="utf-8"?>
<p:tagLst xmlns:p="http://schemas.openxmlformats.org/presentationml/2006/main">
  <p:tag name="AS_UNIQUEID" val="635"/>
</p:tagLst>
</file>

<file path=ppt/tags/tag112.xml><?xml version="1.0" encoding="utf-8"?>
<p:tagLst xmlns:p="http://schemas.openxmlformats.org/presentationml/2006/main">
  <p:tag name="AS_UNIQUEID" val="636"/>
</p:tagLst>
</file>

<file path=ppt/tags/tag113.xml><?xml version="1.0" encoding="utf-8"?>
<p:tagLst xmlns:p="http://schemas.openxmlformats.org/presentationml/2006/main">
  <p:tag name="AS_UNIQUEID" val="637"/>
</p:tagLst>
</file>

<file path=ppt/tags/tag114.xml><?xml version="1.0" encoding="utf-8"?>
<p:tagLst xmlns:p="http://schemas.openxmlformats.org/presentationml/2006/main">
  <p:tag name="AS_UNIQUEID" val="638"/>
</p:tagLst>
</file>

<file path=ppt/tags/tag115.xml><?xml version="1.0" encoding="utf-8"?>
<p:tagLst xmlns:p="http://schemas.openxmlformats.org/presentationml/2006/main">
  <p:tag name="AS_UNIQUEID" val="639"/>
</p:tagLst>
</file>

<file path=ppt/tags/tag116.xml><?xml version="1.0" encoding="utf-8"?>
<p:tagLst xmlns:p="http://schemas.openxmlformats.org/presentationml/2006/main">
  <p:tag name="AS_UNIQUEID" val="640"/>
</p:tagLst>
</file>

<file path=ppt/tags/tag117.xml><?xml version="1.0" encoding="utf-8"?>
<p:tagLst xmlns:p="http://schemas.openxmlformats.org/presentationml/2006/main">
  <p:tag name="AS_UNIQUEID" val="641"/>
</p:tagLst>
</file>

<file path=ppt/tags/tag118.xml><?xml version="1.0" encoding="utf-8"?>
<p:tagLst xmlns:p="http://schemas.openxmlformats.org/presentationml/2006/main">
  <p:tag name="AS_UNIQUEID" val="642"/>
</p:tagLst>
</file>

<file path=ppt/tags/tag119.xml><?xml version="1.0" encoding="utf-8"?>
<p:tagLst xmlns:p="http://schemas.openxmlformats.org/presentationml/2006/main">
  <p:tag name="AS_UNIQUEID" val="643"/>
</p:tagLst>
</file>

<file path=ppt/tags/tag12.xml><?xml version="1.0" encoding="utf-8"?>
<p:tagLst xmlns:p="http://schemas.openxmlformats.org/presentationml/2006/main">
  <p:tag name="AS_UNIQUEID" val="435"/>
</p:tagLst>
</file>

<file path=ppt/tags/tag120.xml><?xml version="1.0" encoding="utf-8"?>
<p:tagLst xmlns:p="http://schemas.openxmlformats.org/presentationml/2006/main">
  <p:tag name="AS_UNIQUEID" val="644"/>
</p:tagLst>
</file>

<file path=ppt/tags/tag121.xml><?xml version="1.0" encoding="utf-8"?>
<p:tagLst xmlns:p="http://schemas.openxmlformats.org/presentationml/2006/main">
  <p:tag name="AS_UNIQUEID" val="645"/>
</p:tagLst>
</file>

<file path=ppt/tags/tag122.xml><?xml version="1.0" encoding="utf-8"?>
<p:tagLst xmlns:p="http://schemas.openxmlformats.org/presentationml/2006/main">
  <p:tag name="AS_UNIQUEID" val="646"/>
</p:tagLst>
</file>

<file path=ppt/tags/tag123.xml><?xml version="1.0" encoding="utf-8"?>
<p:tagLst xmlns:p="http://schemas.openxmlformats.org/presentationml/2006/main">
  <p:tag name="AS_UNIQUEID" val="647"/>
</p:tagLst>
</file>

<file path=ppt/tags/tag124.xml><?xml version="1.0" encoding="utf-8"?>
<p:tagLst xmlns:p="http://schemas.openxmlformats.org/presentationml/2006/main">
  <p:tag name="AS_UNIQUEID" val="648"/>
</p:tagLst>
</file>

<file path=ppt/tags/tag125.xml><?xml version="1.0" encoding="utf-8"?>
<p:tagLst xmlns:p="http://schemas.openxmlformats.org/presentationml/2006/main">
  <p:tag name="AS_UNIQUEID" val="649"/>
</p:tagLst>
</file>

<file path=ppt/tags/tag126.xml><?xml version="1.0" encoding="utf-8"?>
<p:tagLst xmlns:p="http://schemas.openxmlformats.org/presentationml/2006/main">
  <p:tag name="AS_UNIQUEID" val="650"/>
</p:tagLst>
</file>

<file path=ppt/tags/tag127.xml><?xml version="1.0" encoding="utf-8"?>
<p:tagLst xmlns:p="http://schemas.openxmlformats.org/presentationml/2006/main">
  <p:tag name="AS_UNIQUEID" val="651"/>
</p:tagLst>
</file>

<file path=ppt/tags/tag128.xml><?xml version="1.0" encoding="utf-8"?>
<p:tagLst xmlns:p="http://schemas.openxmlformats.org/presentationml/2006/main">
  <p:tag name="AS_UNIQUEID" val="652"/>
</p:tagLst>
</file>

<file path=ppt/tags/tag129.xml><?xml version="1.0" encoding="utf-8"?>
<p:tagLst xmlns:p="http://schemas.openxmlformats.org/presentationml/2006/main">
  <p:tag name="AS_UNIQUEID" val="653"/>
</p:tagLst>
</file>

<file path=ppt/tags/tag13.xml><?xml version="1.0" encoding="utf-8"?>
<p:tagLst xmlns:p="http://schemas.openxmlformats.org/presentationml/2006/main">
  <p:tag name="AS_UNIQUEID" val="436"/>
</p:tagLst>
</file>

<file path=ppt/tags/tag130.xml><?xml version="1.0" encoding="utf-8"?>
<p:tagLst xmlns:p="http://schemas.openxmlformats.org/presentationml/2006/main">
  <p:tag name="AS_UNIQUEID" val="654"/>
</p:tagLst>
</file>

<file path=ppt/tags/tag131.xml><?xml version="1.0" encoding="utf-8"?>
<p:tagLst xmlns:p="http://schemas.openxmlformats.org/presentationml/2006/main">
  <p:tag name="AS_UNIQUEID" val="655"/>
</p:tagLst>
</file>

<file path=ppt/tags/tag132.xml><?xml version="1.0" encoding="utf-8"?>
<p:tagLst xmlns:p="http://schemas.openxmlformats.org/presentationml/2006/main">
  <p:tag name="AS_UNIQUEID" val="656"/>
</p:tagLst>
</file>

<file path=ppt/tags/tag133.xml><?xml version="1.0" encoding="utf-8"?>
<p:tagLst xmlns:p="http://schemas.openxmlformats.org/presentationml/2006/main">
  <p:tag name="AS_UNIQUEID" val="657"/>
</p:tagLst>
</file>

<file path=ppt/tags/tag134.xml><?xml version="1.0" encoding="utf-8"?>
<p:tagLst xmlns:p="http://schemas.openxmlformats.org/presentationml/2006/main">
  <p:tag name="AS_UNIQUEID" val="658"/>
</p:tagLst>
</file>

<file path=ppt/tags/tag135.xml><?xml version="1.0" encoding="utf-8"?>
<p:tagLst xmlns:p="http://schemas.openxmlformats.org/presentationml/2006/main">
  <p:tag name="AS_UNIQUEID" val="659"/>
</p:tagLst>
</file>

<file path=ppt/tags/tag136.xml><?xml version="1.0" encoding="utf-8"?>
<p:tagLst xmlns:p="http://schemas.openxmlformats.org/presentationml/2006/main">
  <p:tag name="AS_UNIQUEID" val="660"/>
</p:tagLst>
</file>

<file path=ppt/tags/tag137.xml><?xml version="1.0" encoding="utf-8"?>
<p:tagLst xmlns:p="http://schemas.openxmlformats.org/presentationml/2006/main">
  <p:tag name="AS_UNIQUEID" val="661"/>
</p:tagLst>
</file>

<file path=ppt/tags/tag138.xml><?xml version="1.0" encoding="utf-8"?>
<p:tagLst xmlns:p="http://schemas.openxmlformats.org/presentationml/2006/main">
  <p:tag name="AS_UNIQUEID" val="662"/>
</p:tagLst>
</file>

<file path=ppt/tags/tag139.xml><?xml version="1.0" encoding="utf-8"?>
<p:tagLst xmlns:p="http://schemas.openxmlformats.org/presentationml/2006/main">
  <p:tag name="AS_UNIQUEID" val="663"/>
</p:tagLst>
</file>

<file path=ppt/tags/tag14.xml><?xml version="1.0" encoding="utf-8"?>
<p:tagLst xmlns:p="http://schemas.openxmlformats.org/presentationml/2006/main">
  <p:tag name="AS_UNIQUEID" val="437"/>
</p:tagLst>
</file>

<file path=ppt/tags/tag140.xml><?xml version="1.0" encoding="utf-8"?>
<p:tagLst xmlns:p="http://schemas.openxmlformats.org/presentationml/2006/main">
  <p:tag name="AS_UNIQUEID" val="664"/>
</p:tagLst>
</file>

<file path=ppt/tags/tag141.xml><?xml version="1.0" encoding="utf-8"?>
<p:tagLst xmlns:p="http://schemas.openxmlformats.org/presentationml/2006/main">
  <p:tag name="AS_UNIQUEID" val="665"/>
</p:tagLst>
</file>

<file path=ppt/tags/tag142.xml><?xml version="1.0" encoding="utf-8"?>
<p:tagLst xmlns:p="http://schemas.openxmlformats.org/presentationml/2006/main">
  <p:tag name="AS_UNIQUEID" val="666"/>
</p:tagLst>
</file>

<file path=ppt/tags/tag143.xml><?xml version="1.0" encoding="utf-8"?>
<p:tagLst xmlns:p="http://schemas.openxmlformats.org/presentationml/2006/main">
  <p:tag name="AS_UNIQUEID" val="667"/>
</p:tagLst>
</file>

<file path=ppt/tags/tag144.xml><?xml version="1.0" encoding="utf-8"?>
<p:tagLst xmlns:p="http://schemas.openxmlformats.org/presentationml/2006/main">
  <p:tag name="AS_UNIQUEID" val="668"/>
</p:tagLst>
</file>

<file path=ppt/tags/tag145.xml><?xml version="1.0" encoding="utf-8"?>
<p:tagLst xmlns:p="http://schemas.openxmlformats.org/presentationml/2006/main">
  <p:tag name="AS_UNIQUEID" val="745"/>
</p:tagLst>
</file>

<file path=ppt/tags/tag146.xml><?xml version="1.0" encoding="utf-8"?>
<p:tagLst xmlns:p="http://schemas.openxmlformats.org/presentationml/2006/main">
  <p:tag name="AS_UNIQUEID" val="670"/>
</p:tagLst>
</file>

<file path=ppt/tags/tag147.xml><?xml version="1.0" encoding="utf-8"?>
<p:tagLst xmlns:p="http://schemas.openxmlformats.org/presentationml/2006/main">
  <p:tag name="AS_UNIQUEID" val="671"/>
</p:tagLst>
</file>

<file path=ppt/tags/tag148.xml><?xml version="1.0" encoding="utf-8"?>
<p:tagLst xmlns:p="http://schemas.openxmlformats.org/presentationml/2006/main">
  <p:tag name="AS_UNIQUEID" val="672"/>
</p:tagLst>
</file>

<file path=ppt/tags/tag149.xml><?xml version="1.0" encoding="utf-8"?>
<p:tagLst xmlns:p="http://schemas.openxmlformats.org/presentationml/2006/main">
  <p:tag name="AS_UNIQUEID" val="673"/>
</p:tagLst>
</file>

<file path=ppt/tags/tag15.xml><?xml version="1.0" encoding="utf-8"?>
<p:tagLst xmlns:p="http://schemas.openxmlformats.org/presentationml/2006/main">
  <p:tag name="AS_UNIQUEID" val="438"/>
</p:tagLst>
</file>

<file path=ppt/tags/tag150.xml><?xml version="1.0" encoding="utf-8"?>
<p:tagLst xmlns:p="http://schemas.openxmlformats.org/presentationml/2006/main">
  <p:tag name="AS_UNIQUEID" val="674"/>
</p:tagLst>
</file>

<file path=ppt/tags/tag151.xml><?xml version="1.0" encoding="utf-8"?>
<p:tagLst xmlns:p="http://schemas.openxmlformats.org/presentationml/2006/main">
  <p:tag name="AS_UNIQUEID" val="675"/>
</p:tagLst>
</file>

<file path=ppt/tags/tag152.xml><?xml version="1.0" encoding="utf-8"?>
<p:tagLst xmlns:p="http://schemas.openxmlformats.org/presentationml/2006/main">
  <p:tag name="AS_UNIQUEID" val="676"/>
</p:tagLst>
</file>

<file path=ppt/tags/tag153.xml><?xml version="1.0" encoding="utf-8"?>
<p:tagLst xmlns:p="http://schemas.openxmlformats.org/presentationml/2006/main">
  <p:tag name="AS_UNIQUEID" val="677"/>
</p:tagLst>
</file>

<file path=ppt/tags/tag154.xml><?xml version="1.0" encoding="utf-8"?>
<p:tagLst xmlns:p="http://schemas.openxmlformats.org/presentationml/2006/main">
  <p:tag name="AS_UNIQUEID" val="678"/>
</p:tagLst>
</file>

<file path=ppt/tags/tag155.xml><?xml version="1.0" encoding="utf-8"?>
<p:tagLst xmlns:p="http://schemas.openxmlformats.org/presentationml/2006/main">
  <p:tag name="AS_UNIQUEID" val="679"/>
</p:tagLst>
</file>

<file path=ppt/tags/tag156.xml><?xml version="1.0" encoding="utf-8"?>
<p:tagLst xmlns:p="http://schemas.openxmlformats.org/presentationml/2006/main">
  <p:tag name="AS_UNIQUEID" val="680"/>
</p:tagLst>
</file>

<file path=ppt/tags/tag157.xml><?xml version="1.0" encoding="utf-8"?>
<p:tagLst xmlns:p="http://schemas.openxmlformats.org/presentationml/2006/main">
  <p:tag name="AS_UNIQUEID" val="681"/>
</p:tagLst>
</file>

<file path=ppt/tags/tag158.xml><?xml version="1.0" encoding="utf-8"?>
<p:tagLst xmlns:p="http://schemas.openxmlformats.org/presentationml/2006/main">
  <p:tag name="AS_UNIQUEID" val="682"/>
</p:tagLst>
</file>

<file path=ppt/tags/tag159.xml><?xml version="1.0" encoding="utf-8"?>
<p:tagLst xmlns:p="http://schemas.openxmlformats.org/presentationml/2006/main">
  <p:tag name="AS_UNIQUEID" val="683"/>
</p:tagLst>
</file>

<file path=ppt/tags/tag16.xml><?xml version="1.0" encoding="utf-8"?>
<p:tagLst xmlns:p="http://schemas.openxmlformats.org/presentationml/2006/main">
  <p:tag name="AS_UNIQUEID" val="439"/>
</p:tagLst>
</file>

<file path=ppt/tags/tag160.xml><?xml version="1.0" encoding="utf-8"?>
<p:tagLst xmlns:p="http://schemas.openxmlformats.org/presentationml/2006/main">
  <p:tag name="AS_UNIQUEID" val="684"/>
</p:tagLst>
</file>

<file path=ppt/tags/tag161.xml><?xml version="1.0" encoding="utf-8"?>
<p:tagLst xmlns:p="http://schemas.openxmlformats.org/presentationml/2006/main">
  <p:tag name="AS_UNIQUEID" val="685"/>
</p:tagLst>
</file>

<file path=ppt/tags/tag162.xml><?xml version="1.0" encoding="utf-8"?>
<p:tagLst xmlns:p="http://schemas.openxmlformats.org/presentationml/2006/main">
  <p:tag name="AS_UNIQUEID" val="686"/>
</p:tagLst>
</file>

<file path=ppt/tags/tag163.xml><?xml version="1.0" encoding="utf-8"?>
<p:tagLst xmlns:p="http://schemas.openxmlformats.org/presentationml/2006/main">
  <p:tag name="AS_UNIQUEID" val="687"/>
</p:tagLst>
</file>

<file path=ppt/tags/tag164.xml><?xml version="1.0" encoding="utf-8"?>
<p:tagLst xmlns:p="http://schemas.openxmlformats.org/presentationml/2006/main">
  <p:tag name="AS_UNIQUEID" val="688"/>
</p:tagLst>
</file>

<file path=ppt/tags/tag165.xml><?xml version="1.0" encoding="utf-8"?>
<p:tagLst xmlns:p="http://schemas.openxmlformats.org/presentationml/2006/main">
  <p:tag name="AS_UNIQUEID" val="689"/>
</p:tagLst>
</file>

<file path=ppt/tags/tag166.xml><?xml version="1.0" encoding="utf-8"?>
<p:tagLst xmlns:p="http://schemas.openxmlformats.org/presentationml/2006/main">
  <p:tag name="AS_UNIQUEID" val="690"/>
</p:tagLst>
</file>

<file path=ppt/tags/tag167.xml><?xml version="1.0" encoding="utf-8"?>
<p:tagLst xmlns:p="http://schemas.openxmlformats.org/presentationml/2006/main">
  <p:tag name="AS_UNIQUEID" val="691"/>
</p:tagLst>
</file>

<file path=ppt/tags/tag168.xml><?xml version="1.0" encoding="utf-8"?>
<p:tagLst xmlns:p="http://schemas.openxmlformats.org/presentationml/2006/main">
  <p:tag name="AS_UNIQUEID" val="692"/>
</p:tagLst>
</file>

<file path=ppt/tags/tag169.xml><?xml version="1.0" encoding="utf-8"?>
<p:tagLst xmlns:p="http://schemas.openxmlformats.org/presentationml/2006/main">
  <p:tag name="AS_UNIQUEID" val="693"/>
</p:tagLst>
</file>

<file path=ppt/tags/tag17.xml><?xml version="1.0" encoding="utf-8"?>
<p:tagLst xmlns:p="http://schemas.openxmlformats.org/presentationml/2006/main">
  <p:tag name="AS_UNIQUEID" val="440"/>
</p:tagLst>
</file>

<file path=ppt/tags/tag170.xml><?xml version="1.0" encoding="utf-8"?>
<p:tagLst xmlns:p="http://schemas.openxmlformats.org/presentationml/2006/main">
  <p:tag name="AS_UNIQUEID" val="694"/>
</p:tagLst>
</file>

<file path=ppt/tags/tag171.xml><?xml version="1.0" encoding="utf-8"?>
<p:tagLst xmlns:p="http://schemas.openxmlformats.org/presentationml/2006/main">
  <p:tag name="AS_UNIQUEID" val="695"/>
</p:tagLst>
</file>

<file path=ppt/tags/tag172.xml><?xml version="1.0" encoding="utf-8"?>
<p:tagLst xmlns:p="http://schemas.openxmlformats.org/presentationml/2006/main">
  <p:tag name="AS_UNIQUEID" val="696"/>
</p:tagLst>
</file>

<file path=ppt/tags/tag173.xml><?xml version="1.0" encoding="utf-8"?>
<p:tagLst xmlns:p="http://schemas.openxmlformats.org/presentationml/2006/main">
  <p:tag name="AS_UNIQUEID" val="697"/>
</p:tagLst>
</file>

<file path=ppt/tags/tag174.xml><?xml version="1.0" encoding="utf-8"?>
<p:tagLst xmlns:p="http://schemas.openxmlformats.org/presentationml/2006/main">
  <p:tag name="AS_UNIQUEID" val="698"/>
</p:tagLst>
</file>

<file path=ppt/tags/tag175.xml><?xml version="1.0" encoding="utf-8"?>
<p:tagLst xmlns:p="http://schemas.openxmlformats.org/presentationml/2006/main">
  <p:tag name="AS_UNIQUEID" val="699"/>
</p:tagLst>
</file>

<file path=ppt/tags/tag176.xml><?xml version="1.0" encoding="utf-8"?>
<p:tagLst xmlns:p="http://schemas.openxmlformats.org/presentationml/2006/main">
  <p:tag name="AS_UNIQUEID" val="700"/>
</p:tagLst>
</file>

<file path=ppt/tags/tag177.xml><?xml version="1.0" encoding="utf-8"?>
<p:tagLst xmlns:p="http://schemas.openxmlformats.org/presentationml/2006/main">
  <p:tag name="AS_UNIQUEID" val="701"/>
</p:tagLst>
</file>

<file path=ppt/tags/tag178.xml><?xml version="1.0" encoding="utf-8"?>
<p:tagLst xmlns:p="http://schemas.openxmlformats.org/presentationml/2006/main">
  <p:tag name="AS_UNIQUEID" val="702"/>
</p:tagLst>
</file>

<file path=ppt/tags/tag179.xml><?xml version="1.0" encoding="utf-8"?>
<p:tagLst xmlns:p="http://schemas.openxmlformats.org/presentationml/2006/main">
  <p:tag name="AS_UNIQUEID" val="703"/>
</p:tagLst>
</file>

<file path=ppt/tags/tag18.xml><?xml version="1.0" encoding="utf-8"?>
<p:tagLst xmlns:p="http://schemas.openxmlformats.org/presentationml/2006/main">
  <p:tag name="AS_UNIQUEID" val="441"/>
</p:tagLst>
</file>

<file path=ppt/tags/tag180.xml><?xml version="1.0" encoding="utf-8"?>
<p:tagLst xmlns:p="http://schemas.openxmlformats.org/presentationml/2006/main">
  <p:tag name="AS_UNIQUEID" val="704"/>
</p:tagLst>
</file>

<file path=ppt/tags/tag181.xml><?xml version="1.0" encoding="utf-8"?>
<p:tagLst xmlns:p="http://schemas.openxmlformats.org/presentationml/2006/main">
  <p:tag name="AS_UNIQUEID" val="705"/>
</p:tagLst>
</file>

<file path=ppt/tags/tag182.xml><?xml version="1.0" encoding="utf-8"?>
<p:tagLst xmlns:p="http://schemas.openxmlformats.org/presentationml/2006/main">
  <p:tag name="AS_UNIQUEID" val="706"/>
</p:tagLst>
</file>

<file path=ppt/tags/tag183.xml><?xml version="1.0" encoding="utf-8"?>
<p:tagLst xmlns:p="http://schemas.openxmlformats.org/presentationml/2006/main">
  <p:tag name="AS_UNIQUEID" val="707"/>
</p:tagLst>
</file>

<file path=ppt/tags/tag184.xml><?xml version="1.0" encoding="utf-8"?>
<p:tagLst xmlns:p="http://schemas.openxmlformats.org/presentationml/2006/main">
  <p:tag name="AS_UNIQUEID" val="708"/>
</p:tagLst>
</file>

<file path=ppt/tags/tag185.xml><?xml version="1.0" encoding="utf-8"?>
<p:tagLst xmlns:p="http://schemas.openxmlformats.org/presentationml/2006/main">
  <p:tag name="AS_UNIQUEID" val="709"/>
</p:tagLst>
</file>

<file path=ppt/tags/tag186.xml><?xml version="1.0" encoding="utf-8"?>
<p:tagLst xmlns:p="http://schemas.openxmlformats.org/presentationml/2006/main">
  <p:tag name="AS_UNIQUEID" val="710"/>
</p:tagLst>
</file>

<file path=ppt/tags/tag187.xml><?xml version="1.0" encoding="utf-8"?>
<p:tagLst xmlns:p="http://schemas.openxmlformats.org/presentationml/2006/main">
  <p:tag name="AS_UNIQUEID" val="711"/>
</p:tagLst>
</file>

<file path=ppt/tags/tag188.xml><?xml version="1.0" encoding="utf-8"?>
<p:tagLst xmlns:p="http://schemas.openxmlformats.org/presentationml/2006/main">
  <p:tag name="AS_UNIQUEID" val="712"/>
</p:tagLst>
</file>

<file path=ppt/tags/tag189.xml><?xml version="1.0" encoding="utf-8"?>
<p:tagLst xmlns:p="http://schemas.openxmlformats.org/presentationml/2006/main">
  <p:tag name="AS_UNIQUEID" val="713"/>
</p:tagLst>
</file>

<file path=ppt/tags/tag19.xml><?xml version="1.0" encoding="utf-8"?>
<p:tagLst xmlns:p="http://schemas.openxmlformats.org/presentationml/2006/main">
  <p:tag name="AS_UNIQUEID" val="442"/>
</p:tagLst>
</file>

<file path=ppt/tags/tag190.xml><?xml version="1.0" encoding="utf-8"?>
<p:tagLst xmlns:p="http://schemas.openxmlformats.org/presentationml/2006/main">
  <p:tag name="AS_UNIQUEID" val="714"/>
</p:tagLst>
</file>

<file path=ppt/tags/tag191.xml><?xml version="1.0" encoding="utf-8"?>
<p:tagLst xmlns:p="http://schemas.openxmlformats.org/presentationml/2006/main">
  <p:tag name="AS_UNIQUEID" val="715"/>
</p:tagLst>
</file>

<file path=ppt/tags/tag192.xml><?xml version="1.0" encoding="utf-8"?>
<p:tagLst xmlns:p="http://schemas.openxmlformats.org/presentationml/2006/main">
  <p:tag name="AS_UNIQUEID" val="716"/>
</p:tagLst>
</file>

<file path=ppt/tags/tag193.xml><?xml version="1.0" encoding="utf-8"?>
<p:tagLst xmlns:p="http://schemas.openxmlformats.org/presentationml/2006/main">
  <p:tag name="AS_UNIQUEID" val="717"/>
</p:tagLst>
</file>

<file path=ppt/tags/tag194.xml><?xml version="1.0" encoding="utf-8"?>
<p:tagLst xmlns:p="http://schemas.openxmlformats.org/presentationml/2006/main">
  <p:tag name="AS_UNIQUEID" val="718"/>
</p:tagLst>
</file>

<file path=ppt/tags/tag195.xml><?xml version="1.0" encoding="utf-8"?>
<p:tagLst xmlns:p="http://schemas.openxmlformats.org/presentationml/2006/main">
  <p:tag name="AS_UNIQUEID" val="719"/>
</p:tagLst>
</file>

<file path=ppt/tags/tag196.xml><?xml version="1.0" encoding="utf-8"?>
<p:tagLst xmlns:p="http://schemas.openxmlformats.org/presentationml/2006/main">
  <p:tag name="AS_UNIQUEID" val="720"/>
</p:tagLst>
</file>

<file path=ppt/tags/tag197.xml><?xml version="1.0" encoding="utf-8"?>
<p:tagLst xmlns:p="http://schemas.openxmlformats.org/presentationml/2006/main">
  <p:tag name="AS_UNIQUEID" val="721"/>
</p:tagLst>
</file>

<file path=ppt/tags/tag198.xml><?xml version="1.0" encoding="utf-8"?>
<p:tagLst xmlns:p="http://schemas.openxmlformats.org/presentationml/2006/main">
  <p:tag name="AS_UNIQUEID" val="722"/>
</p:tagLst>
</file>

<file path=ppt/tags/tag199.xml><?xml version="1.0" encoding="utf-8"?>
<p:tagLst xmlns:p="http://schemas.openxmlformats.org/presentationml/2006/main">
  <p:tag name="AS_UNIQUEID" val="723"/>
</p:tagLst>
</file>

<file path=ppt/tags/tag2.xml><?xml version="1.0" encoding="utf-8"?>
<p:tagLst xmlns:p="http://schemas.openxmlformats.org/presentationml/2006/main">
  <p:tag name="AS_UNIQUEID" val="422"/>
</p:tagLst>
</file>

<file path=ppt/tags/tag20.xml><?xml version="1.0" encoding="utf-8"?>
<p:tagLst xmlns:p="http://schemas.openxmlformats.org/presentationml/2006/main">
  <p:tag name="AS_UNIQUEID" val="443"/>
</p:tagLst>
</file>

<file path=ppt/tags/tag200.xml><?xml version="1.0" encoding="utf-8"?>
<p:tagLst xmlns:p="http://schemas.openxmlformats.org/presentationml/2006/main">
  <p:tag name="AS_UNIQUEID" val="724"/>
</p:tagLst>
</file>

<file path=ppt/tags/tag201.xml><?xml version="1.0" encoding="utf-8"?>
<p:tagLst xmlns:p="http://schemas.openxmlformats.org/presentationml/2006/main">
  <p:tag name="AS_UNIQUEID" val="725"/>
</p:tagLst>
</file>

<file path=ppt/tags/tag202.xml><?xml version="1.0" encoding="utf-8"?>
<p:tagLst xmlns:p="http://schemas.openxmlformats.org/presentationml/2006/main">
  <p:tag name="AS_UNIQUEID" val="726"/>
</p:tagLst>
</file>

<file path=ppt/tags/tag203.xml><?xml version="1.0" encoding="utf-8"?>
<p:tagLst xmlns:p="http://schemas.openxmlformats.org/presentationml/2006/main">
  <p:tag name="AS_UNIQUEID" val="727"/>
</p:tagLst>
</file>

<file path=ppt/tags/tag204.xml><?xml version="1.0" encoding="utf-8"?>
<p:tagLst xmlns:p="http://schemas.openxmlformats.org/presentationml/2006/main">
  <p:tag name="AS_UNIQUEID" val="728"/>
</p:tagLst>
</file>

<file path=ppt/tags/tag205.xml><?xml version="1.0" encoding="utf-8"?>
<p:tagLst xmlns:p="http://schemas.openxmlformats.org/presentationml/2006/main">
  <p:tag name="AS_UNIQUEID" val="729"/>
</p:tagLst>
</file>

<file path=ppt/tags/tag206.xml><?xml version="1.0" encoding="utf-8"?>
<p:tagLst xmlns:p="http://schemas.openxmlformats.org/presentationml/2006/main">
  <p:tag name="AS_UNIQUEID" val="730"/>
</p:tagLst>
</file>

<file path=ppt/tags/tag207.xml><?xml version="1.0" encoding="utf-8"?>
<p:tagLst xmlns:p="http://schemas.openxmlformats.org/presentationml/2006/main">
  <p:tag name="AS_UNIQUEID" val="731"/>
</p:tagLst>
</file>

<file path=ppt/tags/tag208.xml><?xml version="1.0" encoding="utf-8"?>
<p:tagLst xmlns:p="http://schemas.openxmlformats.org/presentationml/2006/main">
  <p:tag name="AS_UNIQUEID" val="732"/>
</p:tagLst>
</file>

<file path=ppt/tags/tag209.xml><?xml version="1.0" encoding="utf-8"?>
<p:tagLst xmlns:p="http://schemas.openxmlformats.org/presentationml/2006/main">
  <p:tag name="AS_UNIQUEID" val="733"/>
</p:tagLst>
</file>

<file path=ppt/tags/tag21.xml><?xml version="1.0" encoding="utf-8"?>
<p:tagLst xmlns:p="http://schemas.openxmlformats.org/presentationml/2006/main">
  <p:tag name="AS_UNIQUEID" val="444"/>
</p:tagLst>
</file>

<file path=ppt/tags/tag210.xml><?xml version="1.0" encoding="utf-8"?>
<p:tagLst xmlns:p="http://schemas.openxmlformats.org/presentationml/2006/main">
  <p:tag name="AS_UNIQUEID" val="734"/>
</p:tagLst>
</file>

<file path=ppt/tags/tag211.xml><?xml version="1.0" encoding="utf-8"?>
<p:tagLst xmlns:p="http://schemas.openxmlformats.org/presentationml/2006/main">
  <p:tag name="AS_UNIQUEID" val="735"/>
</p:tagLst>
</file>

<file path=ppt/tags/tag212.xml><?xml version="1.0" encoding="utf-8"?>
<p:tagLst xmlns:p="http://schemas.openxmlformats.org/presentationml/2006/main">
  <p:tag name="AS_UNIQUEID" val="736"/>
</p:tagLst>
</file>

<file path=ppt/tags/tag213.xml><?xml version="1.0" encoding="utf-8"?>
<p:tagLst xmlns:p="http://schemas.openxmlformats.org/presentationml/2006/main">
  <p:tag name="AS_UNIQUEID" val="737"/>
</p:tagLst>
</file>

<file path=ppt/tags/tag214.xml><?xml version="1.0" encoding="utf-8"?>
<p:tagLst xmlns:p="http://schemas.openxmlformats.org/presentationml/2006/main">
  <p:tag name="AS_UNIQUEID" val="738"/>
</p:tagLst>
</file>

<file path=ppt/tags/tag215.xml><?xml version="1.0" encoding="utf-8"?>
<p:tagLst xmlns:p="http://schemas.openxmlformats.org/presentationml/2006/main">
  <p:tag name="AS_UNIQUEID" val="739"/>
</p:tagLst>
</file>

<file path=ppt/tags/tag216.xml><?xml version="1.0" encoding="utf-8"?>
<p:tagLst xmlns:p="http://schemas.openxmlformats.org/presentationml/2006/main">
  <p:tag name="AS_UNIQUEID" val="740"/>
</p:tagLst>
</file>

<file path=ppt/tags/tag217.xml><?xml version="1.0" encoding="utf-8"?>
<p:tagLst xmlns:p="http://schemas.openxmlformats.org/presentationml/2006/main">
  <p:tag name="AS_UNIQUEID" val="741"/>
</p:tagLst>
</file>

<file path=ppt/tags/tag218.xml><?xml version="1.0" encoding="utf-8"?>
<p:tagLst xmlns:p="http://schemas.openxmlformats.org/presentationml/2006/main">
  <p:tag name="AS_UNIQUEID" val="742"/>
</p:tagLst>
</file>

<file path=ppt/tags/tag219.xml><?xml version="1.0" encoding="utf-8"?>
<p:tagLst xmlns:p="http://schemas.openxmlformats.org/presentationml/2006/main">
  <p:tag name="AS_UNIQUEID" val="743"/>
</p:tagLst>
</file>

<file path=ppt/tags/tag22.xml><?xml version="1.0" encoding="utf-8"?>
<p:tagLst xmlns:p="http://schemas.openxmlformats.org/presentationml/2006/main">
  <p:tag name="AS_UNIQUEID" val="445"/>
</p:tagLst>
</file>

<file path=ppt/tags/tag220.xml><?xml version="1.0" encoding="utf-8"?>
<p:tagLst xmlns:p="http://schemas.openxmlformats.org/presentationml/2006/main">
  <p:tag name="AS_UNIQUEID" val="746"/>
</p:tagLst>
</file>

<file path=ppt/tags/tag221.xml><?xml version="1.0" encoding="utf-8"?>
<p:tagLst xmlns:p="http://schemas.openxmlformats.org/presentationml/2006/main">
  <p:tag name="AS_UNIQUEID" val="747"/>
</p:tagLst>
</file>

<file path=ppt/tags/tag222.xml><?xml version="1.0" encoding="utf-8"?>
<p:tagLst xmlns:p="http://schemas.openxmlformats.org/presentationml/2006/main">
  <p:tag name="AS_UNIQUEID" val="744"/>
</p:tagLst>
</file>

<file path=ppt/tags/tag223.xml><?xml version="1.0" encoding="utf-8"?>
<p:tagLst xmlns:p="http://schemas.openxmlformats.org/presentationml/2006/main">
  <p:tag name="AS_UNIQUEID" val="749"/>
</p:tagLst>
</file>

<file path=ppt/tags/tag224.xml><?xml version="1.0" encoding="utf-8"?>
<p:tagLst xmlns:p="http://schemas.openxmlformats.org/presentationml/2006/main">
  <p:tag name="AS_UNIQUEID" val="751"/>
</p:tagLst>
</file>

<file path=ppt/tags/tag225.xml><?xml version="1.0" encoding="utf-8"?>
<p:tagLst xmlns:p="http://schemas.openxmlformats.org/presentationml/2006/main">
  <p:tag name="AS_UNIQUEID" val="752"/>
</p:tagLst>
</file>

<file path=ppt/tags/tag226.xml><?xml version="1.0" encoding="utf-8"?>
<p:tagLst xmlns:p="http://schemas.openxmlformats.org/presentationml/2006/main">
  <p:tag name="AS_UNIQUEID" val="754"/>
</p:tagLst>
</file>

<file path=ppt/tags/tag227.xml><?xml version="1.0" encoding="utf-8"?>
<p:tagLst xmlns:p="http://schemas.openxmlformats.org/presentationml/2006/main">
  <p:tag name="AS_UNIQUEID" val="755"/>
</p:tagLst>
</file>

<file path=ppt/tags/tag228.xml><?xml version="1.0" encoding="utf-8"?>
<p:tagLst xmlns:p="http://schemas.openxmlformats.org/presentationml/2006/main">
  <p:tag name="AS_UNIQUEID" val="756"/>
</p:tagLst>
</file>

<file path=ppt/tags/tag229.xml><?xml version="1.0" encoding="utf-8"?>
<p:tagLst xmlns:p="http://schemas.openxmlformats.org/presentationml/2006/main">
  <p:tag name="AS_UNIQUEID" val="757"/>
</p:tagLst>
</file>

<file path=ppt/tags/tag23.xml><?xml version="1.0" encoding="utf-8"?>
<p:tagLst xmlns:p="http://schemas.openxmlformats.org/presentationml/2006/main">
  <p:tag name="AS_UNIQUEID" val="446"/>
</p:tagLst>
</file>

<file path=ppt/tags/tag230.xml><?xml version="1.0" encoding="utf-8"?>
<p:tagLst xmlns:p="http://schemas.openxmlformats.org/presentationml/2006/main">
  <p:tag name="AS_UNIQUEID" val="758"/>
</p:tagLst>
</file>

<file path=ppt/tags/tag231.xml><?xml version="1.0" encoding="utf-8"?>
<p:tagLst xmlns:p="http://schemas.openxmlformats.org/presentationml/2006/main">
  <p:tag name="AS_UNIQUEID" val="760"/>
</p:tagLst>
</file>

<file path=ppt/tags/tag232.xml><?xml version="1.0" encoding="utf-8"?>
<p:tagLst xmlns:p="http://schemas.openxmlformats.org/presentationml/2006/main">
  <p:tag name="AS_UNIQUEID" val="234"/>
</p:tagLst>
</file>

<file path=ppt/tags/tag233.xml><?xml version="1.0" encoding="utf-8"?>
<p:tagLst xmlns:p="http://schemas.openxmlformats.org/presentationml/2006/main">
  <p:tag name="AS_UNIQUEID" val="763"/>
</p:tagLst>
</file>

<file path=ppt/tags/tag234.xml><?xml version="1.0" encoding="utf-8"?>
<p:tagLst xmlns:p="http://schemas.openxmlformats.org/presentationml/2006/main">
  <p:tag name="AS_UNIQUEID" val="765"/>
</p:tagLst>
</file>

<file path=ppt/tags/tag235.xml><?xml version="1.0" encoding="utf-8"?>
<p:tagLst xmlns:p="http://schemas.openxmlformats.org/presentationml/2006/main">
  <p:tag name="AS_UNIQUEID" val="766"/>
</p:tagLst>
</file>

<file path=ppt/tags/tag236.xml><?xml version="1.0" encoding="utf-8"?>
<p:tagLst xmlns:p="http://schemas.openxmlformats.org/presentationml/2006/main">
  <p:tag name="AS_UNIQUEID" val="767"/>
</p:tagLst>
</file>

<file path=ppt/tags/tag237.xml><?xml version="1.0" encoding="utf-8"?>
<p:tagLst xmlns:p="http://schemas.openxmlformats.org/presentationml/2006/main">
  <p:tag name="AS_UNIQUEID" val="768"/>
</p:tagLst>
</file>

<file path=ppt/tags/tag238.xml><?xml version="1.0" encoding="utf-8"?>
<p:tagLst xmlns:p="http://schemas.openxmlformats.org/presentationml/2006/main">
  <p:tag name="AS_UNIQUEID" val="769"/>
</p:tagLst>
</file>

<file path=ppt/tags/tag239.xml><?xml version="1.0" encoding="utf-8"?>
<p:tagLst xmlns:p="http://schemas.openxmlformats.org/presentationml/2006/main">
  <p:tag name="AS_UNIQUEID" val="771"/>
</p:tagLst>
</file>

<file path=ppt/tags/tag24.xml><?xml version="1.0" encoding="utf-8"?>
<p:tagLst xmlns:p="http://schemas.openxmlformats.org/presentationml/2006/main">
  <p:tag name="AS_UNIQUEID" val="447"/>
</p:tagLst>
</file>

<file path=ppt/tags/tag240.xml><?xml version="1.0" encoding="utf-8"?>
<p:tagLst xmlns:p="http://schemas.openxmlformats.org/presentationml/2006/main">
  <p:tag name="AS_UNIQUEID" val="772"/>
</p:tagLst>
</file>

<file path=ppt/tags/tag241.xml><?xml version="1.0" encoding="utf-8"?>
<p:tagLst xmlns:p="http://schemas.openxmlformats.org/presentationml/2006/main">
  <p:tag name="AS_UNIQUEID" val="773"/>
</p:tagLst>
</file>

<file path=ppt/tags/tag242.xml><?xml version="1.0" encoding="utf-8"?>
<p:tagLst xmlns:p="http://schemas.openxmlformats.org/presentationml/2006/main">
  <p:tag name="AS_UNIQUEID" val="774"/>
</p:tagLst>
</file>

<file path=ppt/tags/tag243.xml><?xml version="1.0" encoding="utf-8"?>
<p:tagLst xmlns:p="http://schemas.openxmlformats.org/presentationml/2006/main">
  <p:tag name="AS_UNIQUEID" val="775"/>
</p:tagLst>
</file>

<file path=ppt/tags/tag244.xml><?xml version="1.0" encoding="utf-8"?>
<p:tagLst xmlns:p="http://schemas.openxmlformats.org/presentationml/2006/main">
  <p:tag name="AS_UNIQUEID" val="776"/>
</p:tagLst>
</file>

<file path=ppt/tags/tag245.xml><?xml version="1.0" encoding="utf-8"?>
<p:tagLst xmlns:p="http://schemas.openxmlformats.org/presentationml/2006/main">
  <p:tag name="AS_UNIQUEID" val="777"/>
</p:tagLst>
</file>

<file path=ppt/tags/tag246.xml><?xml version="1.0" encoding="utf-8"?>
<p:tagLst xmlns:p="http://schemas.openxmlformats.org/presentationml/2006/main">
  <p:tag name="AS_UNIQUEID" val="778"/>
</p:tagLst>
</file>

<file path=ppt/tags/tag247.xml><?xml version="1.0" encoding="utf-8"?>
<p:tagLst xmlns:p="http://schemas.openxmlformats.org/presentationml/2006/main">
  <p:tag name="AS_UNIQUEID" val="786"/>
</p:tagLst>
</file>

<file path=ppt/tags/tag248.xml><?xml version="1.0" encoding="utf-8"?>
<p:tagLst xmlns:p="http://schemas.openxmlformats.org/presentationml/2006/main">
  <p:tag name="AS_UNIQUEID" val="788"/>
</p:tagLst>
</file>

<file path=ppt/tags/tag249.xml><?xml version="1.0" encoding="utf-8"?>
<p:tagLst xmlns:p="http://schemas.openxmlformats.org/presentationml/2006/main">
  <p:tag name="AS_UNIQUEID" val="789"/>
</p:tagLst>
</file>

<file path=ppt/tags/tag25.xml><?xml version="1.0" encoding="utf-8"?>
<p:tagLst xmlns:p="http://schemas.openxmlformats.org/presentationml/2006/main">
  <p:tag name="AS_UNIQUEID" val="449"/>
</p:tagLst>
</file>

<file path=ppt/tags/tag250.xml><?xml version="1.0" encoding="utf-8"?>
<p:tagLst xmlns:p="http://schemas.openxmlformats.org/presentationml/2006/main">
  <p:tag name="AS_UNIQUEID" val="790"/>
</p:tagLst>
</file>

<file path=ppt/tags/tag251.xml><?xml version="1.0" encoding="utf-8"?>
<p:tagLst xmlns:p="http://schemas.openxmlformats.org/presentationml/2006/main">
  <p:tag name="AS_UNIQUEID" val="791"/>
</p:tagLst>
</file>

<file path=ppt/tags/tag252.xml><?xml version="1.0" encoding="utf-8"?>
<p:tagLst xmlns:p="http://schemas.openxmlformats.org/presentationml/2006/main">
  <p:tag name="AS_UNIQUEID" val="792"/>
</p:tagLst>
</file>

<file path=ppt/tags/tag253.xml><?xml version="1.0" encoding="utf-8"?>
<p:tagLst xmlns:p="http://schemas.openxmlformats.org/presentationml/2006/main">
  <p:tag name="AS_UNIQUEID" val="793"/>
</p:tagLst>
</file>

<file path=ppt/tags/tag254.xml><?xml version="1.0" encoding="utf-8"?>
<p:tagLst xmlns:p="http://schemas.openxmlformats.org/presentationml/2006/main">
  <p:tag name="AS_UNIQUEID" val="794"/>
</p:tagLst>
</file>

<file path=ppt/tags/tag255.xml><?xml version="1.0" encoding="utf-8"?>
<p:tagLst xmlns:p="http://schemas.openxmlformats.org/presentationml/2006/main">
  <p:tag name="AS_UNIQUEID" val="795"/>
</p:tagLst>
</file>

<file path=ppt/tags/tag256.xml><?xml version="1.0" encoding="utf-8"?>
<p:tagLst xmlns:p="http://schemas.openxmlformats.org/presentationml/2006/main">
  <p:tag name="AS_UNIQUEID" val="796"/>
</p:tagLst>
</file>

<file path=ppt/tags/tag257.xml><?xml version="1.0" encoding="utf-8"?>
<p:tagLst xmlns:p="http://schemas.openxmlformats.org/presentationml/2006/main">
  <p:tag name="AS_UNIQUEID" val="797"/>
</p:tagLst>
</file>

<file path=ppt/tags/tag258.xml><?xml version="1.0" encoding="utf-8"?>
<p:tagLst xmlns:p="http://schemas.openxmlformats.org/presentationml/2006/main">
  <p:tag name="AS_UNIQUEID" val="798"/>
</p:tagLst>
</file>

<file path=ppt/tags/tag259.xml><?xml version="1.0" encoding="utf-8"?>
<p:tagLst xmlns:p="http://schemas.openxmlformats.org/presentationml/2006/main">
  <p:tag name="AS_UNIQUEID" val="799"/>
</p:tagLst>
</file>

<file path=ppt/tags/tag26.xml><?xml version="1.0" encoding="utf-8"?>
<p:tagLst xmlns:p="http://schemas.openxmlformats.org/presentationml/2006/main">
  <p:tag name="AS_UNIQUEID" val="450"/>
</p:tagLst>
</file>

<file path=ppt/tags/tag260.xml><?xml version="1.0" encoding="utf-8"?>
<p:tagLst xmlns:p="http://schemas.openxmlformats.org/presentationml/2006/main">
  <p:tag name="AS_UNIQUEID" val="752"/>
</p:tagLst>
</file>

<file path=ppt/tags/tag261.xml><?xml version="1.0" encoding="utf-8"?>
<p:tagLst xmlns:p="http://schemas.openxmlformats.org/presentationml/2006/main">
  <p:tag name="AS_UNIQUEID" val="761"/>
</p:tagLst>
</file>

<file path=ppt/tags/tag262.xml><?xml version="1.0" encoding="utf-8"?>
<p:tagLst xmlns:p="http://schemas.openxmlformats.org/presentationml/2006/main">
  <p:tag name="AS_UNIQUEID" val="759"/>
</p:tagLst>
</file>

<file path=ppt/tags/tag263.xml><?xml version="1.0" encoding="utf-8"?>
<p:tagLst xmlns:p="http://schemas.openxmlformats.org/presentationml/2006/main">
  <p:tag name="AS_UNIQUEID" val="762"/>
</p:tagLst>
</file>

<file path=ppt/tags/tag264.xml><?xml version="1.0" encoding="utf-8"?>
<p:tagLst xmlns:p="http://schemas.openxmlformats.org/presentationml/2006/main">
  <p:tag name="KSO_WM_UNIT_PLACING_PICTURE_USER_VIEWPORT" val="{&quot;height&quot;:10800,&quot;width&quot;:8096}"/>
</p:tagLst>
</file>

<file path=ppt/tags/tag27.xml><?xml version="1.0" encoding="utf-8"?>
<p:tagLst xmlns:p="http://schemas.openxmlformats.org/presentationml/2006/main">
  <p:tag name="AS_UNIQUEID" val="451"/>
</p:tagLst>
</file>

<file path=ppt/tags/tag28.xml><?xml version="1.0" encoding="utf-8"?>
<p:tagLst xmlns:p="http://schemas.openxmlformats.org/presentationml/2006/main">
  <p:tag name="AS_UNIQUEID" val="452"/>
</p:tagLst>
</file>

<file path=ppt/tags/tag29.xml><?xml version="1.0" encoding="utf-8"?>
<p:tagLst xmlns:p="http://schemas.openxmlformats.org/presentationml/2006/main">
  <p:tag name="AS_UNIQUEID" val="453"/>
</p:tagLst>
</file>

<file path=ppt/tags/tag3.xml><?xml version="1.0" encoding="utf-8"?>
<p:tagLst xmlns:p="http://schemas.openxmlformats.org/presentationml/2006/main">
  <p:tag name="AS_UNIQUEID" val="423"/>
</p:tagLst>
</file>

<file path=ppt/tags/tag30.xml><?xml version="1.0" encoding="utf-8"?>
<p:tagLst xmlns:p="http://schemas.openxmlformats.org/presentationml/2006/main">
  <p:tag name="AS_UNIQUEID" val="454"/>
</p:tagLst>
</file>

<file path=ppt/tags/tag31.xml><?xml version="1.0" encoding="utf-8"?>
<p:tagLst xmlns:p="http://schemas.openxmlformats.org/presentationml/2006/main">
  <p:tag name="AS_UNIQUEID" val="455"/>
</p:tagLst>
</file>

<file path=ppt/tags/tag32.xml><?xml version="1.0" encoding="utf-8"?>
<p:tagLst xmlns:p="http://schemas.openxmlformats.org/presentationml/2006/main">
  <p:tag name="AS_UNIQUEID" val="456"/>
</p:tagLst>
</file>

<file path=ppt/tags/tag33.xml><?xml version="1.0" encoding="utf-8"?>
<p:tagLst xmlns:p="http://schemas.openxmlformats.org/presentationml/2006/main">
  <p:tag name="AS_UNIQUEID" val="457"/>
</p:tagLst>
</file>

<file path=ppt/tags/tag34.xml><?xml version="1.0" encoding="utf-8"?>
<p:tagLst xmlns:p="http://schemas.openxmlformats.org/presentationml/2006/main">
  <p:tag name="AS_UNIQUEID" val="458"/>
</p:tagLst>
</file>

<file path=ppt/tags/tag35.xml><?xml version="1.0" encoding="utf-8"?>
<p:tagLst xmlns:p="http://schemas.openxmlformats.org/presentationml/2006/main">
  <p:tag name="AS_UNIQUEID" val="459"/>
</p:tagLst>
</file>

<file path=ppt/tags/tag36.xml><?xml version="1.0" encoding="utf-8"?>
<p:tagLst xmlns:p="http://schemas.openxmlformats.org/presentationml/2006/main">
  <p:tag name="AS_UNIQUEID" val="460"/>
</p:tagLst>
</file>

<file path=ppt/tags/tag37.xml><?xml version="1.0" encoding="utf-8"?>
<p:tagLst xmlns:p="http://schemas.openxmlformats.org/presentationml/2006/main">
  <p:tag name="AS_UNIQUEID" val="461"/>
</p:tagLst>
</file>

<file path=ppt/tags/tag38.xml><?xml version="1.0" encoding="utf-8"?>
<p:tagLst xmlns:p="http://schemas.openxmlformats.org/presentationml/2006/main">
  <p:tag name="AS_UNIQUEID" val="462"/>
</p:tagLst>
</file>

<file path=ppt/tags/tag39.xml><?xml version="1.0" encoding="utf-8"?>
<p:tagLst xmlns:p="http://schemas.openxmlformats.org/presentationml/2006/main">
  <p:tag name="AS_UNIQUEID" val="463"/>
</p:tagLst>
</file>

<file path=ppt/tags/tag4.xml><?xml version="1.0" encoding="utf-8"?>
<p:tagLst xmlns:p="http://schemas.openxmlformats.org/presentationml/2006/main">
  <p:tag name="AS_UNIQUEID" val="424"/>
</p:tagLst>
</file>

<file path=ppt/tags/tag40.xml><?xml version="1.0" encoding="utf-8"?>
<p:tagLst xmlns:p="http://schemas.openxmlformats.org/presentationml/2006/main">
  <p:tag name="AS_UNIQUEID" val="464"/>
</p:tagLst>
</file>

<file path=ppt/tags/tag41.xml><?xml version="1.0" encoding="utf-8"?>
<p:tagLst xmlns:p="http://schemas.openxmlformats.org/presentationml/2006/main">
  <p:tag name="AS_UNIQUEID" val="465"/>
</p:tagLst>
</file>

<file path=ppt/tags/tag42.xml><?xml version="1.0" encoding="utf-8"?>
<p:tagLst xmlns:p="http://schemas.openxmlformats.org/presentationml/2006/main">
  <p:tag name="AS_UNIQUEID" val="466"/>
</p:tagLst>
</file>

<file path=ppt/tags/tag43.xml><?xml version="1.0" encoding="utf-8"?>
<p:tagLst xmlns:p="http://schemas.openxmlformats.org/presentationml/2006/main">
  <p:tag name="AS_UNIQUEID" val="467"/>
</p:tagLst>
</file>

<file path=ppt/tags/tag44.xml><?xml version="1.0" encoding="utf-8"?>
<p:tagLst xmlns:p="http://schemas.openxmlformats.org/presentationml/2006/main">
  <p:tag name="AS_UNIQUEID" val="468"/>
</p:tagLst>
</file>

<file path=ppt/tags/tag45.xml><?xml version="1.0" encoding="utf-8"?>
<p:tagLst xmlns:p="http://schemas.openxmlformats.org/presentationml/2006/main">
  <p:tag name="AS_UNIQUEID" val="469"/>
</p:tagLst>
</file>

<file path=ppt/tags/tag46.xml><?xml version="1.0" encoding="utf-8"?>
<p:tagLst xmlns:p="http://schemas.openxmlformats.org/presentationml/2006/main">
  <p:tag name="AS_UNIQUEID" val="470"/>
</p:tagLst>
</file>

<file path=ppt/tags/tag47.xml><?xml version="1.0" encoding="utf-8"?>
<p:tagLst xmlns:p="http://schemas.openxmlformats.org/presentationml/2006/main">
  <p:tag name="AS_UNIQUEID" val="471"/>
</p:tagLst>
</file>

<file path=ppt/tags/tag48.xml><?xml version="1.0" encoding="utf-8"?>
<p:tagLst xmlns:p="http://schemas.openxmlformats.org/presentationml/2006/main">
  <p:tag name="AS_UNIQUEID" val="472"/>
</p:tagLst>
</file>

<file path=ppt/tags/tag49.xml><?xml version="1.0" encoding="utf-8"?>
<p:tagLst xmlns:p="http://schemas.openxmlformats.org/presentationml/2006/main">
  <p:tag name="AS_UNIQUEID" val="473"/>
</p:tagLst>
</file>

<file path=ppt/tags/tag5.xml><?xml version="1.0" encoding="utf-8"?>
<p:tagLst xmlns:p="http://schemas.openxmlformats.org/presentationml/2006/main">
  <p:tag name="AS_UNIQUEID" val="425"/>
</p:tagLst>
</file>

<file path=ppt/tags/tag50.xml><?xml version="1.0" encoding="utf-8"?>
<p:tagLst xmlns:p="http://schemas.openxmlformats.org/presentationml/2006/main">
  <p:tag name="AS_UNIQUEID" val="234"/>
</p:tagLst>
</file>

<file path=ppt/tags/tag51.xml><?xml version="1.0" encoding="utf-8"?>
<p:tagLst xmlns:p="http://schemas.openxmlformats.org/presentationml/2006/main">
  <p:tag name="KSO_WM_UNIT_PLACING_PICTURE_USER_VIEWPORT" val="{&quot;height&quot;:9000,&quot;width&quot;:9000}"/>
</p:tagLst>
</file>

<file path=ppt/tags/tag52.xml><?xml version="1.0" encoding="utf-8"?>
<p:tagLst xmlns:p="http://schemas.openxmlformats.org/presentationml/2006/main">
  <p:tag name="AS_UNIQUEID" val="431"/>
</p:tagLst>
</file>

<file path=ppt/tags/tag53.xml><?xml version="1.0" encoding="utf-8"?>
<p:tagLst xmlns:p="http://schemas.openxmlformats.org/presentationml/2006/main">
  <p:tag name="AS_UNIQUEID" val="433"/>
</p:tagLst>
</file>

<file path=ppt/tags/tag54.xml><?xml version="1.0" encoding="utf-8"?>
<p:tagLst xmlns:p="http://schemas.openxmlformats.org/presentationml/2006/main">
  <p:tag name="AS_UNIQUEID" val="434"/>
</p:tagLst>
</file>

<file path=ppt/tags/tag55.xml><?xml version="1.0" encoding="utf-8"?>
<p:tagLst xmlns:p="http://schemas.openxmlformats.org/presentationml/2006/main">
  <p:tag name="AS_UNIQUEID" val="435"/>
</p:tagLst>
</file>

<file path=ppt/tags/tag56.xml><?xml version="1.0" encoding="utf-8"?>
<p:tagLst xmlns:p="http://schemas.openxmlformats.org/presentationml/2006/main">
  <p:tag name="AS_UNIQUEID" val="436"/>
</p:tagLst>
</file>

<file path=ppt/tags/tag57.xml><?xml version="1.0" encoding="utf-8"?>
<p:tagLst xmlns:p="http://schemas.openxmlformats.org/presentationml/2006/main">
  <p:tag name="AS_UNIQUEID" val="437"/>
</p:tagLst>
</file>

<file path=ppt/tags/tag58.xml><?xml version="1.0" encoding="utf-8"?>
<p:tagLst xmlns:p="http://schemas.openxmlformats.org/presentationml/2006/main">
  <p:tag name="AS_UNIQUEID" val="438"/>
</p:tagLst>
</file>

<file path=ppt/tags/tag59.xml><?xml version="1.0" encoding="utf-8"?>
<p:tagLst xmlns:p="http://schemas.openxmlformats.org/presentationml/2006/main">
  <p:tag name="AS_UNIQUEID" val="439"/>
</p:tagLst>
</file>

<file path=ppt/tags/tag6.xml><?xml version="1.0" encoding="utf-8"?>
<p:tagLst xmlns:p="http://schemas.openxmlformats.org/presentationml/2006/main">
  <p:tag name="AS_UNIQUEID" val="426"/>
</p:tagLst>
</file>

<file path=ppt/tags/tag60.xml><?xml version="1.0" encoding="utf-8"?>
<p:tagLst xmlns:p="http://schemas.openxmlformats.org/presentationml/2006/main">
  <p:tag name="AS_UNIQUEID" val="440"/>
</p:tagLst>
</file>

<file path=ppt/tags/tag61.xml><?xml version="1.0" encoding="utf-8"?>
<p:tagLst xmlns:p="http://schemas.openxmlformats.org/presentationml/2006/main">
  <p:tag name="AS_UNIQUEID" val="441"/>
</p:tagLst>
</file>

<file path=ppt/tags/tag62.xml><?xml version="1.0" encoding="utf-8"?>
<p:tagLst xmlns:p="http://schemas.openxmlformats.org/presentationml/2006/main">
  <p:tag name="AS_UNIQUEID" val="442"/>
</p:tagLst>
</file>

<file path=ppt/tags/tag63.xml><?xml version="1.0" encoding="utf-8"?>
<p:tagLst xmlns:p="http://schemas.openxmlformats.org/presentationml/2006/main">
  <p:tag name="AS_UNIQUEID" val="443"/>
</p:tagLst>
</file>

<file path=ppt/tags/tag64.xml><?xml version="1.0" encoding="utf-8"?>
<p:tagLst xmlns:p="http://schemas.openxmlformats.org/presentationml/2006/main">
  <p:tag name="AS_UNIQUEID" val="444"/>
</p:tagLst>
</file>

<file path=ppt/tags/tag65.xml><?xml version="1.0" encoding="utf-8"?>
<p:tagLst xmlns:p="http://schemas.openxmlformats.org/presentationml/2006/main">
  <p:tag name="AS_UNIQUEID" val="445"/>
</p:tagLst>
</file>

<file path=ppt/tags/tag66.xml><?xml version="1.0" encoding="utf-8"?>
<p:tagLst xmlns:p="http://schemas.openxmlformats.org/presentationml/2006/main">
  <p:tag name="AS_UNIQUEID" val="446"/>
</p:tagLst>
</file>

<file path=ppt/tags/tag67.xml><?xml version="1.0" encoding="utf-8"?>
<p:tagLst xmlns:p="http://schemas.openxmlformats.org/presentationml/2006/main">
  <p:tag name="AS_UNIQUEID" val="447"/>
</p:tagLst>
</file>

<file path=ppt/tags/tag68.xml><?xml version="1.0" encoding="utf-8"?>
<p:tagLst xmlns:p="http://schemas.openxmlformats.org/presentationml/2006/main">
  <p:tag name="AS_UNIQUEID" val="449"/>
</p:tagLst>
</file>

<file path=ppt/tags/tag69.xml><?xml version="1.0" encoding="utf-8"?>
<p:tagLst xmlns:p="http://schemas.openxmlformats.org/presentationml/2006/main">
  <p:tag name="AS_UNIQUEID" val="450"/>
</p:tagLst>
</file>

<file path=ppt/tags/tag7.xml><?xml version="1.0" encoding="utf-8"?>
<p:tagLst xmlns:p="http://schemas.openxmlformats.org/presentationml/2006/main">
  <p:tag name="AS_UNIQUEID" val="427"/>
</p:tagLst>
</file>

<file path=ppt/tags/tag70.xml><?xml version="1.0" encoding="utf-8"?>
<p:tagLst xmlns:p="http://schemas.openxmlformats.org/presentationml/2006/main">
  <p:tag name="AS_UNIQUEID" val="451"/>
</p:tagLst>
</file>

<file path=ppt/tags/tag71.xml><?xml version="1.0" encoding="utf-8"?>
<p:tagLst xmlns:p="http://schemas.openxmlformats.org/presentationml/2006/main">
  <p:tag name="AS_UNIQUEID" val="452"/>
</p:tagLst>
</file>

<file path=ppt/tags/tag72.xml><?xml version="1.0" encoding="utf-8"?>
<p:tagLst xmlns:p="http://schemas.openxmlformats.org/presentationml/2006/main">
  <p:tag name="AS_UNIQUEID" val="453"/>
</p:tagLst>
</file>

<file path=ppt/tags/tag73.xml><?xml version="1.0" encoding="utf-8"?>
<p:tagLst xmlns:p="http://schemas.openxmlformats.org/presentationml/2006/main">
  <p:tag name="AS_UNIQUEID" val="454"/>
</p:tagLst>
</file>

<file path=ppt/tags/tag74.xml><?xml version="1.0" encoding="utf-8"?>
<p:tagLst xmlns:p="http://schemas.openxmlformats.org/presentationml/2006/main">
  <p:tag name="AS_UNIQUEID" val="455"/>
</p:tagLst>
</file>

<file path=ppt/tags/tag75.xml><?xml version="1.0" encoding="utf-8"?>
<p:tagLst xmlns:p="http://schemas.openxmlformats.org/presentationml/2006/main">
  <p:tag name="AS_UNIQUEID" val="456"/>
</p:tagLst>
</file>

<file path=ppt/tags/tag76.xml><?xml version="1.0" encoding="utf-8"?>
<p:tagLst xmlns:p="http://schemas.openxmlformats.org/presentationml/2006/main">
  <p:tag name="AS_UNIQUEID" val="457"/>
</p:tagLst>
</file>

<file path=ppt/tags/tag77.xml><?xml version="1.0" encoding="utf-8"?>
<p:tagLst xmlns:p="http://schemas.openxmlformats.org/presentationml/2006/main">
  <p:tag name="AS_UNIQUEID" val="458"/>
</p:tagLst>
</file>

<file path=ppt/tags/tag78.xml><?xml version="1.0" encoding="utf-8"?>
<p:tagLst xmlns:p="http://schemas.openxmlformats.org/presentationml/2006/main">
  <p:tag name="AS_UNIQUEID" val="459"/>
</p:tagLst>
</file>

<file path=ppt/tags/tag79.xml><?xml version="1.0" encoding="utf-8"?>
<p:tagLst xmlns:p="http://schemas.openxmlformats.org/presentationml/2006/main">
  <p:tag name="AS_UNIQUEID" val="460"/>
</p:tagLst>
</file>

<file path=ppt/tags/tag8.xml><?xml version="1.0" encoding="utf-8"?>
<p:tagLst xmlns:p="http://schemas.openxmlformats.org/presentationml/2006/main">
  <p:tag name="AS_UNIQUEID" val="429"/>
  <p:tag name="KSO_WM_UNIT_PLACING_PICTURE_USER_VIEWPORT" val="{&quot;height&quot;:3547.711811023622,&quot;width&quot;:19278.87401574803}"/>
</p:tagLst>
</file>

<file path=ppt/tags/tag80.xml><?xml version="1.0" encoding="utf-8"?>
<p:tagLst xmlns:p="http://schemas.openxmlformats.org/presentationml/2006/main">
  <p:tag name="AS_UNIQUEID" val="461"/>
</p:tagLst>
</file>

<file path=ppt/tags/tag81.xml><?xml version="1.0" encoding="utf-8"?>
<p:tagLst xmlns:p="http://schemas.openxmlformats.org/presentationml/2006/main">
  <p:tag name="AS_UNIQUEID" val="462"/>
</p:tagLst>
</file>

<file path=ppt/tags/tag82.xml><?xml version="1.0" encoding="utf-8"?>
<p:tagLst xmlns:p="http://schemas.openxmlformats.org/presentationml/2006/main">
  <p:tag name="AS_UNIQUEID" val="463"/>
</p:tagLst>
</file>

<file path=ppt/tags/tag83.xml><?xml version="1.0" encoding="utf-8"?>
<p:tagLst xmlns:p="http://schemas.openxmlformats.org/presentationml/2006/main">
  <p:tag name="AS_UNIQUEID" val="464"/>
</p:tagLst>
</file>

<file path=ppt/tags/tag84.xml><?xml version="1.0" encoding="utf-8"?>
<p:tagLst xmlns:p="http://schemas.openxmlformats.org/presentationml/2006/main">
  <p:tag name="AS_UNIQUEID" val="465"/>
</p:tagLst>
</file>

<file path=ppt/tags/tag85.xml><?xml version="1.0" encoding="utf-8"?>
<p:tagLst xmlns:p="http://schemas.openxmlformats.org/presentationml/2006/main">
  <p:tag name="AS_UNIQUEID" val="466"/>
</p:tagLst>
</file>

<file path=ppt/tags/tag86.xml><?xml version="1.0" encoding="utf-8"?>
<p:tagLst xmlns:p="http://schemas.openxmlformats.org/presentationml/2006/main">
  <p:tag name="AS_UNIQUEID" val="467"/>
</p:tagLst>
</file>

<file path=ppt/tags/tag87.xml><?xml version="1.0" encoding="utf-8"?>
<p:tagLst xmlns:p="http://schemas.openxmlformats.org/presentationml/2006/main">
  <p:tag name="AS_UNIQUEID" val="468"/>
</p:tagLst>
</file>

<file path=ppt/tags/tag88.xml><?xml version="1.0" encoding="utf-8"?>
<p:tagLst xmlns:p="http://schemas.openxmlformats.org/presentationml/2006/main">
  <p:tag name="AS_UNIQUEID" val="469"/>
</p:tagLst>
</file>

<file path=ppt/tags/tag89.xml><?xml version="1.0" encoding="utf-8"?>
<p:tagLst xmlns:p="http://schemas.openxmlformats.org/presentationml/2006/main">
  <p:tag name="AS_UNIQUEID" val="470"/>
</p:tagLst>
</file>

<file path=ppt/tags/tag9.xml><?xml version="1.0" encoding="utf-8"?>
<p:tagLst xmlns:p="http://schemas.openxmlformats.org/presentationml/2006/main">
  <p:tag name="AS_UNIQUEID" val="431"/>
</p:tagLst>
</file>

<file path=ppt/tags/tag90.xml><?xml version="1.0" encoding="utf-8"?>
<p:tagLst xmlns:p="http://schemas.openxmlformats.org/presentationml/2006/main">
  <p:tag name="AS_UNIQUEID" val="471"/>
</p:tagLst>
</file>

<file path=ppt/tags/tag91.xml><?xml version="1.0" encoding="utf-8"?>
<p:tagLst xmlns:p="http://schemas.openxmlformats.org/presentationml/2006/main">
  <p:tag name="AS_UNIQUEID" val="472"/>
</p:tagLst>
</file>

<file path=ppt/tags/tag92.xml><?xml version="1.0" encoding="utf-8"?>
<p:tagLst xmlns:p="http://schemas.openxmlformats.org/presentationml/2006/main">
  <p:tag name="AS_UNIQUEID" val="473"/>
</p:tagLst>
</file>

<file path=ppt/tags/tag93.xml><?xml version="1.0" encoding="utf-8"?>
<p:tagLst xmlns:p="http://schemas.openxmlformats.org/presentationml/2006/main">
  <p:tag name="AS_UNIQUEID" val="234"/>
</p:tagLst>
</file>

<file path=ppt/tags/tag94.xml><?xml version="1.0" encoding="utf-8"?>
<p:tagLst xmlns:p="http://schemas.openxmlformats.org/presentationml/2006/main">
  <p:tag name="AS_UNIQUEID" val="249"/>
</p:tagLst>
</file>

<file path=ppt/tags/tag95.xml><?xml version="1.0" encoding="utf-8"?>
<p:tagLst xmlns:p="http://schemas.openxmlformats.org/presentationml/2006/main">
  <p:tag name="AS_UNIQUEID" val="478"/>
</p:tagLst>
</file>

<file path=ppt/tags/tag96.xml><?xml version="1.0" encoding="utf-8"?>
<p:tagLst xmlns:p="http://schemas.openxmlformats.org/presentationml/2006/main">
  <p:tag name="AS_UNIQUEID" val="479"/>
</p:tagLst>
</file>

<file path=ppt/tags/tag97.xml><?xml version="1.0" encoding="utf-8"?>
<p:tagLst xmlns:p="http://schemas.openxmlformats.org/presentationml/2006/main">
  <p:tag name="AS_UNIQUEID" val="480"/>
</p:tagLst>
</file>

<file path=ppt/tags/tag98.xml><?xml version="1.0" encoding="utf-8"?>
<p:tagLst xmlns:p="http://schemas.openxmlformats.org/presentationml/2006/main">
  <p:tag name="AS_UNIQUEID" val="481"/>
</p:tagLst>
</file>

<file path=ppt/tags/tag99.xml><?xml version="1.0" encoding="utf-8"?>
<p:tagLst xmlns:p="http://schemas.openxmlformats.org/presentationml/2006/main">
  <p:tag name="AS_UNIQUEID" val="483"/>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0</TotalTime>
  <Words>5779</Words>
  <Application>WPS 演示</Application>
  <PresentationFormat>全屏显示(4:3)</PresentationFormat>
  <Paragraphs>313</Paragraphs>
  <Slides>24</Slides>
  <Notes>0</Notes>
  <HiddenSlides>0</HiddenSlides>
  <MMClips>0</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24</vt:i4>
      </vt:variant>
    </vt:vector>
  </HeadingPairs>
  <TitlesOfParts>
    <vt:vector size="47" baseType="lpstr">
      <vt:lpstr>Arial</vt:lpstr>
      <vt:lpstr>宋体</vt:lpstr>
      <vt:lpstr>Wingdings</vt:lpstr>
      <vt:lpstr>Times New Roman</vt:lpstr>
      <vt:lpstr>Comic Sans MS</vt:lpstr>
      <vt:lpstr>华文细黑</vt:lpstr>
      <vt:lpstr>阿里巴巴普惠体 M</vt:lpstr>
      <vt:lpstr>阿里巴巴普惠体 L</vt:lpstr>
      <vt:lpstr>微软雅黑</vt:lpstr>
      <vt:lpstr>Arial Unicode MS</vt:lpstr>
      <vt:lpstr>Calibri</vt:lpstr>
      <vt:lpstr>Oswald Regular</vt:lpstr>
      <vt:lpstr>等线</vt:lpstr>
      <vt:lpstr>Arial Rounded MT Bold</vt:lpstr>
      <vt:lpstr>HelveticaNeue</vt:lpstr>
      <vt:lpstr>Corbel</vt:lpstr>
      <vt:lpstr>华文新魏</vt:lpstr>
      <vt:lpstr>Segoe Print</vt:lpstr>
      <vt:lpstr>默认设计模板</vt:lpstr>
      <vt:lpstr>2_默认设计模板</vt:lpstr>
      <vt:lpstr>3_默认设计模板</vt:lpstr>
      <vt:lpstr>4_默认设计模板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24147</cp:lastModifiedBy>
  <cp:revision>756</cp:revision>
  <dcterms:created xsi:type="dcterms:W3CDTF">2021-11-29T12:31:00Z</dcterms:created>
  <dcterms:modified xsi:type="dcterms:W3CDTF">2021-12-16T21:20:49Z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C1CC161F45BC48ABA3D2493CF838C6C9</vt:lpwstr>
  </property>
</Properties>
</file>