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conformance="transitional">
  <p:sldMasterIdLst>
    <p:sldMasterId id="2147483648" r:id="rId1"/>
    <p:sldMasterId id="2147483650" r:id="rId3"/>
    <p:sldMasterId id="2147483652" r:id="rId4"/>
    <p:sldMasterId id="2147483655" r:id="rId5"/>
    <p:sldMasterId id="2147483657" r:id="rId6"/>
    <p:sldMasterId id="2147483659" r:id="rId7"/>
    <p:sldMasterId id="2147483661" r:id="rId8"/>
    <p:sldMasterId id="2147483663" r:id="rId9"/>
    <p:sldMasterId id="2147483665" r:id="rId10"/>
    <p:sldMasterId id="2147483667" r:id="rId11"/>
    <p:sldMasterId id="2147483669" r:id="rId12"/>
    <p:sldMasterId id="2147483671" r:id="rId13"/>
    <p:sldMasterId id="2147483673" r:id="rId14"/>
    <p:sldMasterId id="2147483675" r:id="rId15"/>
    <p:sldMasterId id="2147483677" r:id="rId16"/>
    <p:sldMasterId id="2147483679" r:id="rId17"/>
    <p:sldMasterId id="2147483681" r:id="rId18"/>
    <p:sldMasterId id="2147483683" r:id="rId19"/>
    <p:sldMasterId id="2147483685" r:id="rId20"/>
    <p:sldMasterId id="2147483687" r:id="rId21"/>
    <p:sldMasterId id="2147483689" r:id="rId22"/>
    <p:sldMasterId id="2147483691" r:id="rId23"/>
    <p:sldMasterId id="2147483693" r:id="rId24"/>
    <p:sldMasterId id="2147483695" r:id="rId25"/>
    <p:sldMasterId id="2147483697" r:id="rId26"/>
    <p:sldMasterId id="2147483699" r:id="rId27"/>
    <p:sldMasterId id="2147483701" r:id="rId28"/>
    <p:sldMasterId id="2147483703" r:id="rId29"/>
    <p:sldMasterId id="2147483705" r:id="rId30"/>
    <p:sldMasterId id="2147483707" r:id="rId31"/>
    <p:sldMasterId id="2147483709" r:id="rId32"/>
    <p:sldMasterId id="2147483711" r:id="rId33"/>
    <p:sldMasterId id="2147483713" r:id="rId34"/>
    <p:sldMasterId id="2147483715" r:id="rId35"/>
    <p:sldMasterId id="2147483717" r:id="rId36"/>
  </p:sldMasterIdLst>
  <p:notesMasterIdLst>
    <p:notesMasterId r:id="rId56"/>
  </p:notesMasterIdLst>
  <p:sldIdLst>
    <p:sldId id="662" r:id="rId37"/>
    <p:sldId id="393" r:id="rId38"/>
    <p:sldId id="296" r:id="rId39"/>
    <p:sldId id="297" r:id="rId40"/>
    <p:sldId id="277" r:id="rId41"/>
    <p:sldId id="295" r:id="rId42"/>
    <p:sldId id="324" r:id="rId43"/>
    <p:sldId id="402" r:id="rId44"/>
    <p:sldId id="408" r:id="rId45"/>
    <p:sldId id="395" r:id="rId46"/>
    <p:sldId id="405" r:id="rId47"/>
    <p:sldId id="410" r:id="rId48"/>
    <p:sldId id="414" r:id="rId49"/>
    <p:sldId id="597" r:id="rId50"/>
    <p:sldId id="453" r:id="rId51"/>
    <p:sldId id="411" r:id="rId52"/>
    <p:sldId id="412" r:id="rId53"/>
    <p:sldId id="404" r:id="rId54"/>
    <p:sldId id="491" r:id="rId55"/>
    <p:sldId id="492" r:id="rId57"/>
    <p:sldId id="493" r:id="rId58"/>
    <p:sldId id="494" r:id="rId59"/>
    <p:sldId id="532" r:id="rId60"/>
    <p:sldId id="533" r:id="rId61"/>
    <p:sldId id="495" r:id="rId62"/>
    <p:sldId id="497" r:id="rId63"/>
    <p:sldId id="498" r:id="rId64"/>
    <p:sldId id="413" r:id="rId65"/>
    <p:sldId id="653" r:id="rId66"/>
    <p:sldId id="635" r:id="rId67"/>
    <p:sldId id="636" r:id="rId68"/>
    <p:sldId id="642" r:id="rId69"/>
    <p:sldId id="634" r:id="rId70"/>
    <p:sldId id="643" r:id="rId71"/>
    <p:sldId id="325" r:id="rId72"/>
    <p:sldId id="326" r:id="rId73"/>
    <p:sldId id="596" r:id="rId74"/>
  </p:sldIdLst>
  <p:sldSz cx="9144000" cy="51435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xxk" initials="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CA3F"/>
    <a:srgbClr val="F925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8" Type="http://schemas.openxmlformats.org/officeDocument/2006/relationships/commentAuthors" Target="commentAuthors.xml"/><Relationship Id="rId77" Type="http://schemas.openxmlformats.org/officeDocument/2006/relationships/tableStyles" Target="tableStyles.xml"/><Relationship Id="rId76" Type="http://schemas.openxmlformats.org/officeDocument/2006/relationships/viewProps" Target="viewProps.xml"/><Relationship Id="rId75" Type="http://schemas.openxmlformats.org/officeDocument/2006/relationships/presProps" Target="presProps.xml"/><Relationship Id="rId74" Type="http://schemas.openxmlformats.org/officeDocument/2006/relationships/slide" Target="slides/slide37.xml"/><Relationship Id="rId73" Type="http://schemas.openxmlformats.org/officeDocument/2006/relationships/slide" Target="slides/slide36.xml"/><Relationship Id="rId72" Type="http://schemas.openxmlformats.org/officeDocument/2006/relationships/slide" Target="slides/slide35.xml"/><Relationship Id="rId71" Type="http://schemas.openxmlformats.org/officeDocument/2006/relationships/slide" Target="slides/slide34.xml"/><Relationship Id="rId70" Type="http://schemas.openxmlformats.org/officeDocument/2006/relationships/slide" Target="slides/slide33.xml"/><Relationship Id="rId7" Type="http://schemas.openxmlformats.org/officeDocument/2006/relationships/slideMaster" Target="slideMasters/slideMaster6.xml"/><Relationship Id="rId69" Type="http://schemas.openxmlformats.org/officeDocument/2006/relationships/slide" Target="slides/slide32.xml"/><Relationship Id="rId68" Type="http://schemas.openxmlformats.org/officeDocument/2006/relationships/slide" Target="slides/slide31.xml"/><Relationship Id="rId67" Type="http://schemas.openxmlformats.org/officeDocument/2006/relationships/slide" Target="slides/slide30.xml"/><Relationship Id="rId66" Type="http://schemas.openxmlformats.org/officeDocument/2006/relationships/slide" Target="slides/slide29.xml"/><Relationship Id="rId65" Type="http://schemas.openxmlformats.org/officeDocument/2006/relationships/slide" Target="slides/slide28.xml"/><Relationship Id="rId64" Type="http://schemas.openxmlformats.org/officeDocument/2006/relationships/slide" Target="slides/slide27.xml"/><Relationship Id="rId63" Type="http://schemas.openxmlformats.org/officeDocument/2006/relationships/slide" Target="slides/slide26.xml"/><Relationship Id="rId62" Type="http://schemas.openxmlformats.org/officeDocument/2006/relationships/slide" Target="slides/slide25.xml"/><Relationship Id="rId61" Type="http://schemas.openxmlformats.org/officeDocument/2006/relationships/slide" Target="slides/slide24.xml"/><Relationship Id="rId60" Type="http://schemas.openxmlformats.org/officeDocument/2006/relationships/slide" Target="slides/slide23.xml"/><Relationship Id="rId6" Type="http://schemas.openxmlformats.org/officeDocument/2006/relationships/slideMaster" Target="slideMasters/slideMaster5.xml"/><Relationship Id="rId59" Type="http://schemas.openxmlformats.org/officeDocument/2006/relationships/slide" Target="slides/slide22.xml"/><Relationship Id="rId58" Type="http://schemas.openxmlformats.org/officeDocument/2006/relationships/slide" Target="slides/slide21.xml"/><Relationship Id="rId57" Type="http://schemas.openxmlformats.org/officeDocument/2006/relationships/slide" Target="slides/slide20.xml"/><Relationship Id="rId56" Type="http://schemas.openxmlformats.org/officeDocument/2006/relationships/notesMaster" Target="notesMasters/notesMaster1.xml"/><Relationship Id="rId55" Type="http://schemas.openxmlformats.org/officeDocument/2006/relationships/slide" Target="slides/slide19.xml"/><Relationship Id="rId54" Type="http://schemas.openxmlformats.org/officeDocument/2006/relationships/slide" Target="slides/slide18.xml"/><Relationship Id="rId53" Type="http://schemas.openxmlformats.org/officeDocument/2006/relationships/slide" Target="slides/slide17.xml"/><Relationship Id="rId52" Type="http://schemas.openxmlformats.org/officeDocument/2006/relationships/slide" Target="slides/slide16.xml"/><Relationship Id="rId51" Type="http://schemas.openxmlformats.org/officeDocument/2006/relationships/slide" Target="slides/slide15.xml"/><Relationship Id="rId50" Type="http://schemas.openxmlformats.org/officeDocument/2006/relationships/slide" Target="slides/slide14.xml"/><Relationship Id="rId5" Type="http://schemas.openxmlformats.org/officeDocument/2006/relationships/slideMaster" Target="slideMasters/slideMaster4.xml"/><Relationship Id="rId49" Type="http://schemas.openxmlformats.org/officeDocument/2006/relationships/slide" Target="slides/slide13.xml"/><Relationship Id="rId48" Type="http://schemas.openxmlformats.org/officeDocument/2006/relationships/slide" Target="slides/slide12.xml"/><Relationship Id="rId47" Type="http://schemas.openxmlformats.org/officeDocument/2006/relationships/slide" Target="slides/slide11.xml"/><Relationship Id="rId46" Type="http://schemas.openxmlformats.org/officeDocument/2006/relationships/slide" Target="slides/slide10.xml"/><Relationship Id="rId45" Type="http://schemas.openxmlformats.org/officeDocument/2006/relationships/slide" Target="slides/slide9.xml"/><Relationship Id="rId44" Type="http://schemas.openxmlformats.org/officeDocument/2006/relationships/slide" Target="slides/slide8.xml"/><Relationship Id="rId43" Type="http://schemas.openxmlformats.org/officeDocument/2006/relationships/slide" Target="slides/slide7.xml"/><Relationship Id="rId42" Type="http://schemas.openxmlformats.org/officeDocument/2006/relationships/slide" Target="slides/slide6.xml"/><Relationship Id="rId41" Type="http://schemas.openxmlformats.org/officeDocument/2006/relationships/slide" Target="slides/slide5.xml"/><Relationship Id="rId40" Type="http://schemas.openxmlformats.org/officeDocument/2006/relationships/slide" Target="slides/slide4.xml"/><Relationship Id="rId4" Type="http://schemas.openxmlformats.org/officeDocument/2006/relationships/slideMaster" Target="slideMasters/slideMaster3.xml"/><Relationship Id="rId39" Type="http://schemas.openxmlformats.org/officeDocument/2006/relationships/slide" Target="slides/slide3.xml"/><Relationship Id="rId38" Type="http://schemas.openxmlformats.org/officeDocument/2006/relationships/slide" Target="slides/slide2.xml"/><Relationship Id="rId37" Type="http://schemas.openxmlformats.org/officeDocument/2006/relationships/slide" Target="slides/slide1.xml"/><Relationship Id="rId36" Type="http://schemas.openxmlformats.org/officeDocument/2006/relationships/slideMaster" Target="slideMasters/slideMaster35.xml"/><Relationship Id="rId35" Type="http://schemas.openxmlformats.org/officeDocument/2006/relationships/slideMaster" Target="slideMasters/slideMaster34.xml"/><Relationship Id="rId34" Type="http://schemas.openxmlformats.org/officeDocument/2006/relationships/slideMaster" Target="slideMasters/slideMaster33.xml"/><Relationship Id="rId33" Type="http://schemas.openxmlformats.org/officeDocument/2006/relationships/slideMaster" Target="slideMasters/slideMaster32.xml"/><Relationship Id="rId32" Type="http://schemas.openxmlformats.org/officeDocument/2006/relationships/slideMaster" Target="slideMasters/slideMaster31.xml"/><Relationship Id="rId31" Type="http://schemas.openxmlformats.org/officeDocument/2006/relationships/slideMaster" Target="slideMasters/slideMaster30.xml"/><Relationship Id="rId30" Type="http://schemas.openxmlformats.org/officeDocument/2006/relationships/slideMaster" Target="slideMasters/slideMaster29.xml"/><Relationship Id="rId3" Type="http://schemas.openxmlformats.org/officeDocument/2006/relationships/slideMaster" Target="slideMasters/slideMaster2.xml"/><Relationship Id="rId29" Type="http://schemas.openxmlformats.org/officeDocument/2006/relationships/slideMaster" Target="slideMasters/slideMaster28.xml"/><Relationship Id="rId28" Type="http://schemas.openxmlformats.org/officeDocument/2006/relationships/slideMaster" Target="slideMasters/slideMaster27.xml"/><Relationship Id="rId27" Type="http://schemas.openxmlformats.org/officeDocument/2006/relationships/slideMaster" Target="slideMasters/slideMaster26.xml"/><Relationship Id="rId26" Type="http://schemas.openxmlformats.org/officeDocument/2006/relationships/slideMaster" Target="slideMasters/slideMaster25.xml"/><Relationship Id="rId25" Type="http://schemas.openxmlformats.org/officeDocument/2006/relationships/slideMaster" Target="slideMasters/slideMaster24.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3.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4.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5.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6.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7.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28.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29.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1.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2.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3.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34.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35.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68" r:id="rId1"/>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70" r:id="rId1"/>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72" r:id="rId1"/>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74" r:id="rId1"/>
  </p:sldLayoutIdLst>
  <p:txStyles>
    <p:titleStyle/>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76" r:id="rId1"/>
  </p:sldLayoutIdLst>
  <p:txStyles>
    <p:titleStyle/>
    <p:bodyStyle/>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78" r:id="rId1"/>
  </p:sldLayoutIdLst>
  <p:txStyles>
    <p:titleStyle/>
    <p:bodyStyle/>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80" r:id="rId1"/>
  </p:sldLayoutIdLst>
  <p:txStyles>
    <p:titleStyle/>
    <p:bodyStyle/>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82" r:id="rId1"/>
  </p:sldLayoutIdLst>
  <p:txStyles>
    <p:titleStyle/>
    <p:bodyStyle/>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84" r:id="rId1"/>
  </p:sldLayoutIdLst>
  <p:txStyles>
    <p:titleStyle/>
    <p:bodyStyle/>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86" r:id="rId1"/>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51" r:id="rId1"/>
  </p:sldLayoutIdLst>
  <p:txStyles>
    <p:titleStyle/>
    <p:bodyStyle/>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88" r:id="rId1"/>
  </p:sldLayoutIdLst>
  <p:txStyles>
    <p:titleStyle/>
    <p:bodyStyle/>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90" r:id="rId1"/>
  </p:sldLayoutIdLst>
  <p:txStyles>
    <p:titleStyle/>
    <p:bodyStyle/>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92" r:id="rId1"/>
  </p:sldLayoutIdLst>
  <p:txStyles>
    <p:titleStyle/>
    <p:bodyStyle/>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94" r:id="rId1"/>
  </p:sldLayoutIdLst>
  <p:txStyles>
    <p:titleStyle/>
    <p:bodyStyle/>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96" r:id="rId1"/>
  </p:sldLayoutIdLst>
  <p:txStyles>
    <p:titleStyle/>
    <p:bodyStyle/>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98" r:id="rId1"/>
  </p:sldLayoutIdLst>
  <p:txStyles>
    <p:titleStyle/>
    <p:bodyStyle/>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00" r:id="rId1"/>
  </p:sldLayoutIdLst>
  <p:txStyles>
    <p:titleStyle/>
    <p:bodyStyle/>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02" r:id="rId1"/>
  </p:sldLayoutIdLst>
  <p:txStyles>
    <p:titleStyle/>
    <p:bodyStyle/>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04" r:id="rId1"/>
  </p:sldLayoutIdLst>
  <p:txStyles>
    <p:titleStyle/>
    <p:bodyStyle/>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06" r:id="rId1"/>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p:bodyStyle/>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08" r:id="rId1"/>
  </p:sldLayoutIdLst>
  <p:txStyles>
    <p:titleStyle/>
    <p:bodyStyle/>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10" r:id="rId1"/>
  </p:sldLayoutIdLst>
  <p:txStyles>
    <p:titleStyle/>
    <p:bodyStyle/>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12" r:id="rId1"/>
  </p:sldLayoutIdLst>
  <p:txStyles>
    <p:titleStyle/>
    <p:bodyStyle/>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14" r:id="rId1"/>
  </p:sldLayoutIdLst>
  <p:txStyles>
    <p:titleStyle/>
    <p:bodyStyle/>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16" r:id="rId1"/>
  </p:sldLayoutIdLst>
  <p:txStyles>
    <p:titleStyle/>
    <p:bodyStyle/>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718" r:id="rId1"/>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56" r:id="rId1"/>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58" r:id="rId1"/>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60" r:id="rId1"/>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62" r:id="rId1"/>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64" r:id="rId1"/>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66"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image" Target="../media/image12.png"/><Relationship Id="rId20" Type="http://schemas.openxmlformats.org/officeDocument/2006/relationships/slideLayout" Target="../slideLayouts/slideLayout10.xml"/><Relationship Id="rId2" Type="http://schemas.openxmlformats.org/officeDocument/2006/relationships/image" Target="../media/image4.png"/><Relationship Id="rId19" Type="http://schemas.openxmlformats.org/officeDocument/2006/relationships/image" Target="../media/image2.png"/><Relationship Id="rId18" Type="http://schemas.openxmlformats.org/officeDocument/2006/relationships/image" Target="../media/image11.png"/><Relationship Id="rId17" Type="http://schemas.openxmlformats.org/officeDocument/2006/relationships/tags" Target="../tags/tag83.xml"/><Relationship Id="rId16" Type="http://schemas.openxmlformats.org/officeDocument/2006/relationships/image" Target="../media/image10.png"/><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image" Target="../media/image13.png"/><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image" Target="../media/image19.png"/><Relationship Id="rId7" Type="http://schemas.openxmlformats.org/officeDocument/2006/relationships/tags" Target="../tags/tag85.xml"/><Relationship Id="rId6" Type="http://schemas.openxmlformats.org/officeDocument/2006/relationships/image" Target="../media/image18.jpeg"/><Relationship Id="rId5" Type="http://schemas.openxmlformats.org/officeDocument/2006/relationships/image" Target="../media/image16.png"/><Relationship Id="rId4" Type="http://schemas.openxmlformats.org/officeDocument/2006/relationships/tags" Target="../tags/tag84.xml"/><Relationship Id="rId3" Type="http://schemas.openxmlformats.org/officeDocument/2006/relationships/image" Target="../media/image12.png"/><Relationship Id="rId2" Type="http://schemas.openxmlformats.org/officeDocument/2006/relationships/image" Target="../media/image4.png"/><Relationship Id="rId14" Type="http://schemas.openxmlformats.org/officeDocument/2006/relationships/slideLayout" Target="../slideLayouts/slideLayout13.xml"/><Relationship Id="rId13" Type="http://schemas.openxmlformats.org/officeDocument/2006/relationships/image" Target="../media/image2.png"/><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5.xml"/><Relationship Id="rId7" Type="http://schemas.openxmlformats.org/officeDocument/2006/relationships/image" Target="../media/image2.png"/><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image" Target="../media/image20.png"/><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image" Target="../media/image12.png"/><Relationship Id="rId2" Type="http://schemas.openxmlformats.org/officeDocument/2006/relationships/image" Target="../media/image4.png"/><Relationship Id="rId11" Type="http://schemas.openxmlformats.org/officeDocument/2006/relationships/slideLayout" Target="../slideLayouts/slideLayout19.xml"/><Relationship Id="rId10" Type="http://schemas.openxmlformats.org/officeDocument/2006/relationships/image" Target="../media/image2.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image" Target="../media/image12.png"/><Relationship Id="rId2" Type="http://schemas.openxmlformats.org/officeDocument/2006/relationships/image" Target="../media/image4.png"/><Relationship Id="rId16" Type="http://schemas.openxmlformats.org/officeDocument/2006/relationships/slideLayout" Target="../slideLayouts/slideLayout30.xml"/><Relationship Id="rId15" Type="http://schemas.openxmlformats.org/officeDocument/2006/relationships/image" Target="../media/image2.png"/><Relationship Id="rId14" Type="http://schemas.openxmlformats.org/officeDocument/2006/relationships/tags" Target="../tags/tag106.xml"/><Relationship Id="rId13" Type="http://schemas.openxmlformats.org/officeDocument/2006/relationships/image" Target="../media/image22.png"/><Relationship Id="rId12" Type="http://schemas.openxmlformats.org/officeDocument/2006/relationships/image" Target="../media/image21.png"/><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image" Target="../media/image2.png"/><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image" Target="../media/image2.png"/><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image" Target="../media/image23.png"/><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image" Target="../media/image12.png"/><Relationship Id="rId2" Type="http://schemas.openxmlformats.org/officeDocument/2006/relationships/image" Target="../media/image4.png"/><Relationship Id="rId18" Type="http://schemas.openxmlformats.org/officeDocument/2006/relationships/slideLayout" Target="../slideLayouts/slideLayout17.xml"/><Relationship Id="rId17" Type="http://schemas.openxmlformats.org/officeDocument/2006/relationships/image" Target="../media/image2.png"/><Relationship Id="rId16" Type="http://schemas.openxmlformats.org/officeDocument/2006/relationships/image" Target="../media/image11.png"/><Relationship Id="rId15" Type="http://schemas.openxmlformats.org/officeDocument/2006/relationships/tags" Target="../tags/tag119.xml"/><Relationship Id="rId14" Type="http://schemas.openxmlformats.org/officeDocument/2006/relationships/image" Target="../media/image10.png"/><Relationship Id="rId13" Type="http://schemas.openxmlformats.org/officeDocument/2006/relationships/tags" Target="../tags/tag118.xml"/><Relationship Id="rId12" Type="http://schemas.openxmlformats.org/officeDocument/2006/relationships/image" Target="../media/image13.png"/><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image" Target="../media/image10.png"/><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image" Target="../media/image12.png"/><Relationship Id="rId2" Type="http://schemas.openxmlformats.org/officeDocument/2006/relationships/image" Target="../media/image4.png"/><Relationship Id="rId12" Type="http://schemas.openxmlformats.org/officeDocument/2006/relationships/slideLayout" Target="../slideLayouts/slideLayout12.xml"/><Relationship Id="rId11" Type="http://schemas.openxmlformats.org/officeDocument/2006/relationships/image" Target="../media/image2.png"/><Relationship Id="rId10" Type="http://schemas.openxmlformats.org/officeDocument/2006/relationships/image" Target="../media/image11.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image" Target="../media/image2.png"/><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image" Target="../media/image12.png"/><Relationship Id="rId2" Type="http://schemas.openxmlformats.org/officeDocument/2006/relationships/image" Target="../media/image4.png"/><Relationship Id="rId10" Type="http://schemas.openxmlformats.org/officeDocument/2006/relationships/notesSlide" Target="../notesSlides/notesSlide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9" Type="http://schemas.openxmlformats.org/officeDocument/2006/relationships/tags" Target="../tags/tag2.xml"/><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3" Type="http://schemas.openxmlformats.org/officeDocument/2006/relationships/slideLayout" Target="../slideLayouts/slideLayout9.xml"/><Relationship Id="rId12" Type="http://schemas.openxmlformats.org/officeDocument/2006/relationships/image" Target="../media/image11.png"/><Relationship Id="rId11" Type="http://schemas.openxmlformats.org/officeDocument/2006/relationships/tags" Target="../tags/tag3.xml"/><Relationship Id="rId10" Type="http://schemas.openxmlformats.org/officeDocument/2006/relationships/image" Target="../media/image10.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2.xml"/><Relationship Id="rId7" Type="http://schemas.openxmlformats.org/officeDocument/2006/relationships/image" Target="../media/image2.png"/><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9" Type="http://schemas.openxmlformats.org/officeDocument/2006/relationships/themeOverride" Target="../theme/themeOverride1.xml"/><Relationship Id="rId8" Type="http://schemas.openxmlformats.org/officeDocument/2006/relationships/image" Target="../media/image2.png"/><Relationship Id="rId7" Type="http://schemas.openxmlformats.org/officeDocument/2006/relationships/image" Target="../media/image24.png"/><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image" Target="../media/image12.png"/><Relationship Id="rId2" Type="http://schemas.openxmlformats.org/officeDocument/2006/relationships/image" Target="../media/image4.png"/><Relationship Id="rId10" Type="http://schemas.openxmlformats.org/officeDocument/2006/relationships/slideLayout" Target="../slideLayouts/slideLayout23.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3.xml"/><Relationship Id="rId7" Type="http://schemas.openxmlformats.org/officeDocument/2006/relationships/image" Target="../media/image2.png"/><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image" Target="../media/image12.png"/><Relationship Id="rId2" Type="http://schemas.openxmlformats.org/officeDocument/2006/relationships/image" Target="../media/image4.png"/><Relationship Id="rId10" Type="http://schemas.openxmlformats.org/officeDocument/2006/relationships/slideLayout" Target="../slideLayouts/slideLayout27.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8.xml"/><Relationship Id="rId7" Type="http://schemas.openxmlformats.org/officeDocument/2006/relationships/image" Target="../media/image2.png"/><Relationship Id="rId6" Type="http://schemas.openxmlformats.org/officeDocument/2006/relationships/image" Target="../media/image27.png"/><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image" Target="../media/image12.png"/><Relationship Id="rId2" Type="http://schemas.openxmlformats.org/officeDocument/2006/relationships/image" Target="../media/image4.png"/><Relationship Id="rId10" Type="http://schemas.openxmlformats.org/officeDocument/2006/relationships/slideLayout" Target="../slideLayouts/slideLayout24.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tags" Target="../tags/tag149.xml"/><Relationship Id="rId7" Type="http://schemas.openxmlformats.org/officeDocument/2006/relationships/image" Target="../media/image30.png"/><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image" Target="../media/image12.png"/><Relationship Id="rId2" Type="http://schemas.openxmlformats.org/officeDocument/2006/relationships/image" Target="../media/image4.png"/><Relationship Id="rId11" Type="http://schemas.openxmlformats.org/officeDocument/2006/relationships/slideLayout" Target="../slideLayouts/slideLayout25.xml"/><Relationship Id="rId10" Type="http://schemas.openxmlformats.org/officeDocument/2006/relationships/image" Target="../media/image2.png"/><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tags" Target="../tags/tag153.xml"/><Relationship Id="rId7" Type="http://schemas.openxmlformats.org/officeDocument/2006/relationships/image" Target="../media/image31.png"/><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image" Target="../media/image12.png"/><Relationship Id="rId2" Type="http://schemas.openxmlformats.org/officeDocument/2006/relationships/image" Target="../media/image4.png"/><Relationship Id="rId11" Type="http://schemas.openxmlformats.org/officeDocument/2006/relationships/slideLayout" Target="../slideLayouts/slideLayout26.xml"/><Relationship Id="rId10" Type="http://schemas.openxmlformats.org/officeDocument/2006/relationships/image" Target="../media/image2.pn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image" Target="../media/image12.png"/><Relationship Id="rId2" Type="http://schemas.openxmlformats.org/officeDocument/2006/relationships/image" Target="../media/image4.png"/><Relationship Id="rId18" Type="http://schemas.openxmlformats.org/officeDocument/2006/relationships/slideLayout" Target="../slideLayouts/slideLayout18.xml"/><Relationship Id="rId17" Type="http://schemas.openxmlformats.org/officeDocument/2006/relationships/image" Target="../media/image2.png"/><Relationship Id="rId16" Type="http://schemas.openxmlformats.org/officeDocument/2006/relationships/image" Target="../media/image11.png"/><Relationship Id="rId15" Type="http://schemas.openxmlformats.org/officeDocument/2006/relationships/tags" Target="../tags/tag163.xml"/><Relationship Id="rId14" Type="http://schemas.openxmlformats.org/officeDocument/2006/relationships/image" Target="../media/image10.png"/><Relationship Id="rId13" Type="http://schemas.openxmlformats.org/officeDocument/2006/relationships/tags" Target="../tags/tag162.xml"/><Relationship Id="rId12" Type="http://schemas.openxmlformats.org/officeDocument/2006/relationships/image" Target="../media/image13.png"/><Relationship Id="rId11" Type="http://schemas.openxmlformats.org/officeDocument/2006/relationships/tags" Target="../tags/tag161.xml"/><Relationship Id="rId10" Type="http://schemas.openxmlformats.org/officeDocument/2006/relationships/tags" Target="../tags/tag160.xml"/><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9" Type="http://schemas.openxmlformats.org/officeDocument/2006/relationships/tags" Target="../tags/tag167.xml"/><Relationship Id="rId8" Type="http://schemas.openxmlformats.org/officeDocument/2006/relationships/tags" Target="../tags/tag166.xml"/><Relationship Id="rId7" Type="http://schemas.openxmlformats.org/officeDocument/2006/relationships/tags" Target="../tags/tag165.xml"/><Relationship Id="rId6" Type="http://schemas.openxmlformats.org/officeDocument/2006/relationships/tags" Target="../tags/tag164.xml"/><Relationship Id="rId5" Type="http://schemas.openxmlformats.org/officeDocument/2006/relationships/image" Target="../media/image33.jpeg"/><Relationship Id="rId4" Type="http://schemas.openxmlformats.org/officeDocument/2006/relationships/image" Target="../media/image32.jpeg"/><Relationship Id="rId3" Type="http://schemas.openxmlformats.org/officeDocument/2006/relationships/image" Target="../media/image12.png"/><Relationship Id="rId2" Type="http://schemas.openxmlformats.org/officeDocument/2006/relationships/image" Target="../media/image4.png"/><Relationship Id="rId16" Type="http://schemas.openxmlformats.org/officeDocument/2006/relationships/slideLayout" Target="../slideLayouts/slideLayout36.xml"/><Relationship Id="rId15" Type="http://schemas.openxmlformats.org/officeDocument/2006/relationships/image" Target="../media/image2.png"/><Relationship Id="rId14" Type="http://schemas.openxmlformats.org/officeDocument/2006/relationships/tags" Target="../tags/tag172.xml"/><Relationship Id="rId13" Type="http://schemas.openxmlformats.org/officeDocument/2006/relationships/tags" Target="../tags/tag171.xml"/><Relationship Id="rId12" Type="http://schemas.openxmlformats.org/officeDocument/2006/relationships/tags" Target="../tags/tag170.xml"/><Relationship Id="rId11" Type="http://schemas.openxmlformats.org/officeDocument/2006/relationships/tags" Target="../tags/tag169.xml"/><Relationship Id="rId10" Type="http://schemas.openxmlformats.org/officeDocument/2006/relationships/tags" Target="../tags/tag168.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0" Type="http://schemas.openxmlformats.org/officeDocument/2006/relationships/slideLayout" Target="../slideLayouts/slideLayout3.xml"/><Relationship Id="rId4" Type="http://schemas.openxmlformats.org/officeDocument/2006/relationships/tags" Target="../tags/tag4.xml"/><Relationship Id="rId39" Type="http://schemas.openxmlformats.org/officeDocument/2006/relationships/image" Target="../media/image2.png"/><Relationship Id="rId38" Type="http://schemas.openxmlformats.org/officeDocument/2006/relationships/tags" Target="../tags/tag38.xml"/><Relationship Id="rId37" Type="http://schemas.openxmlformats.org/officeDocument/2006/relationships/tags" Target="../tags/tag37.xml"/><Relationship Id="rId36" Type="http://schemas.openxmlformats.org/officeDocument/2006/relationships/tags" Target="../tags/tag36.xml"/><Relationship Id="rId35" Type="http://schemas.openxmlformats.org/officeDocument/2006/relationships/tags" Target="../tags/tag35.xml"/><Relationship Id="rId34" Type="http://schemas.openxmlformats.org/officeDocument/2006/relationships/tags" Target="../tags/tag34.xml"/><Relationship Id="rId33" Type="http://schemas.openxmlformats.org/officeDocument/2006/relationships/tags" Target="../tags/tag33.xml"/><Relationship Id="rId32" Type="http://schemas.openxmlformats.org/officeDocument/2006/relationships/tags" Target="../tags/tag32.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image" Target="../media/image12.png"/><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image" Target="../media/image4.png"/><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image" Target="../media/image2.png"/><Relationship Id="rId7" Type="http://schemas.openxmlformats.org/officeDocument/2006/relationships/tags" Target="../tags/tag175.xml"/><Relationship Id="rId6" Type="http://schemas.openxmlformats.org/officeDocument/2006/relationships/image" Target="../media/image34.jpeg"/><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image" Target="../media/image2.png"/><Relationship Id="rId7" Type="http://schemas.openxmlformats.org/officeDocument/2006/relationships/tags" Target="../tags/tag17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image" Target="../media/image35.jpeg"/><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9" Type="http://schemas.openxmlformats.org/officeDocument/2006/relationships/tags" Target="../tags/tag184.xml"/><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image" Target="../media/image12.png"/><Relationship Id="rId2" Type="http://schemas.openxmlformats.org/officeDocument/2006/relationships/image" Target="../media/image4.png"/><Relationship Id="rId18" Type="http://schemas.openxmlformats.org/officeDocument/2006/relationships/slideLayout" Target="../slideLayouts/slideLayout34.xml"/><Relationship Id="rId17" Type="http://schemas.openxmlformats.org/officeDocument/2006/relationships/image" Target="../media/image2.png"/><Relationship Id="rId16" Type="http://schemas.openxmlformats.org/officeDocument/2006/relationships/image" Target="../media/image11.png"/><Relationship Id="rId15" Type="http://schemas.openxmlformats.org/officeDocument/2006/relationships/tags" Target="../tags/tag188.xml"/><Relationship Id="rId14" Type="http://schemas.openxmlformats.org/officeDocument/2006/relationships/image" Target="../media/image10.png"/><Relationship Id="rId13" Type="http://schemas.openxmlformats.org/officeDocument/2006/relationships/tags" Target="../tags/tag187.xml"/><Relationship Id="rId12" Type="http://schemas.openxmlformats.org/officeDocument/2006/relationships/image" Target="../media/image13.png"/><Relationship Id="rId11" Type="http://schemas.openxmlformats.org/officeDocument/2006/relationships/tags" Target="../tags/tag186.xml"/><Relationship Id="rId10" Type="http://schemas.openxmlformats.org/officeDocument/2006/relationships/tags" Target="../tags/tag185.xml"/><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9" Type="http://schemas.openxmlformats.org/officeDocument/2006/relationships/tags" Target="../tags/tag192.xml"/><Relationship Id="rId8" Type="http://schemas.openxmlformats.org/officeDocument/2006/relationships/tags" Target="../tags/tag191.xml"/><Relationship Id="rId7" Type="http://schemas.openxmlformats.org/officeDocument/2006/relationships/tags" Target="../tags/tag190.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tags" Target="../tags/tag189.xml"/><Relationship Id="rId3" Type="http://schemas.openxmlformats.org/officeDocument/2006/relationships/image" Target="../media/image12.png"/><Relationship Id="rId2" Type="http://schemas.openxmlformats.org/officeDocument/2006/relationships/image" Target="../media/image4.png"/><Relationship Id="rId14" Type="http://schemas.openxmlformats.org/officeDocument/2006/relationships/slideLayout" Target="../slideLayouts/slideLayout31.xml"/><Relationship Id="rId13" Type="http://schemas.openxmlformats.org/officeDocument/2006/relationships/image" Target="../media/image2.png"/><Relationship Id="rId12" Type="http://schemas.openxmlformats.org/officeDocument/2006/relationships/tags" Target="../tags/tag195.xml"/><Relationship Id="rId11" Type="http://schemas.openxmlformats.org/officeDocument/2006/relationships/tags" Target="../tags/tag194.xml"/><Relationship Id="rId10" Type="http://schemas.openxmlformats.org/officeDocument/2006/relationships/tags" Target="../tags/tag193.xml"/><Relationship Id="rId1" Type="http://schemas.openxmlformats.org/officeDocument/2006/relationships/image" Target="../media/image3.png"/></Relationships>
</file>

<file path=ppt/slides/_rels/slide34.xml.rels><?xml version="1.0" encoding="UTF-8" standalone="yes"?>
<Relationships xmlns="http://schemas.openxmlformats.org/package/2006/relationships"><Relationship Id="rId9" Type="http://schemas.openxmlformats.org/officeDocument/2006/relationships/tags" Target="../tags/tag200.xml"/><Relationship Id="rId8" Type="http://schemas.openxmlformats.org/officeDocument/2006/relationships/tags" Target="../tags/tag199.xml"/><Relationship Id="rId7" Type="http://schemas.openxmlformats.org/officeDocument/2006/relationships/tags" Target="../tags/tag198.xml"/><Relationship Id="rId6" Type="http://schemas.openxmlformats.org/officeDocument/2006/relationships/tags" Target="../tags/tag197.xml"/><Relationship Id="rId5" Type="http://schemas.openxmlformats.org/officeDocument/2006/relationships/image" Target="../media/image38.jpeg"/><Relationship Id="rId4" Type="http://schemas.openxmlformats.org/officeDocument/2006/relationships/tags" Target="../tags/tag196.xml"/><Relationship Id="rId3" Type="http://schemas.openxmlformats.org/officeDocument/2006/relationships/image" Target="../media/image12.png"/><Relationship Id="rId2" Type="http://schemas.openxmlformats.org/officeDocument/2006/relationships/image" Target="../media/image4.png"/><Relationship Id="rId16" Type="http://schemas.openxmlformats.org/officeDocument/2006/relationships/slideLayout" Target="../slideLayouts/slideLayout35.xml"/><Relationship Id="rId15" Type="http://schemas.openxmlformats.org/officeDocument/2006/relationships/image" Target="../media/image2.png"/><Relationship Id="rId14" Type="http://schemas.openxmlformats.org/officeDocument/2006/relationships/tags" Target="../tags/tag205.xml"/><Relationship Id="rId13" Type="http://schemas.openxmlformats.org/officeDocument/2006/relationships/tags" Target="../tags/tag204.xml"/><Relationship Id="rId12" Type="http://schemas.openxmlformats.org/officeDocument/2006/relationships/tags" Target="../tags/tag203.xml"/><Relationship Id="rId11" Type="http://schemas.openxmlformats.org/officeDocument/2006/relationships/tags" Target="../tags/tag202.xml"/><Relationship Id="rId10" Type="http://schemas.openxmlformats.org/officeDocument/2006/relationships/tags" Target="../tags/tag201.xml"/><Relationship Id="rId1" Type="http://schemas.openxmlformats.org/officeDocument/2006/relationships/image" Target="../media/image3.png"/></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png"/><Relationship Id="rId7" Type="http://schemas.openxmlformats.org/officeDocument/2006/relationships/tags" Target="../tags/tag208.xml"/><Relationship Id="rId6" Type="http://schemas.openxmlformats.org/officeDocument/2006/relationships/image" Target="../media/image39.png"/><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image" Target="../media/image2.png"/><Relationship Id="rId6" Type="http://schemas.openxmlformats.org/officeDocument/2006/relationships/tags" Target="../tags/tag210.xml"/><Relationship Id="rId5" Type="http://schemas.openxmlformats.org/officeDocument/2006/relationships/image" Target="../media/image39.png"/><Relationship Id="rId4" Type="http://schemas.openxmlformats.org/officeDocument/2006/relationships/tags" Target="../tags/tag209.xml"/><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40.png"/><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image" Target="../media/image12.png"/><Relationship Id="rId2" Type="http://schemas.openxmlformats.org/officeDocument/2006/relationships/image" Target="../media/image4.png"/><Relationship Id="rId18" Type="http://schemas.openxmlformats.org/officeDocument/2006/relationships/slideLayout" Target="../slideLayouts/slideLayout5.xml"/><Relationship Id="rId17" Type="http://schemas.openxmlformats.org/officeDocument/2006/relationships/image" Target="../media/image2.png"/><Relationship Id="rId16" Type="http://schemas.openxmlformats.org/officeDocument/2006/relationships/image" Target="../media/image11.png"/><Relationship Id="rId15" Type="http://schemas.openxmlformats.org/officeDocument/2006/relationships/tags" Target="../tags/tag48.xml"/><Relationship Id="rId14" Type="http://schemas.openxmlformats.org/officeDocument/2006/relationships/image" Target="../media/image10.png"/><Relationship Id="rId13" Type="http://schemas.openxmlformats.org/officeDocument/2006/relationships/tags" Target="../tags/tag47.xml"/><Relationship Id="rId12" Type="http://schemas.openxmlformats.org/officeDocument/2006/relationships/image" Target="../media/image13.png"/><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image" Target="../media/image12.png"/><Relationship Id="rId2" Type="http://schemas.openxmlformats.org/officeDocument/2006/relationships/image" Target="../media/image4.png"/><Relationship Id="rId15" Type="http://schemas.openxmlformats.org/officeDocument/2006/relationships/slideLayout" Target="../slideLayouts/slideLayout6.xml"/><Relationship Id="rId14" Type="http://schemas.openxmlformats.org/officeDocument/2006/relationships/image" Target="../media/image2.png"/><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image" Target="../media/image4.png"/><Relationship Id="rId13" Type="http://schemas.openxmlformats.org/officeDocument/2006/relationships/slideLayout" Target="../slideLayouts/slideLayout11.xml"/><Relationship Id="rId12" Type="http://schemas.openxmlformats.org/officeDocument/2006/relationships/image" Target="../media/image2.png"/><Relationship Id="rId11" Type="http://schemas.openxmlformats.org/officeDocument/2006/relationships/image" Target="../media/image15.png"/><Relationship Id="rId10" Type="http://schemas.openxmlformats.org/officeDocument/2006/relationships/image" Target="../media/image14.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image" Target="../media/image12.png"/><Relationship Id="rId2" Type="http://schemas.openxmlformats.org/officeDocument/2006/relationships/image" Target="../media/image4.png"/><Relationship Id="rId14" Type="http://schemas.openxmlformats.org/officeDocument/2006/relationships/slideLayout" Target="../slideLayouts/slideLayout14.xml"/><Relationship Id="rId13" Type="http://schemas.openxmlformats.org/officeDocument/2006/relationships/image" Target="../media/image2.png"/><Relationship Id="rId12" Type="http://schemas.openxmlformats.org/officeDocument/2006/relationships/tags" Target="../tags/tag71.xml"/><Relationship Id="rId11" Type="http://schemas.openxmlformats.org/officeDocument/2006/relationships/tags" Target="../tags/tag70.xml"/><Relationship Id="rId10" Type="http://schemas.openxmlformats.org/officeDocument/2006/relationships/tags" Target="../tags/tag69.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321945" y="310515"/>
            <a:ext cx="5899785" cy="4523105"/>
          </a:xfrm>
          <a:prstGeom prst="rect">
            <a:avLst/>
          </a:prstGeom>
          <a:noFill/>
          <a:ln w="9525">
            <a:noFill/>
          </a:ln>
        </p:spPr>
        <p:txBody>
          <a:bodyPr wrap="square" anchor="t">
            <a:spAutoFit/>
          </a:bodyPr>
          <a:p>
            <a:r>
              <a:rPr lang="zh-CN" altLang="en-US" sz="36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3600" b="1">
              <a:solidFill>
                <a:srgbClr val="FF0000"/>
              </a:solidFill>
              <a:latin typeface="HelveticaNeue" pitchFamily="2" charset="0"/>
              <a:ea typeface="宋体" panose="02010600030101010101" pitchFamily="2" charset="-122"/>
            </a:endParaRPr>
          </a:p>
          <a:p>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更多教学资源请关注</a:t>
            </a:r>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公众号：溯恩高中英语</a:t>
            </a:r>
            <a:endParaRPr lang="zh-CN" altLang="en-US" sz="3600" b="1">
              <a:solidFill>
                <a:srgbClr val="FF0000"/>
              </a:solidFill>
              <a:latin typeface="HelveticaNeue" pitchFamily="2" charset="0"/>
              <a:ea typeface="宋体" panose="02010600030101010101" pitchFamily="2" charset="-122"/>
            </a:endParaRPr>
          </a:p>
        </p:txBody>
      </p:sp>
      <p:pic>
        <p:nvPicPr>
          <p:cNvPr id="5122" name="图片 2"/>
          <p:cNvPicPr>
            <a:picLocks noChangeAspect="1"/>
          </p:cNvPicPr>
          <p:nvPr/>
        </p:nvPicPr>
        <p:blipFill>
          <a:blip r:embed="rId1"/>
          <a:stretch>
            <a:fillRect/>
          </a:stretch>
        </p:blipFill>
        <p:spPr>
          <a:xfrm>
            <a:off x="6105525" y="2273935"/>
            <a:ext cx="2661285" cy="2661285"/>
          </a:xfrm>
          <a:prstGeom prst="rect">
            <a:avLst/>
          </a:prstGeom>
          <a:noFill/>
          <a:ln w="9525">
            <a:noFill/>
          </a:ln>
        </p:spPr>
      </p:pic>
      <p:sp>
        <p:nvSpPr>
          <p:cNvPr id="5123" name="矩形 3"/>
          <p:cNvSpPr/>
          <p:nvPr/>
        </p:nvSpPr>
        <p:spPr>
          <a:xfrm>
            <a:off x="6221730" y="1795780"/>
            <a:ext cx="3603625" cy="583565"/>
          </a:xfrm>
          <a:prstGeom prst="rect">
            <a:avLst/>
          </a:prstGeom>
          <a:noFill/>
          <a:ln w="9525">
            <a:noFill/>
          </a:ln>
        </p:spPr>
        <p:txBody>
          <a:bodyPr wrap="square" anchor="t">
            <a:spAutoFit/>
          </a:bodyPr>
          <a:p>
            <a:r>
              <a:rPr lang="zh-CN" altLang="en-US" sz="3200" b="1">
                <a:latin typeface="华文新魏" pitchFamily="2" charset="-122"/>
                <a:ea typeface="宋体" panose="02010600030101010101" pitchFamily="2" charset="-122"/>
              </a:rPr>
              <a:t>知识产权声明</a:t>
            </a:r>
            <a:endParaRPr lang="zh-CN" altLang="en-US" sz="3200" b="1">
              <a:latin typeface="华文新魏" pitchFamily="2" charset="-122"/>
              <a:ea typeface="宋体" panose="02010600030101010101" pitchFamily="2" charset="-122"/>
            </a:endParaRPr>
          </a:p>
        </p:txBody>
      </p:sp>
      <p:pic>
        <p:nvPicPr>
          <p:cNvPr id="2" name="图片 11" descr="水印"/>
          <p:cNvPicPr>
            <a:picLocks noChangeAspect="1"/>
          </p:cNvPicPr>
          <p:nvPr/>
        </p:nvPicPr>
        <p:blipFill>
          <a:blip r:embed="rId2"/>
          <a:stretch>
            <a:fillRect/>
          </a:stretch>
        </p:blipFill>
        <p:spPr>
          <a:xfrm>
            <a:off x="5384165" y="167005"/>
            <a:ext cx="3792220" cy="122809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3175" y="-20955"/>
            <a:ext cx="9140825" cy="5142865"/>
          </a:xfrm>
          <a:prstGeom prst="rect">
            <a:avLst/>
          </a:prstGeom>
        </p:spPr>
      </p:pic>
      <p:grpSp>
        <p:nvGrpSpPr>
          <p:cNvPr id="13" name="组合 12"/>
          <p:cNvGrpSpPr/>
          <p:nvPr/>
        </p:nvGrpSpPr>
        <p:grpSpPr>
          <a:xfrm>
            <a:off x="4033044" y="1723390"/>
            <a:ext cx="392906" cy="973455"/>
            <a:chOff x="2777744" y="2506338"/>
            <a:chExt cx="523882" cy="3302847"/>
          </a:xfrm>
        </p:grpSpPr>
        <p:sp>
          <p:nvSpPr>
            <p:cNvPr id="16" name="矩形 15"/>
            <p:cNvSpPr/>
            <p:nvPr>
              <p:custDataLst>
                <p:tags r:id="rId4"/>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5" name="椭圆 24"/>
            <p:cNvSpPr/>
            <p:nvPr>
              <p:custDataLst>
                <p:tags r:id="rId5"/>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6" name="椭圆 25"/>
            <p:cNvSpPr/>
            <p:nvPr>
              <p:custDataLst>
                <p:tags r:id="rId6"/>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27" name="组合 26"/>
          <p:cNvGrpSpPr/>
          <p:nvPr/>
        </p:nvGrpSpPr>
        <p:grpSpPr>
          <a:xfrm>
            <a:off x="4425474" y="1723390"/>
            <a:ext cx="392906" cy="973455"/>
            <a:chOff x="2777744" y="2506338"/>
            <a:chExt cx="523882" cy="3302847"/>
          </a:xfrm>
        </p:grpSpPr>
        <p:sp>
          <p:nvSpPr>
            <p:cNvPr id="28" name="矩形 27"/>
            <p:cNvSpPr/>
            <p:nvPr>
              <p:custDataLst>
                <p:tags r:id="rId7"/>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9" name="椭圆 28"/>
            <p:cNvSpPr/>
            <p:nvPr>
              <p:custDataLst>
                <p:tags r:id="rId8"/>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0" name="椭圆 29"/>
            <p:cNvSpPr/>
            <p:nvPr>
              <p:custDataLst>
                <p:tags r:id="rId9"/>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sp>
        <p:nvSpPr>
          <p:cNvPr id="55" name="缺角矩形 54"/>
          <p:cNvSpPr/>
          <p:nvPr>
            <p:custDataLst>
              <p:tags r:id="rId10"/>
            </p:custDataLst>
          </p:nvPr>
        </p:nvSpPr>
        <p:spPr>
          <a:xfrm>
            <a:off x="2411730" y="1923415"/>
            <a:ext cx="4236720" cy="591820"/>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350"/>
          </a:p>
        </p:txBody>
      </p:sp>
      <p:sp>
        <p:nvSpPr>
          <p:cNvPr id="31" name="文本框 30"/>
          <p:cNvSpPr txBox="1"/>
          <p:nvPr>
            <p:custDataLst>
              <p:tags r:id="rId11"/>
            </p:custDataLst>
          </p:nvPr>
        </p:nvSpPr>
        <p:spPr>
          <a:xfrm>
            <a:off x="2891949" y="1941036"/>
            <a:ext cx="3286601" cy="583565"/>
          </a:xfrm>
          <a:prstGeom prst="rect">
            <a:avLst/>
          </a:prstGeom>
          <a:noFill/>
        </p:spPr>
        <p:txBody>
          <a:bodyPr wrap="square" rtlCol="0">
            <a:spAutoFit/>
          </a:bodyPr>
          <a:p>
            <a:pPr algn="ctr"/>
            <a:r>
              <a:rPr lang="zh-CN" altLang="en-US" sz="3200" b="1">
                <a:highlight>
                  <a:srgbClr val="FF00FF"/>
                </a:highlight>
                <a:latin typeface="宋体" panose="02010600030101010101" pitchFamily="2" charset="-122"/>
                <a:ea typeface="宋体" panose="02010600030101010101" pitchFamily="2" charset="-122"/>
                <a:cs typeface="宋体" panose="02010600030101010101" pitchFamily="2" charset="-122"/>
              </a:rPr>
              <a:t>续写情节推理</a:t>
            </a:r>
            <a:endParaRPr lang="zh-CN" altLang="en-US" sz="3200" b="1">
              <a:highlight>
                <a:srgbClr val="FF00FF"/>
              </a:highlight>
              <a:latin typeface="宋体" panose="02010600030101010101" pitchFamily="2" charset="-122"/>
              <a:ea typeface="宋体" panose="02010600030101010101" pitchFamily="2" charset="-122"/>
              <a:cs typeface="宋体" panose="02010600030101010101" pitchFamily="2" charset="-122"/>
            </a:endParaRPr>
          </a:p>
        </p:txBody>
      </p:sp>
      <p:grpSp>
        <p:nvGrpSpPr>
          <p:cNvPr id="8" name="组合 7"/>
          <p:cNvGrpSpPr/>
          <p:nvPr/>
        </p:nvGrpSpPr>
        <p:grpSpPr>
          <a:xfrm>
            <a:off x="6948805" y="-20955"/>
            <a:ext cx="1977390" cy="1977390"/>
            <a:chOff x="10943" y="-33"/>
            <a:chExt cx="3114" cy="3114"/>
          </a:xfrm>
        </p:grpSpPr>
        <p:pic>
          <p:nvPicPr>
            <p:cNvPr id="6" name="图片 5" descr="56"/>
            <p:cNvPicPr>
              <a:picLocks noChangeAspect="1"/>
            </p:cNvPicPr>
            <p:nvPr>
              <p:custDataLst>
                <p:tags r:id="rId12"/>
              </p:custDataLst>
            </p:nvPr>
          </p:nvPicPr>
          <p:blipFill>
            <a:blip r:embed="rId13"/>
            <a:stretch>
              <a:fillRect/>
            </a:stretch>
          </p:blipFill>
          <p:spPr>
            <a:xfrm>
              <a:off x="10943" y="-33"/>
              <a:ext cx="3114" cy="3114"/>
            </a:xfrm>
            <a:prstGeom prst="rect">
              <a:avLst/>
            </a:prstGeom>
          </p:spPr>
        </p:pic>
        <p:sp>
          <p:nvSpPr>
            <p:cNvPr id="7" name="矩形 6"/>
            <p:cNvSpPr/>
            <p:nvPr>
              <p:custDataLst>
                <p:tags r:id="rId14"/>
              </p:custDataLst>
            </p:nvPr>
          </p:nvSpPr>
          <p:spPr>
            <a:xfrm>
              <a:off x="11963" y="580"/>
              <a:ext cx="1018" cy="1888"/>
            </a:xfrm>
            <a:prstGeom prst="rect">
              <a:avLst/>
            </a:prstGeom>
            <a:noFill/>
            <a:ln>
              <a:noFill/>
            </a:ln>
          </p:spPr>
          <p:txBody>
            <a:bodyPr wrap="none" rtlCol="0" anchor="t">
              <a:spAutoFit/>
            </a:bodyPr>
            <a:p>
              <a:pPr algn="ctr"/>
              <a:r>
                <a:rPr lang="en-US" altLang="zh-CN" sz="7200" b="1">
                  <a:ln w="15875"/>
                  <a:gradFill>
                    <a:gsLst>
                      <a:gs pos="0">
                        <a:schemeClr val="accent1">
                          <a:hueMod val="80000"/>
                        </a:schemeClr>
                      </a:gs>
                      <a:gs pos="100000">
                        <a:schemeClr val="accent1">
                          <a:alpha val="100000"/>
                        </a:schemeClr>
                      </a:gs>
                    </a:gsLst>
                    <a:lin ang="2700000" scaled="0"/>
                  </a:gradFill>
                  <a:effectLst/>
                </a:rPr>
                <a:t>2</a:t>
              </a:r>
              <a:endParaRPr lang="en-US" altLang="zh-CN" sz="7200" b="1">
                <a:ln w="15875"/>
                <a:gradFill>
                  <a:gsLst>
                    <a:gs pos="0">
                      <a:schemeClr val="accent1">
                        <a:hueMod val="80000"/>
                      </a:schemeClr>
                    </a:gs>
                    <a:gs pos="100000">
                      <a:schemeClr val="accent1">
                        <a:alpha val="100000"/>
                      </a:schemeClr>
                    </a:gs>
                  </a:gsLst>
                  <a:lin ang="2700000" scaled="0"/>
                </a:gradFill>
                <a:effectLst/>
              </a:endParaRPr>
            </a:p>
          </p:txBody>
        </p:sp>
      </p:grpSp>
      <p:sp>
        <p:nvSpPr>
          <p:cNvPr id="9" name="流程图: 资料带 8"/>
          <p:cNvSpPr/>
          <p:nvPr/>
        </p:nvSpPr>
        <p:spPr>
          <a:xfrm>
            <a:off x="1979930" y="241935"/>
            <a:ext cx="4887595" cy="1351280"/>
          </a:xfrm>
          <a:prstGeom prst="flowChartPunchedTape">
            <a:avLst/>
          </a:prstGeom>
          <a:gradFill>
            <a:gsLst>
              <a:gs pos="0">
                <a:srgbClr val="EB95FA"/>
              </a:gs>
              <a:gs pos="50000">
                <a:srgbClr val="63D0F9"/>
              </a:gs>
              <a:gs pos="100000">
                <a:srgbClr val="78FB93"/>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    </a:t>
            </a:r>
            <a:r>
              <a:rPr lang="zh-CN" sz="24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利用</a:t>
            </a:r>
            <a:r>
              <a:rPr lang="en-US" altLang="zh-CN" sz="24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契科夫法则</a:t>
            </a:r>
            <a:r>
              <a:rPr lang="en-US" altLang="zh-CN" sz="24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a:p>
            <a:pPr algn="l"/>
            <a:r>
              <a:rPr lang="en-US" altLang="zh-CN" sz="24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巧推读后续写的故事情节</a:t>
            </a:r>
            <a:endParaRPr lang="zh-CN" altLang="en-US" sz="24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5" name="组合 4"/>
          <p:cNvGrpSpPr/>
          <p:nvPr/>
        </p:nvGrpSpPr>
        <p:grpSpPr>
          <a:xfrm rot="20820000">
            <a:off x="312420" y="1576705"/>
            <a:ext cx="3075305" cy="3130550"/>
            <a:chOff x="593" y="4078"/>
            <a:chExt cx="3900" cy="3390"/>
          </a:xfrm>
        </p:grpSpPr>
        <p:pic>
          <p:nvPicPr>
            <p:cNvPr id="12" name="图片 11" descr="8044a801cb9c6848eb4fa9ae14b9e202ec8b3a895f4b1-cn4hLY_fw658(1)"/>
            <p:cNvPicPr>
              <a:picLocks noChangeAspect="1"/>
            </p:cNvPicPr>
            <p:nvPr>
              <p:custDataLst>
                <p:tags r:id="rId15"/>
              </p:custDataLst>
            </p:nvPr>
          </p:nvPicPr>
          <p:blipFill>
            <a:blip r:embed="rId16"/>
            <a:stretch>
              <a:fillRect/>
            </a:stretch>
          </p:blipFill>
          <p:spPr>
            <a:xfrm rot="20880000">
              <a:off x="593" y="4078"/>
              <a:ext cx="3901" cy="3390"/>
            </a:xfrm>
            <a:prstGeom prst="rect">
              <a:avLst/>
            </a:prstGeom>
          </p:spPr>
        </p:pic>
        <p:pic>
          <p:nvPicPr>
            <p:cNvPr id="14" name="图片 13" descr="t01924c0b80fff8d7b2(1)"/>
            <p:cNvPicPr>
              <a:picLocks noChangeAspect="1"/>
            </p:cNvPicPr>
            <p:nvPr>
              <p:custDataLst>
                <p:tags r:id="rId17"/>
              </p:custDataLst>
            </p:nvPr>
          </p:nvPicPr>
          <p:blipFill>
            <a:blip r:embed="rId18"/>
            <a:stretch>
              <a:fillRect/>
            </a:stretch>
          </p:blipFill>
          <p:spPr>
            <a:xfrm rot="23580000">
              <a:off x="2727" y="5278"/>
              <a:ext cx="1658" cy="1608"/>
            </a:xfrm>
            <a:prstGeom prst="rect">
              <a:avLst/>
            </a:prstGeom>
          </p:spPr>
        </p:pic>
      </p:grpSp>
      <p:pic>
        <p:nvPicPr>
          <p:cNvPr id="5124" name="图片 11" descr="水印"/>
          <p:cNvPicPr>
            <a:picLocks noChangeAspect="1"/>
          </p:cNvPicPr>
          <p:nvPr/>
        </p:nvPicPr>
        <p:blipFill>
          <a:blip r:embed="rId19"/>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42" presetClass="path" presetSubtype="0" accel="50000" decel="50000" fill="hold" nodeType="withEffect">
                                  <p:stCondLst>
                                    <p:cond delay="0"/>
                                  </p:stCondLst>
                                  <p:childTnLst>
                                    <p:animMotion origin="layout" path="M 5E-6 -3.7037E-6 L -0.21836 0.00371 " pathEditMode="relative" rAng="0" ptsTypes="AA">
                                      <p:cBhvr>
                                        <p:cTn id="12" dur="2000" fill="hold"/>
                                        <p:tgtEl>
                                          <p:spTgt spid="13"/>
                                        </p:tgtEl>
                                        <p:attrNameLst>
                                          <p:attrName>ppt_x</p:attrName>
                                          <p:attrName>ppt_y</p:attrName>
                                        </p:attrNameLst>
                                      </p:cBhvr>
                                      <p:rCtr x="-10924" y="185"/>
                                    </p:animMotion>
                                  </p:childTnLst>
                                </p:cTn>
                              </p:par>
                              <p:par>
                                <p:cTn id="13" presetID="42" presetClass="path" presetSubtype="0" accel="50000" decel="50000" fill="hold" nodeType="withEffect">
                                  <p:stCondLst>
                                    <p:cond delay="0"/>
                                  </p:stCondLst>
                                  <p:childTnLst>
                                    <p:animMotion origin="layout" path="M -3.75E-6 -3.7037E-6 L 0.23881 0.00371 " pathEditMode="relative" rAng="0" ptsTypes="AA">
                                      <p:cBhvr>
                                        <p:cTn id="14" dur="2000" fill="hold"/>
                                        <p:tgtEl>
                                          <p:spTgt spid="27"/>
                                        </p:tgtEl>
                                        <p:attrNameLst>
                                          <p:attrName>ppt_x</p:attrName>
                                          <p:attrName>ppt_y</p:attrName>
                                        </p:attrNameLst>
                                      </p:cBhvr>
                                      <p:rCtr x="11940" y="185"/>
                                    </p:animMotion>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500" fill="hold"/>
                                        <p:tgtEl>
                                          <p:spTgt spid="55"/>
                                        </p:tgtEl>
                                        <p:attrNameLst>
                                          <p:attrName>ppt_w</p:attrName>
                                        </p:attrNameLst>
                                      </p:cBhvr>
                                      <p:tavLst>
                                        <p:tav tm="0">
                                          <p:val>
                                            <p:fltVal val="0"/>
                                          </p:val>
                                        </p:tav>
                                        <p:tav tm="100000">
                                          <p:val>
                                            <p:strVal val="#ppt_w"/>
                                          </p:val>
                                        </p:tav>
                                      </p:tavLst>
                                    </p:anim>
                                    <p:anim calcmode="lin" valueType="num">
                                      <p:cBhvr>
                                        <p:cTn id="20" dur="500" fill="hold"/>
                                        <p:tgtEl>
                                          <p:spTgt spid="55"/>
                                        </p:tgtEl>
                                        <p:attrNameLst>
                                          <p:attrName>ppt_h</p:attrName>
                                        </p:attrNameLst>
                                      </p:cBhvr>
                                      <p:tavLst>
                                        <p:tav tm="0">
                                          <p:val>
                                            <p:fltVal val="0"/>
                                          </p:val>
                                        </p:tav>
                                        <p:tav tm="100000">
                                          <p:val>
                                            <p:strVal val="#ppt_h"/>
                                          </p:val>
                                        </p:tav>
                                      </p:tavLst>
                                    </p:anim>
                                    <p:anim calcmode="lin" valueType="num">
                                      <p:cBhvr>
                                        <p:cTn id="21" dur="500" fill="hold"/>
                                        <p:tgtEl>
                                          <p:spTgt spid="55"/>
                                        </p:tgtEl>
                                        <p:attrNameLst>
                                          <p:attrName>style.rotation</p:attrName>
                                        </p:attrNameLst>
                                      </p:cBhvr>
                                      <p:tavLst>
                                        <p:tav tm="0">
                                          <p:val>
                                            <p:fltVal val="360"/>
                                          </p:val>
                                        </p:tav>
                                        <p:tav tm="100000">
                                          <p:val>
                                            <p:fltVal val="0"/>
                                          </p:val>
                                        </p:tav>
                                      </p:tavLst>
                                    </p:anim>
                                    <p:animEffect transition="in" filter="fade">
                                      <p:cBhvr>
                                        <p:cTn id="22" dur="500"/>
                                        <p:tgtEl>
                                          <p:spTgt spid="55"/>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anim calcmode="lin" valueType="num">
                                      <p:cBhvr>
                                        <p:cTn id="25"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1">
                                            <p:txEl>
                                              <p:pRg st="0" end="0"/>
                                            </p:txEl>
                                          </p:spTgt>
                                        </p:tgtEl>
                                        <p:attrNameLst>
                                          <p:attrName>ppt_h</p:attrName>
                                        </p:attrNameLst>
                                      </p:cBhvr>
                                      <p:tavLst>
                                        <p:tav tm="0">
                                          <p:val>
                                            <p:fltVal val="0"/>
                                          </p:val>
                                        </p:tav>
                                        <p:tav tm="100000">
                                          <p:val>
                                            <p:strVal val="#ppt_h"/>
                                          </p:val>
                                        </p:tav>
                                      </p:tavLst>
                                    </p:anim>
                                    <p:anim calcmode="lin" valueType="num">
                                      <p:cBhvr>
                                        <p:cTn id="27" dur="500" fill="hold"/>
                                        <p:tgtEl>
                                          <p:spTgt spid="31">
                                            <p:txEl>
                                              <p:pRg st="0" end="0"/>
                                            </p:txEl>
                                          </p:spTgt>
                                        </p:tgtEl>
                                        <p:attrNameLst>
                                          <p:attrName>style.rotation</p:attrName>
                                        </p:attrNameLst>
                                      </p:cBhvr>
                                      <p:tavLst>
                                        <p:tav tm="0">
                                          <p:val>
                                            <p:fltVal val="360"/>
                                          </p:val>
                                        </p:tav>
                                        <p:tav tm="100000">
                                          <p:val>
                                            <p:fltVal val="0"/>
                                          </p:val>
                                        </p:tav>
                                      </p:tavLst>
                                    </p:anim>
                                    <p:animEffect transition="in" filter="fade">
                                      <p:cBhvr>
                                        <p:cTn id="28" dur="500"/>
                                        <p:tgtEl>
                                          <p:spTgt spid="3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mph" presetSubtype="0" fill="hold" grpId="2" nodeType="clickEffect">
                                  <p:stCondLst>
                                    <p:cond delay="0"/>
                                  </p:stCondLst>
                                  <p:childTnLst>
                                    <p:animRot by="21600000">
                                      <p:cBhvr>
                                        <p:cTn id="40"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5" grpId="1" animBg="1"/>
      <p:bldP spid="9" grpId="0" bldLvl="0" animBg="1"/>
      <p:bldP spid="9" grpId="1" animBg="1"/>
      <p:bldP spid="9" grpId="2"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61595"/>
            <a:ext cx="9140825" cy="5142865"/>
          </a:xfrm>
          <a:prstGeom prst="rect">
            <a:avLst/>
          </a:prstGeom>
        </p:spPr>
      </p:pic>
      <p:grpSp>
        <p:nvGrpSpPr>
          <p:cNvPr id="7" name="组合 6"/>
          <p:cNvGrpSpPr/>
          <p:nvPr/>
        </p:nvGrpSpPr>
        <p:grpSpPr>
          <a:xfrm>
            <a:off x="3194050" y="770890"/>
            <a:ext cx="2572385" cy="2521585"/>
            <a:chOff x="4252" y="1668"/>
            <a:chExt cx="4598" cy="4488"/>
          </a:xfrm>
        </p:grpSpPr>
        <p:pic>
          <p:nvPicPr>
            <p:cNvPr id="5" name="图片 4"/>
            <p:cNvPicPr>
              <a:picLocks noChangeAspect="1"/>
            </p:cNvPicPr>
            <p:nvPr>
              <p:custDataLst>
                <p:tags r:id="rId4"/>
              </p:custDataLst>
            </p:nvPr>
          </p:nvPicPr>
          <p:blipFill>
            <a:blip r:embed="rId5"/>
            <a:stretch>
              <a:fillRect/>
            </a:stretch>
          </p:blipFill>
          <p:spPr>
            <a:xfrm>
              <a:off x="4252" y="1668"/>
              <a:ext cx="4598" cy="4488"/>
            </a:xfrm>
            <a:prstGeom prst="rect">
              <a:avLst/>
            </a:prstGeom>
          </p:spPr>
        </p:pic>
        <p:sp>
          <p:nvSpPr>
            <p:cNvPr id="6" name="椭圆 5"/>
            <p:cNvSpPr/>
            <p:nvPr/>
          </p:nvSpPr>
          <p:spPr>
            <a:xfrm>
              <a:off x="4479" y="1943"/>
              <a:ext cx="4157" cy="3937"/>
            </a:xfrm>
            <a:prstGeom prst="ellipse">
              <a:avLst/>
            </a:prstGeom>
            <a:noFill/>
            <a:ln w="38100">
              <a:gradFill>
                <a:gsLst>
                  <a:gs pos="50000">
                    <a:schemeClr val="accent6"/>
                  </a:gs>
                  <a:gs pos="0">
                    <a:schemeClr val="accent6">
                      <a:lumMod val="25000"/>
                      <a:lumOff val="75000"/>
                    </a:schemeClr>
                  </a:gs>
                  <a:gs pos="100000">
                    <a:schemeClr val="accent6">
                      <a:lumMod val="85000"/>
                    </a:schemeClr>
                  </a:gs>
                </a:gsLst>
                <a:lin ang="5400000" scaled="0"/>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00" name="图片 99"/>
            <p:cNvPicPr/>
            <p:nvPr/>
          </p:nvPicPr>
          <p:blipFill>
            <a:blip r:embed="rId6"/>
            <a:stretch>
              <a:fillRect/>
            </a:stretch>
          </p:blipFill>
          <p:spPr>
            <a:xfrm>
              <a:off x="5159" y="2599"/>
              <a:ext cx="2847" cy="2707"/>
            </a:xfrm>
            <a:prstGeom prst="rect">
              <a:avLst/>
            </a:prstGeom>
            <a:noFill/>
            <a:ln w="9525">
              <a:noFill/>
            </a:ln>
          </p:spPr>
        </p:pic>
      </p:grpSp>
      <p:sp>
        <p:nvSpPr>
          <p:cNvPr id="8" name="圆角矩形 7"/>
          <p:cNvSpPr/>
          <p:nvPr/>
        </p:nvSpPr>
        <p:spPr>
          <a:xfrm>
            <a:off x="2628265" y="51435"/>
            <a:ext cx="3363595" cy="525145"/>
          </a:xfrm>
          <a:prstGeom prst="roundRect">
            <a:avLst/>
          </a:prstGeom>
          <a:gradFill>
            <a:gsLst>
              <a:gs pos="0">
                <a:srgbClr val="9996EF"/>
              </a:gs>
              <a:gs pos="100000">
                <a:srgbClr val="38FAD7"/>
              </a:gs>
            </a:gsLst>
            <a:lin ang="17400000" scaled="0"/>
          </a:gra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zh-CN" altLang="en-US" sz="2800" b="1">
                <a:solidFill>
                  <a:schemeClr val="tx1"/>
                </a:solidFill>
                <a:latin typeface="Times New Roman" panose="02020603050405020304" charset="0"/>
                <a:ea typeface="宋体" panose="02010600030101010101" pitchFamily="2" charset="-122"/>
                <a:cs typeface="Times New Roman" panose="02020603050405020304" charset="0"/>
                <a:sym typeface="+mn-ea"/>
              </a:rPr>
              <a:t>什么是契科夫法则？</a:t>
            </a:r>
            <a:endParaRPr lang="zh-CN" altLang="en-US" sz="2800" b="1">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grpSp>
        <p:nvGrpSpPr>
          <p:cNvPr id="14" name="组合 13"/>
          <p:cNvGrpSpPr/>
          <p:nvPr/>
        </p:nvGrpSpPr>
        <p:grpSpPr>
          <a:xfrm>
            <a:off x="305435" y="699135"/>
            <a:ext cx="2450465" cy="2569329"/>
            <a:chOff x="510" y="1215"/>
            <a:chExt cx="3859" cy="3123"/>
          </a:xfrm>
        </p:grpSpPr>
        <p:pic>
          <p:nvPicPr>
            <p:cNvPr id="11" name="图片 10"/>
            <p:cNvPicPr>
              <a:picLocks noChangeAspect="1"/>
            </p:cNvPicPr>
            <p:nvPr>
              <p:custDataLst>
                <p:tags r:id="rId7"/>
              </p:custDataLst>
            </p:nvPr>
          </p:nvPicPr>
          <p:blipFill>
            <a:blip r:embed="rId8"/>
            <a:stretch>
              <a:fillRect/>
            </a:stretch>
          </p:blipFill>
          <p:spPr>
            <a:xfrm>
              <a:off x="510" y="1215"/>
              <a:ext cx="3859" cy="2999"/>
            </a:xfrm>
            <a:prstGeom prst="rect">
              <a:avLst/>
            </a:prstGeom>
          </p:spPr>
        </p:pic>
        <p:sp>
          <p:nvSpPr>
            <p:cNvPr id="13" name="文本框 12"/>
            <p:cNvSpPr txBox="1"/>
            <p:nvPr/>
          </p:nvSpPr>
          <p:spPr>
            <a:xfrm>
              <a:off x="747" y="1329"/>
              <a:ext cx="3409" cy="3009"/>
            </a:xfrm>
            <a:prstGeom prst="rect">
              <a:avLst/>
            </a:prstGeom>
          </p:spPr>
          <p:txBody>
            <a:bodyPr wrap="square">
              <a:noAutofit/>
            </a:bodyPr>
            <a:p>
              <a:pPr algn="l"/>
              <a:r>
                <a:rPr lang="en-US" sz="2400">
                  <a:latin typeface="Times New Roman" panose="02020603050405020304" charset="0"/>
                  <a:ea typeface="宋体" panose="02010600030101010101" pitchFamily="2" charset="-122"/>
                  <a:cs typeface="Times New Roman" panose="02020603050405020304" charset="0"/>
                </a:rPr>
                <a:t>1.Who said the  </a:t>
              </a:r>
              <a:endParaRPr lang="en-US" sz="2400">
                <a:latin typeface="Times New Roman" panose="02020603050405020304" charset="0"/>
                <a:ea typeface="宋体" panose="02010600030101010101" pitchFamily="2" charset="-122"/>
                <a:cs typeface="Times New Roman" panose="02020603050405020304" charset="0"/>
              </a:endParaRPr>
            </a:p>
            <a:p>
              <a:pPr algn="l"/>
              <a:r>
                <a:rPr lang="en-US" sz="2400">
                  <a:latin typeface="Times New Roman" panose="02020603050405020304" charset="0"/>
                  <a:ea typeface="宋体" panose="02010600030101010101" pitchFamily="2" charset="-122"/>
                  <a:cs typeface="Times New Roman" panose="02020603050405020304" charset="0"/>
                </a:rPr>
                <a:t>   sentence?</a:t>
              </a:r>
              <a:endParaRPr lang="en-US" sz="2400">
                <a:latin typeface="Times New Roman" panose="02020603050405020304" charset="0"/>
                <a:ea typeface="宋体" panose="02010600030101010101" pitchFamily="2" charset="-122"/>
                <a:cs typeface="Times New Roman" panose="02020603050405020304" charset="0"/>
              </a:endParaRPr>
            </a:p>
            <a:p>
              <a:pPr algn="l"/>
              <a:r>
                <a:rPr lang="en-US" sz="2400">
                  <a:latin typeface="Times New Roman" panose="02020603050405020304" charset="0"/>
                  <a:ea typeface="宋体" panose="02010600030101010101" pitchFamily="2" charset="-122"/>
                  <a:cs typeface="Times New Roman" panose="02020603050405020304" charset="0"/>
                </a:rPr>
                <a:t>2. What’s the </a:t>
              </a:r>
              <a:endParaRPr lang="en-US" sz="2400">
                <a:latin typeface="Times New Roman" panose="02020603050405020304" charset="0"/>
                <a:ea typeface="宋体" panose="02010600030101010101" pitchFamily="2" charset="-122"/>
                <a:cs typeface="Times New Roman" panose="02020603050405020304" charset="0"/>
              </a:endParaRPr>
            </a:p>
            <a:p>
              <a:pPr algn="l"/>
              <a:r>
                <a:rPr lang="en-US" sz="2400">
                  <a:latin typeface="Times New Roman" panose="02020603050405020304" charset="0"/>
                  <a:ea typeface="宋体" panose="02010600030101010101" pitchFamily="2" charset="-122"/>
                  <a:cs typeface="Times New Roman" panose="02020603050405020304" charset="0"/>
                </a:rPr>
                <a:t>   meaning?</a:t>
              </a:r>
              <a:endParaRPr lang="en-US" sz="2400">
                <a:latin typeface="Times New Roman" panose="02020603050405020304" charset="0"/>
                <a:ea typeface="宋体" panose="02010600030101010101" pitchFamily="2" charset="-122"/>
                <a:cs typeface="Times New Roman" panose="02020603050405020304" charset="0"/>
              </a:endParaRPr>
            </a:p>
            <a:p>
              <a:pPr algn="l"/>
              <a:r>
                <a:rPr lang="en-US" sz="2400">
                  <a:latin typeface="Times New Roman" panose="02020603050405020304" charset="0"/>
                  <a:ea typeface="宋体" panose="02010600030101010101" pitchFamily="2" charset="-122"/>
                  <a:cs typeface="Times New Roman" panose="02020603050405020304" charset="0"/>
                </a:rPr>
                <a:t>3. What is the   Chekhov’s Law? </a:t>
              </a:r>
              <a:endParaRPr lang="en-US" sz="2400">
                <a:latin typeface="Times New Roman" panose="02020603050405020304" charset="0"/>
                <a:ea typeface="宋体" panose="02010600030101010101" pitchFamily="2" charset="-122"/>
                <a:cs typeface="Times New Roman" panose="02020603050405020304" charset="0"/>
              </a:endParaRPr>
            </a:p>
          </p:txBody>
        </p:sp>
      </p:grpSp>
      <p:grpSp>
        <p:nvGrpSpPr>
          <p:cNvPr id="16" name="组合 15"/>
          <p:cNvGrpSpPr/>
          <p:nvPr/>
        </p:nvGrpSpPr>
        <p:grpSpPr>
          <a:xfrm>
            <a:off x="6306185" y="627380"/>
            <a:ext cx="2336165" cy="1721485"/>
            <a:chOff x="6589" y="4163"/>
            <a:chExt cx="3665" cy="2711"/>
          </a:xfrm>
        </p:grpSpPr>
        <p:pic>
          <p:nvPicPr>
            <p:cNvPr id="9" name="图片 8"/>
            <p:cNvPicPr>
              <a:picLocks noChangeAspect="1"/>
            </p:cNvPicPr>
            <p:nvPr>
              <p:custDataLst>
                <p:tags r:id="rId9"/>
              </p:custDataLst>
            </p:nvPr>
          </p:nvPicPr>
          <p:blipFill>
            <a:blip r:embed="rId8"/>
            <a:stretch>
              <a:fillRect/>
            </a:stretch>
          </p:blipFill>
          <p:spPr>
            <a:xfrm>
              <a:off x="6589" y="4163"/>
              <a:ext cx="3665" cy="2711"/>
            </a:xfrm>
            <a:prstGeom prst="rect">
              <a:avLst/>
            </a:prstGeom>
          </p:spPr>
        </p:pic>
        <p:sp>
          <p:nvSpPr>
            <p:cNvPr id="15" name="文本框 14"/>
            <p:cNvSpPr txBox="1"/>
            <p:nvPr/>
          </p:nvSpPr>
          <p:spPr>
            <a:xfrm>
              <a:off x="6951" y="4299"/>
              <a:ext cx="3201" cy="2179"/>
            </a:xfrm>
            <a:prstGeom prst="rect">
              <a:avLst/>
            </a:prstGeom>
          </p:spPr>
          <p:txBody>
            <a:bodyPr wrap="square">
              <a:spAutoFit/>
            </a:bodyPr>
            <a:p>
              <a:pPr algn="l"/>
              <a:r>
                <a:rPr lang="zh-CN" altLang="en-US" sz="2800">
                  <a:latin typeface="宋体" panose="02010600030101010101" pitchFamily="2" charset="-122"/>
                  <a:ea typeface="宋体" panose="02010600030101010101" pitchFamily="2" charset="-122"/>
                  <a:cs typeface="宋体" panose="02010600030101010101" pitchFamily="2" charset="-122"/>
                </a:rPr>
                <a:t>契科夫法则是一种文学写作技巧。</a:t>
              </a:r>
              <a:endParaRPr lang="en-US" altLang="zh-CN" sz="2800">
                <a:latin typeface="宋体" panose="02010600030101010101" pitchFamily="2" charset="-122"/>
                <a:ea typeface="宋体" panose="02010600030101010101" pitchFamily="2" charset="-122"/>
                <a:cs typeface="宋体" panose="02010600030101010101" pitchFamily="2" charset="-122"/>
              </a:endParaRPr>
            </a:p>
          </p:txBody>
        </p:sp>
      </p:grpSp>
      <p:grpSp>
        <p:nvGrpSpPr>
          <p:cNvPr id="18" name="组合 17"/>
          <p:cNvGrpSpPr/>
          <p:nvPr/>
        </p:nvGrpSpPr>
        <p:grpSpPr>
          <a:xfrm>
            <a:off x="6156325" y="2097405"/>
            <a:ext cx="2741930" cy="2771384"/>
            <a:chOff x="9468" y="1101"/>
            <a:chExt cx="4318" cy="5964"/>
          </a:xfrm>
        </p:grpSpPr>
        <p:pic>
          <p:nvPicPr>
            <p:cNvPr id="12" name="图片 11"/>
            <p:cNvPicPr>
              <a:picLocks noChangeAspect="1"/>
            </p:cNvPicPr>
            <p:nvPr>
              <p:custDataLst>
                <p:tags r:id="rId10"/>
              </p:custDataLst>
            </p:nvPr>
          </p:nvPicPr>
          <p:blipFill>
            <a:blip r:embed="rId8"/>
            <a:stretch>
              <a:fillRect/>
            </a:stretch>
          </p:blipFill>
          <p:spPr>
            <a:xfrm>
              <a:off x="9468" y="1101"/>
              <a:ext cx="4318" cy="5964"/>
            </a:xfrm>
            <a:prstGeom prst="rect">
              <a:avLst/>
            </a:prstGeom>
          </p:spPr>
        </p:pic>
        <p:sp>
          <p:nvSpPr>
            <p:cNvPr id="17" name="文本框 16"/>
            <p:cNvSpPr txBox="1"/>
            <p:nvPr>
              <p:custDataLst>
                <p:tags r:id="rId11"/>
              </p:custDataLst>
            </p:nvPr>
          </p:nvSpPr>
          <p:spPr>
            <a:xfrm>
              <a:off x="9704" y="1812"/>
              <a:ext cx="3848" cy="4965"/>
            </a:xfrm>
            <a:prstGeom prst="rect">
              <a:avLst/>
            </a:prstGeom>
          </p:spPr>
          <p:txBody>
            <a:bodyPr wrap="square">
              <a:spAutoFit/>
            </a:bodyPr>
            <a:p>
              <a:pPr algn="l"/>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契科夫法则</a:t>
              </a:r>
              <a:r>
                <a:rPr lang="zh-CN" altLang="en-US" sz="2400">
                  <a:latin typeface="宋体" panose="02010600030101010101" pitchFamily="2" charset="-122"/>
                  <a:ea typeface="宋体" panose="02010600030101010101" pitchFamily="2" charset="-122"/>
                  <a:cs typeface="宋体" panose="02010600030101010101" pitchFamily="2" charset="-122"/>
                </a:rPr>
                <a:t>是指在故事开头出现的事物一定会在故事后面再次出现。否则，它前面就不应该出现。</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grpSp>
      <p:grpSp>
        <p:nvGrpSpPr>
          <p:cNvPr id="21" name="组合 20"/>
          <p:cNvGrpSpPr/>
          <p:nvPr/>
        </p:nvGrpSpPr>
        <p:grpSpPr>
          <a:xfrm>
            <a:off x="2994660" y="3292475"/>
            <a:ext cx="3081020" cy="1673860"/>
            <a:chOff x="4716" y="5185"/>
            <a:chExt cx="4852" cy="2636"/>
          </a:xfrm>
        </p:grpSpPr>
        <p:sp>
          <p:nvSpPr>
            <p:cNvPr id="19" name="云形标注 18"/>
            <p:cNvSpPr/>
            <p:nvPr/>
          </p:nvSpPr>
          <p:spPr>
            <a:xfrm>
              <a:off x="4716" y="5185"/>
              <a:ext cx="4852" cy="2637"/>
            </a:xfrm>
            <a:prstGeom prst="cloudCallout">
              <a:avLst>
                <a:gd name="adj1" fmla="val -41755"/>
                <a:gd name="adj2" fmla="val -115435"/>
              </a:avLst>
            </a:prstGeom>
            <a:noFill/>
            <a:ln w="38100">
              <a:gradFill>
                <a:gsLst>
                  <a:gs pos="0">
                    <a:srgbClr val="EB5D1F"/>
                  </a:gs>
                  <a:gs pos="100000">
                    <a:srgbClr val="194987"/>
                  </a:gs>
                </a:gsLst>
                <a:path path="circle">
                  <a:fillToRect r="100000" b="100000"/>
                </a:path>
                <a:tileRect l="-100000" t="-100000"/>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文本框 19"/>
            <p:cNvSpPr txBox="1"/>
            <p:nvPr>
              <p:custDataLst>
                <p:tags r:id="rId12"/>
              </p:custDataLst>
            </p:nvPr>
          </p:nvSpPr>
          <p:spPr>
            <a:xfrm>
              <a:off x="5135" y="5637"/>
              <a:ext cx="4076" cy="1598"/>
            </a:xfrm>
            <a:prstGeom prst="rect">
              <a:avLst/>
            </a:prstGeom>
          </p:spPr>
          <p:txBody>
            <a:bodyPr wrap="square">
              <a:spAutoFit/>
            </a:bodyPr>
            <a:p>
              <a:pPr algn="l"/>
              <a:r>
                <a:rPr lang="zh-CN" altLang="en-US" sz="2000" b="1">
                  <a:latin typeface="宋体" panose="02010600030101010101" pitchFamily="2" charset="-122"/>
                  <a:ea typeface="宋体" panose="02010600030101010101" pitchFamily="2" charset="-122"/>
                </a:rPr>
                <a:t>如果在第一幕里边出现一把枪的话，那么在第三幕枪一定要响。</a:t>
              </a:r>
              <a:endParaRPr lang="zh-CN" altLang="en-US" sz="2000" b="1">
                <a:latin typeface="宋体" panose="02010600030101010101" pitchFamily="2" charset="-122"/>
                <a:ea typeface="宋体" panose="02010600030101010101" pitchFamily="2" charset="-122"/>
              </a:endParaRPr>
            </a:p>
          </p:txBody>
        </p:sp>
      </p:grpSp>
      <p:sp>
        <p:nvSpPr>
          <p:cNvPr id="23" name="圆角矩形 22"/>
          <p:cNvSpPr/>
          <p:nvPr/>
        </p:nvSpPr>
        <p:spPr>
          <a:xfrm>
            <a:off x="323850" y="3291840"/>
            <a:ext cx="2330450" cy="1567815"/>
          </a:xfrm>
          <a:prstGeom prst="roundRect">
            <a:avLst/>
          </a:prstGeom>
          <a:gradFill>
            <a:gsLst>
              <a:gs pos="0">
                <a:srgbClr val="D3FB77"/>
              </a:gs>
              <a:gs pos="100000">
                <a:srgbClr val="96E6A1"/>
              </a:gs>
            </a:gsLst>
            <a:lin ang="0" scaled="0"/>
          </a:gradFill>
          <a:ln w="38100">
            <a:gradFill>
              <a:gsLst>
                <a:gs pos="0">
                  <a:srgbClr val="D3434D"/>
                </a:gs>
                <a:gs pos="100000">
                  <a:srgbClr val="F5EDAF"/>
                </a:gs>
              </a:gsLst>
              <a:lin ang="162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latin typeface="宋体" panose="02010600030101010101" pitchFamily="2" charset="-122"/>
                <a:ea typeface="宋体" panose="02010600030101010101" pitchFamily="2" charset="-122"/>
                <a:sym typeface="+mn-ea"/>
              </a:rPr>
              <a:t>意思就是戏剧中的一切细节都要发挥作用。</a:t>
            </a:r>
            <a:endParaRPr lang="zh-CN" altLang="en-US" sz="2400">
              <a:solidFill>
                <a:schemeClr val="tx1"/>
              </a:solidFill>
              <a:latin typeface="宋体" panose="02010600030101010101" pitchFamily="2" charset="-122"/>
              <a:ea typeface="宋体" panose="02010600030101010101" pitchFamily="2" charset="-122"/>
              <a:sym typeface="+mn-ea"/>
            </a:endParaRPr>
          </a:p>
        </p:txBody>
      </p:sp>
      <p:pic>
        <p:nvPicPr>
          <p:cNvPr id="5124" name="图片 11" descr="水印"/>
          <p:cNvPicPr>
            <a:picLocks noChangeAspect="1"/>
          </p:cNvPicPr>
          <p:nvPr/>
        </p:nvPicPr>
        <p:blipFill>
          <a:blip r:embed="rId13"/>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style.rotation</p:attrName>
                                        </p:attrNameLst>
                                      </p:cBhvr>
                                      <p:tavLst>
                                        <p:tav tm="0">
                                          <p:val>
                                            <p:fltVal val="360"/>
                                          </p:val>
                                        </p:tav>
                                        <p:tav tm="100000">
                                          <p:val>
                                            <p:fltVal val="0"/>
                                          </p:val>
                                        </p:tav>
                                      </p:tavLst>
                                    </p:anim>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360"/>
                                          </p:val>
                                        </p:tav>
                                        <p:tav tm="100000">
                                          <p:val>
                                            <p:fltVal val="0"/>
                                          </p:val>
                                        </p:tav>
                                      </p:tavLst>
                                    </p:anim>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 calcmode="lin" valueType="num">
                                      <p:cBhvr>
                                        <p:cTn id="25" dur="500" fill="hold"/>
                                        <p:tgtEl>
                                          <p:spTgt spid="7"/>
                                        </p:tgtEl>
                                        <p:attrNameLst>
                                          <p:attrName>style.rotation</p:attrName>
                                        </p:attrNameLst>
                                      </p:cBhvr>
                                      <p:tavLst>
                                        <p:tav tm="0">
                                          <p:val>
                                            <p:fltVal val="360"/>
                                          </p:val>
                                        </p:tav>
                                        <p:tav tm="100000">
                                          <p:val>
                                            <p:fltVal val="0"/>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 calcmode="lin" valueType="num">
                                      <p:cBhvr>
                                        <p:cTn id="33" dur="500" fill="hold"/>
                                        <p:tgtEl>
                                          <p:spTgt spid="23"/>
                                        </p:tgtEl>
                                        <p:attrNameLst>
                                          <p:attrName>style.rotation</p:attrName>
                                        </p:attrNameLst>
                                      </p:cBhvr>
                                      <p:tavLst>
                                        <p:tav tm="0">
                                          <p:val>
                                            <p:fltVal val="360"/>
                                          </p:val>
                                        </p:tav>
                                        <p:tav tm="100000">
                                          <p:val>
                                            <p:fltVal val="0"/>
                                          </p:val>
                                        </p:tav>
                                      </p:tavLst>
                                    </p:anim>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 calcmode="lin" valueType="num">
                                      <p:cBhvr>
                                        <p:cTn id="41" dur="500" fill="hold"/>
                                        <p:tgtEl>
                                          <p:spTgt spid="16"/>
                                        </p:tgtEl>
                                        <p:attrNameLst>
                                          <p:attrName>style.rotation</p:attrName>
                                        </p:attrNameLst>
                                      </p:cBhvr>
                                      <p:tavLst>
                                        <p:tav tm="0">
                                          <p:val>
                                            <p:fltVal val="360"/>
                                          </p:val>
                                        </p:tav>
                                        <p:tav tm="100000">
                                          <p:val>
                                            <p:fltVal val="0"/>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 calcmode="lin" valueType="num">
                                      <p:cBhvr>
                                        <p:cTn id="49" dur="500" fill="hold"/>
                                        <p:tgtEl>
                                          <p:spTgt spid="18"/>
                                        </p:tgtEl>
                                        <p:attrNameLst>
                                          <p:attrName>style.rotation</p:attrName>
                                        </p:attrNameLst>
                                      </p:cBhvr>
                                      <p:tavLst>
                                        <p:tav tm="0">
                                          <p:val>
                                            <p:fltVal val="360"/>
                                          </p:val>
                                        </p:tav>
                                        <p:tav tm="100000">
                                          <p:val>
                                            <p:fltVal val="0"/>
                                          </p:val>
                                        </p:tav>
                                      </p:tavLst>
                                    </p:anim>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8" name="圆角矩形 7"/>
          <p:cNvSpPr/>
          <p:nvPr/>
        </p:nvSpPr>
        <p:spPr>
          <a:xfrm>
            <a:off x="611505" y="123190"/>
            <a:ext cx="7842250" cy="40640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利用契科夫法则，找出读后续写隐含的矛盾冲突</a:t>
            </a:r>
            <a:endPar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00" name="文本框 99"/>
          <p:cNvSpPr txBox="1"/>
          <p:nvPr>
            <p:custDataLst>
              <p:tags r:id="rId4"/>
            </p:custDataLst>
          </p:nvPr>
        </p:nvSpPr>
        <p:spPr>
          <a:xfrm>
            <a:off x="436245" y="627380"/>
            <a:ext cx="8253730" cy="3784600"/>
          </a:xfrm>
          <a:prstGeom prst="rect">
            <a:avLst/>
          </a:prstGeom>
          <a:noFill/>
          <a:ln w="9525">
            <a:noFill/>
          </a:ln>
        </p:spPr>
        <p:txBody>
          <a:bodyPr wrap="square">
            <a:spAutoFit/>
          </a:bodyPr>
          <a:p>
            <a:pPr indent="304800"/>
            <a:r>
              <a:rPr lang="en-US" sz="2000" b="0">
                <a:latin typeface="Times New Roman" panose="02020603050405020304" charset="0"/>
                <a:ea typeface="宋体" panose="02010600030101010101" pitchFamily="2" charset="-122"/>
              </a:rPr>
              <a:t>   </a:t>
            </a:r>
            <a:r>
              <a:rPr lang="en-US" sz="2000" b="0">
                <a:latin typeface="Arial" panose="020B0604020202020204" pitchFamily="34" charset="0"/>
                <a:ea typeface="宋体" panose="02010600030101010101" pitchFamily="2" charset="-122"/>
                <a:cs typeface="Arial" panose="020B0604020202020204" pitchFamily="34" charset="0"/>
              </a:rPr>
              <a:t>……</a:t>
            </a:r>
            <a:endParaRPr lang="en-US" sz="2000" b="0">
              <a:latin typeface="Times New Roman" panose="02020603050405020304" charset="0"/>
              <a:ea typeface="宋体" panose="02010600030101010101" pitchFamily="2" charset="-122"/>
            </a:endParaRPr>
          </a:p>
          <a:p>
            <a:pPr indent="304800"/>
            <a:r>
              <a:rPr lang="en-US" sz="2000">
                <a:latin typeface="Times New Roman" panose="02020603050405020304" charset="0"/>
                <a:ea typeface="宋体" panose="02010600030101010101" pitchFamily="2" charset="-122"/>
                <a:sym typeface="+mn-ea"/>
              </a:rPr>
              <a:t>  </a:t>
            </a:r>
            <a:r>
              <a:rPr lang="en-US" sz="2000" b="0">
                <a:latin typeface="Times New Roman" panose="02020603050405020304" charset="0"/>
                <a:ea typeface="宋体" panose="02010600030101010101" pitchFamily="2" charset="-122"/>
              </a:rPr>
              <a:t>Then Ms. Delgado added, “We'll be reading to the cats and award readers who make most progress.” Ben stopped.                                                          Ben might feel his heart racing, his palms sweating, and his voice shaking as he read. He might stumble over words or lose his place in the text. He might feel like everyone was watching him and judging him. Still, he really wanted to visit the cats, so he took an application form anyway.</a:t>
            </a:r>
            <a:endParaRPr lang="en-US" sz="2000" b="0">
              <a:latin typeface="Times New Roman" panose="02020603050405020304" charset="0"/>
              <a:ea typeface="宋体" panose="02010600030101010101" pitchFamily="2" charset="-122"/>
            </a:endParaRPr>
          </a:p>
          <a:p>
            <a:pPr indent="304800"/>
            <a:r>
              <a:rPr lang="en-US" sz="2000" b="0">
                <a:latin typeface="Arial" panose="020B0604020202020204" pitchFamily="34" charset="0"/>
                <a:ea typeface="宋体" panose="02010600030101010101" pitchFamily="2" charset="-122"/>
                <a:cs typeface="Arial" panose="020B0604020202020204" pitchFamily="34" charset="0"/>
              </a:rPr>
              <a:t>……</a:t>
            </a:r>
            <a:r>
              <a:rPr lang="en-US" sz="2000" b="0">
                <a:latin typeface="Times New Roman" panose="02020603050405020304" charset="0"/>
                <a:ea typeface="宋体" panose="02010600030101010101" pitchFamily="2" charset="-122"/>
              </a:rPr>
              <a:t>      </a:t>
            </a:r>
            <a:r>
              <a:rPr lang="en-US" sz="2000">
                <a:latin typeface="Times New Roman" panose="02020603050405020304" charset="0"/>
                <a:ea typeface="宋体" panose="02010600030101010101" pitchFamily="2" charset="-122"/>
                <a:sym typeface="+mn-ea"/>
              </a:rPr>
              <a:t> I wish we could adopt Max,” Ben said to Dad. He knew they couldn't </a:t>
            </a:r>
            <a:endParaRPr lang="en-US" sz="2000">
              <a:latin typeface="Times New Roman" panose="02020603050405020304" charset="0"/>
              <a:ea typeface="宋体" panose="02010600030101010101" pitchFamily="2" charset="-122"/>
              <a:sym typeface="+mn-ea"/>
            </a:endParaRPr>
          </a:p>
          <a:p>
            <a:pPr indent="304800"/>
            <a:r>
              <a:rPr lang="en-US" sz="2000">
                <a:latin typeface="Times New Roman" panose="02020603050405020304" charset="0"/>
                <a:ea typeface="宋体" panose="02010600030101010101" pitchFamily="2" charset="-122"/>
                <a:sym typeface="+mn-ea"/>
              </a:rPr>
              <a:t>                                                     </a:t>
            </a:r>
            <a:endParaRPr lang="en-US" sz="2000">
              <a:latin typeface="Times New Roman" panose="02020603050405020304" charset="0"/>
              <a:ea typeface="宋体" panose="02010600030101010101" pitchFamily="2" charset="-122"/>
              <a:sym typeface="+mn-ea"/>
            </a:endParaRPr>
          </a:p>
          <a:p>
            <a:pPr indent="304800"/>
            <a:r>
              <a:rPr lang="en-US" sz="2000">
                <a:latin typeface="Times New Roman" panose="02020603050405020304" charset="0"/>
                <a:ea typeface="宋体" panose="02010600030101010101" pitchFamily="2" charset="-122"/>
                <a:cs typeface="Times New Roman" panose="02020603050405020304" charset="0"/>
                <a:sym typeface="+mn-ea"/>
              </a:rPr>
              <a:t>                                                                                </a:t>
            </a:r>
            <a:r>
              <a:rPr lang="en-US" sz="2000">
                <a:latin typeface="Times New Roman" panose="02020603050405020304" charset="0"/>
                <a:ea typeface="宋体" panose="02010600030101010101" pitchFamily="2" charset="-122"/>
                <a:sym typeface="+mn-ea"/>
              </a:rPr>
              <a:t>“Max sounds like a special cat,”said Mrs. Patel.</a:t>
            </a:r>
            <a:endParaRPr lang="en-US" altLang="en-US" sz="2000" b="0">
              <a:latin typeface="Times New Roman" panose="02020603050405020304" charset="0"/>
              <a:ea typeface="宋体" panose="02010600030101010101" pitchFamily="2" charset="-122"/>
            </a:endParaRPr>
          </a:p>
        </p:txBody>
      </p:sp>
      <p:sp>
        <p:nvSpPr>
          <p:cNvPr id="6" name="文本框 5"/>
          <p:cNvSpPr txBox="1"/>
          <p:nvPr/>
        </p:nvSpPr>
        <p:spPr>
          <a:xfrm>
            <a:off x="4572000" y="1275080"/>
            <a:ext cx="4375150" cy="398780"/>
          </a:xfrm>
          <a:prstGeom prst="rect">
            <a:avLst/>
          </a:prstGeom>
        </p:spPr>
        <p:txBody>
          <a:bodyPr wrap="square">
            <a:spAutoFit/>
          </a:bodyPr>
          <a:p>
            <a:pPr algn="l"/>
            <a:r>
              <a:rPr lang="en-US" sz="2000">
                <a:latin typeface="Times New Roman" panose="02020603050405020304" charset="0"/>
                <a:ea typeface="宋体" panose="02010600030101010101" pitchFamily="2" charset="-122"/>
                <a:sym typeface="+mn-ea"/>
              </a:rPr>
              <a:t>Reading aloud can be a challenging task. </a:t>
            </a:r>
            <a:endParaRPr lang="zh-CN" altLang="en-US" sz="2000">
              <a:latin typeface="Arial" panose="020B0604020202020204" pitchFamily="34" charset="0"/>
              <a:ea typeface="微软雅黑" panose="020B0503020204020204" charset="-122"/>
            </a:endParaRPr>
          </a:p>
        </p:txBody>
      </p:sp>
      <p:sp>
        <p:nvSpPr>
          <p:cNvPr id="7" name="圆角矩形 6"/>
          <p:cNvSpPr/>
          <p:nvPr/>
        </p:nvSpPr>
        <p:spPr>
          <a:xfrm>
            <a:off x="614045" y="627380"/>
            <a:ext cx="7704455" cy="547370"/>
          </a:xfrm>
          <a:prstGeom prst="roundRect">
            <a:avLst/>
          </a:prstGeom>
          <a:gradFill>
            <a:gsLst>
              <a:gs pos="50000">
                <a:srgbClr val="C8CEC0"/>
              </a:gs>
              <a:gs pos="0">
                <a:srgbClr val="A0BDC5"/>
              </a:gs>
              <a:gs pos="100000">
                <a:srgbClr val="EEDFDA"/>
              </a:gs>
            </a:gsLst>
            <a:lin ang="16200000" scaled="0"/>
          </a:gradFill>
          <a:ln w="28575">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800">
                <a:solidFill>
                  <a:schemeClr val="tx1"/>
                </a:solidFill>
                <a:latin typeface="宋体" panose="02010600030101010101" pitchFamily="2" charset="-122"/>
                <a:ea typeface="宋体" panose="02010600030101010101" pitchFamily="2" charset="-122"/>
              </a:rPr>
              <a:t>矛盾冲突</a:t>
            </a:r>
            <a:r>
              <a:rPr lang="en-US" altLang="zh-CN" sz="2800">
                <a:solidFill>
                  <a:schemeClr val="tx1"/>
                </a:solidFill>
                <a:latin typeface="宋体" panose="02010600030101010101" pitchFamily="2" charset="-122"/>
                <a:ea typeface="宋体" panose="02010600030101010101" pitchFamily="2" charset="-122"/>
              </a:rPr>
              <a:t>1</a:t>
            </a:r>
            <a:r>
              <a:rPr lang="zh-CN" altLang="en-US" sz="2800">
                <a:solidFill>
                  <a:schemeClr val="tx1"/>
                </a:solidFill>
                <a:latin typeface="宋体" panose="02010600030101010101" pitchFamily="2" charset="-122"/>
                <a:ea typeface="宋体" panose="02010600030101010101" pitchFamily="2" charset="-122"/>
              </a:rPr>
              <a:t>：</a:t>
            </a:r>
            <a:r>
              <a:rPr lang="en-US" altLang="zh-CN" sz="2800" b="1">
                <a:solidFill>
                  <a:schemeClr val="tx1"/>
                </a:solidFill>
                <a:latin typeface="宋体" panose="02010600030101010101" pitchFamily="2" charset="-122"/>
                <a:ea typeface="宋体" panose="02010600030101010101" pitchFamily="2" charset="-122"/>
              </a:rPr>
              <a:t>Ben</a:t>
            </a:r>
            <a:r>
              <a:rPr lang="zh-CN" altLang="en-US" sz="2800">
                <a:solidFill>
                  <a:schemeClr val="tx1"/>
                </a:solidFill>
                <a:latin typeface="宋体" panose="02010600030101010101" pitchFamily="2" charset="-122"/>
                <a:ea typeface="宋体" panose="02010600030101010101" pitchFamily="2" charset="-122"/>
              </a:rPr>
              <a:t>害怕阅读。</a:t>
            </a:r>
            <a:endParaRPr lang="zh-CN" altLang="en-US" sz="2800">
              <a:solidFill>
                <a:schemeClr val="tx1"/>
              </a:solidFill>
              <a:latin typeface="宋体" panose="02010600030101010101" pitchFamily="2" charset="-122"/>
              <a:ea typeface="宋体" panose="02010600030101010101" pitchFamily="2" charset="-122"/>
            </a:endParaRPr>
          </a:p>
        </p:txBody>
      </p:sp>
      <p:sp>
        <p:nvSpPr>
          <p:cNvPr id="9" name="文本框 8"/>
          <p:cNvSpPr txBox="1"/>
          <p:nvPr/>
        </p:nvSpPr>
        <p:spPr>
          <a:xfrm>
            <a:off x="467360" y="3363595"/>
            <a:ext cx="3740150" cy="398780"/>
          </a:xfrm>
          <a:prstGeom prst="rect">
            <a:avLst/>
          </a:prstGeom>
        </p:spPr>
        <p:txBody>
          <a:bodyPr wrap="square">
            <a:spAutoFit/>
          </a:bodyPr>
          <a:p>
            <a:pPr algn="l"/>
            <a:r>
              <a:rPr lang="en-US" sz="2000">
                <a:latin typeface="Times New Roman" panose="02020603050405020304" charset="0"/>
                <a:ea typeface="宋体" panose="02010600030101010101" pitchFamily="2" charset="-122"/>
                <a:cs typeface="Times New Roman" panose="02020603050405020304" charset="0"/>
                <a:sym typeface="+mn-ea"/>
              </a:rPr>
              <a:t>because Mom had allergies(</a:t>
            </a:r>
            <a:r>
              <a:rPr lang="zh-CN" sz="2000">
                <a:latin typeface="Times New Roman" panose="02020603050405020304" charset="0"/>
                <a:ea typeface="宋体" panose="02010600030101010101" pitchFamily="2" charset="-122"/>
                <a:cs typeface="Times New Roman" panose="02020603050405020304" charset="0"/>
                <a:sym typeface="+mn-ea"/>
              </a:rPr>
              <a:t>过敏</a:t>
            </a:r>
            <a:r>
              <a:rPr lang="en-US" sz="2000">
                <a:latin typeface="Times New Roman" panose="02020603050405020304" charset="0"/>
                <a:ea typeface="宋体" panose="02010600030101010101" pitchFamily="2" charset="-122"/>
                <a:cs typeface="Times New Roman" panose="02020603050405020304" charset="0"/>
                <a:sym typeface="+mn-ea"/>
              </a:rPr>
              <a:t>).</a:t>
            </a:r>
            <a:endParaRPr lang="zh-CN" altLang="en-US" sz="2000">
              <a:latin typeface="Times New Roman" panose="02020603050405020304" charset="0"/>
              <a:ea typeface="宋体" panose="02010600030101010101" pitchFamily="2" charset="-122"/>
              <a:cs typeface="Times New Roman" panose="02020603050405020304" charset="0"/>
              <a:sym typeface="+mn-ea"/>
            </a:endParaRPr>
          </a:p>
        </p:txBody>
      </p:sp>
      <p:sp>
        <p:nvSpPr>
          <p:cNvPr id="10" name="圆角矩形 9"/>
          <p:cNvSpPr/>
          <p:nvPr>
            <p:custDataLst>
              <p:tags r:id="rId5"/>
            </p:custDataLst>
          </p:nvPr>
        </p:nvSpPr>
        <p:spPr>
          <a:xfrm>
            <a:off x="589915" y="2245360"/>
            <a:ext cx="7750810" cy="1268095"/>
          </a:xfrm>
          <a:prstGeom prst="roundRect">
            <a:avLst/>
          </a:prstGeom>
          <a:gradFill>
            <a:gsLst>
              <a:gs pos="50000">
                <a:srgbClr val="C8CEC0"/>
              </a:gs>
              <a:gs pos="0">
                <a:srgbClr val="A0BDC5"/>
              </a:gs>
              <a:gs pos="100000">
                <a:srgbClr val="EEDFDA"/>
              </a:gs>
            </a:gsLst>
            <a:lin ang="16200000" scaled="0"/>
          </a:gradFill>
          <a:ln w="28575">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800">
                <a:solidFill>
                  <a:schemeClr val="tx1"/>
                </a:solidFill>
                <a:latin typeface="宋体" panose="02010600030101010101" pitchFamily="2" charset="-122"/>
                <a:ea typeface="宋体" panose="02010600030101010101" pitchFamily="2" charset="-122"/>
              </a:rPr>
              <a:t>矛盾冲突</a:t>
            </a:r>
            <a:r>
              <a:rPr lang="en-US" altLang="zh-CN" sz="2800">
                <a:solidFill>
                  <a:schemeClr val="tx1"/>
                </a:solidFill>
                <a:latin typeface="宋体" panose="02010600030101010101" pitchFamily="2" charset="-122"/>
                <a:ea typeface="宋体" panose="02010600030101010101" pitchFamily="2" charset="-122"/>
              </a:rPr>
              <a:t>2</a:t>
            </a:r>
            <a:r>
              <a:rPr lang="zh-CN" altLang="en-US" sz="2800">
                <a:solidFill>
                  <a:schemeClr val="tx1"/>
                </a:solidFill>
                <a:latin typeface="宋体" panose="02010600030101010101" pitchFamily="2" charset="-122"/>
                <a:ea typeface="宋体" panose="02010600030101010101" pitchFamily="2" charset="-122"/>
              </a:rPr>
              <a:t>：因为妈妈过敏，无法收养这只猫。</a:t>
            </a:r>
            <a:endParaRPr lang="zh-CN" altLang="en-US" sz="2800">
              <a:solidFill>
                <a:schemeClr val="tx1"/>
              </a:solidFill>
              <a:latin typeface="宋体" panose="02010600030101010101" pitchFamily="2" charset="-122"/>
              <a:ea typeface="宋体" panose="02010600030101010101" pitchFamily="2" charset="-122"/>
            </a:endParaRPr>
          </a:p>
          <a:p>
            <a:pPr algn="l"/>
            <a:endParaRPr lang="zh-CN" altLang="en-US" sz="2800">
              <a:solidFill>
                <a:schemeClr val="tx1"/>
              </a:solidFill>
              <a:latin typeface="宋体" panose="02010600030101010101" pitchFamily="2" charset="-122"/>
              <a:ea typeface="宋体" panose="02010600030101010101" pitchFamily="2" charset="-122"/>
            </a:endParaRPr>
          </a:p>
          <a:p>
            <a:pPr algn="l"/>
            <a:endParaRPr lang="zh-CN" altLang="en-US" sz="2800">
              <a:solidFill>
                <a:schemeClr val="tx1"/>
              </a:solidFill>
              <a:latin typeface="宋体" panose="02010600030101010101" pitchFamily="2" charset="-122"/>
              <a:ea typeface="宋体" panose="02010600030101010101" pitchFamily="2" charset="-122"/>
            </a:endParaRPr>
          </a:p>
        </p:txBody>
      </p:sp>
      <p:sp>
        <p:nvSpPr>
          <p:cNvPr id="11" name="圆角矩形 10"/>
          <p:cNvSpPr/>
          <p:nvPr>
            <p:custDataLst>
              <p:tags r:id="rId6"/>
            </p:custDataLst>
          </p:nvPr>
        </p:nvSpPr>
        <p:spPr>
          <a:xfrm>
            <a:off x="584200" y="1203325"/>
            <a:ext cx="7800975" cy="922020"/>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a:ln w="28575">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800">
                <a:solidFill>
                  <a:schemeClr val="tx1"/>
                </a:solidFill>
                <a:latin typeface="宋体" panose="02010600030101010101" pitchFamily="2" charset="-122"/>
                <a:ea typeface="宋体" panose="02010600030101010101" pitchFamily="2" charset="-122"/>
              </a:rPr>
              <a:t>解决冲突</a:t>
            </a:r>
            <a:r>
              <a:rPr lang="en-US" altLang="zh-CN" sz="2800">
                <a:solidFill>
                  <a:schemeClr val="tx1"/>
                </a:solidFill>
                <a:latin typeface="宋体" panose="02010600030101010101" pitchFamily="2" charset="-122"/>
                <a:ea typeface="宋体" panose="02010600030101010101" pitchFamily="2" charset="-122"/>
              </a:rPr>
              <a:t>1</a:t>
            </a:r>
            <a:r>
              <a:rPr lang="zh-CN" altLang="en-US" sz="2800">
                <a:solidFill>
                  <a:schemeClr val="tx1"/>
                </a:solidFill>
                <a:latin typeface="宋体" panose="02010600030101010101" pitchFamily="2" charset="-122"/>
                <a:ea typeface="宋体" panose="02010600030101010101" pitchFamily="2" charset="-122"/>
              </a:rPr>
              <a:t>：</a:t>
            </a:r>
            <a:r>
              <a:rPr lang="en-US" sz="2800">
                <a:solidFill>
                  <a:schemeClr val="tx1"/>
                </a:solidFill>
                <a:latin typeface="Times New Roman" panose="02020603050405020304" charset="0"/>
                <a:ea typeface="宋体" panose="02010600030101010101" pitchFamily="2" charset="-122"/>
                <a:sym typeface="+mn-ea"/>
              </a:rPr>
              <a:t>Ben realized that reading seemed easier with Max’s company.</a:t>
            </a:r>
            <a:endParaRPr lang="en-US" altLang="en-US" sz="2800">
              <a:solidFill>
                <a:schemeClr val="tx1"/>
              </a:solidFill>
              <a:latin typeface="Times New Roman" panose="02020603050405020304" charset="0"/>
              <a:ea typeface="宋体" panose="02010600030101010101" pitchFamily="2" charset="-122"/>
              <a:sym typeface="+mn-ea"/>
            </a:endParaRPr>
          </a:p>
        </p:txBody>
      </p:sp>
      <p:sp>
        <p:nvSpPr>
          <p:cNvPr id="13" name="文本框 12"/>
          <p:cNvSpPr txBox="1"/>
          <p:nvPr/>
        </p:nvSpPr>
        <p:spPr>
          <a:xfrm>
            <a:off x="3996055" y="3364230"/>
            <a:ext cx="4206875" cy="398780"/>
          </a:xfrm>
          <a:prstGeom prst="rect">
            <a:avLst/>
          </a:prstGeom>
        </p:spPr>
        <p:txBody>
          <a:bodyPr wrap="square">
            <a:spAutoFit/>
          </a:bodyPr>
          <a:p>
            <a:pPr algn="l"/>
            <a:r>
              <a:rPr lang="en-US" sz="2000">
                <a:latin typeface="Times New Roman" panose="02020603050405020304" charset="0"/>
                <a:ea typeface="宋体" panose="02010600030101010101" pitchFamily="2" charset="-122"/>
                <a:sym typeface="+mn-ea"/>
              </a:rPr>
              <a:t>Ben loved the cat so much that he even</a:t>
            </a:r>
            <a:endParaRPr lang="zh-CN" altLang="en-US" sz="2000">
              <a:latin typeface="Arial" panose="020B0604020202020204" pitchFamily="34" charset="0"/>
              <a:ea typeface="微软雅黑" panose="020B0503020204020204" charset="-122"/>
            </a:endParaRPr>
          </a:p>
        </p:txBody>
      </p:sp>
      <p:sp>
        <p:nvSpPr>
          <p:cNvPr id="14" name="文本框 13"/>
          <p:cNvSpPr txBox="1"/>
          <p:nvPr/>
        </p:nvSpPr>
        <p:spPr>
          <a:xfrm>
            <a:off x="395605" y="3651885"/>
            <a:ext cx="5551170" cy="398780"/>
          </a:xfrm>
          <a:prstGeom prst="rect">
            <a:avLst/>
          </a:prstGeom>
        </p:spPr>
        <p:txBody>
          <a:bodyPr wrap="square">
            <a:spAutoFit/>
          </a:bodyPr>
          <a:p>
            <a:pPr algn="l"/>
            <a:r>
              <a:rPr lang="en-US" sz="1350">
                <a:latin typeface="Times New Roman" panose="02020603050405020304" charset="0"/>
                <a:ea typeface="宋体" panose="02010600030101010101" pitchFamily="2" charset="-122"/>
                <a:sym typeface="+mn-ea"/>
              </a:rPr>
              <a:t> </a:t>
            </a:r>
            <a:r>
              <a:rPr lang="en-US" sz="2000">
                <a:latin typeface="Times New Roman" panose="02020603050405020304" charset="0"/>
                <a:ea typeface="宋体" panose="02010600030101010101" pitchFamily="2" charset="-122"/>
                <a:sym typeface="+mn-ea"/>
              </a:rPr>
              <a:t>told his next-door neighbor, Mrs. Patel, about Max.</a:t>
            </a:r>
            <a:endParaRPr lang="zh-CN" altLang="en-US" sz="2000">
              <a:latin typeface="Arial" panose="020B0604020202020204" pitchFamily="34" charset="0"/>
              <a:ea typeface="微软雅黑" panose="020B0503020204020204" charset="-122"/>
            </a:endParaRPr>
          </a:p>
        </p:txBody>
      </p:sp>
      <p:sp>
        <p:nvSpPr>
          <p:cNvPr id="16" name="圆角矩形 15"/>
          <p:cNvSpPr/>
          <p:nvPr/>
        </p:nvSpPr>
        <p:spPr>
          <a:xfrm>
            <a:off x="683895" y="2661285"/>
            <a:ext cx="1943100" cy="422275"/>
          </a:xfrm>
          <a:prstGeom prst="roundRect">
            <a:avLst/>
          </a:prstGeom>
          <a:gradFill>
            <a:gsLst>
              <a:gs pos="50000">
                <a:schemeClr val="accent4"/>
              </a:gs>
              <a:gs pos="0">
                <a:schemeClr val="accent4">
                  <a:lumMod val="25000"/>
                  <a:lumOff val="75000"/>
                </a:schemeClr>
              </a:gs>
              <a:gs pos="100000">
                <a:schemeClr val="accent4">
                  <a:lumMod val="85000"/>
                </a:schemeClr>
              </a:gs>
            </a:gsLst>
            <a:lin ang="5400000" scaled="1"/>
          </a:gradFill>
          <a:ln w="28575">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zh-CN" altLang="en-US" sz="2800">
                <a:solidFill>
                  <a:schemeClr val="tx1"/>
                </a:solidFill>
                <a:latin typeface="宋体" panose="02010600030101010101" pitchFamily="2" charset="-122"/>
                <a:ea typeface="宋体" panose="02010600030101010101" pitchFamily="2" charset="-122"/>
                <a:sym typeface="+mn-ea"/>
              </a:rPr>
              <a:t>解决冲突2</a:t>
            </a:r>
            <a:r>
              <a:rPr lang="en-US" altLang="zh-CN" sz="2800">
                <a:solidFill>
                  <a:schemeClr val="tx1"/>
                </a:solidFill>
                <a:latin typeface="宋体" panose="02010600030101010101" pitchFamily="2" charset="-122"/>
                <a:ea typeface="宋体" panose="02010600030101010101" pitchFamily="2" charset="-122"/>
                <a:sym typeface="+mn-ea"/>
              </a:rPr>
              <a:t>:</a:t>
            </a:r>
            <a:endParaRPr lang="en-US" altLang="zh-CN" sz="2800">
              <a:solidFill>
                <a:schemeClr val="tx1"/>
              </a:solidFill>
              <a:latin typeface="宋体" panose="02010600030101010101" pitchFamily="2" charset="-122"/>
              <a:ea typeface="宋体" panose="02010600030101010101" pitchFamily="2" charset="-122"/>
              <a:sym typeface="+mn-ea"/>
            </a:endParaRPr>
          </a:p>
        </p:txBody>
      </p:sp>
      <p:pic>
        <p:nvPicPr>
          <p:cNvPr id="5124" name="图片 11" descr="水印"/>
          <p:cNvPicPr>
            <a:picLocks noChangeAspect="1"/>
          </p:cNvPicPr>
          <p:nvPr/>
        </p:nvPicPr>
        <p:blipFill>
          <a:blip r:embed="rId7"/>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2" nodeType="clickEffect">
                                  <p:stCondLst>
                                    <p:cond delay="0"/>
                                  </p:stCondLst>
                                  <p:childTnLst>
                                    <p:animRot by="21600000">
                                      <p:cBhvr>
                                        <p:cTn id="6" dur="2000" fill="hold"/>
                                        <p:tgtEl>
                                          <p:spTgt spid="6"/>
                                        </p:tgtEl>
                                        <p:attrNameLst>
                                          <p:attrName>r</p:attrName>
                                        </p:attrNameLst>
                                      </p:cBhvr>
                                    </p:animRot>
                                  </p:childTnLst>
                                </p:cTn>
                              </p:par>
                              <p:par>
                                <p:cTn id="7" presetID="3" presetClass="emph" presetSubtype="2" fill="hold" grpId="3" nodeType="withEffect">
                                  <p:stCondLst>
                                    <p:cond delay="0"/>
                                  </p:stCondLst>
                                  <p:childTnLst>
                                    <p:animClr clrSpc="rgb" dir="cw">
                                      <p:cBhvr override="childStyle">
                                        <p:cTn id="8" dur="2000" fill="hold"/>
                                        <p:tgtEl>
                                          <p:spTgt spid="6"/>
                                        </p:tgtEl>
                                        <p:attrNameLst>
                                          <p:attrName>style.color</p:attrName>
                                        </p:attrNameLst>
                                      </p:cBhvr>
                                      <p:to>
                                        <a:schemeClr val="accent2"/>
                                      </p:to>
                                    </p:animClr>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grpId="0" nodeType="clickEffect">
                                  <p:stCondLst>
                                    <p:cond delay="0"/>
                                  </p:stCondLst>
                                  <p:childTnLst>
                                    <p:animRot by="21600000">
                                      <p:cBhvr>
                                        <p:cTn id="20" dur="2000" fill="hold"/>
                                        <p:tgtEl>
                                          <p:spTgt spid="9"/>
                                        </p:tgtEl>
                                        <p:attrNameLst>
                                          <p:attrName>r</p:attrName>
                                        </p:attrNameLst>
                                      </p:cBhvr>
                                    </p:animRot>
                                  </p:childTnLst>
                                </p:cTn>
                              </p:par>
                              <p:par>
                                <p:cTn id="21" presetID="3" presetClass="emph" presetSubtype="2" fill="hold" grpId="2" nodeType="withEffect">
                                  <p:stCondLst>
                                    <p:cond delay="0"/>
                                  </p:stCondLst>
                                  <p:childTnLst>
                                    <p:animClr clrSpc="rgb" dir="cw">
                                      <p:cBhvr override="childStyle">
                                        <p:cTn id="22" dur="2000" fill="hold"/>
                                        <p:tgtEl>
                                          <p:spTgt spid="9"/>
                                        </p:tgtEl>
                                        <p:attrNameLst>
                                          <p:attrName>style.color</p:attrName>
                                        </p:attrNameLst>
                                      </p:cBhvr>
                                      <p:to>
                                        <a:schemeClr val="accent2"/>
                                      </p:to>
                                    </p:animClr>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 calcmode="lin" valueType="num">
                                      <p:cBhvr>
                                        <p:cTn id="29" dur="500" fill="hold"/>
                                        <p:tgtEl>
                                          <p:spTgt spid="10"/>
                                        </p:tgtEl>
                                        <p:attrNameLst>
                                          <p:attrName>style.rotation</p:attrName>
                                        </p:attrNameLst>
                                      </p:cBhvr>
                                      <p:tavLst>
                                        <p:tav tm="0">
                                          <p:val>
                                            <p:fltVal val="360"/>
                                          </p:val>
                                        </p:tav>
                                        <p:tav tm="100000">
                                          <p:val>
                                            <p:fltVal val="0"/>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 calcmode="lin" valueType="num">
                                      <p:cBhvr>
                                        <p:cTn id="37" dur="500" fill="hold"/>
                                        <p:tgtEl>
                                          <p:spTgt spid="11"/>
                                        </p:tgtEl>
                                        <p:attrNameLst>
                                          <p:attrName>style.rotation</p:attrName>
                                        </p:attrNameLst>
                                      </p:cBhvr>
                                      <p:tavLst>
                                        <p:tav tm="0">
                                          <p:val>
                                            <p:fltVal val="360"/>
                                          </p:val>
                                        </p:tav>
                                        <p:tav tm="100000">
                                          <p:val>
                                            <p:fltVal val="0"/>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 calcmode="lin" valueType="num">
                                      <p:cBhvr>
                                        <p:cTn id="45" dur="500" fill="hold"/>
                                        <p:tgtEl>
                                          <p:spTgt spid="16"/>
                                        </p:tgtEl>
                                        <p:attrNameLst>
                                          <p:attrName>style.rotation</p:attrName>
                                        </p:attrNameLst>
                                      </p:cBhvr>
                                      <p:tavLst>
                                        <p:tav tm="0">
                                          <p:val>
                                            <p:fltVal val="360"/>
                                          </p:val>
                                        </p:tav>
                                        <p:tav tm="100000">
                                          <p:val>
                                            <p:fltVal val="0"/>
                                          </p:val>
                                        </p:tav>
                                      </p:tavLst>
                                    </p:anim>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0" nodeType="clickEffect">
                                  <p:stCondLst>
                                    <p:cond delay="0"/>
                                  </p:stCondLst>
                                  <p:childTnLst>
                                    <p:animMotion origin="layout" path="M 0 0 L -0.0488889 -0.122716 " pathEditMode="relative" rAng="0" ptsTypes="">
                                      <p:cBhvr>
                                        <p:cTn id="50" dur="2000" fill="hold"/>
                                        <p:tgtEl>
                                          <p:spTgt spid="13"/>
                                        </p:tgtEl>
                                        <p:attrNameLst>
                                          <p:attrName>ppt_x</p:attrName>
                                          <p:attrName>ppt_y</p:attrName>
                                        </p:attrNameLst>
                                      </p:cBhvr>
                                      <p:rCtr x="0" y="-61"/>
                                    </p:animMotion>
                                  </p:childTnLst>
                                </p:cTn>
                              </p:par>
                              <p:par>
                                <p:cTn id="51" presetID="0" presetClass="path" presetSubtype="0" accel="50000" decel="50000" fill="hold" grpId="0" nodeType="withEffect">
                                  <p:stCondLst>
                                    <p:cond delay="0"/>
                                  </p:stCondLst>
                                  <p:childTnLst>
                                    <p:animMotion origin="layout" path="M 0 0 L 0.0272222 -0.108642 " pathEditMode="relative" rAng="0" ptsTypes="">
                                      <p:cBhvr>
                                        <p:cTn id="52" dur="2000" fill="hold"/>
                                        <p:tgtEl>
                                          <p:spTgt spid="14"/>
                                        </p:tgtEl>
                                        <p:attrNameLst>
                                          <p:attrName>ppt_x</p:attrName>
                                          <p:attrName>ppt_y</p:attrName>
                                        </p:attrNameLst>
                                      </p:cBhvr>
                                      <p:rCtr x="2" y="-47"/>
                                    </p:animMotion>
                                  </p:childTnLst>
                                </p:cTn>
                              </p:par>
                            </p:childTnLst>
                          </p:cTn>
                        </p:par>
                      </p:childTnLst>
                    </p:cTn>
                  </p:par>
                  <p:par>
                    <p:cTn id="53" fill="hold">
                      <p:stCondLst>
                        <p:cond delay="indefinite"/>
                      </p:stCondLst>
                      <p:childTnLst>
                        <p:par>
                          <p:cTn id="54" fill="hold">
                            <p:stCondLst>
                              <p:cond delay="0"/>
                            </p:stCondLst>
                            <p:childTnLst>
                              <p:par>
                                <p:cTn id="55" presetID="3" presetClass="emph" presetSubtype="2" fill="hold" grpId="1" nodeType="clickEffect">
                                  <p:stCondLst>
                                    <p:cond delay="0"/>
                                  </p:stCondLst>
                                  <p:childTnLst>
                                    <p:animClr clrSpc="rgb" dir="cw">
                                      <p:cBhvr override="childStyle">
                                        <p:cTn id="56" dur="2000" fill="hold"/>
                                        <p:tgtEl>
                                          <p:spTgt spid="13"/>
                                        </p:tgtEl>
                                        <p:attrNameLst>
                                          <p:attrName>style.color</p:attrName>
                                        </p:attrNameLst>
                                      </p:cBhvr>
                                      <p:to>
                                        <a:schemeClr val="accent2"/>
                                      </p:to>
                                    </p:animClr>
                                  </p:childTnLst>
                                </p:cTn>
                              </p:par>
                              <p:par>
                                <p:cTn id="57" presetID="3" presetClass="emph" presetSubtype="2" fill="hold" grpId="1" nodeType="withEffect">
                                  <p:stCondLst>
                                    <p:cond delay="0"/>
                                  </p:stCondLst>
                                  <p:childTnLst>
                                    <p:animClr clrSpc="rgb" dir="cw">
                                      <p:cBhvr override="childStyle">
                                        <p:cTn id="58" dur="2000" fill="hold"/>
                                        <p:tgtEl>
                                          <p:spTgt spid="1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6" grpId="1"/>
      <p:bldP spid="6" grpId="2"/>
      <p:bldP spid="6" grpId="3"/>
      <p:bldP spid="9" grpId="0"/>
      <p:bldP spid="9" grpId="1"/>
      <p:bldP spid="9" grpId="2"/>
      <p:bldP spid="10" grpId="0" bldLvl="0" animBg="1"/>
      <p:bldP spid="10" grpId="1" animBg="1"/>
      <p:bldP spid="11" grpId="0" bldLvl="0" animBg="1"/>
      <p:bldP spid="11" grpId="1" animBg="1"/>
      <p:bldP spid="13" grpId="0"/>
      <p:bldP spid="14" grpId="0"/>
      <p:bldP spid="16" grpId="0" bldLvl="0" animBg="1"/>
      <p:bldP spid="16" grpId="1" animBg="1"/>
      <p:bldP spid="13" grpId="1"/>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100" name="文本框 99"/>
          <p:cNvSpPr txBox="1"/>
          <p:nvPr/>
        </p:nvSpPr>
        <p:spPr>
          <a:xfrm>
            <a:off x="436245" y="529590"/>
            <a:ext cx="8253730" cy="4298315"/>
          </a:xfrm>
          <a:prstGeom prst="rect">
            <a:avLst/>
          </a:prstGeom>
          <a:noFill/>
          <a:ln w="9525">
            <a:noFill/>
          </a:ln>
        </p:spPr>
        <p:txBody>
          <a:bodyPr wrap="square">
            <a:noAutofit/>
          </a:bodyPr>
          <a:p>
            <a:pPr indent="304800"/>
            <a:r>
              <a:rPr lang="en-US" b="0">
                <a:latin typeface="Times New Roman" panose="02020603050405020304" charset="0"/>
                <a:ea typeface="宋体" panose="02010600030101010101" pitchFamily="2" charset="-122"/>
              </a:rPr>
              <a:t>   </a:t>
            </a:r>
            <a:r>
              <a:rPr lang="en-US" b="0">
                <a:latin typeface="Arial" panose="020B0604020202020204" pitchFamily="34" charset="0"/>
                <a:ea typeface="宋体" panose="02010600030101010101" pitchFamily="2" charset="-122"/>
                <a:cs typeface="Arial" panose="020B0604020202020204" pitchFamily="34" charset="0"/>
              </a:rPr>
              <a:t>……</a:t>
            </a:r>
            <a:r>
              <a:rPr lang="en-US" b="0">
                <a:latin typeface="Times New Roman" panose="02020603050405020304" charset="0"/>
                <a:ea typeface="宋体" panose="02010600030101010101" pitchFamily="2" charset="-122"/>
              </a:rPr>
              <a:t>                                                             </a:t>
            </a:r>
            <a:endParaRPr lang="en-US" b="0">
              <a:latin typeface="Times New Roman" panose="02020603050405020304" charset="0"/>
              <a:ea typeface="宋体" panose="02010600030101010101" pitchFamily="2" charset="-122"/>
            </a:endParaRPr>
          </a:p>
          <a:p>
            <a:pPr indent="304800"/>
            <a:r>
              <a:rPr lang="en-US" b="0">
                <a:latin typeface="Times New Roman" panose="02020603050405020304" charset="0"/>
                <a:ea typeface="宋体" panose="02010600030101010101" pitchFamily="2" charset="-122"/>
              </a:rPr>
              <a:t>                                                                               so he hurried to take an application form . </a:t>
            </a:r>
            <a:r>
              <a:rPr lang="en-US" b="0">
                <a:latin typeface="Arial" panose="020B0604020202020204" pitchFamily="34" charset="0"/>
                <a:ea typeface="宋体" panose="02010600030101010101" pitchFamily="2" charset="-122"/>
                <a:cs typeface="Arial" panose="020B0604020202020204" pitchFamily="34" charset="0"/>
              </a:rPr>
              <a:t>……</a:t>
            </a:r>
            <a:endParaRPr lang="en-US" b="0">
              <a:latin typeface="Times New Roman" panose="02020603050405020304" charset="0"/>
              <a:ea typeface="宋体" panose="02010600030101010101" pitchFamily="2" charset="-122"/>
            </a:endParaRPr>
          </a:p>
          <a:p>
            <a:pPr indent="304800"/>
            <a:r>
              <a:rPr lang="en-US">
                <a:latin typeface="Times New Roman" panose="02020603050405020304" charset="0"/>
                <a:ea typeface="宋体" panose="02010600030101010101" pitchFamily="2" charset="-122"/>
                <a:sym typeface="+mn-ea"/>
              </a:rPr>
              <a:t> “I'm glad Max is staying and listening to my reading and he is the best cat ever,”</a:t>
            </a:r>
            <a:r>
              <a:rPr lang="en-US">
                <a:latin typeface="Times New Roman" panose="02020603050405020304" charset="0"/>
                <a:ea typeface="宋体" panose="02010600030101010101" pitchFamily="2" charset="-122"/>
                <a:cs typeface="Times New Roman" panose="02020603050405020304" charset="0"/>
                <a:sym typeface="+mn-ea"/>
              </a:rPr>
              <a:t> </a:t>
            </a:r>
            <a:r>
              <a:rPr lang="en-US">
                <a:latin typeface="Times New Roman" panose="02020603050405020304" charset="0"/>
                <a:ea typeface="宋体" panose="02010600030101010101" pitchFamily="2" charset="-122"/>
                <a:sym typeface="+mn-ea"/>
              </a:rPr>
              <a:t>Ben told Dad excitedly.“I'm glad you two are friends,”</a:t>
            </a:r>
            <a:r>
              <a:rPr lang="en-US">
                <a:latin typeface="Times New Roman" panose="02020603050405020304" charset="0"/>
                <a:ea typeface="宋体" panose="02010600030101010101" pitchFamily="2" charset="-122"/>
                <a:cs typeface="Times New Roman" panose="02020603050405020304" charset="0"/>
                <a:sym typeface="+mn-ea"/>
              </a:rPr>
              <a:t> </a:t>
            </a:r>
            <a:r>
              <a:rPr lang="en-US">
                <a:latin typeface="Times New Roman" panose="02020603050405020304" charset="0"/>
                <a:ea typeface="宋体" panose="02010600030101010101" pitchFamily="2" charset="-122"/>
                <a:sym typeface="+mn-ea"/>
              </a:rPr>
              <a:t>Dad said. All week, Ben's heart was filled with anxiety as he waited for Saturday to arrive. He was eager to read to Max and the anticipation of spending time with his feline</a:t>
            </a:r>
            <a:r>
              <a:rPr lang="zh-CN">
                <a:ea typeface="宋体" panose="02010600030101010101" pitchFamily="2" charset="-122"/>
                <a:sym typeface="+mn-ea"/>
              </a:rPr>
              <a:t>（猫咪的）</a:t>
            </a:r>
            <a:r>
              <a:rPr lang="en-US">
                <a:latin typeface="Times New Roman" panose="02020603050405020304" charset="0"/>
                <a:ea typeface="宋体" panose="02010600030101010101" pitchFamily="2" charset="-122"/>
                <a:sym typeface="+mn-ea"/>
              </a:rPr>
              <a:t>friend made him restless and nervous. When it arrived, Ben got to read to Max again.</a:t>
            </a:r>
            <a:endParaRPr lang="en-US">
              <a:latin typeface="Times New Roman" panose="02020603050405020304" charset="0"/>
              <a:ea typeface="宋体" panose="02010600030101010101" pitchFamily="2" charset="-122"/>
              <a:sym typeface="+mn-ea"/>
            </a:endParaRPr>
          </a:p>
          <a:p>
            <a:pPr indent="304800"/>
            <a:r>
              <a:rPr lang="en-US">
                <a:latin typeface="Times New Roman" panose="02020603050405020304" charset="0"/>
                <a:ea typeface="宋体" panose="02010600030101010101" pitchFamily="2" charset="-122"/>
                <a:sym typeface="+mn-ea"/>
              </a:rPr>
              <a:t> “What if someone adopts Max?” Ben asked Dad later </a:t>
            </a:r>
            <a:r>
              <a:rPr lang="en-US">
                <a:latin typeface="Arial" panose="020B0604020202020204" pitchFamily="34" charset="0"/>
                <a:ea typeface="宋体" panose="02010600030101010101" pitchFamily="2" charset="-122"/>
                <a:cs typeface="Arial" panose="020B0604020202020204" pitchFamily="34" charset="0"/>
                <a:sym typeface="+mn-ea"/>
              </a:rPr>
              <a:t>…                                                 </a:t>
            </a:r>
            <a:r>
              <a:rPr lang="en-US">
                <a:latin typeface="Times New Roman" panose="02020603050405020304" charset="0"/>
                <a:ea typeface="宋体" panose="02010600030101010101" pitchFamily="2" charset="-122"/>
                <a:sym typeface="+mn-ea"/>
              </a:rPr>
              <a:t>Ben said to Dad. He knew they couldn't because Mom had allergies(</a:t>
            </a:r>
            <a:r>
              <a:rPr lang="zh-CN">
                <a:ea typeface="宋体" panose="02010600030101010101" pitchFamily="2" charset="-122"/>
                <a:sym typeface="+mn-ea"/>
              </a:rPr>
              <a:t>过敏</a:t>
            </a:r>
            <a:r>
              <a:rPr lang="en-US">
                <a:latin typeface="Times New Roman" panose="02020603050405020304" charset="0"/>
                <a:ea typeface="宋体" panose="02010600030101010101" pitchFamily="2" charset="-122"/>
                <a:sym typeface="+mn-ea"/>
              </a:rPr>
              <a:t>). Ben loved the cat so much that he even told his next-door neighbor, Mrs. Patel, about Max.</a:t>
            </a:r>
            <a:r>
              <a:rPr lang="en-US">
                <a:latin typeface="Times New Roman" panose="02020603050405020304" charset="0"/>
                <a:ea typeface="宋体" panose="02010600030101010101" pitchFamily="2" charset="-122"/>
                <a:cs typeface="Times New Roman" panose="02020603050405020304" charset="0"/>
                <a:sym typeface="+mn-ea"/>
              </a:rPr>
              <a:t> </a:t>
            </a:r>
            <a:r>
              <a:rPr lang="en-US">
                <a:latin typeface="Times New Roman" panose="02020603050405020304" charset="0"/>
                <a:ea typeface="宋体" panose="02010600030101010101" pitchFamily="2" charset="-122"/>
                <a:sym typeface="+mn-ea"/>
              </a:rPr>
              <a:t>“Max sounds like a special cat,”said Mrs. Patel.</a:t>
            </a:r>
            <a:endParaRPr lang="en-US">
              <a:latin typeface="Times New Roman" panose="02020603050405020304" charset="0"/>
              <a:ea typeface="宋体" panose="02010600030101010101" pitchFamily="2" charset="-122"/>
              <a:sym typeface="+mn-ea"/>
            </a:endParaRPr>
          </a:p>
          <a:p>
            <a:pPr indent="304800"/>
            <a:r>
              <a:rPr lang="en-US">
                <a:latin typeface="Times New Roman" panose="02020603050405020304" charset="0"/>
                <a:ea typeface="宋体" panose="02010600030101010101" pitchFamily="2" charset="-122"/>
                <a:sym typeface="+mn-ea"/>
              </a:rPr>
              <a:t>Para1:</a:t>
            </a:r>
            <a:r>
              <a:rPr lang="en-US">
                <a:latin typeface="Times New Roman" panose="02020603050405020304" charset="0"/>
                <a:ea typeface="宋体" panose="02010600030101010101" pitchFamily="2" charset="-122"/>
                <a:cs typeface="Times New Roman" panose="02020603050405020304" charset="0"/>
                <a:sym typeface="+mn-ea"/>
              </a:rPr>
              <a:t>         </a:t>
            </a:r>
            <a:r>
              <a:rPr lang="en-US">
                <a:latin typeface="Times New Roman" panose="02020603050405020304" charset="0"/>
                <a:ea typeface="宋体" panose="02010600030101010101" pitchFamily="2" charset="-122"/>
                <a:sym typeface="+mn-ea"/>
              </a:rPr>
              <a:t>Week by week, Ben realized that reading seemed easier with Max’s company.     Para2:</a:t>
            </a:r>
            <a:r>
              <a:rPr lang="en-US">
                <a:latin typeface="Times New Roman" panose="02020603050405020304" charset="0"/>
                <a:ea typeface="宋体" panose="02010600030101010101" pitchFamily="2" charset="-122"/>
                <a:cs typeface="Times New Roman" panose="02020603050405020304" charset="0"/>
                <a:sym typeface="+mn-ea"/>
              </a:rPr>
              <a:t>         </a:t>
            </a:r>
            <a:r>
              <a:rPr lang="en-US">
                <a:latin typeface="Times New Roman" panose="02020603050405020304" charset="0"/>
                <a:ea typeface="宋体" panose="02010600030101010101" pitchFamily="2" charset="-122"/>
                <a:sym typeface="+mn-ea"/>
              </a:rPr>
              <a:t>But on Saturday, Ben couldn’t find Max at the shelter.</a:t>
            </a:r>
            <a:endParaRPr lang="en-US" altLang="en-US" b="0">
              <a:latin typeface="Times New Roman" panose="02020603050405020304" charset="0"/>
              <a:ea typeface="宋体" panose="02010600030101010101" pitchFamily="2" charset="-122"/>
            </a:endParaRPr>
          </a:p>
          <a:p>
            <a:pPr indent="304800"/>
            <a:endParaRPr lang="en-US" altLang="en-US" b="0">
              <a:latin typeface="Times New Roman" panose="02020603050405020304" charset="0"/>
              <a:ea typeface="宋体" panose="02010600030101010101" pitchFamily="2" charset="-122"/>
            </a:endParaRPr>
          </a:p>
        </p:txBody>
      </p:sp>
      <p:sp>
        <p:nvSpPr>
          <p:cNvPr id="6" name="文本框 5"/>
          <p:cNvSpPr txBox="1"/>
          <p:nvPr/>
        </p:nvSpPr>
        <p:spPr>
          <a:xfrm>
            <a:off x="899795" y="771525"/>
            <a:ext cx="4410075" cy="368300"/>
          </a:xfrm>
          <a:prstGeom prst="rect">
            <a:avLst/>
          </a:prstGeom>
        </p:spPr>
        <p:txBody>
          <a:bodyPr wrap="square">
            <a:spAutoFit/>
          </a:bodyPr>
          <a:p>
            <a:pPr algn="l"/>
            <a:r>
              <a:rPr lang="en-US">
                <a:latin typeface="Times New Roman" panose="02020603050405020304" charset="0"/>
                <a:ea typeface="宋体" panose="02010600030101010101" pitchFamily="2" charset="-122"/>
                <a:sym typeface="+mn-ea"/>
              </a:rPr>
              <a:t>Ben loved cats and he had always wanted one,</a:t>
            </a:r>
            <a:endParaRPr lang="en-US" altLang="en-US">
              <a:latin typeface="Times New Roman" panose="02020603050405020304" charset="0"/>
              <a:ea typeface="宋体" panose="02010600030101010101" pitchFamily="2" charset="-122"/>
              <a:sym typeface="+mn-ea"/>
            </a:endParaRPr>
          </a:p>
        </p:txBody>
      </p:sp>
      <p:sp>
        <p:nvSpPr>
          <p:cNvPr id="7" name="文本框 6"/>
          <p:cNvSpPr txBox="1"/>
          <p:nvPr/>
        </p:nvSpPr>
        <p:spPr>
          <a:xfrm>
            <a:off x="5940425" y="2715260"/>
            <a:ext cx="2889885" cy="368300"/>
          </a:xfrm>
          <a:prstGeom prst="rect">
            <a:avLst/>
          </a:prstGeom>
        </p:spPr>
        <p:txBody>
          <a:bodyPr wrap="square">
            <a:spAutoFit/>
          </a:bodyPr>
          <a:p>
            <a:pPr algn="l"/>
            <a:r>
              <a:rPr lang="en-US">
                <a:latin typeface="Times New Roman" panose="02020603050405020304" charset="0"/>
                <a:ea typeface="宋体" panose="02010600030101010101" pitchFamily="2" charset="-122"/>
                <a:cs typeface="Times New Roman" panose="02020603050405020304" charset="0"/>
                <a:sym typeface="+mn-ea"/>
              </a:rPr>
              <a:t>“I wish we could adopt Max.” </a:t>
            </a:r>
            <a:endParaRPr lang="zh-CN" altLang="en-US">
              <a:latin typeface="Times New Roman" panose="02020603050405020304" charset="0"/>
              <a:ea typeface="微软雅黑" panose="020B0503020204020204" charset="-122"/>
              <a:cs typeface="Times New Roman" panose="02020603050405020304" charset="0"/>
            </a:endParaRPr>
          </a:p>
        </p:txBody>
      </p:sp>
      <p:sp>
        <p:nvSpPr>
          <p:cNvPr id="9" name="椭圆 8"/>
          <p:cNvSpPr/>
          <p:nvPr/>
        </p:nvSpPr>
        <p:spPr>
          <a:xfrm>
            <a:off x="4071620" y="704215"/>
            <a:ext cx="1238250" cy="503555"/>
          </a:xfrm>
          <a:prstGeom prst="ellipse">
            <a:avLst/>
          </a:prstGeom>
          <a:noFill/>
          <a:ln w="28575">
            <a:gradFill>
              <a:gsLst>
                <a:gs pos="50000">
                  <a:srgbClr val="BB59BC"/>
                </a:gs>
                <a:gs pos="100000">
                  <a:srgbClr val="425CCA"/>
                </a:gs>
                <a:gs pos="0">
                  <a:srgbClr val="F7CC7E"/>
                </a:gs>
              </a:gsLst>
              <a:lin ang="2580000" scaled="0"/>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椭圆 9"/>
          <p:cNvSpPr/>
          <p:nvPr/>
        </p:nvSpPr>
        <p:spPr>
          <a:xfrm>
            <a:off x="6228080" y="2682240"/>
            <a:ext cx="527050" cy="464820"/>
          </a:xfrm>
          <a:prstGeom prst="ellipse">
            <a:avLst/>
          </a:prstGeom>
          <a:noFill/>
          <a:ln w="28575">
            <a:gradFill>
              <a:gsLst>
                <a:gs pos="50000">
                  <a:srgbClr val="BB59BC"/>
                </a:gs>
                <a:gs pos="100000">
                  <a:srgbClr val="425CCA"/>
                </a:gs>
                <a:gs pos="0">
                  <a:srgbClr val="F7CC7E"/>
                </a:gs>
              </a:gsLst>
              <a:lin ang="2580000" scaled="0"/>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椭圆 10"/>
          <p:cNvSpPr/>
          <p:nvPr/>
        </p:nvSpPr>
        <p:spPr>
          <a:xfrm>
            <a:off x="7596505" y="2682875"/>
            <a:ext cx="635000" cy="430530"/>
          </a:xfrm>
          <a:prstGeom prst="ellipse">
            <a:avLst/>
          </a:prstGeom>
          <a:noFill/>
          <a:ln w="28575">
            <a:gradFill>
              <a:gsLst>
                <a:gs pos="50000">
                  <a:srgbClr val="BB59BC"/>
                </a:gs>
                <a:gs pos="100000">
                  <a:srgbClr val="425CCA"/>
                </a:gs>
                <a:gs pos="0">
                  <a:srgbClr val="F7CC7E"/>
                </a:gs>
              </a:gsLst>
              <a:lin ang="2580000" scaled="0"/>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椭圆 17"/>
          <p:cNvSpPr/>
          <p:nvPr/>
        </p:nvSpPr>
        <p:spPr>
          <a:xfrm>
            <a:off x="1187450" y="1332230"/>
            <a:ext cx="586105" cy="412750"/>
          </a:xfrm>
          <a:prstGeom prst="ellipse">
            <a:avLst/>
          </a:prstGeom>
          <a:noFill/>
          <a:ln w="28575">
            <a:gradFill>
              <a:gsLst>
                <a:gs pos="25000">
                  <a:srgbClr val="FF566A"/>
                </a:gs>
                <a:gs pos="75000">
                  <a:srgbClr val="F6AABA"/>
                </a:gs>
                <a:gs pos="0">
                  <a:srgbClr val="EB3A48"/>
                </a:gs>
                <a:gs pos="100000">
                  <a:srgbClr val="FFCFD9"/>
                </a:gs>
              </a:gsLst>
              <a:lin ang="18900000" scaled="0"/>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椭圆 18"/>
          <p:cNvSpPr/>
          <p:nvPr/>
        </p:nvSpPr>
        <p:spPr>
          <a:xfrm>
            <a:off x="1907540" y="1871980"/>
            <a:ext cx="699770" cy="412750"/>
          </a:xfrm>
          <a:prstGeom prst="ellipse">
            <a:avLst/>
          </a:prstGeom>
          <a:noFill/>
          <a:ln w="28575">
            <a:gradFill>
              <a:gsLst>
                <a:gs pos="25000">
                  <a:srgbClr val="FF566A"/>
                </a:gs>
                <a:gs pos="75000">
                  <a:srgbClr val="F6AABA"/>
                </a:gs>
                <a:gs pos="0">
                  <a:srgbClr val="EB3A48"/>
                </a:gs>
                <a:gs pos="100000">
                  <a:srgbClr val="FFCFD9"/>
                </a:gs>
              </a:gsLst>
              <a:lin ang="18900000" scaled="0"/>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椭圆 19"/>
          <p:cNvSpPr/>
          <p:nvPr/>
        </p:nvSpPr>
        <p:spPr>
          <a:xfrm>
            <a:off x="1773555" y="1650365"/>
            <a:ext cx="942975" cy="297815"/>
          </a:xfrm>
          <a:prstGeom prst="ellipse">
            <a:avLst/>
          </a:prstGeom>
          <a:noFill/>
          <a:ln w="28575">
            <a:gradFill>
              <a:gsLst>
                <a:gs pos="25000">
                  <a:srgbClr val="FF566A"/>
                </a:gs>
                <a:gs pos="75000">
                  <a:srgbClr val="F6AABA"/>
                </a:gs>
                <a:gs pos="0">
                  <a:srgbClr val="EB3A48"/>
                </a:gs>
                <a:gs pos="100000">
                  <a:srgbClr val="FFCFD9"/>
                </a:gs>
              </a:gsLst>
              <a:lin ang="18900000" scaled="0"/>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nvSpPr>
        <p:spPr>
          <a:xfrm>
            <a:off x="2790190" y="1470025"/>
            <a:ext cx="4585970" cy="432435"/>
          </a:xfrm>
          <a:prstGeom prst="roundRect">
            <a:avLst/>
          </a:prstGeom>
          <a:gradFill>
            <a:gsLst>
              <a:gs pos="70000">
                <a:srgbClr val="D0A1F2"/>
              </a:gs>
              <a:gs pos="0">
                <a:srgbClr val="F5EEFE"/>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rPr>
              <a:t>此三词写出了</a:t>
            </a:r>
            <a:r>
              <a:rPr lang="en-US" altLang="zh-CN" sz="2400">
                <a:solidFill>
                  <a:schemeClr val="tx1"/>
                </a:solidFill>
              </a:rPr>
              <a:t>Ben</a:t>
            </a:r>
            <a:r>
              <a:rPr lang="zh-CN" altLang="en-US" sz="2400">
                <a:solidFill>
                  <a:schemeClr val="tx1"/>
                </a:solidFill>
                <a:ea typeface="宋体" panose="02010600030101010101" pitchFamily="2" charset="-122"/>
              </a:rPr>
              <a:t>对猫的喜欢</a:t>
            </a:r>
            <a:endParaRPr lang="zh-CN" altLang="en-US" sz="2400">
              <a:solidFill>
                <a:schemeClr val="tx1"/>
              </a:solidFill>
              <a:ea typeface="宋体" panose="02010600030101010101" pitchFamily="2" charset="-122"/>
            </a:endParaRPr>
          </a:p>
        </p:txBody>
      </p:sp>
      <p:cxnSp>
        <p:nvCxnSpPr>
          <p:cNvPr id="12" name="直接箭头连接符 11"/>
          <p:cNvCxnSpPr/>
          <p:nvPr/>
        </p:nvCxnSpPr>
        <p:spPr>
          <a:xfrm>
            <a:off x="1764030" y="1419225"/>
            <a:ext cx="1079500" cy="144145"/>
          </a:xfrm>
          <a:prstGeom prst="straightConnector1">
            <a:avLst/>
          </a:prstGeom>
          <a:ln w="28575">
            <a:gradFill>
              <a:gsLst>
                <a:gs pos="70000">
                  <a:srgbClr val="D0A1F2"/>
                </a:gs>
                <a:gs pos="0">
                  <a:srgbClr val="F5EEFE"/>
                </a:gs>
              </a:gsLst>
              <a:path path="circle">
                <a:fillToRect t="100000" r="100000"/>
              </a:path>
              <a:tileRect l="-100000" b="-100000"/>
            </a:gradFill>
            <a:tailEnd type="arrow"/>
          </a:ln>
        </p:spPr>
        <p:style>
          <a:lnRef idx="2">
            <a:schemeClr val="accent1"/>
          </a:lnRef>
          <a:fillRef idx="0">
            <a:srgbClr val="FFFFFF"/>
          </a:fillRef>
          <a:effectRef idx="0">
            <a:srgbClr val="FFFFFF"/>
          </a:effectRef>
          <a:fontRef idx="minor">
            <a:schemeClr val="tx1"/>
          </a:fontRef>
        </p:style>
      </p:cxnSp>
      <p:cxnSp>
        <p:nvCxnSpPr>
          <p:cNvPr id="13" name="直接箭头连接符 12"/>
          <p:cNvCxnSpPr>
            <a:stCxn id="20" idx="7"/>
          </p:cNvCxnSpPr>
          <p:nvPr/>
        </p:nvCxnSpPr>
        <p:spPr>
          <a:xfrm flipV="1">
            <a:off x="2578735" y="1491615"/>
            <a:ext cx="193040" cy="202565"/>
          </a:xfrm>
          <a:prstGeom prst="straightConnector1">
            <a:avLst/>
          </a:prstGeom>
          <a:ln w="28575">
            <a:gradFill>
              <a:gsLst>
                <a:gs pos="70000">
                  <a:srgbClr val="D0A1F2"/>
                </a:gs>
                <a:gs pos="0">
                  <a:srgbClr val="F5EEFE"/>
                </a:gs>
              </a:gsLst>
              <a:path path="circle">
                <a:fillToRect t="100000" r="100000"/>
              </a:path>
              <a:tileRect l="-100000" b="-100000"/>
            </a:gradFill>
            <a:tailEnd type="arrow"/>
          </a:ln>
        </p:spPr>
        <p:style>
          <a:lnRef idx="2">
            <a:schemeClr val="accent1"/>
          </a:lnRef>
          <a:fillRef idx="0">
            <a:srgbClr val="FFFFFF"/>
          </a:fillRef>
          <a:effectRef idx="0">
            <a:srgbClr val="FFFFFF"/>
          </a:effectRef>
          <a:fontRef idx="minor">
            <a:schemeClr val="tx1"/>
          </a:fontRef>
        </p:style>
      </p:cxnSp>
      <p:cxnSp>
        <p:nvCxnSpPr>
          <p:cNvPr id="15" name="直接箭头连接符 14"/>
          <p:cNvCxnSpPr>
            <a:stCxn id="19" idx="6"/>
            <a:endCxn id="5" idx="1"/>
          </p:cNvCxnSpPr>
          <p:nvPr/>
        </p:nvCxnSpPr>
        <p:spPr>
          <a:xfrm flipV="1">
            <a:off x="2607310" y="1686560"/>
            <a:ext cx="182880" cy="391795"/>
          </a:xfrm>
          <a:prstGeom prst="straightConnector1">
            <a:avLst/>
          </a:prstGeom>
          <a:ln w="28575">
            <a:gradFill>
              <a:gsLst>
                <a:gs pos="70000">
                  <a:srgbClr val="D0A1F2"/>
                </a:gs>
                <a:gs pos="0">
                  <a:srgbClr val="F5EEFE"/>
                </a:gs>
              </a:gsLst>
              <a:path path="circle">
                <a:fillToRect t="100000" r="100000"/>
              </a:path>
              <a:tileRect l="-100000" b="-100000"/>
            </a:gradFill>
            <a:tailEnd type="arrow"/>
          </a:ln>
        </p:spPr>
        <p:style>
          <a:lnRef idx="2">
            <a:schemeClr val="accent1"/>
          </a:lnRef>
          <a:fillRef idx="0">
            <a:srgbClr val="FFFFFF"/>
          </a:fillRef>
          <a:effectRef idx="0">
            <a:srgbClr val="FFFFFF"/>
          </a:effectRef>
          <a:fontRef idx="minor">
            <a:schemeClr val="tx1"/>
          </a:fontRef>
        </p:style>
      </p:cxnSp>
      <p:grpSp>
        <p:nvGrpSpPr>
          <p:cNvPr id="21" name="组合 20"/>
          <p:cNvGrpSpPr/>
          <p:nvPr/>
        </p:nvGrpSpPr>
        <p:grpSpPr>
          <a:xfrm>
            <a:off x="756285" y="294640"/>
            <a:ext cx="7575550" cy="1355725"/>
            <a:chOff x="1708" y="979"/>
            <a:chExt cx="12524" cy="1329"/>
          </a:xfrm>
        </p:grpSpPr>
        <p:sp>
          <p:nvSpPr>
            <p:cNvPr id="22" name="五边形 21"/>
            <p:cNvSpPr/>
            <p:nvPr>
              <p:custDataLst>
                <p:tags r:id="rId4"/>
              </p:custDataLst>
            </p:nvPr>
          </p:nvSpPr>
          <p:spPr>
            <a:xfrm>
              <a:off x="1843" y="1283"/>
              <a:ext cx="12389" cy="796"/>
            </a:xfrm>
            <a:prstGeom prst="homePlate">
              <a:avLst/>
            </a:prstGeom>
            <a:gradFill>
              <a:gsLst>
                <a:gs pos="70000">
                  <a:srgbClr val="D0A1F2"/>
                </a:gs>
                <a:gs pos="0">
                  <a:srgbClr val="F5EEFE"/>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tx1"/>
                  </a:solidFill>
                  <a:latin typeface="Times New Roman" panose="02020603050405020304" charset="0"/>
                </a:rPr>
                <a:t>暗含故事的发展：</a:t>
              </a:r>
              <a:r>
                <a:rPr lang="en-US" altLang="zh-CN" sz="2400" b="1">
                  <a:solidFill>
                    <a:schemeClr val="tx1"/>
                  </a:solidFill>
                  <a:latin typeface="Times New Roman" panose="02020603050405020304" charset="0"/>
                </a:rPr>
                <a:t>Ben</a:t>
              </a:r>
              <a:r>
                <a:rPr lang="zh-CN" altLang="en-US" sz="2400" b="1">
                  <a:solidFill>
                    <a:schemeClr val="tx1"/>
                  </a:solidFill>
                  <a:latin typeface="Times New Roman" panose="02020603050405020304" charset="0"/>
                  <a:ea typeface="宋体" panose="02010600030101010101" pitchFamily="2" charset="-122"/>
                </a:rPr>
                <a:t>可能会收养这只猫。</a:t>
              </a:r>
              <a:endParaRPr lang="zh-CN" altLang="en-US" sz="2400" b="1">
                <a:solidFill>
                  <a:schemeClr val="tx1"/>
                </a:solidFill>
                <a:latin typeface="Times New Roman" panose="02020603050405020304" charset="0"/>
                <a:ea typeface="宋体" panose="02010600030101010101" pitchFamily="2" charset="-122"/>
              </a:endParaRPr>
            </a:p>
          </p:txBody>
        </p:sp>
        <p:pic>
          <p:nvPicPr>
            <p:cNvPr id="23" name="图片 22" descr="t03a44312def2b287e9(1)"/>
            <p:cNvPicPr>
              <a:picLocks noChangeAspect="1"/>
            </p:cNvPicPr>
            <p:nvPr>
              <p:custDataLst>
                <p:tags r:id="rId5"/>
              </p:custDataLst>
            </p:nvPr>
          </p:nvPicPr>
          <p:blipFill>
            <a:blip r:embed="rId6"/>
            <a:stretch>
              <a:fillRect/>
            </a:stretch>
          </p:blipFill>
          <p:spPr>
            <a:xfrm>
              <a:off x="1708" y="979"/>
              <a:ext cx="1462" cy="1329"/>
            </a:xfrm>
            <a:prstGeom prst="rect">
              <a:avLst/>
            </a:prstGeom>
          </p:spPr>
        </p:pic>
      </p:grpSp>
      <p:sp>
        <p:nvSpPr>
          <p:cNvPr id="24" name="圆角矩形 23"/>
          <p:cNvSpPr/>
          <p:nvPr/>
        </p:nvSpPr>
        <p:spPr>
          <a:xfrm>
            <a:off x="2051685" y="3016885"/>
            <a:ext cx="5328920" cy="288290"/>
          </a:xfrm>
          <a:prstGeom prst="roundRect">
            <a:avLst/>
          </a:prstGeom>
          <a:noFill/>
          <a:ln w="28575">
            <a:solidFill>
              <a:srgbClr val="F92557"/>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7" name="圆角矩形标注 26"/>
          <p:cNvSpPr/>
          <p:nvPr/>
        </p:nvSpPr>
        <p:spPr>
          <a:xfrm>
            <a:off x="1907540" y="1953260"/>
            <a:ext cx="6080760" cy="575945"/>
          </a:xfrm>
          <a:prstGeom prst="wedgeRoundRectCallout">
            <a:avLst>
              <a:gd name="adj1" fmla="val 27370"/>
              <a:gd name="adj2" fmla="val 152425"/>
              <a:gd name="adj3" fmla="val 16667"/>
            </a:avLst>
          </a:prstGeom>
          <a:gradFill>
            <a:gsLst>
              <a:gs pos="70000">
                <a:srgbClr val="D0A1F2"/>
              </a:gs>
              <a:gs pos="0">
                <a:srgbClr val="F5EEFE"/>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ea typeface="宋体" panose="02010600030101010101" pitchFamily="2" charset="-122"/>
              </a:rPr>
              <a:t>可是妈妈过敏无法收养这只猫，怎么办？</a:t>
            </a:r>
            <a:endParaRPr lang="zh-CN" altLang="en-US" sz="2400">
              <a:solidFill>
                <a:schemeClr val="tx1"/>
              </a:solidFill>
              <a:ea typeface="宋体" panose="02010600030101010101" pitchFamily="2" charset="-122"/>
            </a:endParaRPr>
          </a:p>
        </p:txBody>
      </p:sp>
      <p:sp>
        <p:nvSpPr>
          <p:cNvPr id="28" name="圆角矩形 27"/>
          <p:cNvSpPr/>
          <p:nvPr>
            <p:custDataLst>
              <p:tags r:id="rId7"/>
            </p:custDataLst>
          </p:nvPr>
        </p:nvSpPr>
        <p:spPr>
          <a:xfrm>
            <a:off x="2339975" y="3342640"/>
            <a:ext cx="5539105" cy="288290"/>
          </a:xfrm>
          <a:prstGeom prst="roundRect">
            <a:avLst/>
          </a:prstGeom>
          <a:noFill/>
          <a:ln w="28575">
            <a:solidFill>
              <a:srgbClr val="F92557"/>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圆角矩形标注 28"/>
          <p:cNvSpPr/>
          <p:nvPr>
            <p:custDataLst>
              <p:tags r:id="rId8"/>
            </p:custDataLst>
          </p:nvPr>
        </p:nvSpPr>
        <p:spPr>
          <a:xfrm>
            <a:off x="669925" y="4037330"/>
            <a:ext cx="7539990" cy="644525"/>
          </a:xfrm>
          <a:prstGeom prst="wedgeRoundRectCallout">
            <a:avLst>
              <a:gd name="adj1" fmla="val 32161"/>
              <a:gd name="adj2" fmla="val -126650"/>
              <a:gd name="adj3" fmla="val 16667"/>
            </a:avLst>
          </a:prstGeom>
          <a:gradFill>
            <a:gsLst>
              <a:gs pos="70000">
                <a:srgbClr val="D0A1F2"/>
              </a:gs>
              <a:gs pos="0">
                <a:srgbClr val="F5EEFE"/>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a:solidFill>
                  <a:schemeClr val="tx1"/>
                </a:solidFill>
              </a:rPr>
              <a:t>邻居收养，</a:t>
            </a:r>
            <a:r>
              <a:rPr lang="en-US" altLang="zh-CN" sz="2400">
                <a:solidFill>
                  <a:schemeClr val="tx1"/>
                </a:solidFill>
              </a:rPr>
              <a:t>Ben</a:t>
            </a:r>
            <a:r>
              <a:rPr lang="zh-CN" altLang="en-US" sz="2400">
                <a:solidFill>
                  <a:schemeClr val="tx1"/>
                </a:solidFill>
                <a:ea typeface="宋体" panose="02010600030101010101" pitchFamily="2" charset="-122"/>
              </a:rPr>
              <a:t>可以天天到邻居家给猫读书。</a:t>
            </a:r>
            <a:endParaRPr lang="zh-CN" altLang="en-US">
              <a:ea typeface="宋体" panose="02010600030101010101" pitchFamily="2" charset="-122"/>
            </a:endParaRPr>
          </a:p>
        </p:txBody>
      </p:sp>
      <p:sp>
        <p:nvSpPr>
          <p:cNvPr id="30" name="圆角矩形 29"/>
          <p:cNvSpPr/>
          <p:nvPr/>
        </p:nvSpPr>
        <p:spPr>
          <a:xfrm>
            <a:off x="6569710" y="4020185"/>
            <a:ext cx="2260600" cy="661035"/>
          </a:xfrm>
          <a:prstGeom prst="roundRect">
            <a:avLst/>
          </a:prstGeom>
          <a:gradFill>
            <a:gsLst>
              <a:gs pos="100000">
                <a:srgbClr val="FC7609"/>
              </a:gs>
              <a:gs pos="0">
                <a:srgbClr val="EFD13A"/>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solidFill>
                  <a:schemeClr val="tx1"/>
                </a:solidFill>
                <a:latin typeface="宋体" panose="02010600030101010101" pitchFamily="2" charset="-122"/>
                <a:ea typeface="宋体" panose="02010600030101010101" pitchFamily="2" charset="-122"/>
              </a:rPr>
              <a:t>欧亨利式结尾</a:t>
            </a:r>
            <a:endParaRPr lang="zh-CN" altLang="en-US" sz="2400" b="1">
              <a:solidFill>
                <a:schemeClr val="tx1"/>
              </a:solidFill>
              <a:latin typeface="宋体" panose="02010600030101010101" pitchFamily="2" charset="-122"/>
              <a:ea typeface="宋体" panose="02010600030101010101" pitchFamily="2" charset="-122"/>
            </a:endParaRPr>
          </a:p>
        </p:txBody>
      </p:sp>
      <p:sp>
        <p:nvSpPr>
          <p:cNvPr id="14" name="圆角矩形 13"/>
          <p:cNvSpPr/>
          <p:nvPr>
            <p:custDataLst>
              <p:tags r:id="rId9"/>
            </p:custDataLst>
          </p:nvPr>
        </p:nvSpPr>
        <p:spPr>
          <a:xfrm>
            <a:off x="436245" y="123190"/>
            <a:ext cx="8291195" cy="47879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利用契诃夫法则，提高续文与原文故事情节发展的契合度</a:t>
            </a:r>
            <a:endParaRPr lang="zh-CN" altLang="en-US" sz="24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5124" name="图片 11" descr="水印"/>
          <p:cNvPicPr>
            <a:picLocks noChangeAspect="1"/>
          </p:cNvPicPr>
          <p:nvPr/>
        </p:nvPicPr>
        <p:blipFill>
          <a:blip r:embed="rId10"/>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 calcmode="lin" valueType="num">
                                      <p:cBhvr>
                                        <p:cTn id="9" dur="500" fill="hold"/>
                                        <p:tgtEl>
                                          <p:spTgt spid="18"/>
                                        </p:tgtEl>
                                        <p:attrNameLst>
                                          <p:attrName>style.rotation</p:attrName>
                                        </p:attrNameLst>
                                      </p:cBhvr>
                                      <p:tavLst>
                                        <p:tav tm="0">
                                          <p:val>
                                            <p:fltVal val="360"/>
                                          </p:val>
                                        </p:tav>
                                        <p:tav tm="100000">
                                          <p:val>
                                            <p:fltVal val="0"/>
                                          </p:val>
                                        </p:tav>
                                      </p:tavLst>
                                    </p:anim>
                                    <p:animEffect transition="in" filter="fade">
                                      <p:cBhvr>
                                        <p:cTn id="10" dur="500"/>
                                        <p:tgtEl>
                                          <p:spTgt spid="18"/>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 calcmode="lin" valueType="num">
                                      <p:cBhvr>
                                        <p:cTn id="15" dur="500" fill="hold"/>
                                        <p:tgtEl>
                                          <p:spTgt spid="20"/>
                                        </p:tgtEl>
                                        <p:attrNameLst>
                                          <p:attrName>style.rotation</p:attrName>
                                        </p:attrNameLst>
                                      </p:cBhvr>
                                      <p:tavLst>
                                        <p:tav tm="0">
                                          <p:val>
                                            <p:fltVal val="360"/>
                                          </p:val>
                                        </p:tav>
                                        <p:tav tm="100000">
                                          <p:val>
                                            <p:fltVal val="0"/>
                                          </p:val>
                                        </p:tav>
                                      </p:tavLst>
                                    </p:anim>
                                    <p:animEffect transition="in" filter="fade">
                                      <p:cBhvr>
                                        <p:cTn id="16" dur="500"/>
                                        <p:tgtEl>
                                          <p:spTgt spid="20"/>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 calcmode="lin" valueType="num">
                                      <p:cBhvr>
                                        <p:cTn id="21" dur="500" fill="hold"/>
                                        <p:tgtEl>
                                          <p:spTgt spid="19"/>
                                        </p:tgtEl>
                                        <p:attrNameLst>
                                          <p:attrName>style.rotation</p:attrName>
                                        </p:attrNameLst>
                                      </p:cBhvr>
                                      <p:tavLst>
                                        <p:tav tm="0">
                                          <p:val>
                                            <p:fltVal val="360"/>
                                          </p:val>
                                        </p:tav>
                                        <p:tav tm="100000">
                                          <p:val>
                                            <p:fltVal val="0"/>
                                          </p:val>
                                        </p:tav>
                                      </p:tavLst>
                                    </p:anim>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 calcmode="lin" valueType="num">
                                      <p:cBhvr>
                                        <p:cTn id="29" dur="500" fill="hold"/>
                                        <p:tgtEl>
                                          <p:spTgt spid="12"/>
                                        </p:tgtEl>
                                        <p:attrNameLst>
                                          <p:attrName>style.rotation</p:attrName>
                                        </p:attrNameLst>
                                      </p:cBhvr>
                                      <p:tavLst>
                                        <p:tav tm="0">
                                          <p:val>
                                            <p:fltVal val="360"/>
                                          </p:val>
                                        </p:tav>
                                        <p:tav tm="100000">
                                          <p:val>
                                            <p:fltVal val="0"/>
                                          </p:val>
                                        </p:tav>
                                      </p:tavLst>
                                    </p:anim>
                                    <p:animEffect transition="in" filter="fade">
                                      <p:cBhvr>
                                        <p:cTn id="30" dur="500"/>
                                        <p:tgtEl>
                                          <p:spTgt spid="12"/>
                                        </p:tgtEl>
                                      </p:cBhvr>
                                    </p:animEffect>
                                  </p:childTnLst>
                                </p:cTn>
                              </p:par>
                              <p:par>
                                <p:cTn id="31" presetID="49" presetClass="entr" presetSubtype="0" decel="10000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par>
                                <p:cTn id="37" presetID="49" presetClass="entr" presetSubtype="0" decel="10000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style.rotation</p:attrName>
                                        </p:attrNameLst>
                                      </p:cBhvr>
                                      <p:tavLst>
                                        <p:tav tm="0">
                                          <p:val>
                                            <p:fltVal val="360"/>
                                          </p:val>
                                        </p:tav>
                                        <p:tav tm="100000">
                                          <p:val>
                                            <p:fltVal val="0"/>
                                          </p:val>
                                        </p:tav>
                                      </p:tavLst>
                                    </p:anim>
                                    <p:animEffect transition="in" filter="fade">
                                      <p:cBhvr>
                                        <p:cTn id="42" dur="500"/>
                                        <p:tgtEl>
                                          <p:spTgt spid="15"/>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 calcmode="lin" valueType="num">
                                      <p:cBhvr>
                                        <p:cTn id="47" dur="500" fill="hold"/>
                                        <p:tgtEl>
                                          <p:spTgt spid="5"/>
                                        </p:tgtEl>
                                        <p:attrNameLst>
                                          <p:attrName>style.rotation</p:attrName>
                                        </p:attrNameLst>
                                      </p:cBhvr>
                                      <p:tavLst>
                                        <p:tav tm="0">
                                          <p:val>
                                            <p:fltVal val="360"/>
                                          </p:val>
                                        </p:tav>
                                        <p:tav tm="100000">
                                          <p:val>
                                            <p:fltVal val="0"/>
                                          </p:val>
                                        </p:tav>
                                      </p:tavLst>
                                    </p:anim>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mph" presetSubtype="0" fill="hold" grpId="2" nodeType="clickEffect">
                                  <p:stCondLst>
                                    <p:cond delay="0"/>
                                  </p:stCondLst>
                                  <p:childTnLst>
                                    <p:animRot by="21600000">
                                      <p:cBhvr>
                                        <p:cTn id="52" dur="2000" fill="hold"/>
                                        <p:tgtEl>
                                          <p:spTgt spid="6"/>
                                        </p:tgtEl>
                                        <p:attrNameLst>
                                          <p:attrName>r</p:attrName>
                                        </p:attrNameLst>
                                      </p:cBhvr>
                                    </p:animRot>
                                  </p:childTnLst>
                                </p:cTn>
                              </p:par>
                              <p:par>
                                <p:cTn id="53" presetID="3" presetClass="emph" presetSubtype="2" fill="hold" grpId="3" nodeType="withEffect">
                                  <p:stCondLst>
                                    <p:cond delay="0"/>
                                  </p:stCondLst>
                                  <p:childTnLst>
                                    <p:animClr clrSpc="rgb" dir="cw">
                                      <p:cBhvr override="childStyle">
                                        <p:cTn id="54" dur="2000" fill="hold"/>
                                        <p:tgtEl>
                                          <p:spTgt spid="6"/>
                                        </p:tgtEl>
                                        <p:attrNameLst>
                                          <p:attrName>style.color</p:attrName>
                                        </p:attrNameLst>
                                      </p:cBhvr>
                                      <p:to>
                                        <a:srgbClr val="f92557"/>
                                      </p:to>
                                    </p:animClr>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 calcmode="lin" valueType="num">
                                      <p:cBhvr>
                                        <p:cTn id="61" dur="500" fill="hold"/>
                                        <p:tgtEl>
                                          <p:spTgt spid="9"/>
                                        </p:tgtEl>
                                        <p:attrNameLst>
                                          <p:attrName>style.rotation</p:attrName>
                                        </p:attrNameLst>
                                      </p:cBhvr>
                                      <p:tavLst>
                                        <p:tav tm="0">
                                          <p:val>
                                            <p:fltVal val="360"/>
                                          </p:val>
                                        </p:tav>
                                        <p:tav tm="100000">
                                          <p:val>
                                            <p:fltVal val="0"/>
                                          </p:val>
                                        </p:tav>
                                      </p:tavLst>
                                    </p:anim>
                                    <p:animEffect transition="in" filter="fad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mph" presetSubtype="0" fill="hold" grpId="2" nodeType="clickEffect">
                                  <p:stCondLst>
                                    <p:cond delay="0"/>
                                  </p:stCondLst>
                                  <p:childTnLst>
                                    <p:animRot by="21600000">
                                      <p:cBhvr>
                                        <p:cTn id="66" dur="2000" fill="hold"/>
                                        <p:tgtEl>
                                          <p:spTgt spid="7"/>
                                        </p:tgtEl>
                                        <p:attrNameLst>
                                          <p:attrName>r</p:attrName>
                                        </p:attrNameLst>
                                      </p:cBhvr>
                                    </p:animRot>
                                  </p:childTnLst>
                                </p:cTn>
                              </p:par>
                              <p:par>
                                <p:cTn id="67" presetID="3" presetClass="emph" presetSubtype="2" fill="hold" grpId="3" nodeType="withEffect">
                                  <p:stCondLst>
                                    <p:cond delay="0"/>
                                  </p:stCondLst>
                                  <p:childTnLst>
                                    <p:animClr clrSpc="rgb" dir="cw">
                                      <p:cBhvr override="childStyle">
                                        <p:cTn id="68" dur="2000" fill="hold"/>
                                        <p:tgtEl>
                                          <p:spTgt spid="7"/>
                                        </p:tgtEl>
                                        <p:attrNameLst>
                                          <p:attrName>style.color</p:attrName>
                                        </p:attrNameLst>
                                      </p:cBhvr>
                                      <p:to>
                                        <a:srgbClr val="f92557"/>
                                      </p:to>
                                    </p:animClr>
                                  </p:childTnLst>
                                </p:cTn>
                              </p:par>
                            </p:childTnLst>
                          </p:cTn>
                        </p:par>
                      </p:childTnLst>
                    </p:cTn>
                  </p:par>
                  <p:par>
                    <p:cTn id="69" fill="hold">
                      <p:stCondLst>
                        <p:cond delay="indefinite"/>
                      </p:stCondLst>
                      <p:childTnLst>
                        <p:par>
                          <p:cTn id="70" fill="hold">
                            <p:stCondLst>
                              <p:cond delay="0"/>
                            </p:stCondLst>
                            <p:childTnLst>
                              <p:par>
                                <p:cTn id="71" presetID="49" presetClass="entr" presetSubtype="0" decel="10000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fltVal val="0"/>
                                          </p:val>
                                        </p:tav>
                                        <p:tav tm="100000">
                                          <p:val>
                                            <p:strVal val="#ppt_w"/>
                                          </p:val>
                                        </p:tav>
                                      </p:tavLst>
                                    </p:anim>
                                    <p:anim calcmode="lin" valueType="num">
                                      <p:cBhvr>
                                        <p:cTn id="74" dur="500" fill="hold"/>
                                        <p:tgtEl>
                                          <p:spTgt spid="10"/>
                                        </p:tgtEl>
                                        <p:attrNameLst>
                                          <p:attrName>ppt_h</p:attrName>
                                        </p:attrNameLst>
                                      </p:cBhvr>
                                      <p:tavLst>
                                        <p:tav tm="0">
                                          <p:val>
                                            <p:fltVal val="0"/>
                                          </p:val>
                                        </p:tav>
                                        <p:tav tm="100000">
                                          <p:val>
                                            <p:strVal val="#ppt_h"/>
                                          </p:val>
                                        </p:tav>
                                      </p:tavLst>
                                    </p:anim>
                                    <p:anim calcmode="lin" valueType="num">
                                      <p:cBhvr>
                                        <p:cTn id="75" dur="500" fill="hold"/>
                                        <p:tgtEl>
                                          <p:spTgt spid="10"/>
                                        </p:tgtEl>
                                        <p:attrNameLst>
                                          <p:attrName>style.rotation</p:attrName>
                                        </p:attrNameLst>
                                      </p:cBhvr>
                                      <p:tavLst>
                                        <p:tav tm="0">
                                          <p:val>
                                            <p:fltVal val="360"/>
                                          </p:val>
                                        </p:tav>
                                        <p:tav tm="100000">
                                          <p:val>
                                            <p:fltVal val="0"/>
                                          </p:val>
                                        </p:tav>
                                      </p:tavLst>
                                    </p:anim>
                                    <p:animEffect transition="in" filter="fade">
                                      <p:cBhvr>
                                        <p:cTn id="76" dur="500"/>
                                        <p:tgtEl>
                                          <p:spTgt spid="10"/>
                                        </p:tgtEl>
                                      </p:cBhvr>
                                    </p:animEffect>
                                  </p:childTnLst>
                                </p:cTn>
                              </p:par>
                              <p:par>
                                <p:cTn id="77" presetID="49" presetClass="entr" presetSubtype="0" decel="100000" fill="hold" grpId="0" nodeType="with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 calcmode="lin" valueType="num">
                                      <p:cBhvr>
                                        <p:cTn id="81" dur="500" fill="hold"/>
                                        <p:tgtEl>
                                          <p:spTgt spid="11"/>
                                        </p:tgtEl>
                                        <p:attrNameLst>
                                          <p:attrName>style.rotation</p:attrName>
                                        </p:attrNameLst>
                                      </p:cBhvr>
                                      <p:tavLst>
                                        <p:tav tm="0">
                                          <p:val>
                                            <p:fltVal val="360"/>
                                          </p:val>
                                        </p:tav>
                                        <p:tav tm="100000">
                                          <p:val>
                                            <p:fltVal val="0"/>
                                          </p:val>
                                        </p:tav>
                                      </p:tavLst>
                                    </p:anim>
                                    <p:animEffect transition="in" filter="fade">
                                      <p:cBhvr>
                                        <p:cTn id="82" dur="5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49" presetClass="entr" presetSubtype="0" decel="100000"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 calcmode="lin" valueType="num">
                                      <p:cBhvr>
                                        <p:cTn id="89" dur="500" fill="hold"/>
                                        <p:tgtEl>
                                          <p:spTgt spid="21"/>
                                        </p:tgtEl>
                                        <p:attrNameLst>
                                          <p:attrName>style.rotation</p:attrName>
                                        </p:attrNameLst>
                                      </p:cBhvr>
                                      <p:tavLst>
                                        <p:tav tm="0">
                                          <p:val>
                                            <p:fltVal val="360"/>
                                          </p:val>
                                        </p:tav>
                                        <p:tav tm="100000">
                                          <p:val>
                                            <p:fltVal val="0"/>
                                          </p:val>
                                        </p:tav>
                                      </p:tavLst>
                                    </p:anim>
                                    <p:animEffect transition="in" filter="fade">
                                      <p:cBhvr>
                                        <p:cTn id="90" dur="500"/>
                                        <p:tgtEl>
                                          <p:spTgt spid="21"/>
                                        </p:tgtEl>
                                      </p:cBhvr>
                                    </p:animEffect>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 calcmode="lin" valueType="num">
                                      <p:cBhvr>
                                        <p:cTn id="97" dur="500" fill="hold"/>
                                        <p:tgtEl>
                                          <p:spTgt spid="24"/>
                                        </p:tgtEl>
                                        <p:attrNameLst>
                                          <p:attrName>style.rotation</p:attrName>
                                        </p:attrNameLst>
                                      </p:cBhvr>
                                      <p:tavLst>
                                        <p:tav tm="0">
                                          <p:val>
                                            <p:fltVal val="360"/>
                                          </p:val>
                                        </p:tav>
                                        <p:tav tm="100000">
                                          <p:val>
                                            <p:fltVal val="0"/>
                                          </p:val>
                                        </p:tav>
                                      </p:tavLst>
                                    </p:anim>
                                    <p:animEffect transition="in" filter="fade">
                                      <p:cBhvr>
                                        <p:cTn id="98" dur="500"/>
                                        <p:tgtEl>
                                          <p:spTgt spid="24"/>
                                        </p:tgtEl>
                                      </p:cBhvr>
                                    </p:animEffect>
                                  </p:childTnLst>
                                </p:cTn>
                              </p:par>
                            </p:childTnLst>
                          </p:cTn>
                        </p:par>
                      </p:childTnLst>
                    </p:cTn>
                  </p:par>
                  <p:par>
                    <p:cTn id="99" fill="hold">
                      <p:stCondLst>
                        <p:cond delay="indefinite"/>
                      </p:stCondLst>
                      <p:childTnLst>
                        <p:par>
                          <p:cTn id="100" fill="hold">
                            <p:stCondLst>
                              <p:cond delay="0"/>
                            </p:stCondLst>
                            <p:childTnLst>
                              <p:par>
                                <p:cTn id="101" presetID="49" presetClass="entr" presetSubtype="0" decel="100000" fill="hold" grpId="0" nodeType="click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 calcmode="lin" valueType="num">
                                      <p:cBhvr>
                                        <p:cTn id="105" dur="500" fill="hold"/>
                                        <p:tgtEl>
                                          <p:spTgt spid="27"/>
                                        </p:tgtEl>
                                        <p:attrNameLst>
                                          <p:attrName>style.rotation</p:attrName>
                                        </p:attrNameLst>
                                      </p:cBhvr>
                                      <p:tavLst>
                                        <p:tav tm="0">
                                          <p:val>
                                            <p:fltVal val="360"/>
                                          </p:val>
                                        </p:tav>
                                        <p:tav tm="100000">
                                          <p:val>
                                            <p:fltVal val="0"/>
                                          </p:val>
                                        </p:tav>
                                      </p:tavLst>
                                    </p:anim>
                                    <p:animEffect transition="in" filter="fade">
                                      <p:cBhvr>
                                        <p:cTn id="106" dur="500"/>
                                        <p:tgtEl>
                                          <p:spTgt spid="27"/>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grpId="0" nodeType="click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 calcmode="lin" valueType="num">
                                      <p:cBhvr>
                                        <p:cTn id="113" dur="500" fill="hold"/>
                                        <p:tgtEl>
                                          <p:spTgt spid="28"/>
                                        </p:tgtEl>
                                        <p:attrNameLst>
                                          <p:attrName>style.rotation</p:attrName>
                                        </p:attrNameLst>
                                      </p:cBhvr>
                                      <p:tavLst>
                                        <p:tav tm="0">
                                          <p:val>
                                            <p:fltVal val="360"/>
                                          </p:val>
                                        </p:tav>
                                        <p:tav tm="100000">
                                          <p:val>
                                            <p:fltVal val="0"/>
                                          </p:val>
                                        </p:tav>
                                      </p:tavLst>
                                    </p:anim>
                                    <p:animEffect transition="in" filter="fade">
                                      <p:cBhvr>
                                        <p:cTn id="114" dur="500"/>
                                        <p:tgtEl>
                                          <p:spTgt spid="28"/>
                                        </p:tgtEl>
                                      </p:cBhvr>
                                    </p:animEffect>
                                  </p:childTnLst>
                                </p:cTn>
                              </p:par>
                            </p:childTnLst>
                          </p:cTn>
                        </p:par>
                      </p:childTnLst>
                    </p:cTn>
                  </p:par>
                  <p:par>
                    <p:cTn id="115" fill="hold">
                      <p:stCondLst>
                        <p:cond delay="indefinite"/>
                      </p:stCondLst>
                      <p:childTnLst>
                        <p:par>
                          <p:cTn id="116" fill="hold">
                            <p:stCondLst>
                              <p:cond delay="0"/>
                            </p:stCondLst>
                            <p:childTnLst>
                              <p:par>
                                <p:cTn id="117" presetID="49" presetClass="entr" presetSubtype="0" decel="100000" fill="hold" grpId="0" nodeType="clickEffect">
                                  <p:stCondLst>
                                    <p:cond delay="0"/>
                                  </p:stCondLst>
                                  <p:childTnLst>
                                    <p:set>
                                      <p:cBhvr>
                                        <p:cTn id="118" dur="1" fill="hold">
                                          <p:stCondLst>
                                            <p:cond delay="0"/>
                                          </p:stCondLst>
                                        </p:cTn>
                                        <p:tgtEl>
                                          <p:spTgt spid="29"/>
                                        </p:tgtEl>
                                        <p:attrNameLst>
                                          <p:attrName>style.visibility</p:attrName>
                                        </p:attrNameLst>
                                      </p:cBhvr>
                                      <p:to>
                                        <p:strVal val="visible"/>
                                      </p:to>
                                    </p:set>
                                    <p:anim calcmode="lin" valueType="num">
                                      <p:cBhvr>
                                        <p:cTn id="119" dur="500" fill="hold"/>
                                        <p:tgtEl>
                                          <p:spTgt spid="29"/>
                                        </p:tgtEl>
                                        <p:attrNameLst>
                                          <p:attrName>ppt_w</p:attrName>
                                        </p:attrNameLst>
                                      </p:cBhvr>
                                      <p:tavLst>
                                        <p:tav tm="0">
                                          <p:val>
                                            <p:fltVal val="0"/>
                                          </p:val>
                                        </p:tav>
                                        <p:tav tm="100000">
                                          <p:val>
                                            <p:strVal val="#ppt_w"/>
                                          </p:val>
                                        </p:tav>
                                      </p:tavLst>
                                    </p:anim>
                                    <p:anim calcmode="lin" valueType="num">
                                      <p:cBhvr>
                                        <p:cTn id="120" dur="500" fill="hold"/>
                                        <p:tgtEl>
                                          <p:spTgt spid="29"/>
                                        </p:tgtEl>
                                        <p:attrNameLst>
                                          <p:attrName>ppt_h</p:attrName>
                                        </p:attrNameLst>
                                      </p:cBhvr>
                                      <p:tavLst>
                                        <p:tav tm="0">
                                          <p:val>
                                            <p:fltVal val="0"/>
                                          </p:val>
                                        </p:tav>
                                        <p:tav tm="100000">
                                          <p:val>
                                            <p:strVal val="#ppt_h"/>
                                          </p:val>
                                        </p:tav>
                                      </p:tavLst>
                                    </p:anim>
                                    <p:anim calcmode="lin" valueType="num">
                                      <p:cBhvr>
                                        <p:cTn id="121" dur="500" fill="hold"/>
                                        <p:tgtEl>
                                          <p:spTgt spid="29"/>
                                        </p:tgtEl>
                                        <p:attrNameLst>
                                          <p:attrName>style.rotation</p:attrName>
                                        </p:attrNameLst>
                                      </p:cBhvr>
                                      <p:tavLst>
                                        <p:tav tm="0">
                                          <p:val>
                                            <p:fltVal val="360"/>
                                          </p:val>
                                        </p:tav>
                                        <p:tav tm="100000">
                                          <p:val>
                                            <p:fltVal val="0"/>
                                          </p:val>
                                        </p:tav>
                                      </p:tavLst>
                                    </p:anim>
                                    <p:animEffect transition="in" filter="fade">
                                      <p:cBhvr>
                                        <p:cTn id="122" dur="500"/>
                                        <p:tgtEl>
                                          <p:spTgt spid="29"/>
                                        </p:tgtEl>
                                      </p:cBhvr>
                                    </p:animEffect>
                                  </p:childTnLst>
                                </p:cTn>
                              </p:par>
                            </p:childTnLst>
                          </p:cTn>
                        </p:par>
                      </p:childTnLst>
                    </p:cTn>
                  </p:par>
                  <p:par>
                    <p:cTn id="123" fill="hold">
                      <p:stCondLst>
                        <p:cond delay="indefinite"/>
                      </p:stCondLst>
                      <p:childTnLst>
                        <p:par>
                          <p:cTn id="124" fill="hold">
                            <p:stCondLst>
                              <p:cond delay="0"/>
                            </p:stCondLst>
                            <p:childTnLst>
                              <p:par>
                                <p:cTn id="125" presetID="49" presetClass="entr" presetSubtype="0" decel="100000" fill="hold" grpId="0" nodeType="clickEffect">
                                  <p:stCondLst>
                                    <p:cond delay="0"/>
                                  </p:stCondLst>
                                  <p:childTnLst>
                                    <p:set>
                                      <p:cBhvr>
                                        <p:cTn id="126" dur="1" fill="hold">
                                          <p:stCondLst>
                                            <p:cond delay="0"/>
                                          </p:stCondLst>
                                        </p:cTn>
                                        <p:tgtEl>
                                          <p:spTgt spid="30"/>
                                        </p:tgtEl>
                                        <p:attrNameLst>
                                          <p:attrName>style.visibility</p:attrName>
                                        </p:attrNameLst>
                                      </p:cBhvr>
                                      <p:to>
                                        <p:strVal val="visible"/>
                                      </p:to>
                                    </p:set>
                                    <p:anim calcmode="lin" valueType="num">
                                      <p:cBhvr>
                                        <p:cTn id="127" dur="500" fill="hold"/>
                                        <p:tgtEl>
                                          <p:spTgt spid="30"/>
                                        </p:tgtEl>
                                        <p:attrNameLst>
                                          <p:attrName>ppt_w</p:attrName>
                                        </p:attrNameLst>
                                      </p:cBhvr>
                                      <p:tavLst>
                                        <p:tav tm="0">
                                          <p:val>
                                            <p:fltVal val="0"/>
                                          </p:val>
                                        </p:tav>
                                        <p:tav tm="100000">
                                          <p:val>
                                            <p:strVal val="#ppt_w"/>
                                          </p:val>
                                        </p:tav>
                                      </p:tavLst>
                                    </p:anim>
                                    <p:anim calcmode="lin" valueType="num">
                                      <p:cBhvr>
                                        <p:cTn id="128" dur="500" fill="hold"/>
                                        <p:tgtEl>
                                          <p:spTgt spid="30"/>
                                        </p:tgtEl>
                                        <p:attrNameLst>
                                          <p:attrName>ppt_h</p:attrName>
                                        </p:attrNameLst>
                                      </p:cBhvr>
                                      <p:tavLst>
                                        <p:tav tm="0">
                                          <p:val>
                                            <p:fltVal val="0"/>
                                          </p:val>
                                        </p:tav>
                                        <p:tav tm="100000">
                                          <p:val>
                                            <p:strVal val="#ppt_h"/>
                                          </p:val>
                                        </p:tav>
                                      </p:tavLst>
                                    </p:anim>
                                    <p:anim calcmode="lin" valueType="num">
                                      <p:cBhvr>
                                        <p:cTn id="129" dur="500" fill="hold"/>
                                        <p:tgtEl>
                                          <p:spTgt spid="30"/>
                                        </p:tgtEl>
                                        <p:attrNameLst>
                                          <p:attrName>style.rotation</p:attrName>
                                        </p:attrNameLst>
                                      </p:cBhvr>
                                      <p:tavLst>
                                        <p:tav tm="0">
                                          <p:val>
                                            <p:fltVal val="360"/>
                                          </p:val>
                                        </p:tav>
                                        <p:tav tm="100000">
                                          <p:val>
                                            <p:fltVal val="0"/>
                                          </p:val>
                                        </p:tav>
                                      </p:tavLst>
                                    </p:anim>
                                    <p:animEffect transition="in" filter="fade">
                                      <p:cBhvr>
                                        <p:cTn id="130" dur="500"/>
                                        <p:tgtEl>
                                          <p:spTgt spid="30"/>
                                        </p:tgtEl>
                                      </p:cBhvr>
                                    </p:animEffect>
                                  </p:childTnLst>
                                </p:cTn>
                              </p:par>
                            </p:childTnLst>
                          </p:cTn>
                        </p:par>
                      </p:childTnLst>
                    </p:cTn>
                  </p:par>
                  <p:par>
                    <p:cTn id="131" fill="hold">
                      <p:stCondLst>
                        <p:cond delay="indefinite"/>
                      </p:stCondLst>
                      <p:childTnLst>
                        <p:par>
                          <p:cTn id="132" fill="hold">
                            <p:stCondLst>
                              <p:cond delay="0"/>
                            </p:stCondLst>
                            <p:childTnLst>
                              <p:par>
                                <p:cTn id="133" presetID="8" presetClass="emph" presetSubtype="0" fill="hold" grpId="2" nodeType="clickEffect">
                                  <p:stCondLst>
                                    <p:cond delay="0"/>
                                  </p:stCondLst>
                                  <p:childTnLst>
                                    <p:animRot by="21600000">
                                      <p:cBhvr>
                                        <p:cTn id="134" dur="2000" fill="hold"/>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19" grpId="0" animBg="1"/>
      <p:bldP spid="18" grpId="1" animBg="1"/>
      <p:bldP spid="20" grpId="1" animBg="1"/>
      <p:bldP spid="19" grpId="1" animBg="1"/>
      <p:bldP spid="5" grpId="0" bldLvl="0" animBg="1"/>
      <p:bldP spid="5" grpId="1" animBg="1"/>
      <p:bldP spid="6" grpId="1"/>
      <p:bldP spid="9" grpId="0" animBg="1"/>
      <p:bldP spid="9" grpId="1" animBg="1"/>
      <p:bldP spid="7" grpId="1"/>
      <p:bldP spid="10" grpId="0" animBg="1"/>
      <p:bldP spid="11" grpId="0" animBg="1"/>
      <p:bldP spid="10" grpId="1" animBg="1"/>
      <p:bldP spid="11" grpId="1" animBg="1"/>
      <p:bldP spid="6" grpId="2"/>
      <p:bldP spid="7" grpId="2"/>
      <p:bldP spid="24" grpId="0" animBg="1"/>
      <p:bldP spid="24" grpId="1" animBg="1"/>
      <p:bldP spid="27" grpId="0" bldLvl="0" animBg="1"/>
      <p:bldP spid="27" grpId="1" animBg="1"/>
      <p:bldP spid="28" grpId="0" bldLvl="0" animBg="1"/>
      <p:bldP spid="28" grpId="1" animBg="1"/>
      <p:bldP spid="29" grpId="0" bldLvl="0" animBg="1"/>
      <p:bldP spid="29" grpId="1" animBg="1"/>
      <p:bldP spid="30" grpId="0" bldLvl="0" animBg="1"/>
      <p:bldP spid="30" grpId="1" animBg="1"/>
      <p:bldP spid="30" grpId="2" bldLvl="0" animBg="1"/>
      <p:bldP spid="6" grpId="3"/>
      <p:bldP spid="7" grpId="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35" name="文本框 34"/>
          <p:cNvSpPr txBox="1"/>
          <p:nvPr>
            <p:custDataLst>
              <p:tags r:id="rId4"/>
            </p:custDataLst>
          </p:nvPr>
        </p:nvSpPr>
        <p:spPr>
          <a:xfrm>
            <a:off x="635635" y="915035"/>
            <a:ext cx="7886065" cy="3415030"/>
          </a:xfrm>
          <a:prstGeom prst="rect">
            <a:avLst/>
          </a:prstGeom>
        </p:spPr>
        <p:txBody>
          <a:bodyPr wrap="square">
            <a:spAutoFit/>
          </a:bodyPr>
          <a:p>
            <a:pPr algn="l"/>
            <a:r>
              <a:rPr lang="en-US" altLang="zh-CN" sz="2000">
                <a:latin typeface="Times New Roman" panose="02020603050405020304" charset="0"/>
                <a:ea typeface="微软雅黑" panose="020B0503020204020204" charset="-122"/>
                <a:cs typeface="Times New Roman" panose="02020603050405020304" charset="0"/>
              </a:rPr>
              <a:t>        </a:t>
            </a:r>
            <a:r>
              <a:rPr lang="en-US" altLang="zh-CN" sz="2400">
                <a:latin typeface="Times New Roman" panose="02020603050405020304" charset="0"/>
                <a:ea typeface="微软雅黑" panose="020B0503020204020204" charset="-122"/>
                <a:cs typeface="Times New Roman" panose="02020603050405020304" charset="0"/>
              </a:rPr>
              <a:t> </a:t>
            </a:r>
            <a:r>
              <a:rPr lang="zh-CN" altLang="en-US" sz="2400">
                <a:latin typeface="Times New Roman" panose="02020603050405020304" charset="0"/>
                <a:ea typeface="微软雅黑" panose="020B0503020204020204" charset="-122"/>
                <a:cs typeface="Times New Roman" panose="02020603050405020304" charset="0"/>
              </a:rPr>
              <a:t>Ben loved cats and he had always wanted one, so he hurried to take an application form. Then Ms. Delgado added, “We'll be reading to the cats and award readers who make most progress.” Ben stopped. Reading aloud can be a challenging task. Ben might feel his heart racing, his palms sweating, and his voice shaking as he read. He might stumble over words or lose his place in the text. He might feel like everyone was watching him and judging him. Still, he really wanted to visit the cats, so he took an application form anyway.</a:t>
            </a:r>
            <a:endParaRPr lang="zh-CN" altLang="en-US" sz="2400">
              <a:latin typeface="Times New Roman" panose="02020603050405020304" charset="0"/>
              <a:ea typeface="微软雅黑" panose="020B0503020204020204" charset="-122"/>
              <a:cs typeface="Times New Roman" panose="02020603050405020304" charset="0"/>
            </a:endParaRPr>
          </a:p>
        </p:txBody>
      </p:sp>
      <p:sp>
        <p:nvSpPr>
          <p:cNvPr id="38" name="圆角矩形 37"/>
          <p:cNvSpPr/>
          <p:nvPr>
            <p:custDataLst>
              <p:tags r:id="rId5"/>
            </p:custDataLst>
          </p:nvPr>
        </p:nvSpPr>
        <p:spPr>
          <a:xfrm>
            <a:off x="4459605" y="2067560"/>
            <a:ext cx="3128645" cy="360045"/>
          </a:xfrm>
          <a:prstGeom prst="roundRect">
            <a:avLst/>
          </a:prstGeom>
          <a:noFill/>
          <a:ln w="28575">
            <a:solidFill>
              <a:srgbClr val="F92557"/>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9" name="圆角矩形 38"/>
          <p:cNvSpPr/>
          <p:nvPr>
            <p:custDataLst>
              <p:tags r:id="rId6"/>
            </p:custDataLst>
          </p:nvPr>
        </p:nvSpPr>
        <p:spPr>
          <a:xfrm>
            <a:off x="539750" y="2427605"/>
            <a:ext cx="2303780" cy="360045"/>
          </a:xfrm>
          <a:prstGeom prst="roundRect">
            <a:avLst/>
          </a:prstGeom>
          <a:noFill/>
          <a:ln w="28575">
            <a:solidFill>
              <a:srgbClr val="F92557"/>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0" name="下箭头 39"/>
          <p:cNvSpPr/>
          <p:nvPr>
            <p:custDataLst>
              <p:tags r:id="rId7"/>
            </p:custDataLst>
          </p:nvPr>
        </p:nvSpPr>
        <p:spPr>
          <a:xfrm flipH="1">
            <a:off x="5354320" y="2427605"/>
            <a:ext cx="76200" cy="1579880"/>
          </a:xfrm>
          <a:prstGeom prst="downArrow">
            <a:avLst/>
          </a:prstGeom>
          <a:solidFill>
            <a:srgbClr val="00B050"/>
          </a:solidFill>
          <a:ln>
            <a:solidFill>
              <a:srgbClr val="00B05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1" name="圆角矩形 40"/>
          <p:cNvSpPr/>
          <p:nvPr>
            <p:custDataLst>
              <p:tags r:id="rId8"/>
            </p:custDataLst>
          </p:nvPr>
        </p:nvSpPr>
        <p:spPr>
          <a:xfrm>
            <a:off x="3937000" y="3939540"/>
            <a:ext cx="4584700" cy="360045"/>
          </a:xfrm>
          <a:prstGeom prst="roundRect">
            <a:avLst/>
          </a:prstGeom>
          <a:noFill/>
          <a:ln w="28575">
            <a:solidFill>
              <a:srgbClr val="F92557"/>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2" name="下箭头 41"/>
          <p:cNvSpPr/>
          <p:nvPr>
            <p:custDataLst>
              <p:tags r:id="rId9"/>
            </p:custDataLst>
          </p:nvPr>
        </p:nvSpPr>
        <p:spPr>
          <a:xfrm rot="17820000" flipH="1">
            <a:off x="4060190" y="1784985"/>
            <a:ext cx="93345" cy="3037840"/>
          </a:xfrm>
          <a:prstGeom prst="downArrow">
            <a:avLst/>
          </a:prstGeom>
          <a:solidFill>
            <a:srgbClr val="00B050"/>
          </a:solidFill>
          <a:ln>
            <a:solidFill>
              <a:srgbClr val="00B05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3" name="圆角矩形 42"/>
          <p:cNvSpPr/>
          <p:nvPr/>
        </p:nvSpPr>
        <p:spPr>
          <a:xfrm>
            <a:off x="339725" y="2864485"/>
            <a:ext cx="8401685" cy="1571625"/>
          </a:xfrm>
          <a:prstGeom prst="roundRect">
            <a:avLst/>
          </a:prstGeom>
          <a:gradFill>
            <a:gsLst>
              <a:gs pos="0">
                <a:srgbClr val="D3FB77"/>
              </a:gs>
              <a:gs pos="100000">
                <a:srgbClr val="96E6A1"/>
              </a:gs>
            </a:gsLst>
            <a:lin ang="0" scaled="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800">
                <a:solidFill>
                  <a:schemeClr val="tx1"/>
                </a:solidFill>
                <a:latin typeface="Times New Roman" panose="02020603050405020304" charset="0"/>
                <a:cs typeface="Times New Roman" panose="02020603050405020304" charset="0"/>
              </a:rPr>
              <a:t>Ben accepted the challenging work. Ultimately,     reading was a piece of cake for Ben.</a:t>
            </a:r>
            <a:r>
              <a:rPr lang="en-US" altLang="zh-CN" sz="2800"/>
              <a:t> </a:t>
            </a:r>
            <a:endParaRPr lang="en-US" altLang="zh-CN" sz="2800"/>
          </a:p>
        </p:txBody>
      </p:sp>
      <p:sp>
        <p:nvSpPr>
          <p:cNvPr id="44" name="圆角矩形 43"/>
          <p:cNvSpPr/>
          <p:nvPr>
            <p:custDataLst>
              <p:tags r:id="rId10"/>
            </p:custDataLst>
          </p:nvPr>
        </p:nvSpPr>
        <p:spPr>
          <a:xfrm>
            <a:off x="4860290" y="1707515"/>
            <a:ext cx="3128645" cy="360045"/>
          </a:xfrm>
          <a:prstGeom prst="roundRect">
            <a:avLst/>
          </a:prstGeom>
          <a:noFill/>
          <a:ln w="28575">
            <a:solidFill>
              <a:srgbClr val="F92557"/>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5" name="圆角矩形 44"/>
          <p:cNvSpPr/>
          <p:nvPr>
            <p:custDataLst>
              <p:tags r:id="rId11"/>
            </p:custDataLst>
          </p:nvPr>
        </p:nvSpPr>
        <p:spPr>
          <a:xfrm>
            <a:off x="539750" y="2067560"/>
            <a:ext cx="2131060" cy="360045"/>
          </a:xfrm>
          <a:prstGeom prst="roundRect">
            <a:avLst/>
          </a:prstGeom>
          <a:noFill/>
          <a:ln w="28575">
            <a:solidFill>
              <a:srgbClr val="F92557"/>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6" name="圆角矩形 45"/>
          <p:cNvSpPr/>
          <p:nvPr/>
        </p:nvSpPr>
        <p:spPr>
          <a:xfrm>
            <a:off x="251460" y="632460"/>
            <a:ext cx="8350250" cy="981710"/>
          </a:xfrm>
          <a:prstGeom prst="roundRect">
            <a:avLst/>
          </a:prstGeom>
          <a:gradFill>
            <a:gsLst>
              <a:gs pos="0">
                <a:srgbClr val="D3FB77"/>
              </a:gs>
              <a:gs pos="100000">
                <a:srgbClr val="96E6A1"/>
              </a:gs>
            </a:gsLst>
            <a:lin ang="0" scaled="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800">
                <a:solidFill>
                  <a:schemeClr val="tx1"/>
                </a:solidFill>
                <a:latin typeface="Times New Roman" panose="02020603050405020304" charset="0"/>
                <a:cs typeface="Times New Roman" panose="02020603050405020304" charset="0"/>
              </a:rPr>
              <a:t>   Ben was awarded the award for his progress.</a:t>
            </a:r>
            <a:r>
              <a:rPr lang="en-US" altLang="zh-CN" sz="2800"/>
              <a:t> </a:t>
            </a:r>
            <a:endParaRPr lang="en-US" altLang="zh-CN" sz="2800"/>
          </a:p>
        </p:txBody>
      </p:sp>
      <p:pic>
        <p:nvPicPr>
          <p:cNvPr id="47" name="图片 46" descr="454755363651846290"/>
          <p:cNvPicPr>
            <a:picLocks noChangeAspect="1"/>
          </p:cNvPicPr>
          <p:nvPr/>
        </p:nvPicPr>
        <p:blipFill>
          <a:blip r:embed="rId12"/>
          <a:stretch>
            <a:fillRect/>
          </a:stretch>
        </p:blipFill>
        <p:spPr>
          <a:xfrm>
            <a:off x="7308215" y="591820"/>
            <a:ext cx="1223645" cy="1096010"/>
          </a:xfrm>
          <a:prstGeom prst="rect">
            <a:avLst/>
          </a:prstGeom>
        </p:spPr>
      </p:pic>
      <p:pic>
        <p:nvPicPr>
          <p:cNvPr id="48" name="图片 47" descr="456216734864244799"/>
          <p:cNvPicPr>
            <a:picLocks noChangeAspect="1"/>
          </p:cNvPicPr>
          <p:nvPr/>
        </p:nvPicPr>
        <p:blipFill>
          <a:blip r:embed="rId13"/>
          <a:stretch>
            <a:fillRect/>
          </a:stretch>
        </p:blipFill>
        <p:spPr>
          <a:xfrm>
            <a:off x="7308215" y="2841625"/>
            <a:ext cx="1510030" cy="2126615"/>
          </a:xfrm>
          <a:prstGeom prst="rect">
            <a:avLst/>
          </a:prstGeom>
        </p:spPr>
      </p:pic>
      <p:sp>
        <p:nvSpPr>
          <p:cNvPr id="5" name="圆角矩形 4"/>
          <p:cNvSpPr/>
          <p:nvPr>
            <p:custDataLst>
              <p:tags r:id="rId14"/>
            </p:custDataLst>
          </p:nvPr>
        </p:nvSpPr>
        <p:spPr>
          <a:xfrm>
            <a:off x="436245" y="123190"/>
            <a:ext cx="8291195" cy="47879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利用契诃夫法则，提高续文与原文故事情节发展的契合度</a:t>
            </a:r>
            <a:endParaRPr lang="zh-CN" altLang="en-US" sz="24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5124" name="图片 11" descr="水印"/>
          <p:cNvPicPr>
            <a:picLocks noChangeAspect="1"/>
          </p:cNvPicPr>
          <p:nvPr/>
        </p:nvPicPr>
        <p:blipFill>
          <a:blip r:embed="rId15"/>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 calcmode="lin" valueType="num">
                                      <p:cBhvr>
                                        <p:cTn id="9" dur="500" fill="hold"/>
                                        <p:tgtEl>
                                          <p:spTgt spid="38"/>
                                        </p:tgtEl>
                                        <p:attrNameLst>
                                          <p:attrName>style.rotation</p:attrName>
                                        </p:attrNameLst>
                                      </p:cBhvr>
                                      <p:tavLst>
                                        <p:tav tm="0">
                                          <p:val>
                                            <p:fltVal val="360"/>
                                          </p:val>
                                        </p:tav>
                                        <p:tav tm="100000">
                                          <p:val>
                                            <p:fltVal val="0"/>
                                          </p:val>
                                        </p:tav>
                                      </p:tavLst>
                                    </p:anim>
                                    <p:animEffect transition="in" filter="fade">
                                      <p:cBhvr>
                                        <p:cTn id="10" dur="500"/>
                                        <p:tgtEl>
                                          <p:spTgt spid="38"/>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 calcmode="lin" valueType="num">
                                      <p:cBhvr>
                                        <p:cTn id="15" dur="500" fill="hold"/>
                                        <p:tgtEl>
                                          <p:spTgt spid="39"/>
                                        </p:tgtEl>
                                        <p:attrNameLst>
                                          <p:attrName>style.rotation</p:attrName>
                                        </p:attrNameLst>
                                      </p:cBhvr>
                                      <p:tavLst>
                                        <p:tav tm="0">
                                          <p:val>
                                            <p:fltVal val="360"/>
                                          </p:val>
                                        </p:tav>
                                        <p:tav tm="100000">
                                          <p:val>
                                            <p:fltVal val="0"/>
                                          </p:val>
                                        </p:tav>
                                      </p:tavLst>
                                    </p:anim>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ppt_w</p:attrName>
                                        </p:attrNameLst>
                                      </p:cBhvr>
                                      <p:tavLst>
                                        <p:tav tm="0">
                                          <p:val>
                                            <p:fltVal val="0"/>
                                          </p:val>
                                        </p:tav>
                                        <p:tav tm="100000">
                                          <p:val>
                                            <p:strVal val="#ppt_w"/>
                                          </p:val>
                                        </p:tav>
                                      </p:tavLst>
                                    </p:anim>
                                    <p:anim calcmode="lin" valueType="num">
                                      <p:cBhvr>
                                        <p:cTn id="22" dur="500" fill="hold"/>
                                        <p:tgtEl>
                                          <p:spTgt spid="40"/>
                                        </p:tgtEl>
                                        <p:attrNameLst>
                                          <p:attrName>ppt_h</p:attrName>
                                        </p:attrNameLst>
                                      </p:cBhvr>
                                      <p:tavLst>
                                        <p:tav tm="0">
                                          <p:val>
                                            <p:fltVal val="0"/>
                                          </p:val>
                                        </p:tav>
                                        <p:tav tm="100000">
                                          <p:val>
                                            <p:strVal val="#ppt_h"/>
                                          </p:val>
                                        </p:tav>
                                      </p:tavLst>
                                    </p:anim>
                                    <p:anim calcmode="lin" valueType="num">
                                      <p:cBhvr>
                                        <p:cTn id="23" dur="500" fill="hold"/>
                                        <p:tgtEl>
                                          <p:spTgt spid="40"/>
                                        </p:tgtEl>
                                        <p:attrNameLst>
                                          <p:attrName>style.rotation</p:attrName>
                                        </p:attrNameLst>
                                      </p:cBhvr>
                                      <p:tavLst>
                                        <p:tav tm="0">
                                          <p:val>
                                            <p:fltVal val="360"/>
                                          </p:val>
                                        </p:tav>
                                        <p:tav tm="100000">
                                          <p:val>
                                            <p:fltVal val="0"/>
                                          </p:val>
                                        </p:tav>
                                      </p:tavLst>
                                    </p:anim>
                                    <p:animEffect transition="in" filter="fade">
                                      <p:cBhvr>
                                        <p:cTn id="24" dur="500"/>
                                        <p:tgtEl>
                                          <p:spTgt spid="40"/>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 calcmode="lin" valueType="num">
                                      <p:cBhvr>
                                        <p:cTn id="29" dur="500" fill="hold"/>
                                        <p:tgtEl>
                                          <p:spTgt spid="42"/>
                                        </p:tgtEl>
                                        <p:attrNameLst>
                                          <p:attrName>style.rotation</p:attrName>
                                        </p:attrNameLst>
                                      </p:cBhvr>
                                      <p:tavLst>
                                        <p:tav tm="0">
                                          <p:val>
                                            <p:fltVal val="360"/>
                                          </p:val>
                                        </p:tav>
                                        <p:tav tm="100000">
                                          <p:val>
                                            <p:fltVal val="0"/>
                                          </p:val>
                                        </p:tav>
                                      </p:tavLst>
                                    </p:anim>
                                    <p:animEffect transition="in" filter="fade">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 calcmode="lin" valueType="num">
                                      <p:cBhvr>
                                        <p:cTn id="37" dur="500" fill="hold"/>
                                        <p:tgtEl>
                                          <p:spTgt spid="41"/>
                                        </p:tgtEl>
                                        <p:attrNameLst>
                                          <p:attrName>style.rotation</p:attrName>
                                        </p:attrNameLst>
                                      </p:cBhvr>
                                      <p:tavLst>
                                        <p:tav tm="0">
                                          <p:val>
                                            <p:fltVal val="360"/>
                                          </p:val>
                                        </p:tav>
                                        <p:tav tm="100000">
                                          <p:val>
                                            <p:fltVal val="0"/>
                                          </p:val>
                                        </p:tav>
                                      </p:tavLst>
                                    </p:anim>
                                    <p:animEffect transition="in" filter="fade">
                                      <p:cBhvr>
                                        <p:cTn id="38" dur="5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 calcmode="lin" valueType="num">
                                      <p:cBhvr>
                                        <p:cTn id="45" dur="500" fill="hold"/>
                                        <p:tgtEl>
                                          <p:spTgt spid="48"/>
                                        </p:tgtEl>
                                        <p:attrNameLst>
                                          <p:attrName>style.rotation</p:attrName>
                                        </p:attrNameLst>
                                      </p:cBhvr>
                                      <p:tavLst>
                                        <p:tav tm="0">
                                          <p:val>
                                            <p:fltVal val="360"/>
                                          </p:val>
                                        </p:tav>
                                        <p:tav tm="100000">
                                          <p:val>
                                            <p:fltVal val="0"/>
                                          </p:val>
                                        </p:tav>
                                      </p:tavLst>
                                    </p:anim>
                                    <p:animEffect transition="in" filter="fade">
                                      <p:cBhvr>
                                        <p:cTn id="46" dur="500"/>
                                        <p:tgtEl>
                                          <p:spTgt spid="48"/>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 calcmode="lin" valueType="num">
                                      <p:cBhvr>
                                        <p:cTn id="51" dur="500" fill="hold"/>
                                        <p:tgtEl>
                                          <p:spTgt spid="43"/>
                                        </p:tgtEl>
                                        <p:attrNameLst>
                                          <p:attrName>style.rotation</p:attrName>
                                        </p:attrNameLst>
                                      </p:cBhvr>
                                      <p:tavLst>
                                        <p:tav tm="0">
                                          <p:val>
                                            <p:fltVal val="360"/>
                                          </p:val>
                                        </p:tav>
                                        <p:tav tm="100000">
                                          <p:val>
                                            <p:fltVal val="0"/>
                                          </p:val>
                                        </p:tav>
                                      </p:tavLst>
                                    </p:anim>
                                    <p:animEffect transition="in" filter="fade">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ppt_w</p:attrName>
                                        </p:attrNameLst>
                                      </p:cBhvr>
                                      <p:tavLst>
                                        <p:tav tm="0">
                                          <p:val>
                                            <p:fltVal val="0"/>
                                          </p:val>
                                        </p:tav>
                                        <p:tav tm="100000">
                                          <p:val>
                                            <p:strVal val="#ppt_w"/>
                                          </p:val>
                                        </p:tav>
                                      </p:tavLst>
                                    </p:anim>
                                    <p:anim calcmode="lin" valueType="num">
                                      <p:cBhvr>
                                        <p:cTn id="58" dur="500" fill="hold"/>
                                        <p:tgtEl>
                                          <p:spTgt spid="44"/>
                                        </p:tgtEl>
                                        <p:attrNameLst>
                                          <p:attrName>ppt_h</p:attrName>
                                        </p:attrNameLst>
                                      </p:cBhvr>
                                      <p:tavLst>
                                        <p:tav tm="0">
                                          <p:val>
                                            <p:fltVal val="0"/>
                                          </p:val>
                                        </p:tav>
                                        <p:tav tm="100000">
                                          <p:val>
                                            <p:strVal val="#ppt_h"/>
                                          </p:val>
                                        </p:tav>
                                      </p:tavLst>
                                    </p:anim>
                                    <p:anim calcmode="lin" valueType="num">
                                      <p:cBhvr>
                                        <p:cTn id="59" dur="500" fill="hold"/>
                                        <p:tgtEl>
                                          <p:spTgt spid="44"/>
                                        </p:tgtEl>
                                        <p:attrNameLst>
                                          <p:attrName>style.rotation</p:attrName>
                                        </p:attrNameLst>
                                      </p:cBhvr>
                                      <p:tavLst>
                                        <p:tav tm="0">
                                          <p:val>
                                            <p:fltVal val="360"/>
                                          </p:val>
                                        </p:tav>
                                        <p:tav tm="100000">
                                          <p:val>
                                            <p:fltVal val="0"/>
                                          </p:val>
                                        </p:tav>
                                      </p:tavLst>
                                    </p:anim>
                                    <p:animEffect transition="in" filter="fade">
                                      <p:cBhvr>
                                        <p:cTn id="60" dur="500"/>
                                        <p:tgtEl>
                                          <p:spTgt spid="44"/>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 calcmode="lin" valueType="num">
                                      <p:cBhvr>
                                        <p:cTn id="65" dur="500" fill="hold"/>
                                        <p:tgtEl>
                                          <p:spTgt spid="45"/>
                                        </p:tgtEl>
                                        <p:attrNameLst>
                                          <p:attrName>style.rotation</p:attrName>
                                        </p:attrNameLst>
                                      </p:cBhvr>
                                      <p:tavLst>
                                        <p:tav tm="0">
                                          <p:val>
                                            <p:fltVal val="360"/>
                                          </p:val>
                                        </p:tav>
                                        <p:tav tm="100000">
                                          <p:val>
                                            <p:fltVal val="0"/>
                                          </p:val>
                                        </p:tav>
                                      </p:tavLst>
                                    </p:anim>
                                    <p:animEffect transition="in" filter="fade">
                                      <p:cBhvr>
                                        <p:cTn id="66" dur="500"/>
                                        <p:tgtEl>
                                          <p:spTgt spid="45"/>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nodeType="click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500" fill="hold"/>
                                        <p:tgtEl>
                                          <p:spTgt spid="47"/>
                                        </p:tgtEl>
                                        <p:attrNameLst>
                                          <p:attrName>ppt_w</p:attrName>
                                        </p:attrNameLst>
                                      </p:cBhvr>
                                      <p:tavLst>
                                        <p:tav tm="0">
                                          <p:val>
                                            <p:fltVal val="0"/>
                                          </p:val>
                                        </p:tav>
                                        <p:tav tm="100000">
                                          <p:val>
                                            <p:strVal val="#ppt_w"/>
                                          </p:val>
                                        </p:tav>
                                      </p:tavLst>
                                    </p:anim>
                                    <p:anim calcmode="lin" valueType="num">
                                      <p:cBhvr>
                                        <p:cTn id="72" dur="500" fill="hold"/>
                                        <p:tgtEl>
                                          <p:spTgt spid="47"/>
                                        </p:tgtEl>
                                        <p:attrNameLst>
                                          <p:attrName>ppt_h</p:attrName>
                                        </p:attrNameLst>
                                      </p:cBhvr>
                                      <p:tavLst>
                                        <p:tav tm="0">
                                          <p:val>
                                            <p:fltVal val="0"/>
                                          </p:val>
                                        </p:tav>
                                        <p:tav tm="100000">
                                          <p:val>
                                            <p:strVal val="#ppt_h"/>
                                          </p:val>
                                        </p:tav>
                                      </p:tavLst>
                                    </p:anim>
                                    <p:anim calcmode="lin" valueType="num">
                                      <p:cBhvr>
                                        <p:cTn id="73" dur="500" fill="hold"/>
                                        <p:tgtEl>
                                          <p:spTgt spid="47"/>
                                        </p:tgtEl>
                                        <p:attrNameLst>
                                          <p:attrName>style.rotation</p:attrName>
                                        </p:attrNameLst>
                                      </p:cBhvr>
                                      <p:tavLst>
                                        <p:tav tm="0">
                                          <p:val>
                                            <p:fltVal val="360"/>
                                          </p:val>
                                        </p:tav>
                                        <p:tav tm="100000">
                                          <p:val>
                                            <p:fltVal val="0"/>
                                          </p:val>
                                        </p:tav>
                                      </p:tavLst>
                                    </p:anim>
                                    <p:animEffect transition="in" filter="fade">
                                      <p:cBhvr>
                                        <p:cTn id="74" dur="500"/>
                                        <p:tgtEl>
                                          <p:spTgt spid="47"/>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 calcmode="lin" valueType="num">
                                      <p:cBhvr>
                                        <p:cTn id="79" dur="500" fill="hold"/>
                                        <p:tgtEl>
                                          <p:spTgt spid="46"/>
                                        </p:tgtEl>
                                        <p:attrNameLst>
                                          <p:attrName>style.rotation</p:attrName>
                                        </p:attrNameLst>
                                      </p:cBhvr>
                                      <p:tavLst>
                                        <p:tav tm="0">
                                          <p:val>
                                            <p:fltVal val="360"/>
                                          </p:val>
                                        </p:tav>
                                        <p:tav tm="100000">
                                          <p:val>
                                            <p:fltVal val="0"/>
                                          </p:val>
                                        </p:tav>
                                      </p:tavLst>
                                    </p:anim>
                                    <p:animEffect transition="in" filter="fade">
                                      <p:cBhvr>
                                        <p:cTn id="8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8" grpId="1" animBg="1"/>
      <p:bldP spid="39" grpId="0" bldLvl="0" animBg="1"/>
      <p:bldP spid="39" grpId="1" animBg="1"/>
      <p:bldP spid="40" grpId="0" bldLvl="0" animBg="1"/>
      <p:bldP spid="40" grpId="1" animBg="1"/>
      <p:bldP spid="41" grpId="0" bldLvl="0" animBg="1"/>
      <p:bldP spid="41" grpId="1" animBg="1"/>
      <p:bldP spid="42" grpId="0" bldLvl="0" animBg="1"/>
      <p:bldP spid="42" grpId="1" animBg="1"/>
      <p:bldP spid="44" grpId="0" bldLvl="0" animBg="1"/>
      <p:bldP spid="44" grpId="1" animBg="1"/>
      <p:bldP spid="45" grpId="0" bldLvl="0" animBg="1"/>
      <p:bldP spid="45" grpId="1" animBg="1"/>
      <p:bldP spid="46" grpId="0" bldLvl="0" animBg="1"/>
      <p:bldP spid="46" grpId="1" animBg="1"/>
      <p:bldP spid="43" grpId="0" animBg="1"/>
      <p:bldP spid="4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100" name="文本框 99"/>
          <p:cNvSpPr txBox="1"/>
          <p:nvPr/>
        </p:nvSpPr>
        <p:spPr>
          <a:xfrm>
            <a:off x="436245" y="627380"/>
            <a:ext cx="8253730" cy="2030095"/>
          </a:xfrm>
          <a:prstGeom prst="rect">
            <a:avLst/>
          </a:prstGeom>
          <a:noFill/>
          <a:ln w="9525">
            <a:noFill/>
          </a:ln>
        </p:spPr>
        <p:txBody>
          <a:bodyPr wrap="square">
            <a:spAutoFit/>
          </a:bodyPr>
          <a:p>
            <a:pPr indent="304800"/>
            <a:r>
              <a:rPr lang="en-US" b="0">
                <a:latin typeface="Times New Roman" panose="02020603050405020304" charset="0"/>
                <a:ea typeface="宋体" panose="02010600030101010101" pitchFamily="2" charset="-122"/>
              </a:rPr>
              <a:t>  Reading aloud can be a challenging task. Ben might feel his heart racing, his palms sweating, and his voice shaking as he read. He might stumble over words or lose his place in the text. He might feel like everyone was watching him and judging him. </a:t>
            </a:r>
            <a:endParaRPr lang="en-US" b="0">
              <a:latin typeface="Times New Roman" panose="02020603050405020304" charset="0"/>
              <a:ea typeface="宋体" panose="02010600030101010101" pitchFamily="2" charset="-122"/>
            </a:endParaRPr>
          </a:p>
          <a:p>
            <a:pPr indent="304800"/>
            <a:r>
              <a:rPr lang="en-US" b="0">
                <a:latin typeface="Arial" panose="020B0604020202020204" pitchFamily="34" charset="0"/>
                <a:ea typeface="宋体" panose="02010600030101010101" pitchFamily="2" charset="-122"/>
                <a:cs typeface="Arial" panose="020B0604020202020204" pitchFamily="34" charset="0"/>
              </a:rPr>
              <a:t>……</a:t>
            </a:r>
            <a:r>
              <a:rPr lang="en-US" b="0">
                <a:latin typeface="Times New Roman" panose="02020603050405020304" charset="0"/>
                <a:ea typeface="宋体" panose="02010600030101010101" pitchFamily="2" charset="-122"/>
              </a:rPr>
              <a:t>       Max settled onto his lap. He took a book he'd been working on and started reading. Max, very different from other cats walking around the room while the kids read, purred </a:t>
            </a:r>
            <a:r>
              <a:rPr lang="zh-CN" b="0">
                <a:ea typeface="宋体" panose="02010600030101010101" pitchFamily="2" charset="-122"/>
              </a:rPr>
              <a:t>（发出呼噜声）</a:t>
            </a:r>
            <a:r>
              <a:rPr lang="en-US" b="0">
                <a:latin typeface="Times New Roman" panose="02020603050405020304" charset="0"/>
                <a:ea typeface="宋体" panose="02010600030101010101" pitchFamily="2" charset="-122"/>
              </a:rPr>
              <a:t>on his lap as if he had understood what Ben read.</a:t>
            </a:r>
            <a:endParaRPr lang="en-US" altLang="en-US" b="0">
              <a:latin typeface="Times New Roman" panose="02020603050405020304" charset="0"/>
              <a:ea typeface="宋体" panose="02010600030101010101" pitchFamily="2" charset="-122"/>
            </a:endParaRPr>
          </a:p>
        </p:txBody>
      </p:sp>
      <p:sp>
        <p:nvSpPr>
          <p:cNvPr id="8" name="圆角矩形 7"/>
          <p:cNvSpPr/>
          <p:nvPr/>
        </p:nvSpPr>
        <p:spPr>
          <a:xfrm>
            <a:off x="502920" y="123190"/>
            <a:ext cx="7983855" cy="40640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利用契科夫法则，做到续文与原文的语言协同</a:t>
            </a:r>
            <a:endPar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cxnSp>
        <p:nvCxnSpPr>
          <p:cNvPr id="6" name="直接连接符 5"/>
          <p:cNvCxnSpPr/>
          <p:nvPr/>
        </p:nvCxnSpPr>
        <p:spPr>
          <a:xfrm flipV="1">
            <a:off x="467995" y="1203325"/>
            <a:ext cx="3959860" cy="1143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flipV="1">
            <a:off x="899795" y="915670"/>
            <a:ext cx="7632700" cy="1143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a:off x="828040" y="2067560"/>
            <a:ext cx="2232025"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flipV="1">
            <a:off x="539750" y="2571750"/>
            <a:ext cx="6696710" cy="2794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5" name="圆角矩形 4"/>
          <p:cNvSpPr/>
          <p:nvPr/>
        </p:nvSpPr>
        <p:spPr>
          <a:xfrm>
            <a:off x="467360" y="699135"/>
            <a:ext cx="8265160" cy="897890"/>
          </a:xfrm>
          <a:prstGeom prst="roundRect">
            <a:avLst/>
          </a:prstGeom>
          <a:gradFill>
            <a:gsLst>
              <a:gs pos="0">
                <a:srgbClr val="A6DC85"/>
              </a:gs>
              <a:gs pos="100000">
                <a:srgbClr val="E4EDA6"/>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b="1">
                <a:solidFill>
                  <a:schemeClr val="tx1"/>
                </a:solidFill>
              </a:rPr>
              <a:t>初始阅读时的紧张：心跳加快，掌心出汗，声音颤抖，甚至在阅读时磕磕绊绊</a:t>
            </a:r>
            <a:r>
              <a:rPr lang="zh-CN" altLang="en-US" sz="2400" b="1">
                <a:solidFill>
                  <a:schemeClr val="tx1"/>
                </a:solidFill>
                <a:latin typeface="Arial" panose="020B0604020202020204" pitchFamily="34" charset="0"/>
                <a:cs typeface="Arial" panose="020B0604020202020204" pitchFamily="34" charset="0"/>
              </a:rPr>
              <a:t>……</a:t>
            </a:r>
            <a:endParaRPr lang="zh-CN" altLang="en-US" sz="2400" b="1">
              <a:solidFill>
                <a:schemeClr val="tx1"/>
              </a:solidFill>
              <a:latin typeface="Arial" panose="020B0604020202020204" pitchFamily="34" charset="0"/>
              <a:cs typeface="Arial" panose="020B0604020202020204" pitchFamily="34" charset="0"/>
            </a:endParaRPr>
          </a:p>
        </p:txBody>
      </p:sp>
      <p:sp>
        <p:nvSpPr>
          <p:cNvPr id="13" name="圆角矩形 12"/>
          <p:cNvSpPr/>
          <p:nvPr/>
        </p:nvSpPr>
        <p:spPr>
          <a:xfrm>
            <a:off x="467995" y="1703070"/>
            <a:ext cx="8265160" cy="897890"/>
          </a:xfrm>
          <a:prstGeom prst="roundRect">
            <a:avLst/>
          </a:prstGeom>
          <a:gradFill>
            <a:gsLst>
              <a:gs pos="0">
                <a:srgbClr val="A6DC85"/>
              </a:gs>
              <a:gs pos="100000">
                <a:srgbClr val="E4EDA6"/>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b="1">
                <a:solidFill>
                  <a:schemeClr val="tx1"/>
                </a:solidFill>
              </a:rPr>
              <a:t>Ben</a:t>
            </a:r>
            <a:r>
              <a:rPr lang="zh-CN" altLang="en-US" sz="2400" b="1">
                <a:solidFill>
                  <a:schemeClr val="tx1"/>
                </a:solidFill>
              </a:rPr>
              <a:t>在读书时猫的表现：猫坐在他腿上，发着呼噜声好像听懂了他读给他的一切</a:t>
            </a:r>
            <a:r>
              <a:rPr lang="zh-CN" altLang="en-US" sz="2400" b="1">
                <a:solidFill>
                  <a:schemeClr val="tx1"/>
                </a:solidFill>
                <a:latin typeface="Arial" panose="020B0604020202020204" pitchFamily="34" charset="0"/>
                <a:cs typeface="Arial" panose="020B0604020202020204" pitchFamily="34" charset="0"/>
              </a:rPr>
              <a:t>……</a:t>
            </a:r>
            <a:endParaRPr lang="zh-CN" altLang="en-US" sz="2400" b="1">
              <a:solidFill>
                <a:schemeClr val="tx1"/>
              </a:solidFill>
              <a:latin typeface="Arial" panose="020B0604020202020204" pitchFamily="34" charset="0"/>
              <a:cs typeface="Arial" panose="020B0604020202020204" pitchFamily="34" charset="0"/>
            </a:endParaRPr>
          </a:p>
        </p:txBody>
      </p:sp>
      <p:sp>
        <p:nvSpPr>
          <p:cNvPr id="14" name="圆角矩形 13"/>
          <p:cNvSpPr/>
          <p:nvPr/>
        </p:nvSpPr>
        <p:spPr>
          <a:xfrm>
            <a:off x="323850" y="2599690"/>
            <a:ext cx="8409305" cy="2218690"/>
          </a:xfrm>
          <a:prstGeom prst="roundRect">
            <a:avLst/>
          </a:prstGeom>
          <a:gradFill>
            <a:gsLst>
              <a:gs pos="0">
                <a:srgbClr val="A6DC85"/>
              </a:gs>
              <a:gs pos="100000">
                <a:srgbClr val="E4EDA6"/>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indent="304800" algn="l"/>
            <a:r>
              <a:rPr lang="en-US">
                <a:solidFill>
                  <a:schemeClr val="tx1"/>
                </a:solidFill>
                <a:latin typeface="Times New Roman" panose="02020603050405020304" charset="0"/>
                <a:ea typeface="宋体" panose="02010600030101010101" pitchFamily="2" charset="-122"/>
                <a:sym typeface="+mn-ea"/>
              </a:rPr>
              <a:t>Para1:</a:t>
            </a:r>
            <a:r>
              <a:rPr lang="en-US">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en-US">
                <a:solidFill>
                  <a:schemeClr val="tx1"/>
                </a:solidFill>
                <a:latin typeface="Times New Roman" panose="02020603050405020304" charset="0"/>
                <a:ea typeface="宋体" panose="02010600030101010101" pitchFamily="2" charset="-122"/>
                <a:sym typeface="+mn-ea"/>
              </a:rPr>
              <a:t>Week by week, Ben realized that reading seemed easier with Max’s company. </a:t>
            </a:r>
            <a:r>
              <a:rPr lang="en-US" altLang="zh-CN" smtClean="0">
                <a:solidFill>
                  <a:schemeClr val="tx1"/>
                </a:solidFill>
                <a:latin typeface="Times New Roman" panose="02020603050405020304" charset="0"/>
                <a:cs typeface="Times New Roman" panose="02020603050405020304" charset="0"/>
                <a:sym typeface="+mn-ea"/>
              </a:rPr>
              <a:t>Each time he read to Max, the cat always </a:t>
            </a:r>
            <a:r>
              <a:rPr lang="en-US" altLang="zh-CN" smtClean="0">
                <a:solidFill>
                  <a:schemeClr val="tx1"/>
                </a:solidFill>
                <a:highlight>
                  <a:srgbClr val="FFFF00"/>
                </a:highlight>
                <a:latin typeface="Times New Roman" panose="02020603050405020304" charset="0"/>
                <a:cs typeface="Times New Roman" panose="02020603050405020304" charset="0"/>
                <a:sym typeface="+mn-ea"/>
              </a:rPr>
              <a:t>settled onto his lap, purring</a:t>
            </a:r>
            <a:r>
              <a:rPr lang="en-US" altLang="zh-CN" smtClean="0">
                <a:solidFill>
                  <a:schemeClr val="tx1"/>
                </a:solidFill>
                <a:latin typeface="Times New Roman" panose="02020603050405020304" charset="0"/>
                <a:cs typeface="Times New Roman" panose="02020603050405020304" charset="0"/>
                <a:sym typeface="+mn-ea"/>
              </a:rPr>
              <a:t>, which made Ben be sedate to read. It was the quiet company of the cat that made him feel as if he were in a paradise, letting his thoughts fly. With time ticking by,  Ben got the better of himself , </a:t>
            </a:r>
            <a:r>
              <a:rPr lang="en-US" altLang="zh-CN" smtClean="0">
                <a:solidFill>
                  <a:schemeClr val="tx1"/>
                </a:solidFill>
                <a:highlight>
                  <a:srgbClr val="FFFF00"/>
                </a:highlight>
                <a:latin typeface="Times New Roman" panose="02020603050405020304" charset="0"/>
                <a:cs typeface="Times New Roman" panose="02020603050405020304" charset="0"/>
                <a:sym typeface="+mn-ea"/>
              </a:rPr>
              <a:t>reading </a:t>
            </a:r>
            <a:r>
              <a:rPr lang="en-US">
                <a:solidFill>
                  <a:schemeClr val="tx1"/>
                </a:solidFill>
                <a:highlight>
                  <a:srgbClr val="FFFF00"/>
                </a:highlight>
                <a:latin typeface="Times New Roman" panose="02020603050405020304" charset="0"/>
                <a:ea typeface="宋体" panose="02010600030101010101" pitchFamily="2" charset="-122"/>
                <a:sym typeface="+mn-ea"/>
              </a:rPr>
              <a:t>wasn’t be a challenging task</a:t>
            </a:r>
            <a:r>
              <a:rPr lang="en-US">
                <a:solidFill>
                  <a:schemeClr val="tx1"/>
                </a:solidFill>
                <a:latin typeface="Times New Roman" panose="02020603050405020304" charset="0"/>
                <a:ea typeface="宋体" panose="02010600030101010101" pitchFamily="2" charset="-122"/>
                <a:sym typeface="+mn-ea"/>
              </a:rPr>
              <a:t>, but a piece of cake. He savored the book without </a:t>
            </a:r>
            <a:r>
              <a:rPr lang="en-US">
                <a:solidFill>
                  <a:schemeClr val="tx1"/>
                </a:solidFill>
                <a:highlight>
                  <a:srgbClr val="FFFF00"/>
                </a:highlight>
                <a:latin typeface="Times New Roman" panose="02020603050405020304" charset="0"/>
                <a:ea typeface="宋体" panose="02010600030101010101" pitchFamily="2" charset="-122"/>
                <a:sym typeface="+mn-ea"/>
              </a:rPr>
              <a:t>his heart racing, his palms sweating, and his voice shaking. </a:t>
            </a:r>
            <a:endParaRPr lang="en-US" altLang="zh-CN" smtClean="0">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sym typeface="+mn-ea"/>
            </a:endParaRPr>
          </a:p>
        </p:txBody>
      </p:sp>
      <p:sp>
        <p:nvSpPr>
          <p:cNvPr id="15" name="圆角矩形 14"/>
          <p:cNvSpPr/>
          <p:nvPr/>
        </p:nvSpPr>
        <p:spPr>
          <a:xfrm>
            <a:off x="2195830" y="2638425"/>
            <a:ext cx="4824730" cy="372110"/>
          </a:xfrm>
          <a:prstGeom prst="roundRect">
            <a:avLst/>
          </a:prstGeom>
          <a:gradFill>
            <a:gsLst>
              <a:gs pos="25000">
                <a:srgbClr val="FFAE41"/>
              </a:gs>
              <a:gs pos="75000">
                <a:srgbClr val="FFDC7A"/>
              </a:gs>
              <a:gs pos="0">
                <a:srgbClr val="FF6B2E"/>
              </a:gs>
              <a:gs pos="100000">
                <a:srgbClr val="FFF6B6"/>
              </a:gs>
            </a:gsLst>
            <a:lin ang="189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a:solidFill>
                  <a:schemeClr val="tx1"/>
                </a:solidFill>
                <a:ea typeface="宋体" panose="02010600030101010101" pitchFamily="2" charset="-122"/>
              </a:rPr>
              <a:t>标出来的均为原文语言的产出</a:t>
            </a:r>
            <a:endParaRPr lang="zh-CN" altLang="en-US" sz="2400">
              <a:solidFill>
                <a:schemeClr val="tx1"/>
              </a:solidFill>
              <a:ea typeface="宋体" panose="02010600030101010101" pitchFamily="2" charset="-122"/>
            </a:endParaRPr>
          </a:p>
        </p:txBody>
      </p:sp>
      <p:pic>
        <p:nvPicPr>
          <p:cNvPr id="5124" name="图片 11" descr="水印"/>
          <p:cNvPicPr>
            <a:picLocks noChangeAspect="1"/>
          </p:cNvPicPr>
          <p:nvPr/>
        </p:nvPicPr>
        <p:blipFill>
          <a:blip r:embed="rId4"/>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 calcmode="lin" valueType="num">
                                      <p:cBhvr>
                                        <p:cTn id="31" dur="500" fill="hold"/>
                                        <p:tgtEl>
                                          <p:spTgt spid="11"/>
                                        </p:tgtEl>
                                        <p:attrNameLst>
                                          <p:attrName>style.rotation</p:attrName>
                                        </p:attrNameLst>
                                      </p:cBhvr>
                                      <p:tavLst>
                                        <p:tav tm="0">
                                          <p:val>
                                            <p:fltVal val="360"/>
                                          </p:val>
                                        </p:tav>
                                        <p:tav tm="100000">
                                          <p:val>
                                            <p:fltVal val="0"/>
                                          </p:val>
                                        </p:tav>
                                      </p:tavLst>
                                    </p:anim>
                                    <p:animEffect transition="in" filter="fade">
                                      <p:cBhvr>
                                        <p:cTn id="32" dur="500"/>
                                        <p:tgtEl>
                                          <p:spTgt spid="11"/>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 calcmode="lin" valueType="num">
                                      <p:cBhvr>
                                        <p:cTn id="37" dur="500" fill="hold"/>
                                        <p:tgtEl>
                                          <p:spTgt spid="12"/>
                                        </p:tgtEl>
                                        <p:attrNameLst>
                                          <p:attrName>style.rotation</p:attrName>
                                        </p:attrNameLst>
                                      </p:cBhvr>
                                      <p:tavLst>
                                        <p:tav tm="0">
                                          <p:val>
                                            <p:fltVal val="360"/>
                                          </p:val>
                                        </p:tav>
                                        <p:tav tm="100000">
                                          <p:val>
                                            <p:fltVal val="0"/>
                                          </p:val>
                                        </p:tav>
                                      </p:tavLst>
                                    </p:anim>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 calcmode="lin" valueType="num">
                                      <p:cBhvr>
                                        <p:cTn id="45" dur="500" fill="hold"/>
                                        <p:tgtEl>
                                          <p:spTgt spid="13"/>
                                        </p:tgtEl>
                                        <p:attrNameLst>
                                          <p:attrName>style.rotation</p:attrName>
                                        </p:attrNameLst>
                                      </p:cBhvr>
                                      <p:tavLst>
                                        <p:tav tm="0">
                                          <p:val>
                                            <p:fltVal val="360"/>
                                          </p:val>
                                        </p:tav>
                                        <p:tav tm="100000">
                                          <p:val>
                                            <p:fltVal val="0"/>
                                          </p:val>
                                        </p:tav>
                                      </p:tavLst>
                                    </p:anim>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2" nodeType="clickEffect">
                                  <p:stCondLst>
                                    <p:cond delay="0"/>
                                  </p:stCondLst>
                                  <p:childTnLst>
                                    <p:anim calcmode="lin" valueType="num">
                                      <p:cBhvr additive="base">
                                        <p:cTn id="50" dur="500"/>
                                        <p:tgtEl>
                                          <p:spTgt spid="5"/>
                                        </p:tgtEl>
                                        <p:attrNameLst>
                                          <p:attrName>ppt_x</p:attrName>
                                        </p:attrNameLst>
                                      </p:cBhvr>
                                      <p:tavLst>
                                        <p:tav tm="0">
                                          <p:val>
                                            <p:strVal val="ppt_x"/>
                                          </p:val>
                                        </p:tav>
                                        <p:tav tm="100000">
                                          <p:val>
                                            <p:strVal val="ppt_x"/>
                                          </p:val>
                                        </p:tav>
                                      </p:tavLst>
                                    </p:anim>
                                    <p:anim calcmode="lin" valueType="num">
                                      <p:cBhvr additive="base">
                                        <p:cTn id="51" dur="500"/>
                                        <p:tgtEl>
                                          <p:spTgt spid="5"/>
                                        </p:tgtEl>
                                        <p:attrNameLst>
                                          <p:attrName>ppt_y</p:attrName>
                                        </p:attrNameLst>
                                      </p:cBhvr>
                                      <p:tavLst>
                                        <p:tav tm="0">
                                          <p:val>
                                            <p:strVal val="ppt_y"/>
                                          </p:val>
                                        </p:tav>
                                        <p:tav tm="100000">
                                          <p:val>
                                            <p:strVal val="1+ppt_h/2"/>
                                          </p:val>
                                        </p:tav>
                                      </p:tavLst>
                                    </p:anim>
                                    <p:set>
                                      <p:cBhvr>
                                        <p:cTn id="52" dur="1" fill="hold">
                                          <p:stCondLst>
                                            <p:cond delay="499"/>
                                          </p:stCondLst>
                                        </p:cTn>
                                        <p:tgtEl>
                                          <p:spTgt spid="5"/>
                                        </p:tgtEl>
                                        <p:attrNameLst>
                                          <p:attrName>style.visibility</p:attrName>
                                        </p:attrNameLst>
                                      </p:cBhvr>
                                      <p:to>
                                        <p:strVal val="hidden"/>
                                      </p:to>
                                    </p:set>
                                  </p:childTnLst>
                                </p:cTn>
                              </p:par>
                              <p:par>
                                <p:cTn id="53" presetID="2" presetClass="exit" presetSubtype="4" fill="hold" grpId="2" nodeType="withEffect">
                                  <p:stCondLst>
                                    <p:cond delay="0"/>
                                  </p:stCondLst>
                                  <p:childTnLst>
                                    <p:anim calcmode="lin" valueType="num">
                                      <p:cBhvr additive="base">
                                        <p:cTn id="54" dur="500"/>
                                        <p:tgtEl>
                                          <p:spTgt spid="13"/>
                                        </p:tgtEl>
                                        <p:attrNameLst>
                                          <p:attrName>ppt_x</p:attrName>
                                        </p:attrNameLst>
                                      </p:cBhvr>
                                      <p:tavLst>
                                        <p:tav tm="0">
                                          <p:val>
                                            <p:strVal val="ppt_x"/>
                                          </p:val>
                                        </p:tav>
                                        <p:tav tm="100000">
                                          <p:val>
                                            <p:strVal val="ppt_x"/>
                                          </p:val>
                                        </p:tav>
                                      </p:tavLst>
                                    </p:anim>
                                    <p:anim calcmode="lin" valueType="num">
                                      <p:cBhvr additive="base">
                                        <p:cTn id="55" dur="500"/>
                                        <p:tgtEl>
                                          <p:spTgt spid="13"/>
                                        </p:tgtEl>
                                        <p:attrNameLst>
                                          <p:attrName>ppt_y</p:attrName>
                                        </p:attrNameLst>
                                      </p:cBhvr>
                                      <p:tavLst>
                                        <p:tav tm="0">
                                          <p:val>
                                            <p:strVal val="ppt_y"/>
                                          </p:val>
                                        </p:tav>
                                        <p:tav tm="100000">
                                          <p:val>
                                            <p:strVal val="1+ppt_h/2"/>
                                          </p:val>
                                        </p:tav>
                                      </p:tavLst>
                                    </p:anim>
                                    <p:set>
                                      <p:cBhvr>
                                        <p:cTn id="56" dur="1" fill="hold">
                                          <p:stCondLst>
                                            <p:cond delay="499"/>
                                          </p:stCondLst>
                                        </p:cTn>
                                        <p:tgtEl>
                                          <p:spTgt spid="1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9" presetClass="entr" presetSubtype="0" decel="10000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 calcmode="lin" valueType="num">
                                      <p:cBhvr>
                                        <p:cTn id="63" dur="500" fill="hold"/>
                                        <p:tgtEl>
                                          <p:spTgt spid="14"/>
                                        </p:tgtEl>
                                        <p:attrNameLst>
                                          <p:attrName>style.rotation</p:attrName>
                                        </p:attrNameLst>
                                      </p:cBhvr>
                                      <p:tavLst>
                                        <p:tav tm="0">
                                          <p:val>
                                            <p:fltVal val="360"/>
                                          </p:val>
                                        </p:tav>
                                        <p:tav tm="100000">
                                          <p:val>
                                            <p:fltVal val="0"/>
                                          </p:val>
                                        </p:tav>
                                      </p:tavLst>
                                    </p:anim>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49" presetClass="entr" presetSubtype="0" decel="10000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 calcmode="lin" valueType="num">
                                      <p:cBhvr>
                                        <p:cTn id="71" dur="500" fill="hold"/>
                                        <p:tgtEl>
                                          <p:spTgt spid="15"/>
                                        </p:tgtEl>
                                        <p:attrNameLst>
                                          <p:attrName>style.rotation</p:attrName>
                                        </p:attrNameLst>
                                      </p:cBhvr>
                                      <p:tavLst>
                                        <p:tav tm="0">
                                          <p:val>
                                            <p:fltVal val="360"/>
                                          </p:val>
                                        </p:tav>
                                        <p:tav tm="100000">
                                          <p:val>
                                            <p:fltVal val="0"/>
                                          </p:val>
                                        </p:tav>
                                      </p:tavLst>
                                    </p:anim>
                                    <p:animEffect transition="in" filter="fade">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13" grpId="0" bldLvl="0" animBg="1"/>
      <p:bldP spid="13" grpId="1" animBg="1"/>
      <p:bldP spid="5" grpId="2" bldLvl="0" animBg="1"/>
      <p:bldP spid="13" grpId="2" animBg="1"/>
      <p:bldP spid="14" grpId="0" bldLvl="0" animBg="1"/>
      <p:bldP spid="14" grpId="1" animBg="1"/>
      <p:bldP spid="15" grpId="0" bldLvl="0" animBg="1"/>
      <p:bldP spid="1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文本框 3" descr="2"/>
          <p:cNvPicPr>
            <a:picLocks noChangeAspect="1"/>
          </p:cNvPicPr>
          <p:nvPr/>
        </p:nvPicPr>
        <p:blipFill>
          <a:blip r:embed="rId3"/>
          <a:stretch>
            <a:fillRect/>
          </a:stretch>
        </p:blipFill>
        <p:spPr>
          <a:xfrm>
            <a:off x="1270" y="0"/>
            <a:ext cx="9140825" cy="5142865"/>
          </a:xfrm>
          <a:prstGeom prst="rect">
            <a:avLst/>
          </a:prstGeom>
          <a:ln w="19050">
            <a:gradFill>
              <a:gsLst>
                <a:gs pos="4000">
                  <a:srgbClr val="E85F3D">
                    <a:alpha val="85000"/>
                  </a:srgbClr>
                </a:gs>
                <a:gs pos="100000">
                  <a:srgbClr val="904E95"/>
                </a:gs>
              </a:gsLst>
              <a:lin ang="0" scaled="0"/>
              <a:tileRect l="-100000" t="-100000"/>
            </a:gradFill>
            <a:prstDash val="sysDot"/>
          </a:ln>
        </p:spPr>
      </p:pic>
      <p:sp>
        <p:nvSpPr>
          <p:cNvPr id="5" name="圆角矩形 4"/>
          <p:cNvSpPr/>
          <p:nvPr/>
        </p:nvSpPr>
        <p:spPr>
          <a:xfrm>
            <a:off x="2007870" y="102235"/>
            <a:ext cx="5300345" cy="48895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根据契诃夫法则进行情节推理</a:t>
            </a:r>
            <a:endPar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5"/>
          <p:cNvSpPr txBox="1"/>
          <p:nvPr/>
        </p:nvSpPr>
        <p:spPr>
          <a:xfrm>
            <a:off x="380365" y="699135"/>
            <a:ext cx="4074160" cy="1322070"/>
          </a:xfrm>
          <a:prstGeom prst="rect">
            <a:avLst/>
          </a:prstGeom>
          <a:ln w="19050">
            <a:solidFill>
              <a:srgbClr val="FF0000"/>
            </a:solidFill>
            <a:prstDash val="sysDot"/>
          </a:ln>
        </p:spPr>
        <p:txBody>
          <a:bodyPr wrap="square">
            <a:spAutoFit/>
          </a:bodyPr>
          <a:p>
            <a:pPr indent="304800"/>
            <a:r>
              <a:rPr lang="en-US" sz="2000">
                <a:latin typeface="Times New Roman" panose="02020603050405020304" charset="0"/>
                <a:ea typeface="宋体" panose="02010600030101010101" pitchFamily="2" charset="-122"/>
                <a:sym typeface="+mn-ea"/>
              </a:rPr>
              <a:t>Para1:</a:t>
            </a:r>
            <a:r>
              <a:rPr lang="en-US" sz="2000">
                <a:latin typeface="Times New Roman" panose="02020603050405020304" charset="0"/>
                <a:ea typeface="宋体" panose="02010600030101010101" pitchFamily="2" charset="-122"/>
                <a:cs typeface="Times New Roman" panose="02020603050405020304" charset="0"/>
                <a:sym typeface="+mn-ea"/>
              </a:rPr>
              <a:t>        </a:t>
            </a:r>
            <a:r>
              <a:rPr lang="en-US" sz="2000">
                <a:latin typeface="Times New Roman" panose="02020603050405020304" charset="0"/>
                <a:ea typeface="宋体" panose="02010600030101010101" pitchFamily="2" charset="-122"/>
                <a:sym typeface="+mn-ea"/>
              </a:rPr>
              <a:t>Week by week, Ben realized that reading seemed easier with Max’s company.</a:t>
            </a:r>
            <a:endParaRPr lang="zh-CN" altLang="en-US" sz="2000">
              <a:latin typeface="Arial" panose="020B0604020202020204" pitchFamily="34" charset="0"/>
              <a:ea typeface="微软雅黑" panose="020B0503020204020204" charset="-122"/>
            </a:endParaRPr>
          </a:p>
        </p:txBody>
      </p:sp>
      <p:sp>
        <p:nvSpPr>
          <p:cNvPr id="7" name="文本框 6"/>
          <p:cNvSpPr txBox="1"/>
          <p:nvPr/>
        </p:nvSpPr>
        <p:spPr>
          <a:xfrm>
            <a:off x="4787900" y="692150"/>
            <a:ext cx="4010025" cy="1014730"/>
          </a:xfrm>
          <a:prstGeom prst="rect">
            <a:avLst/>
          </a:prstGeom>
          <a:ln w="19050">
            <a:solidFill>
              <a:srgbClr val="FF0000"/>
            </a:solidFill>
            <a:prstDash val="sysDot"/>
          </a:ln>
        </p:spPr>
        <p:txBody>
          <a:bodyPr wrap="square">
            <a:spAutoFit/>
          </a:bodyPr>
          <a:p>
            <a:pPr lvl="0" indent="304800" algn="l">
              <a:buClrTx/>
              <a:buSzTx/>
              <a:buFontTx/>
            </a:pPr>
            <a:r>
              <a:rPr lang="en-US" sz="2000">
                <a:latin typeface="Times New Roman" panose="02020603050405020304" charset="0"/>
                <a:ea typeface="宋体" panose="02010600030101010101" pitchFamily="2" charset="-122"/>
                <a:sym typeface="+mn-ea"/>
              </a:rPr>
              <a:t> Para2:         But on Saturday, Ben couldn’t find Max at the shelter.</a:t>
            </a:r>
            <a:endParaRPr lang="en-US" sz="2000">
              <a:latin typeface="Times New Roman" panose="02020603050405020304" charset="0"/>
              <a:ea typeface="宋体" panose="02010600030101010101" pitchFamily="2" charset="-122"/>
              <a:sym typeface="+mn-ea"/>
            </a:endParaRPr>
          </a:p>
        </p:txBody>
      </p:sp>
      <p:sp>
        <p:nvSpPr>
          <p:cNvPr id="9" name="文本框 8"/>
          <p:cNvSpPr txBox="1"/>
          <p:nvPr/>
        </p:nvSpPr>
        <p:spPr>
          <a:xfrm>
            <a:off x="395605" y="2211705"/>
            <a:ext cx="4058285" cy="706755"/>
          </a:xfrm>
          <a:prstGeom prst="rect">
            <a:avLst/>
          </a:prstGeom>
          <a:ln w="19050">
            <a:gradFill>
              <a:gsLst>
                <a:gs pos="4000">
                  <a:srgbClr val="E85F3D">
                    <a:alpha val="85000"/>
                  </a:srgbClr>
                </a:gs>
                <a:gs pos="100000">
                  <a:srgbClr val="904E95"/>
                </a:gs>
              </a:gsLst>
              <a:lin ang="0" scaled="0"/>
              <a:tileRect l="-100000" t="-100000"/>
            </a:gradFill>
            <a:prstDash val="sysDot"/>
          </a:ln>
        </p:spPr>
        <p:txBody>
          <a:bodyPr wrap="square">
            <a:spAutoFit/>
          </a:bodyPr>
          <a:p>
            <a:pPr indent="0" algn="l">
              <a:buNone/>
            </a:pPr>
            <a:r>
              <a:rPr lang="en-US" altLang="zh-CN" sz="2000">
                <a:latin typeface="Times New Roman" panose="02020603050405020304" charset="0"/>
                <a:ea typeface="微软雅黑" panose="020B0503020204020204" charset="-122"/>
                <a:cs typeface="Times New Roman" panose="02020603050405020304" charset="0"/>
              </a:rPr>
              <a:t>1. Who did Ben blame his </a:t>
            </a:r>
            <a:endParaRPr lang="en-US" altLang="zh-CN" sz="2000">
              <a:latin typeface="Times New Roman" panose="02020603050405020304" charset="0"/>
              <a:ea typeface="微软雅黑" panose="020B0503020204020204" charset="-122"/>
              <a:cs typeface="Times New Roman" panose="02020603050405020304" charset="0"/>
            </a:endParaRPr>
          </a:p>
          <a:p>
            <a:pPr indent="0" algn="l">
              <a:buNone/>
            </a:pPr>
            <a:r>
              <a:rPr lang="en-US" altLang="zh-CN" sz="2000">
                <a:latin typeface="Times New Roman" panose="02020603050405020304" charset="0"/>
                <a:ea typeface="微软雅黑" panose="020B0503020204020204" charset="-122"/>
                <a:cs typeface="Times New Roman" panose="02020603050405020304" charset="0"/>
              </a:rPr>
              <a:t>    </a:t>
            </a:r>
            <a:r>
              <a:rPr lang="en-US" altLang="zh-CN" sz="2000">
                <a:latin typeface="Times New Roman" panose="02020603050405020304" charset="0"/>
                <a:ea typeface="微软雅黑" panose="020B0503020204020204" charset="-122"/>
                <a:cs typeface="Times New Roman" panose="02020603050405020304" charset="0"/>
                <a:sym typeface="+mn-ea"/>
              </a:rPr>
              <a:t>improvement </a:t>
            </a:r>
            <a:r>
              <a:rPr lang="en-US" altLang="zh-CN" sz="2000">
                <a:latin typeface="Times New Roman" panose="02020603050405020304" charset="0"/>
                <a:ea typeface="微软雅黑" panose="020B0503020204020204" charset="-122"/>
                <a:cs typeface="Times New Roman" panose="02020603050405020304" charset="0"/>
              </a:rPr>
              <a:t>in reading on? </a:t>
            </a:r>
            <a:endParaRPr lang="en-US" altLang="zh-CN" sz="2000">
              <a:latin typeface="Times New Roman" panose="02020603050405020304" charset="0"/>
              <a:ea typeface="微软雅黑" panose="020B0503020204020204" charset="-122"/>
              <a:cs typeface="Times New Roman" panose="02020603050405020304" charset="0"/>
            </a:endParaRPr>
          </a:p>
        </p:txBody>
      </p:sp>
      <p:sp>
        <p:nvSpPr>
          <p:cNvPr id="11" name="文本框 10"/>
          <p:cNvSpPr txBox="1"/>
          <p:nvPr/>
        </p:nvSpPr>
        <p:spPr>
          <a:xfrm>
            <a:off x="395605" y="3075940"/>
            <a:ext cx="4116070" cy="706755"/>
          </a:xfrm>
          <a:prstGeom prst="rect">
            <a:avLst/>
          </a:prstGeom>
          <a:ln w="19050">
            <a:gradFill>
              <a:gsLst>
                <a:gs pos="4000">
                  <a:srgbClr val="E85F3D">
                    <a:alpha val="85000"/>
                  </a:srgbClr>
                </a:gs>
                <a:gs pos="100000">
                  <a:srgbClr val="904E95"/>
                </a:gs>
              </a:gsLst>
              <a:lin ang="0" scaled="0"/>
              <a:tileRect l="-100000" t="-100000"/>
            </a:gradFill>
            <a:prstDash val="sysDot"/>
          </a:ln>
        </p:spPr>
        <p:txBody>
          <a:bodyPr wrap="square">
            <a:spAutoFit/>
          </a:bodyPr>
          <a:p>
            <a:pPr lvl="0" algn="l">
              <a:buClrTx/>
              <a:buSzTx/>
              <a:buFontTx/>
            </a:pPr>
            <a:r>
              <a:rPr lang="en-US" altLang="zh-CN" sz="2000">
                <a:latin typeface="Times New Roman" panose="02020603050405020304" charset="0"/>
                <a:ea typeface="微软雅黑" panose="020B0503020204020204" charset="-122"/>
                <a:cs typeface="Times New Roman" panose="02020603050405020304" charset="0"/>
                <a:sym typeface="+mn-ea"/>
              </a:rPr>
              <a:t>2. What did Ben get after reading had</a:t>
            </a:r>
            <a:endParaRPr lang="en-US" altLang="zh-CN" sz="2000">
              <a:latin typeface="Times New Roman" panose="02020603050405020304" charset="0"/>
              <a:ea typeface="微软雅黑" panose="020B0503020204020204" charset="-122"/>
              <a:cs typeface="Times New Roman" panose="02020603050405020304" charset="0"/>
              <a:sym typeface="+mn-ea"/>
            </a:endParaRPr>
          </a:p>
          <a:p>
            <a:pPr lvl="0" algn="l">
              <a:buClrTx/>
              <a:buSzTx/>
              <a:buFontTx/>
            </a:pPr>
            <a:r>
              <a:rPr lang="en-US" altLang="zh-CN" sz="2000">
                <a:latin typeface="Times New Roman" panose="02020603050405020304" charset="0"/>
                <a:ea typeface="微软雅黑" panose="020B0503020204020204" charset="-122"/>
                <a:cs typeface="Times New Roman" panose="02020603050405020304" charset="0"/>
                <a:sym typeface="+mn-ea"/>
              </a:rPr>
              <a:t>    been improved? </a:t>
            </a:r>
            <a:endParaRPr lang="zh-CN" altLang="en-US" sz="2000">
              <a:latin typeface="Times New Roman" panose="02020603050405020304" charset="0"/>
              <a:ea typeface="微软雅黑" panose="020B0503020204020204" charset="-122"/>
              <a:cs typeface="Times New Roman" panose="02020603050405020304" charset="0"/>
              <a:sym typeface="+mn-ea"/>
            </a:endParaRPr>
          </a:p>
        </p:txBody>
      </p:sp>
      <p:sp>
        <p:nvSpPr>
          <p:cNvPr id="12" name="文本框 11"/>
          <p:cNvSpPr txBox="1"/>
          <p:nvPr/>
        </p:nvSpPr>
        <p:spPr>
          <a:xfrm>
            <a:off x="395605" y="3940175"/>
            <a:ext cx="4116070" cy="706755"/>
          </a:xfrm>
          <a:prstGeom prst="rect">
            <a:avLst/>
          </a:prstGeom>
          <a:ln w="19050">
            <a:gradFill>
              <a:gsLst>
                <a:gs pos="4000">
                  <a:srgbClr val="E85F3D">
                    <a:alpha val="85000"/>
                  </a:srgbClr>
                </a:gs>
                <a:gs pos="100000">
                  <a:srgbClr val="904E95"/>
                </a:gs>
              </a:gsLst>
              <a:lin ang="0" scaled="0"/>
              <a:tileRect l="-100000" t="-100000"/>
            </a:gradFill>
            <a:prstDash val="sysDot"/>
          </a:ln>
        </p:spPr>
        <p:txBody>
          <a:bodyPr wrap="square">
            <a:spAutoFit/>
          </a:bodyPr>
          <a:p>
            <a:pPr lvl="0" algn="l">
              <a:buClrTx/>
              <a:buSzTx/>
              <a:buFontTx/>
            </a:pPr>
            <a:r>
              <a:rPr lang="en-US" altLang="zh-CN" sz="2000">
                <a:latin typeface="Times New Roman" panose="02020603050405020304" charset="0"/>
                <a:ea typeface="微软雅黑" panose="020B0503020204020204" charset="-122"/>
                <a:cs typeface="Times New Roman" panose="02020603050405020304" charset="0"/>
                <a:sym typeface="+mn-ea"/>
              </a:rPr>
              <a:t>3. Who did Ben want to share the  </a:t>
            </a:r>
            <a:endParaRPr lang="en-US" altLang="zh-CN" sz="2000">
              <a:latin typeface="Times New Roman" panose="02020603050405020304" charset="0"/>
              <a:ea typeface="微软雅黑" panose="020B0503020204020204" charset="-122"/>
              <a:cs typeface="Times New Roman" panose="02020603050405020304" charset="0"/>
              <a:sym typeface="+mn-ea"/>
            </a:endParaRPr>
          </a:p>
          <a:p>
            <a:pPr lvl="0" algn="l">
              <a:buClrTx/>
              <a:buSzTx/>
              <a:buFontTx/>
            </a:pPr>
            <a:r>
              <a:rPr lang="en-US" altLang="zh-CN" sz="2000">
                <a:latin typeface="Times New Roman" panose="02020603050405020304" charset="0"/>
                <a:ea typeface="微软雅黑" panose="020B0503020204020204" charset="-122"/>
                <a:cs typeface="Times New Roman" panose="02020603050405020304" charset="0"/>
                <a:sym typeface="+mn-ea"/>
              </a:rPr>
              <a:t>   good news that he got the award? </a:t>
            </a:r>
            <a:endParaRPr lang="en-US" altLang="zh-CN" sz="2000">
              <a:latin typeface="Times New Roman" panose="02020603050405020304" charset="0"/>
              <a:ea typeface="微软雅黑" panose="020B0503020204020204" charset="-122"/>
              <a:cs typeface="Times New Roman" panose="02020603050405020304" charset="0"/>
              <a:sym typeface="+mn-ea"/>
            </a:endParaRPr>
          </a:p>
        </p:txBody>
      </p:sp>
      <p:sp>
        <p:nvSpPr>
          <p:cNvPr id="13" name="文本框 12"/>
          <p:cNvSpPr txBox="1"/>
          <p:nvPr/>
        </p:nvSpPr>
        <p:spPr>
          <a:xfrm>
            <a:off x="4819650" y="1949450"/>
            <a:ext cx="3968750" cy="706755"/>
          </a:xfrm>
          <a:prstGeom prst="rect">
            <a:avLst/>
          </a:prstGeom>
          <a:ln w="19050">
            <a:gradFill>
              <a:gsLst>
                <a:gs pos="4000">
                  <a:srgbClr val="E85F3D">
                    <a:alpha val="85000"/>
                  </a:srgbClr>
                </a:gs>
                <a:gs pos="100000">
                  <a:srgbClr val="904E95"/>
                </a:gs>
              </a:gsLst>
              <a:lin ang="0" scaled="0"/>
              <a:tileRect l="-100000" t="-100000"/>
            </a:gradFill>
            <a:prstDash val="sysDot"/>
          </a:ln>
        </p:spPr>
        <p:txBody>
          <a:bodyPr wrap="square">
            <a:spAutoFit/>
          </a:bodyPr>
          <a:p>
            <a:pPr lvl="0" algn="l">
              <a:buClrTx/>
              <a:buSzTx/>
              <a:buFontTx/>
            </a:pPr>
            <a:r>
              <a:rPr lang="en-US" altLang="zh-CN" sz="2000">
                <a:latin typeface="Times New Roman" panose="02020603050405020304" charset="0"/>
                <a:ea typeface="微软雅黑" panose="020B0503020204020204" charset="-122"/>
                <a:cs typeface="Times New Roman" panose="02020603050405020304" charset="0"/>
                <a:sym typeface="+mn-ea"/>
              </a:rPr>
              <a:t>1. What were the feelings when Ben</a:t>
            </a:r>
            <a:endParaRPr lang="en-US" altLang="zh-CN" sz="2000">
              <a:latin typeface="Times New Roman" panose="02020603050405020304" charset="0"/>
              <a:ea typeface="微软雅黑" panose="020B0503020204020204" charset="-122"/>
              <a:cs typeface="Times New Roman" panose="02020603050405020304" charset="0"/>
              <a:sym typeface="+mn-ea"/>
            </a:endParaRPr>
          </a:p>
          <a:p>
            <a:pPr lvl="0" algn="l">
              <a:buClrTx/>
              <a:buSzTx/>
              <a:buFontTx/>
            </a:pPr>
            <a:r>
              <a:rPr lang="en-US" altLang="zh-CN" sz="2000">
                <a:latin typeface="Times New Roman" panose="02020603050405020304" charset="0"/>
                <a:ea typeface="微软雅黑" panose="020B0503020204020204" charset="-122"/>
                <a:cs typeface="Times New Roman" panose="02020603050405020304" charset="0"/>
                <a:sym typeface="+mn-ea"/>
              </a:rPr>
              <a:t>    couldn’t find Max? </a:t>
            </a:r>
            <a:endParaRPr lang="en-US" altLang="zh-CN" sz="2000">
              <a:latin typeface="Times New Roman" panose="02020603050405020304" charset="0"/>
              <a:ea typeface="微软雅黑" panose="020B0503020204020204" charset="-122"/>
              <a:cs typeface="Times New Roman" panose="02020603050405020304" charset="0"/>
              <a:sym typeface="+mn-ea"/>
            </a:endParaRPr>
          </a:p>
        </p:txBody>
      </p:sp>
      <p:sp>
        <p:nvSpPr>
          <p:cNvPr id="14" name="文本框 13"/>
          <p:cNvSpPr txBox="1"/>
          <p:nvPr/>
        </p:nvSpPr>
        <p:spPr>
          <a:xfrm>
            <a:off x="4825365" y="2806065"/>
            <a:ext cx="3973195" cy="398780"/>
          </a:xfrm>
          <a:prstGeom prst="rect">
            <a:avLst/>
          </a:prstGeom>
          <a:ln w="19050">
            <a:gradFill>
              <a:gsLst>
                <a:gs pos="4000">
                  <a:srgbClr val="E85F3D">
                    <a:alpha val="85000"/>
                  </a:srgbClr>
                </a:gs>
                <a:gs pos="100000">
                  <a:srgbClr val="904E95"/>
                </a:gs>
              </a:gsLst>
              <a:lin ang="0" scaled="0"/>
              <a:tileRect l="-100000" t="-100000"/>
            </a:gradFill>
            <a:prstDash val="sysDot"/>
          </a:ln>
        </p:spPr>
        <p:txBody>
          <a:bodyPr wrap="square">
            <a:spAutoFit/>
          </a:bodyPr>
          <a:p>
            <a:pPr lvl="0" algn="l">
              <a:buClrTx/>
              <a:buSzTx/>
              <a:buFontTx/>
            </a:pPr>
            <a:r>
              <a:rPr lang="en-US" altLang="zh-CN" sz="2000">
                <a:latin typeface="Times New Roman" panose="02020603050405020304" charset="0"/>
                <a:ea typeface="微软雅黑" panose="020B0503020204020204" charset="-122"/>
                <a:cs typeface="Times New Roman" panose="02020603050405020304" charset="0"/>
                <a:sym typeface="+mn-ea"/>
              </a:rPr>
              <a:t>2. Who appeared and told the truth? </a:t>
            </a:r>
            <a:endParaRPr lang="en-US" altLang="zh-CN" sz="2000">
              <a:latin typeface="Times New Roman" panose="02020603050405020304" charset="0"/>
              <a:ea typeface="微软雅黑" panose="020B0503020204020204" charset="-122"/>
              <a:cs typeface="Times New Roman" panose="02020603050405020304" charset="0"/>
              <a:sym typeface="+mn-ea"/>
            </a:endParaRPr>
          </a:p>
        </p:txBody>
      </p:sp>
      <p:sp>
        <p:nvSpPr>
          <p:cNvPr id="15" name="文本框 14"/>
          <p:cNvSpPr txBox="1"/>
          <p:nvPr/>
        </p:nvSpPr>
        <p:spPr>
          <a:xfrm>
            <a:off x="4819650" y="3354705"/>
            <a:ext cx="3973830" cy="398780"/>
          </a:xfrm>
          <a:prstGeom prst="rect">
            <a:avLst/>
          </a:prstGeom>
          <a:ln w="19050">
            <a:gradFill>
              <a:gsLst>
                <a:gs pos="4000">
                  <a:srgbClr val="E85F3D">
                    <a:alpha val="85000"/>
                  </a:srgbClr>
                </a:gs>
                <a:gs pos="100000">
                  <a:srgbClr val="904E95"/>
                </a:gs>
              </a:gsLst>
              <a:lin ang="0" scaled="0"/>
              <a:tileRect l="-100000" t="-100000"/>
            </a:gradFill>
            <a:prstDash val="sysDot"/>
          </a:ln>
        </p:spPr>
        <p:txBody>
          <a:bodyPr wrap="square">
            <a:spAutoFit/>
          </a:bodyPr>
          <a:p>
            <a:pPr lvl="0" algn="l">
              <a:buClrTx/>
              <a:buSzTx/>
              <a:buFontTx/>
            </a:pPr>
            <a:r>
              <a:rPr lang="en-US" altLang="zh-CN" sz="2000">
                <a:latin typeface="Times New Roman" panose="02020603050405020304" charset="0"/>
                <a:ea typeface="微软雅黑" panose="020B0503020204020204" charset="-122"/>
                <a:cs typeface="Times New Roman" panose="02020603050405020304" charset="0"/>
                <a:sym typeface="+mn-ea"/>
              </a:rPr>
              <a:t>3. How did Ben behave? </a:t>
            </a:r>
            <a:endParaRPr lang="en-US" altLang="zh-CN" sz="2000">
              <a:latin typeface="Times New Roman" panose="02020603050405020304" charset="0"/>
              <a:ea typeface="微软雅黑" panose="020B0503020204020204" charset="-122"/>
              <a:cs typeface="Times New Roman" panose="02020603050405020304" charset="0"/>
              <a:sym typeface="+mn-ea"/>
            </a:endParaRPr>
          </a:p>
        </p:txBody>
      </p:sp>
      <p:sp>
        <p:nvSpPr>
          <p:cNvPr id="16" name="文本框 15"/>
          <p:cNvSpPr txBox="1"/>
          <p:nvPr/>
        </p:nvSpPr>
        <p:spPr>
          <a:xfrm>
            <a:off x="4824730" y="3903345"/>
            <a:ext cx="3973830" cy="706755"/>
          </a:xfrm>
          <a:prstGeom prst="rect">
            <a:avLst/>
          </a:prstGeom>
          <a:ln w="19050">
            <a:gradFill>
              <a:gsLst>
                <a:gs pos="4000">
                  <a:srgbClr val="E85F3D">
                    <a:alpha val="85000"/>
                  </a:srgbClr>
                </a:gs>
                <a:gs pos="100000">
                  <a:srgbClr val="904E95"/>
                </a:gs>
              </a:gsLst>
              <a:lin ang="0" scaled="0"/>
              <a:tileRect l="-100000" t="-100000"/>
            </a:gradFill>
            <a:prstDash val="sysDot"/>
          </a:ln>
        </p:spPr>
        <p:txBody>
          <a:bodyPr wrap="square">
            <a:spAutoFit/>
          </a:bodyPr>
          <a:p>
            <a:pPr algn="l">
              <a:buClrTx/>
              <a:buSzTx/>
              <a:buNone/>
            </a:pPr>
            <a:r>
              <a:rPr lang="en-US" altLang="zh-CN" sz="2000">
                <a:latin typeface="Times New Roman" panose="02020603050405020304" charset="0"/>
                <a:ea typeface="微软雅黑" panose="020B0503020204020204" charset="-122"/>
                <a:cs typeface="Times New Roman" panose="02020603050405020304" charset="0"/>
              </a:rPr>
              <a:t>4. </a:t>
            </a:r>
            <a:r>
              <a:rPr lang="en-US" altLang="zh-CN" sz="2000">
                <a:latin typeface="Times New Roman" panose="02020603050405020304" charset="0"/>
                <a:ea typeface="微软雅黑" panose="020B0503020204020204" charset="-122"/>
                <a:cs typeface="Times New Roman" panose="02020603050405020304" charset="0"/>
                <a:sym typeface="+mn-ea"/>
              </a:rPr>
              <a:t>What theme can be                 </a:t>
            </a:r>
            <a:endParaRPr lang="en-US" altLang="zh-CN" sz="2000">
              <a:latin typeface="Times New Roman" panose="02020603050405020304" charset="0"/>
              <a:ea typeface="微软雅黑" panose="020B0503020204020204" charset="-122"/>
              <a:cs typeface="Times New Roman" panose="02020603050405020304" charset="0"/>
              <a:sym typeface="+mn-ea"/>
            </a:endParaRPr>
          </a:p>
          <a:p>
            <a:pPr algn="l">
              <a:buClrTx/>
              <a:buSzTx/>
              <a:buNone/>
            </a:pPr>
            <a:r>
              <a:rPr lang="en-US" altLang="zh-CN" sz="2000">
                <a:latin typeface="Times New Roman" panose="02020603050405020304" charset="0"/>
                <a:ea typeface="微软雅黑" panose="020B0503020204020204" charset="-122"/>
                <a:cs typeface="Times New Roman" panose="02020603050405020304" charset="0"/>
                <a:sym typeface="+mn-ea"/>
              </a:rPr>
              <a:t>   learned from the story?</a:t>
            </a:r>
            <a:endParaRPr lang="zh-CN" altLang="en-US" sz="2000">
              <a:latin typeface="Times New Roman" panose="02020603050405020304" charset="0"/>
              <a:ea typeface="微软雅黑" panose="020B0503020204020204" charset="-122"/>
              <a:cs typeface="Times New Roman" panose="02020603050405020304" charset="0"/>
              <a:sym typeface="+mn-ea"/>
            </a:endParaRPr>
          </a:p>
        </p:txBody>
      </p:sp>
      <p:sp>
        <p:nvSpPr>
          <p:cNvPr id="17" name="圆角矩形 16"/>
          <p:cNvSpPr/>
          <p:nvPr/>
        </p:nvSpPr>
        <p:spPr>
          <a:xfrm>
            <a:off x="467360" y="1347470"/>
            <a:ext cx="2304415" cy="345440"/>
          </a:xfrm>
          <a:prstGeom prst="roundRect">
            <a:avLst/>
          </a:prstGeom>
          <a:noFill/>
          <a:ln w="19050">
            <a:solidFill>
              <a:srgbClr val="F92557"/>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圆角矩形 17"/>
          <p:cNvSpPr/>
          <p:nvPr/>
        </p:nvSpPr>
        <p:spPr>
          <a:xfrm>
            <a:off x="467360" y="1604010"/>
            <a:ext cx="1051560" cy="345440"/>
          </a:xfrm>
          <a:prstGeom prst="roundRect">
            <a:avLst/>
          </a:prstGeom>
          <a:noFill/>
          <a:ln w="19050">
            <a:gradFill>
              <a:gsLst>
                <a:gs pos="0">
                  <a:srgbClr val="0060EA"/>
                </a:gs>
                <a:gs pos="100000">
                  <a:srgbClr val="00C0FA"/>
                </a:gs>
              </a:gsLst>
              <a:lin ang="2700000" scaled="0"/>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圆角矩形 18"/>
          <p:cNvSpPr/>
          <p:nvPr/>
        </p:nvSpPr>
        <p:spPr>
          <a:xfrm>
            <a:off x="2771775" y="1361440"/>
            <a:ext cx="1297305" cy="345440"/>
          </a:xfrm>
          <a:prstGeom prst="roundRect">
            <a:avLst/>
          </a:prstGeom>
          <a:noFill/>
          <a:ln w="19050">
            <a:gradFill>
              <a:gsLst>
                <a:gs pos="0">
                  <a:srgbClr val="0060EA"/>
                </a:gs>
                <a:gs pos="100000">
                  <a:srgbClr val="00C0FA"/>
                </a:gs>
              </a:gsLst>
              <a:lin ang="2700000" scaled="0"/>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圆角矩形 19"/>
          <p:cNvSpPr/>
          <p:nvPr/>
        </p:nvSpPr>
        <p:spPr>
          <a:xfrm>
            <a:off x="7236460" y="1016000"/>
            <a:ext cx="1387475" cy="345440"/>
          </a:xfrm>
          <a:prstGeom prst="roundRect">
            <a:avLst/>
          </a:prstGeom>
          <a:noFill/>
          <a:ln w="19050">
            <a:gradFill>
              <a:gsLst>
                <a:gs pos="100000">
                  <a:srgbClr val="6264F8"/>
                </a:gs>
                <a:gs pos="49000">
                  <a:srgbClr val="B584EC"/>
                </a:gs>
                <a:gs pos="0">
                  <a:srgbClr val="EE9AE5"/>
                </a:gs>
              </a:gsLst>
              <a:lin ang="2700000" scaled="0"/>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圆角矩形 20"/>
          <p:cNvSpPr/>
          <p:nvPr/>
        </p:nvSpPr>
        <p:spPr>
          <a:xfrm>
            <a:off x="4860290" y="1347470"/>
            <a:ext cx="995680" cy="345440"/>
          </a:xfrm>
          <a:prstGeom prst="roundRect">
            <a:avLst/>
          </a:prstGeom>
          <a:noFill/>
          <a:ln w="19050">
            <a:gradFill>
              <a:gsLst>
                <a:gs pos="100000">
                  <a:srgbClr val="6264F8"/>
                </a:gs>
                <a:gs pos="49000">
                  <a:srgbClr val="B584EC"/>
                </a:gs>
                <a:gs pos="0">
                  <a:srgbClr val="EE9AE5"/>
                </a:gs>
              </a:gsLst>
              <a:lin ang="2700000" scaled="0"/>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2" name="图片 21" descr="t013513281dd0916b6e"/>
          <p:cNvPicPr>
            <a:picLocks noChangeAspect="1"/>
          </p:cNvPicPr>
          <p:nvPr/>
        </p:nvPicPr>
        <p:blipFill>
          <a:blip r:embed="rId4"/>
          <a:stretch>
            <a:fillRect/>
          </a:stretch>
        </p:blipFill>
        <p:spPr>
          <a:xfrm flipH="1">
            <a:off x="7380605" y="3354705"/>
            <a:ext cx="1617980" cy="1757045"/>
          </a:xfrm>
          <a:prstGeom prst="rect">
            <a:avLst/>
          </a:prstGeom>
        </p:spPr>
      </p:pic>
      <p:sp>
        <p:nvSpPr>
          <p:cNvPr id="10" name="下箭头 9"/>
          <p:cNvSpPr/>
          <p:nvPr/>
        </p:nvSpPr>
        <p:spPr>
          <a:xfrm>
            <a:off x="3204210" y="1707515"/>
            <a:ext cx="76200" cy="504190"/>
          </a:xfrm>
          <a:prstGeom prst="downArrow">
            <a:avLst/>
          </a:prstGeom>
          <a:solidFill>
            <a:srgbClr val="00B0F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下箭头 22"/>
          <p:cNvSpPr/>
          <p:nvPr/>
        </p:nvSpPr>
        <p:spPr>
          <a:xfrm>
            <a:off x="1979930" y="1707515"/>
            <a:ext cx="76200" cy="1435735"/>
          </a:xfrm>
          <a:prstGeom prst="downArrow">
            <a:avLst/>
          </a:prstGeom>
          <a:gradFill>
            <a:gsLst>
              <a:gs pos="25000">
                <a:srgbClr val="FF566A"/>
              </a:gs>
              <a:gs pos="75000">
                <a:srgbClr val="F6AABA"/>
              </a:gs>
              <a:gs pos="0">
                <a:srgbClr val="EB3A48"/>
              </a:gs>
              <a:gs pos="100000">
                <a:srgbClr val="FFCFD9"/>
              </a:gs>
            </a:gsLst>
            <a:lin ang="189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下箭头 23"/>
          <p:cNvSpPr/>
          <p:nvPr/>
        </p:nvSpPr>
        <p:spPr>
          <a:xfrm flipH="1">
            <a:off x="5652135" y="1499235"/>
            <a:ext cx="147955" cy="534670"/>
          </a:xfrm>
          <a:prstGeom prst="downArrow">
            <a:avLst/>
          </a:prstGeom>
          <a:gradFill>
            <a:gsLst>
              <a:gs pos="2000">
                <a:srgbClr val="EFE5FD"/>
              </a:gs>
              <a:gs pos="28000">
                <a:srgbClr val="D4BFF7"/>
              </a:gs>
              <a:gs pos="48000">
                <a:srgbClr val="B897F2"/>
              </a:gs>
              <a:gs pos="84000">
                <a:srgbClr val="7E47ED"/>
              </a:gs>
            </a:gsLst>
            <a:lin ang="66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圆角矩形 24"/>
          <p:cNvSpPr/>
          <p:nvPr/>
        </p:nvSpPr>
        <p:spPr>
          <a:xfrm>
            <a:off x="2771775" y="3219450"/>
            <a:ext cx="1383665" cy="447040"/>
          </a:xfrm>
          <a:prstGeom prst="roundRect">
            <a:avLst/>
          </a:prstGeom>
          <a:gradFill>
            <a:gsLst>
              <a:gs pos="25000">
                <a:srgbClr val="FFD83A"/>
              </a:gs>
              <a:gs pos="75000">
                <a:srgbClr val="FFFD6D"/>
              </a:gs>
              <a:gs pos="0">
                <a:srgbClr val="F8C334"/>
              </a:gs>
              <a:gs pos="100000">
                <a:srgbClr val="FFFEB8"/>
              </a:gs>
            </a:gsLst>
            <a:lin ang="189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FF0000"/>
                </a:solidFill>
                <a:latin typeface="Times New Roman" panose="02020603050405020304" charset="0"/>
                <a:cs typeface="Times New Roman" panose="02020603050405020304" charset="0"/>
              </a:rPr>
              <a:t>award</a:t>
            </a:r>
            <a:endParaRPr lang="en-US" altLang="zh-CN" sz="2800" b="1">
              <a:solidFill>
                <a:srgbClr val="FF0000"/>
              </a:solidFill>
              <a:latin typeface="Times New Roman" panose="02020603050405020304" charset="0"/>
              <a:cs typeface="Times New Roman" panose="02020603050405020304" charset="0"/>
            </a:endParaRPr>
          </a:p>
        </p:txBody>
      </p:sp>
      <p:sp>
        <p:nvSpPr>
          <p:cNvPr id="27" name="圆角矩形 26"/>
          <p:cNvSpPr/>
          <p:nvPr>
            <p:custDataLst>
              <p:tags r:id="rId5"/>
            </p:custDataLst>
          </p:nvPr>
        </p:nvSpPr>
        <p:spPr>
          <a:xfrm>
            <a:off x="3397250" y="2211705"/>
            <a:ext cx="1056640" cy="447040"/>
          </a:xfrm>
          <a:prstGeom prst="roundRect">
            <a:avLst/>
          </a:prstGeom>
          <a:gradFill>
            <a:gsLst>
              <a:gs pos="25000">
                <a:srgbClr val="FFD83A"/>
              </a:gs>
              <a:gs pos="75000">
                <a:srgbClr val="FFFD6D"/>
              </a:gs>
              <a:gs pos="0">
                <a:srgbClr val="F8C334"/>
              </a:gs>
              <a:gs pos="100000">
                <a:srgbClr val="FFFEB8"/>
              </a:gs>
            </a:gsLst>
            <a:lin ang="189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FF0000"/>
                </a:solidFill>
                <a:latin typeface="Times New Roman" panose="02020603050405020304" charset="0"/>
                <a:cs typeface="Times New Roman" panose="02020603050405020304" charset="0"/>
              </a:rPr>
              <a:t>Max</a:t>
            </a:r>
            <a:endParaRPr lang="en-US" altLang="zh-CN" sz="2800" b="1">
              <a:solidFill>
                <a:srgbClr val="FF0000"/>
              </a:solidFill>
              <a:latin typeface="Times New Roman" panose="02020603050405020304" charset="0"/>
              <a:cs typeface="Times New Roman" panose="02020603050405020304" charset="0"/>
            </a:endParaRPr>
          </a:p>
        </p:txBody>
      </p:sp>
      <p:sp>
        <p:nvSpPr>
          <p:cNvPr id="28" name="圆角矩形 27"/>
          <p:cNvSpPr/>
          <p:nvPr>
            <p:custDataLst>
              <p:tags r:id="rId6"/>
            </p:custDataLst>
          </p:nvPr>
        </p:nvSpPr>
        <p:spPr>
          <a:xfrm>
            <a:off x="3347720" y="4069715"/>
            <a:ext cx="977265" cy="447040"/>
          </a:xfrm>
          <a:prstGeom prst="roundRect">
            <a:avLst/>
          </a:prstGeom>
          <a:gradFill>
            <a:gsLst>
              <a:gs pos="25000">
                <a:srgbClr val="FFD83A"/>
              </a:gs>
              <a:gs pos="75000">
                <a:srgbClr val="FFFD6D"/>
              </a:gs>
              <a:gs pos="0">
                <a:srgbClr val="F8C334"/>
              </a:gs>
              <a:gs pos="100000">
                <a:srgbClr val="FFFEB8"/>
              </a:gs>
            </a:gsLst>
            <a:lin ang="189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FF0000"/>
                </a:solidFill>
                <a:latin typeface="Times New Roman" panose="02020603050405020304" charset="0"/>
                <a:cs typeface="Times New Roman" panose="02020603050405020304" charset="0"/>
              </a:rPr>
              <a:t>Max</a:t>
            </a:r>
            <a:endParaRPr lang="en-US" altLang="zh-CN" sz="2800" b="1">
              <a:solidFill>
                <a:srgbClr val="FF0000"/>
              </a:solidFill>
              <a:latin typeface="Times New Roman" panose="02020603050405020304" charset="0"/>
              <a:cs typeface="Times New Roman" panose="02020603050405020304" charset="0"/>
            </a:endParaRPr>
          </a:p>
        </p:txBody>
      </p:sp>
      <p:sp>
        <p:nvSpPr>
          <p:cNvPr id="8" name="下箭头 7"/>
          <p:cNvSpPr/>
          <p:nvPr>
            <p:custDataLst>
              <p:tags r:id="rId7"/>
            </p:custDataLst>
          </p:nvPr>
        </p:nvSpPr>
        <p:spPr>
          <a:xfrm rot="1560000">
            <a:off x="4565015" y="1472565"/>
            <a:ext cx="76200" cy="2778760"/>
          </a:xfrm>
          <a:prstGeom prst="downArrow">
            <a:avLst/>
          </a:prstGeom>
          <a:gradFill>
            <a:gsLst>
              <a:gs pos="25000">
                <a:srgbClr val="FF566A"/>
              </a:gs>
              <a:gs pos="75000">
                <a:srgbClr val="F6AABA"/>
              </a:gs>
              <a:gs pos="0">
                <a:srgbClr val="EB3A48"/>
              </a:gs>
              <a:gs pos="100000">
                <a:srgbClr val="FFCFD9"/>
              </a:gs>
            </a:gsLst>
            <a:lin ang="18900000" scaled="1"/>
          </a:gradFill>
          <a:ln>
            <a:solidFill>
              <a:srgbClr val="00B05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5124" name="图片 11" descr="水印"/>
          <p:cNvPicPr>
            <a:picLocks noChangeAspect="1"/>
          </p:cNvPicPr>
          <p:nvPr/>
        </p:nvPicPr>
        <p:blipFill>
          <a:blip r:embed="rId8"/>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 calcmode="lin" valueType="num">
                                      <p:cBhvr>
                                        <p:cTn id="9" dur="500" fill="hold"/>
                                        <p:tgtEl>
                                          <p:spTgt spid="19"/>
                                        </p:tgtEl>
                                        <p:attrNameLst>
                                          <p:attrName>style.rotation</p:attrName>
                                        </p:attrNameLst>
                                      </p:cBhvr>
                                      <p:tavLst>
                                        <p:tav tm="0">
                                          <p:val>
                                            <p:fltVal val="360"/>
                                          </p:val>
                                        </p:tav>
                                        <p:tav tm="100000">
                                          <p:val>
                                            <p:fltVal val="0"/>
                                          </p:val>
                                        </p:tav>
                                      </p:tavLst>
                                    </p:anim>
                                    <p:animEffect transition="in" filter="fade">
                                      <p:cBhvr>
                                        <p:cTn id="10" dur="500"/>
                                        <p:tgtEl>
                                          <p:spTgt spid="19"/>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 calcmode="lin" valueType="num">
                                      <p:cBhvr>
                                        <p:cTn id="15" dur="500" fill="hold"/>
                                        <p:tgtEl>
                                          <p:spTgt spid="18"/>
                                        </p:tgtEl>
                                        <p:attrNameLst>
                                          <p:attrName>style.rotation</p:attrName>
                                        </p:attrNameLst>
                                      </p:cBhvr>
                                      <p:tavLst>
                                        <p:tav tm="0">
                                          <p:val>
                                            <p:fltVal val="360"/>
                                          </p:val>
                                        </p:tav>
                                        <p:tav tm="100000">
                                          <p:val>
                                            <p:fltVal val="0"/>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 calcmode="lin" valueType="num">
                                      <p:cBhvr>
                                        <p:cTn id="23" dur="500" fill="hold"/>
                                        <p:tgtEl>
                                          <p:spTgt spid="10"/>
                                        </p:tgtEl>
                                        <p:attrNameLst>
                                          <p:attrName>style.rotation</p:attrName>
                                        </p:attrNameLst>
                                      </p:cBhvr>
                                      <p:tavLst>
                                        <p:tav tm="0">
                                          <p:val>
                                            <p:fltVal val="360"/>
                                          </p:val>
                                        </p:tav>
                                        <p:tav tm="100000">
                                          <p:val>
                                            <p:fltVal val="0"/>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360"/>
                                          </p:val>
                                        </p:tav>
                                        <p:tav tm="100000">
                                          <p:val>
                                            <p:fltVal val="0"/>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 calcmode="lin" valueType="num">
                                      <p:cBhvr>
                                        <p:cTn id="39" dur="500" fill="hold"/>
                                        <p:tgtEl>
                                          <p:spTgt spid="27"/>
                                        </p:tgtEl>
                                        <p:attrNameLst>
                                          <p:attrName>style.rotation</p:attrName>
                                        </p:attrNameLst>
                                      </p:cBhvr>
                                      <p:tavLst>
                                        <p:tav tm="0">
                                          <p:val>
                                            <p:fltVal val="360"/>
                                          </p:val>
                                        </p:tav>
                                        <p:tav tm="100000">
                                          <p:val>
                                            <p:fltVal val="0"/>
                                          </p:val>
                                        </p:tav>
                                      </p:tavLst>
                                    </p:anim>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 calcmode="lin" valueType="num">
                                      <p:cBhvr>
                                        <p:cTn id="47" dur="500" fill="hold"/>
                                        <p:tgtEl>
                                          <p:spTgt spid="17"/>
                                        </p:tgtEl>
                                        <p:attrNameLst>
                                          <p:attrName>style.rotation</p:attrName>
                                        </p:attrNameLst>
                                      </p:cBhvr>
                                      <p:tavLst>
                                        <p:tav tm="0">
                                          <p:val>
                                            <p:fltVal val="360"/>
                                          </p:val>
                                        </p:tav>
                                        <p:tav tm="100000">
                                          <p:val>
                                            <p:fltVal val="0"/>
                                          </p:val>
                                        </p:tav>
                                      </p:tavLst>
                                    </p:anim>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 calcmode="lin" valueType="num">
                                      <p:cBhvr>
                                        <p:cTn id="55" dur="500" fill="hold"/>
                                        <p:tgtEl>
                                          <p:spTgt spid="23"/>
                                        </p:tgtEl>
                                        <p:attrNameLst>
                                          <p:attrName>style.rotation</p:attrName>
                                        </p:attrNameLst>
                                      </p:cBhvr>
                                      <p:tavLst>
                                        <p:tav tm="0">
                                          <p:val>
                                            <p:fltVal val="360"/>
                                          </p:val>
                                        </p:tav>
                                        <p:tav tm="100000">
                                          <p:val>
                                            <p:fltVal val="0"/>
                                          </p:val>
                                        </p:tav>
                                      </p:tavLst>
                                    </p:anim>
                                    <p:animEffect transition="in" filter="fade">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49" presetClass="entr" presetSubtype="0" decel="10000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 calcmode="lin" valueType="num">
                                      <p:cBhvr>
                                        <p:cTn id="63" dur="500" fill="hold"/>
                                        <p:tgtEl>
                                          <p:spTgt spid="11"/>
                                        </p:tgtEl>
                                        <p:attrNameLst>
                                          <p:attrName>style.rotation</p:attrName>
                                        </p:attrNameLst>
                                      </p:cBhvr>
                                      <p:tavLst>
                                        <p:tav tm="0">
                                          <p:val>
                                            <p:fltVal val="360"/>
                                          </p:val>
                                        </p:tav>
                                        <p:tav tm="100000">
                                          <p:val>
                                            <p:fltVal val="0"/>
                                          </p:val>
                                        </p:tav>
                                      </p:tavLst>
                                    </p:anim>
                                    <p:animEffect transition="in" filter="fade">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49" presetClass="entr" presetSubtype="0" decel="10000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 calcmode="lin" valueType="num">
                                      <p:cBhvr>
                                        <p:cTn id="71" dur="500" fill="hold"/>
                                        <p:tgtEl>
                                          <p:spTgt spid="25"/>
                                        </p:tgtEl>
                                        <p:attrNameLst>
                                          <p:attrName>style.rotation</p:attrName>
                                        </p:attrNameLst>
                                      </p:cBhvr>
                                      <p:tavLst>
                                        <p:tav tm="0">
                                          <p:val>
                                            <p:fltVal val="360"/>
                                          </p:val>
                                        </p:tav>
                                        <p:tav tm="100000">
                                          <p:val>
                                            <p:fltVal val="0"/>
                                          </p:val>
                                        </p:tav>
                                      </p:tavLst>
                                    </p:anim>
                                    <p:animEffect transition="in" filter="fade">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ppt_w</p:attrName>
                                        </p:attrNameLst>
                                      </p:cBhvr>
                                      <p:tavLst>
                                        <p:tav tm="0">
                                          <p:val>
                                            <p:fltVal val="0"/>
                                          </p:val>
                                        </p:tav>
                                        <p:tav tm="100000">
                                          <p:val>
                                            <p:strVal val="#ppt_w"/>
                                          </p:val>
                                        </p:tav>
                                      </p:tavLst>
                                    </p:anim>
                                    <p:anim calcmode="lin" valueType="num">
                                      <p:cBhvr>
                                        <p:cTn id="78" dur="500" fill="hold"/>
                                        <p:tgtEl>
                                          <p:spTgt spid="8"/>
                                        </p:tgtEl>
                                        <p:attrNameLst>
                                          <p:attrName>ppt_h</p:attrName>
                                        </p:attrNameLst>
                                      </p:cBhvr>
                                      <p:tavLst>
                                        <p:tav tm="0">
                                          <p:val>
                                            <p:fltVal val="0"/>
                                          </p:val>
                                        </p:tav>
                                        <p:tav tm="100000">
                                          <p:val>
                                            <p:strVal val="#ppt_h"/>
                                          </p:val>
                                        </p:tav>
                                      </p:tavLst>
                                    </p:anim>
                                    <p:anim calcmode="lin" valueType="num">
                                      <p:cBhvr>
                                        <p:cTn id="79" dur="500" fill="hold"/>
                                        <p:tgtEl>
                                          <p:spTgt spid="8"/>
                                        </p:tgtEl>
                                        <p:attrNameLst>
                                          <p:attrName>style.rotation</p:attrName>
                                        </p:attrNameLst>
                                      </p:cBhvr>
                                      <p:tavLst>
                                        <p:tav tm="0">
                                          <p:val>
                                            <p:fltVal val="360"/>
                                          </p:val>
                                        </p:tav>
                                        <p:tav tm="100000">
                                          <p:val>
                                            <p:fltVal val="0"/>
                                          </p:val>
                                        </p:tav>
                                      </p:tavLst>
                                    </p:anim>
                                    <p:animEffect transition="in" filter="fade">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49" presetClass="entr" presetSubtype="0" decel="100000"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p:cTn id="85" dur="500" fill="hold"/>
                                        <p:tgtEl>
                                          <p:spTgt spid="12"/>
                                        </p:tgtEl>
                                        <p:attrNameLst>
                                          <p:attrName>ppt_w</p:attrName>
                                        </p:attrNameLst>
                                      </p:cBhvr>
                                      <p:tavLst>
                                        <p:tav tm="0">
                                          <p:val>
                                            <p:fltVal val="0"/>
                                          </p:val>
                                        </p:tav>
                                        <p:tav tm="100000">
                                          <p:val>
                                            <p:strVal val="#ppt_w"/>
                                          </p:val>
                                        </p:tav>
                                      </p:tavLst>
                                    </p:anim>
                                    <p:anim calcmode="lin" valueType="num">
                                      <p:cBhvr>
                                        <p:cTn id="86" dur="500" fill="hold"/>
                                        <p:tgtEl>
                                          <p:spTgt spid="12"/>
                                        </p:tgtEl>
                                        <p:attrNameLst>
                                          <p:attrName>ppt_h</p:attrName>
                                        </p:attrNameLst>
                                      </p:cBhvr>
                                      <p:tavLst>
                                        <p:tav tm="0">
                                          <p:val>
                                            <p:fltVal val="0"/>
                                          </p:val>
                                        </p:tav>
                                        <p:tav tm="100000">
                                          <p:val>
                                            <p:strVal val="#ppt_h"/>
                                          </p:val>
                                        </p:tav>
                                      </p:tavLst>
                                    </p:anim>
                                    <p:anim calcmode="lin" valueType="num">
                                      <p:cBhvr>
                                        <p:cTn id="87" dur="500" fill="hold"/>
                                        <p:tgtEl>
                                          <p:spTgt spid="12"/>
                                        </p:tgtEl>
                                        <p:attrNameLst>
                                          <p:attrName>style.rotation</p:attrName>
                                        </p:attrNameLst>
                                      </p:cBhvr>
                                      <p:tavLst>
                                        <p:tav tm="0">
                                          <p:val>
                                            <p:fltVal val="360"/>
                                          </p:val>
                                        </p:tav>
                                        <p:tav tm="100000">
                                          <p:val>
                                            <p:fltVal val="0"/>
                                          </p:val>
                                        </p:tav>
                                      </p:tavLst>
                                    </p:anim>
                                    <p:animEffect transition="in" filter="fade">
                                      <p:cBhvr>
                                        <p:cTn id="88" dur="500"/>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49" presetClass="entr" presetSubtype="0" decel="100000" fill="hold" grpId="0" nodeType="click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p:cTn id="93" dur="500" fill="hold"/>
                                        <p:tgtEl>
                                          <p:spTgt spid="28"/>
                                        </p:tgtEl>
                                        <p:attrNameLst>
                                          <p:attrName>ppt_w</p:attrName>
                                        </p:attrNameLst>
                                      </p:cBhvr>
                                      <p:tavLst>
                                        <p:tav tm="0">
                                          <p:val>
                                            <p:fltVal val="0"/>
                                          </p:val>
                                        </p:tav>
                                        <p:tav tm="100000">
                                          <p:val>
                                            <p:strVal val="#ppt_w"/>
                                          </p:val>
                                        </p:tav>
                                      </p:tavLst>
                                    </p:anim>
                                    <p:anim calcmode="lin" valueType="num">
                                      <p:cBhvr>
                                        <p:cTn id="94" dur="500" fill="hold"/>
                                        <p:tgtEl>
                                          <p:spTgt spid="28"/>
                                        </p:tgtEl>
                                        <p:attrNameLst>
                                          <p:attrName>ppt_h</p:attrName>
                                        </p:attrNameLst>
                                      </p:cBhvr>
                                      <p:tavLst>
                                        <p:tav tm="0">
                                          <p:val>
                                            <p:fltVal val="0"/>
                                          </p:val>
                                        </p:tav>
                                        <p:tav tm="100000">
                                          <p:val>
                                            <p:strVal val="#ppt_h"/>
                                          </p:val>
                                        </p:tav>
                                      </p:tavLst>
                                    </p:anim>
                                    <p:anim calcmode="lin" valueType="num">
                                      <p:cBhvr>
                                        <p:cTn id="95" dur="500" fill="hold"/>
                                        <p:tgtEl>
                                          <p:spTgt spid="28"/>
                                        </p:tgtEl>
                                        <p:attrNameLst>
                                          <p:attrName>style.rotation</p:attrName>
                                        </p:attrNameLst>
                                      </p:cBhvr>
                                      <p:tavLst>
                                        <p:tav tm="0">
                                          <p:val>
                                            <p:fltVal val="360"/>
                                          </p:val>
                                        </p:tav>
                                        <p:tav tm="100000">
                                          <p:val>
                                            <p:fltVal val="0"/>
                                          </p:val>
                                        </p:tav>
                                      </p:tavLst>
                                    </p:anim>
                                    <p:animEffect transition="in" filter="fade">
                                      <p:cBhvr>
                                        <p:cTn id="96" dur="500"/>
                                        <p:tgtEl>
                                          <p:spTgt spid="28"/>
                                        </p:tgtEl>
                                      </p:cBhvr>
                                    </p:animEffect>
                                  </p:childTnLst>
                                </p:cTn>
                              </p:par>
                            </p:childTnLst>
                          </p:cTn>
                        </p:par>
                      </p:childTnLst>
                    </p:cTn>
                  </p:par>
                  <p:par>
                    <p:cTn id="97" fill="hold">
                      <p:stCondLst>
                        <p:cond delay="indefinite"/>
                      </p:stCondLst>
                      <p:childTnLst>
                        <p:par>
                          <p:cTn id="98" fill="hold">
                            <p:stCondLst>
                              <p:cond delay="0"/>
                            </p:stCondLst>
                            <p:childTnLst>
                              <p:par>
                                <p:cTn id="99" presetID="49" presetClass="entr" presetSubtype="0" decel="100000"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p:cTn id="101" dur="500" fill="hold"/>
                                        <p:tgtEl>
                                          <p:spTgt spid="20"/>
                                        </p:tgtEl>
                                        <p:attrNameLst>
                                          <p:attrName>ppt_w</p:attrName>
                                        </p:attrNameLst>
                                      </p:cBhvr>
                                      <p:tavLst>
                                        <p:tav tm="0">
                                          <p:val>
                                            <p:fltVal val="0"/>
                                          </p:val>
                                        </p:tav>
                                        <p:tav tm="100000">
                                          <p:val>
                                            <p:strVal val="#ppt_w"/>
                                          </p:val>
                                        </p:tav>
                                      </p:tavLst>
                                    </p:anim>
                                    <p:anim calcmode="lin" valueType="num">
                                      <p:cBhvr>
                                        <p:cTn id="102" dur="500" fill="hold"/>
                                        <p:tgtEl>
                                          <p:spTgt spid="20"/>
                                        </p:tgtEl>
                                        <p:attrNameLst>
                                          <p:attrName>ppt_h</p:attrName>
                                        </p:attrNameLst>
                                      </p:cBhvr>
                                      <p:tavLst>
                                        <p:tav tm="0">
                                          <p:val>
                                            <p:fltVal val="0"/>
                                          </p:val>
                                        </p:tav>
                                        <p:tav tm="100000">
                                          <p:val>
                                            <p:strVal val="#ppt_h"/>
                                          </p:val>
                                        </p:tav>
                                      </p:tavLst>
                                    </p:anim>
                                    <p:anim calcmode="lin" valueType="num">
                                      <p:cBhvr>
                                        <p:cTn id="103" dur="500" fill="hold"/>
                                        <p:tgtEl>
                                          <p:spTgt spid="20"/>
                                        </p:tgtEl>
                                        <p:attrNameLst>
                                          <p:attrName>style.rotation</p:attrName>
                                        </p:attrNameLst>
                                      </p:cBhvr>
                                      <p:tavLst>
                                        <p:tav tm="0">
                                          <p:val>
                                            <p:fltVal val="360"/>
                                          </p:val>
                                        </p:tav>
                                        <p:tav tm="100000">
                                          <p:val>
                                            <p:fltVal val="0"/>
                                          </p:val>
                                        </p:tav>
                                      </p:tavLst>
                                    </p:anim>
                                    <p:animEffect transition="in" filter="fade">
                                      <p:cBhvr>
                                        <p:cTn id="104" dur="500"/>
                                        <p:tgtEl>
                                          <p:spTgt spid="20"/>
                                        </p:tgtEl>
                                      </p:cBhvr>
                                    </p:animEffect>
                                  </p:childTnLst>
                                </p:cTn>
                              </p:par>
                              <p:par>
                                <p:cTn id="105" presetID="49" presetClass="entr" presetSubtype="0" decel="100000"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fltVal val="0"/>
                                          </p:val>
                                        </p:tav>
                                        <p:tav tm="100000">
                                          <p:val>
                                            <p:strVal val="#ppt_h"/>
                                          </p:val>
                                        </p:tav>
                                      </p:tavLst>
                                    </p:anim>
                                    <p:anim calcmode="lin" valueType="num">
                                      <p:cBhvr>
                                        <p:cTn id="109" dur="500" fill="hold"/>
                                        <p:tgtEl>
                                          <p:spTgt spid="21"/>
                                        </p:tgtEl>
                                        <p:attrNameLst>
                                          <p:attrName>style.rotation</p:attrName>
                                        </p:attrNameLst>
                                      </p:cBhvr>
                                      <p:tavLst>
                                        <p:tav tm="0">
                                          <p:val>
                                            <p:fltVal val="360"/>
                                          </p:val>
                                        </p:tav>
                                        <p:tav tm="100000">
                                          <p:val>
                                            <p:fltVal val="0"/>
                                          </p:val>
                                        </p:tav>
                                      </p:tavLst>
                                    </p:anim>
                                    <p:animEffect transition="in" filter="fade">
                                      <p:cBhvr>
                                        <p:cTn id="110" dur="500"/>
                                        <p:tgtEl>
                                          <p:spTgt spid="21"/>
                                        </p:tgtEl>
                                      </p:cBhvr>
                                    </p:animEffect>
                                  </p:childTnLst>
                                </p:cTn>
                              </p:par>
                            </p:childTnLst>
                          </p:cTn>
                        </p:par>
                      </p:childTnLst>
                    </p:cTn>
                  </p:par>
                  <p:par>
                    <p:cTn id="111" fill="hold">
                      <p:stCondLst>
                        <p:cond delay="indefinite"/>
                      </p:stCondLst>
                      <p:childTnLst>
                        <p:par>
                          <p:cTn id="112" fill="hold">
                            <p:stCondLst>
                              <p:cond delay="0"/>
                            </p:stCondLst>
                            <p:childTnLst>
                              <p:par>
                                <p:cTn id="113" presetID="49" presetClass="entr" presetSubtype="0" decel="100000" fill="hold" grpId="0" nodeType="click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 calcmode="lin" valueType="num">
                                      <p:cBhvr>
                                        <p:cTn id="117" dur="500" fill="hold"/>
                                        <p:tgtEl>
                                          <p:spTgt spid="24"/>
                                        </p:tgtEl>
                                        <p:attrNameLst>
                                          <p:attrName>style.rotation</p:attrName>
                                        </p:attrNameLst>
                                      </p:cBhvr>
                                      <p:tavLst>
                                        <p:tav tm="0">
                                          <p:val>
                                            <p:fltVal val="360"/>
                                          </p:val>
                                        </p:tav>
                                        <p:tav tm="100000">
                                          <p:val>
                                            <p:fltVal val="0"/>
                                          </p:val>
                                        </p:tav>
                                      </p:tavLst>
                                    </p:anim>
                                    <p:animEffect transition="in" filter="fade">
                                      <p:cBhvr>
                                        <p:cTn id="118" dur="500"/>
                                        <p:tgtEl>
                                          <p:spTgt spid="24"/>
                                        </p:tgtEl>
                                      </p:cBhvr>
                                    </p:animEffect>
                                  </p:childTnLst>
                                </p:cTn>
                              </p:par>
                            </p:childTnLst>
                          </p:cTn>
                        </p:par>
                      </p:childTnLst>
                    </p:cTn>
                  </p:par>
                  <p:par>
                    <p:cTn id="119" fill="hold">
                      <p:stCondLst>
                        <p:cond delay="indefinite"/>
                      </p:stCondLst>
                      <p:childTnLst>
                        <p:par>
                          <p:cTn id="120" fill="hold">
                            <p:stCondLst>
                              <p:cond delay="0"/>
                            </p:stCondLst>
                            <p:childTnLst>
                              <p:par>
                                <p:cTn id="121" presetID="49" presetClass="entr" presetSubtype="0" decel="100000" fill="hold" grpId="0" nodeType="click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anim calcmode="lin" valueType="num">
                                      <p:cBhvr>
                                        <p:cTn id="125" dur="500" fill="hold"/>
                                        <p:tgtEl>
                                          <p:spTgt spid="13"/>
                                        </p:tgtEl>
                                        <p:attrNameLst>
                                          <p:attrName>style.rotation</p:attrName>
                                        </p:attrNameLst>
                                      </p:cBhvr>
                                      <p:tavLst>
                                        <p:tav tm="0">
                                          <p:val>
                                            <p:fltVal val="360"/>
                                          </p:val>
                                        </p:tav>
                                        <p:tav tm="100000">
                                          <p:val>
                                            <p:fltVal val="0"/>
                                          </p:val>
                                        </p:tav>
                                      </p:tavLst>
                                    </p:anim>
                                    <p:animEffect transition="in" filter="fade">
                                      <p:cBhvr>
                                        <p:cTn id="126" dur="500"/>
                                        <p:tgtEl>
                                          <p:spTgt spid="13"/>
                                        </p:tgtEl>
                                      </p:cBhvr>
                                    </p:animEffect>
                                  </p:childTnLst>
                                </p:cTn>
                              </p:par>
                            </p:childTnLst>
                          </p:cTn>
                        </p:par>
                      </p:childTnLst>
                    </p:cTn>
                  </p:par>
                  <p:par>
                    <p:cTn id="127" fill="hold">
                      <p:stCondLst>
                        <p:cond delay="indefinite"/>
                      </p:stCondLst>
                      <p:childTnLst>
                        <p:par>
                          <p:cTn id="128" fill="hold">
                            <p:stCondLst>
                              <p:cond delay="0"/>
                            </p:stCondLst>
                            <p:childTnLst>
                              <p:par>
                                <p:cTn id="129" presetID="49" presetClass="entr" presetSubtype="0" decel="100000" fill="hold" grpId="0" nodeType="clickEffect">
                                  <p:stCondLst>
                                    <p:cond delay="0"/>
                                  </p:stCondLst>
                                  <p:childTnLst>
                                    <p:set>
                                      <p:cBhvr>
                                        <p:cTn id="130" dur="1" fill="hold">
                                          <p:stCondLst>
                                            <p:cond delay="0"/>
                                          </p:stCondLst>
                                        </p:cTn>
                                        <p:tgtEl>
                                          <p:spTgt spid="14"/>
                                        </p:tgtEl>
                                        <p:attrNameLst>
                                          <p:attrName>style.visibility</p:attrName>
                                        </p:attrNameLst>
                                      </p:cBhvr>
                                      <p:to>
                                        <p:strVal val="visible"/>
                                      </p:to>
                                    </p:set>
                                    <p:anim calcmode="lin" valueType="num">
                                      <p:cBhvr>
                                        <p:cTn id="131" dur="500" fill="hold"/>
                                        <p:tgtEl>
                                          <p:spTgt spid="14"/>
                                        </p:tgtEl>
                                        <p:attrNameLst>
                                          <p:attrName>ppt_w</p:attrName>
                                        </p:attrNameLst>
                                      </p:cBhvr>
                                      <p:tavLst>
                                        <p:tav tm="0">
                                          <p:val>
                                            <p:fltVal val="0"/>
                                          </p:val>
                                        </p:tav>
                                        <p:tav tm="100000">
                                          <p:val>
                                            <p:strVal val="#ppt_w"/>
                                          </p:val>
                                        </p:tav>
                                      </p:tavLst>
                                    </p:anim>
                                    <p:anim calcmode="lin" valueType="num">
                                      <p:cBhvr>
                                        <p:cTn id="132" dur="500" fill="hold"/>
                                        <p:tgtEl>
                                          <p:spTgt spid="14"/>
                                        </p:tgtEl>
                                        <p:attrNameLst>
                                          <p:attrName>ppt_h</p:attrName>
                                        </p:attrNameLst>
                                      </p:cBhvr>
                                      <p:tavLst>
                                        <p:tav tm="0">
                                          <p:val>
                                            <p:fltVal val="0"/>
                                          </p:val>
                                        </p:tav>
                                        <p:tav tm="100000">
                                          <p:val>
                                            <p:strVal val="#ppt_h"/>
                                          </p:val>
                                        </p:tav>
                                      </p:tavLst>
                                    </p:anim>
                                    <p:anim calcmode="lin" valueType="num">
                                      <p:cBhvr>
                                        <p:cTn id="133" dur="500" fill="hold"/>
                                        <p:tgtEl>
                                          <p:spTgt spid="14"/>
                                        </p:tgtEl>
                                        <p:attrNameLst>
                                          <p:attrName>style.rotation</p:attrName>
                                        </p:attrNameLst>
                                      </p:cBhvr>
                                      <p:tavLst>
                                        <p:tav tm="0">
                                          <p:val>
                                            <p:fltVal val="360"/>
                                          </p:val>
                                        </p:tav>
                                        <p:tav tm="100000">
                                          <p:val>
                                            <p:fltVal val="0"/>
                                          </p:val>
                                        </p:tav>
                                      </p:tavLst>
                                    </p:anim>
                                    <p:animEffect transition="in" filter="fade">
                                      <p:cBhvr>
                                        <p:cTn id="134" dur="500"/>
                                        <p:tgtEl>
                                          <p:spTgt spid="14"/>
                                        </p:tgtEl>
                                      </p:cBhvr>
                                    </p:animEffect>
                                  </p:childTnLst>
                                </p:cTn>
                              </p:par>
                            </p:childTnLst>
                          </p:cTn>
                        </p:par>
                      </p:childTnLst>
                    </p:cTn>
                  </p:par>
                  <p:par>
                    <p:cTn id="135" fill="hold">
                      <p:stCondLst>
                        <p:cond delay="indefinite"/>
                      </p:stCondLst>
                      <p:childTnLst>
                        <p:par>
                          <p:cTn id="136" fill="hold">
                            <p:stCondLst>
                              <p:cond delay="0"/>
                            </p:stCondLst>
                            <p:childTnLst>
                              <p:par>
                                <p:cTn id="137" presetID="49" presetClass="entr" presetSubtype="0" decel="100000" fill="hold" grpId="0" nodeType="clickEffect">
                                  <p:stCondLst>
                                    <p:cond delay="0"/>
                                  </p:stCondLst>
                                  <p:childTnLst>
                                    <p:set>
                                      <p:cBhvr>
                                        <p:cTn id="138" dur="1" fill="hold">
                                          <p:stCondLst>
                                            <p:cond delay="0"/>
                                          </p:stCondLst>
                                        </p:cTn>
                                        <p:tgtEl>
                                          <p:spTgt spid="15"/>
                                        </p:tgtEl>
                                        <p:attrNameLst>
                                          <p:attrName>style.visibility</p:attrName>
                                        </p:attrNameLst>
                                      </p:cBhvr>
                                      <p:to>
                                        <p:strVal val="visible"/>
                                      </p:to>
                                    </p:set>
                                    <p:anim calcmode="lin" valueType="num">
                                      <p:cBhvr>
                                        <p:cTn id="139" dur="500" fill="hold"/>
                                        <p:tgtEl>
                                          <p:spTgt spid="15"/>
                                        </p:tgtEl>
                                        <p:attrNameLst>
                                          <p:attrName>ppt_w</p:attrName>
                                        </p:attrNameLst>
                                      </p:cBhvr>
                                      <p:tavLst>
                                        <p:tav tm="0">
                                          <p:val>
                                            <p:fltVal val="0"/>
                                          </p:val>
                                        </p:tav>
                                        <p:tav tm="100000">
                                          <p:val>
                                            <p:strVal val="#ppt_w"/>
                                          </p:val>
                                        </p:tav>
                                      </p:tavLst>
                                    </p:anim>
                                    <p:anim calcmode="lin" valueType="num">
                                      <p:cBhvr>
                                        <p:cTn id="140" dur="500" fill="hold"/>
                                        <p:tgtEl>
                                          <p:spTgt spid="15"/>
                                        </p:tgtEl>
                                        <p:attrNameLst>
                                          <p:attrName>ppt_h</p:attrName>
                                        </p:attrNameLst>
                                      </p:cBhvr>
                                      <p:tavLst>
                                        <p:tav tm="0">
                                          <p:val>
                                            <p:fltVal val="0"/>
                                          </p:val>
                                        </p:tav>
                                        <p:tav tm="100000">
                                          <p:val>
                                            <p:strVal val="#ppt_h"/>
                                          </p:val>
                                        </p:tav>
                                      </p:tavLst>
                                    </p:anim>
                                    <p:anim calcmode="lin" valueType="num">
                                      <p:cBhvr>
                                        <p:cTn id="141" dur="500" fill="hold"/>
                                        <p:tgtEl>
                                          <p:spTgt spid="15"/>
                                        </p:tgtEl>
                                        <p:attrNameLst>
                                          <p:attrName>style.rotation</p:attrName>
                                        </p:attrNameLst>
                                      </p:cBhvr>
                                      <p:tavLst>
                                        <p:tav tm="0">
                                          <p:val>
                                            <p:fltVal val="360"/>
                                          </p:val>
                                        </p:tav>
                                        <p:tav tm="100000">
                                          <p:val>
                                            <p:fltVal val="0"/>
                                          </p:val>
                                        </p:tav>
                                      </p:tavLst>
                                    </p:anim>
                                    <p:animEffect transition="in" filter="fade">
                                      <p:cBhvr>
                                        <p:cTn id="142" dur="500"/>
                                        <p:tgtEl>
                                          <p:spTgt spid="15"/>
                                        </p:tgtEl>
                                      </p:cBhvr>
                                    </p:animEffect>
                                  </p:childTnLst>
                                </p:cTn>
                              </p:par>
                            </p:childTnLst>
                          </p:cTn>
                        </p:par>
                      </p:childTnLst>
                    </p:cTn>
                  </p:par>
                  <p:par>
                    <p:cTn id="143" fill="hold">
                      <p:stCondLst>
                        <p:cond delay="indefinite"/>
                      </p:stCondLst>
                      <p:childTnLst>
                        <p:par>
                          <p:cTn id="144" fill="hold">
                            <p:stCondLst>
                              <p:cond delay="0"/>
                            </p:stCondLst>
                            <p:childTnLst>
                              <p:par>
                                <p:cTn id="145" presetID="49" presetClass="entr" presetSubtype="0" decel="100000" fill="hold" grpId="0" nodeType="clickEffect">
                                  <p:stCondLst>
                                    <p:cond delay="0"/>
                                  </p:stCondLst>
                                  <p:childTnLst>
                                    <p:set>
                                      <p:cBhvr>
                                        <p:cTn id="146" dur="1" fill="hold">
                                          <p:stCondLst>
                                            <p:cond delay="0"/>
                                          </p:stCondLst>
                                        </p:cTn>
                                        <p:tgtEl>
                                          <p:spTgt spid="16"/>
                                        </p:tgtEl>
                                        <p:attrNameLst>
                                          <p:attrName>style.visibility</p:attrName>
                                        </p:attrNameLst>
                                      </p:cBhvr>
                                      <p:to>
                                        <p:strVal val="visible"/>
                                      </p:to>
                                    </p:set>
                                    <p:anim calcmode="lin" valueType="num">
                                      <p:cBhvr>
                                        <p:cTn id="147" dur="500" fill="hold"/>
                                        <p:tgtEl>
                                          <p:spTgt spid="16"/>
                                        </p:tgtEl>
                                        <p:attrNameLst>
                                          <p:attrName>ppt_w</p:attrName>
                                        </p:attrNameLst>
                                      </p:cBhvr>
                                      <p:tavLst>
                                        <p:tav tm="0">
                                          <p:val>
                                            <p:fltVal val="0"/>
                                          </p:val>
                                        </p:tav>
                                        <p:tav tm="100000">
                                          <p:val>
                                            <p:strVal val="#ppt_w"/>
                                          </p:val>
                                        </p:tav>
                                      </p:tavLst>
                                    </p:anim>
                                    <p:anim calcmode="lin" valueType="num">
                                      <p:cBhvr>
                                        <p:cTn id="148" dur="500" fill="hold"/>
                                        <p:tgtEl>
                                          <p:spTgt spid="16"/>
                                        </p:tgtEl>
                                        <p:attrNameLst>
                                          <p:attrName>ppt_h</p:attrName>
                                        </p:attrNameLst>
                                      </p:cBhvr>
                                      <p:tavLst>
                                        <p:tav tm="0">
                                          <p:val>
                                            <p:fltVal val="0"/>
                                          </p:val>
                                        </p:tav>
                                        <p:tav tm="100000">
                                          <p:val>
                                            <p:strVal val="#ppt_h"/>
                                          </p:val>
                                        </p:tav>
                                      </p:tavLst>
                                    </p:anim>
                                    <p:anim calcmode="lin" valueType="num">
                                      <p:cBhvr>
                                        <p:cTn id="149" dur="500" fill="hold"/>
                                        <p:tgtEl>
                                          <p:spTgt spid="16"/>
                                        </p:tgtEl>
                                        <p:attrNameLst>
                                          <p:attrName>style.rotation</p:attrName>
                                        </p:attrNameLst>
                                      </p:cBhvr>
                                      <p:tavLst>
                                        <p:tav tm="0">
                                          <p:val>
                                            <p:fltVal val="360"/>
                                          </p:val>
                                        </p:tav>
                                        <p:tav tm="100000">
                                          <p:val>
                                            <p:fltVal val="0"/>
                                          </p:val>
                                        </p:tav>
                                      </p:tavLst>
                                    </p:anim>
                                    <p:animEffect transition="in" filter="fade">
                                      <p:cBhvr>
                                        <p:cTn id="1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9" grpId="0" animBg="1"/>
      <p:bldP spid="18" grpId="0" animBg="1"/>
      <p:bldP spid="19" grpId="1" animBg="1"/>
      <p:bldP spid="18" grpId="1" animBg="1"/>
      <p:bldP spid="10" grpId="0" animBg="1"/>
      <p:bldP spid="10" grpId="1" animBg="1"/>
      <p:bldP spid="9" grpId="0" animBg="1"/>
      <p:bldP spid="9" grpId="1" animBg="1"/>
      <p:bldP spid="17" grpId="0" animBg="1"/>
      <p:bldP spid="17" grpId="1" animBg="1"/>
      <p:bldP spid="11" grpId="0" bldLvl="0" animBg="1"/>
      <p:bldP spid="11" grpId="1" animBg="1"/>
      <p:bldP spid="20" grpId="0" animBg="1"/>
      <p:bldP spid="21" grpId="0" animBg="1"/>
      <p:bldP spid="20" grpId="1" animBg="1"/>
      <p:bldP spid="21" grpId="1" animBg="1"/>
      <p:bldP spid="24" grpId="0" bldLvl="0" animBg="1"/>
      <p:bldP spid="24" grpId="1" animBg="1"/>
      <p:bldP spid="13" grpId="0" animBg="1"/>
      <p:bldP spid="13" grpId="1" animBg="1"/>
      <p:bldP spid="14" grpId="0" animBg="1"/>
      <p:bldP spid="14" grpId="1" animBg="1"/>
      <p:bldP spid="15" grpId="0" animBg="1"/>
      <p:bldP spid="15" grpId="1" animBg="1"/>
      <p:bldP spid="16" grpId="0" bldLvl="0" animBg="1"/>
      <p:bldP spid="16" grpId="1" animBg="1"/>
      <p:bldP spid="23" grpId="0" animBg="1"/>
      <p:bldP spid="23" grpId="1" animBg="1"/>
      <p:bldP spid="25" grpId="0" bldLvl="0" animBg="1"/>
      <p:bldP spid="25" grpId="1" animBg="1"/>
      <p:bldP spid="27" grpId="0" bldLvl="0" animBg="1"/>
      <p:bldP spid="27" grpId="1" animBg="1"/>
      <p:bldP spid="28" grpId="0" bldLvl="0" animBg="1"/>
      <p:bldP spid="28" grpId="1" animBg="1"/>
      <p:bldP spid="8" grpId="0" bldLvl="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grpSp>
        <p:nvGrpSpPr>
          <p:cNvPr id="13" name="组合 12"/>
          <p:cNvGrpSpPr/>
          <p:nvPr/>
        </p:nvGrpSpPr>
        <p:grpSpPr>
          <a:xfrm>
            <a:off x="4033044" y="1723390"/>
            <a:ext cx="392906" cy="973455"/>
            <a:chOff x="2777744" y="2506338"/>
            <a:chExt cx="523882" cy="3302847"/>
          </a:xfrm>
        </p:grpSpPr>
        <p:sp>
          <p:nvSpPr>
            <p:cNvPr id="16" name="矩形 15"/>
            <p:cNvSpPr/>
            <p:nvPr>
              <p:custDataLst>
                <p:tags r:id="rId4"/>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5" name="椭圆 24"/>
            <p:cNvSpPr/>
            <p:nvPr>
              <p:custDataLst>
                <p:tags r:id="rId5"/>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6" name="椭圆 25"/>
            <p:cNvSpPr/>
            <p:nvPr>
              <p:custDataLst>
                <p:tags r:id="rId6"/>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27" name="组合 26"/>
          <p:cNvGrpSpPr/>
          <p:nvPr/>
        </p:nvGrpSpPr>
        <p:grpSpPr>
          <a:xfrm>
            <a:off x="4425474" y="1723390"/>
            <a:ext cx="392906" cy="973455"/>
            <a:chOff x="2777744" y="2506338"/>
            <a:chExt cx="523882" cy="3302847"/>
          </a:xfrm>
        </p:grpSpPr>
        <p:sp>
          <p:nvSpPr>
            <p:cNvPr id="28" name="矩形 27"/>
            <p:cNvSpPr/>
            <p:nvPr>
              <p:custDataLst>
                <p:tags r:id="rId7"/>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9" name="椭圆 28"/>
            <p:cNvSpPr/>
            <p:nvPr>
              <p:custDataLst>
                <p:tags r:id="rId8"/>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0" name="椭圆 29"/>
            <p:cNvSpPr/>
            <p:nvPr>
              <p:custDataLst>
                <p:tags r:id="rId9"/>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sp>
        <p:nvSpPr>
          <p:cNvPr id="55" name="缺角矩形 54"/>
          <p:cNvSpPr/>
          <p:nvPr>
            <p:custDataLst>
              <p:tags r:id="rId10"/>
            </p:custDataLst>
          </p:nvPr>
        </p:nvSpPr>
        <p:spPr>
          <a:xfrm>
            <a:off x="2411413" y="1923415"/>
            <a:ext cx="4236720" cy="493871"/>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350"/>
          </a:p>
        </p:txBody>
      </p:sp>
      <p:sp>
        <p:nvSpPr>
          <p:cNvPr id="31" name="文本框 30"/>
          <p:cNvSpPr txBox="1"/>
          <p:nvPr>
            <p:custDataLst>
              <p:tags r:id="rId11"/>
            </p:custDataLst>
          </p:nvPr>
        </p:nvSpPr>
        <p:spPr>
          <a:xfrm>
            <a:off x="2891949" y="1925796"/>
            <a:ext cx="3286601" cy="521970"/>
          </a:xfrm>
          <a:prstGeom prst="rect">
            <a:avLst/>
          </a:prstGeom>
          <a:noFill/>
        </p:spPr>
        <p:txBody>
          <a:bodyPr wrap="square" rtlCol="0">
            <a:spAutoFit/>
          </a:bodyPr>
          <a:p>
            <a:pPr algn="ctr"/>
            <a:r>
              <a:rPr lang="zh-CN" altLang="en-US" sz="2800" b="1">
                <a:highlight>
                  <a:srgbClr val="FF00FF"/>
                </a:highlight>
                <a:latin typeface="宋体" panose="02010600030101010101" pitchFamily="2" charset="-122"/>
                <a:ea typeface="宋体" panose="02010600030101010101" pitchFamily="2" charset="-122"/>
                <a:cs typeface="宋体" panose="02010600030101010101" pitchFamily="2" charset="-122"/>
              </a:rPr>
              <a:t>续写语言积累</a:t>
            </a:r>
            <a:endParaRPr lang="zh-CN" altLang="en-US" sz="2800" b="1">
              <a:highlight>
                <a:srgbClr val="FF00FF"/>
              </a:highlight>
              <a:latin typeface="宋体" panose="02010600030101010101" pitchFamily="2" charset="-122"/>
              <a:ea typeface="宋体" panose="02010600030101010101" pitchFamily="2" charset="-122"/>
              <a:cs typeface="宋体" panose="02010600030101010101" pitchFamily="2" charset="-122"/>
            </a:endParaRPr>
          </a:p>
        </p:txBody>
      </p:sp>
      <p:grpSp>
        <p:nvGrpSpPr>
          <p:cNvPr id="8" name="组合 7"/>
          <p:cNvGrpSpPr/>
          <p:nvPr/>
        </p:nvGrpSpPr>
        <p:grpSpPr>
          <a:xfrm>
            <a:off x="6948805" y="-20955"/>
            <a:ext cx="1977390" cy="1977390"/>
            <a:chOff x="10943" y="-33"/>
            <a:chExt cx="3114" cy="3114"/>
          </a:xfrm>
        </p:grpSpPr>
        <p:pic>
          <p:nvPicPr>
            <p:cNvPr id="6" name="图片 5" descr="56"/>
            <p:cNvPicPr>
              <a:picLocks noChangeAspect="1"/>
            </p:cNvPicPr>
            <p:nvPr/>
          </p:nvPicPr>
          <p:blipFill>
            <a:blip r:embed="rId12"/>
            <a:stretch>
              <a:fillRect/>
            </a:stretch>
          </p:blipFill>
          <p:spPr>
            <a:xfrm>
              <a:off x="10943" y="-33"/>
              <a:ext cx="3114" cy="3114"/>
            </a:xfrm>
            <a:prstGeom prst="rect">
              <a:avLst/>
            </a:prstGeom>
          </p:spPr>
        </p:pic>
        <p:sp>
          <p:nvSpPr>
            <p:cNvPr id="7" name="矩形 6"/>
            <p:cNvSpPr/>
            <p:nvPr/>
          </p:nvSpPr>
          <p:spPr>
            <a:xfrm>
              <a:off x="11963" y="580"/>
              <a:ext cx="1018" cy="1888"/>
            </a:xfrm>
            <a:prstGeom prst="rect">
              <a:avLst/>
            </a:prstGeom>
            <a:noFill/>
            <a:ln>
              <a:noFill/>
            </a:ln>
          </p:spPr>
          <p:txBody>
            <a:bodyPr wrap="none" rtlCol="0" anchor="t">
              <a:spAutoFit/>
            </a:bodyPr>
            <a:p>
              <a:pPr algn="ctr"/>
              <a:r>
                <a:rPr lang="en-US" altLang="zh-CN" sz="7200" b="1">
                  <a:ln w="15875"/>
                  <a:gradFill>
                    <a:gsLst>
                      <a:gs pos="0">
                        <a:schemeClr val="accent1">
                          <a:hueMod val="80000"/>
                        </a:schemeClr>
                      </a:gs>
                      <a:gs pos="100000">
                        <a:schemeClr val="accent1">
                          <a:alpha val="100000"/>
                        </a:schemeClr>
                      </a:gs>
                    </a:gsLst>
                    <a:lin ang="2700000" scaled="0"/>
                  </a:gradFill>
                  <a:effectLst/>
                </a:rPr>
                <a:t>3</a:t>
              </a:r>
              <a:endParaRPr lang="en-US" altLang="zh-CN" sz="7200" b="1">
                <a:ln w="15875"/>
                <a:gradFill>
                  <a:gsLst>
                    <a:gs pos="0">
                      <a:schemeClr val="accent1">
                        <a:hueMod val="80000"/>
                      </a:schemeClr>
                    </a:gs>
                    <a:gs pos="100000">
                      <a:schemeClr val="accent1">
                        <a:alpha val="100000"/>
                      </a:schemeClr>
                    </a:gs>
                  </a:gsLst>
                  <a:lin ang="2700000" scaled="0"/>
                </a:gradFill>
                <a:effectLst/>
              </a:endParaRPr>
            </a:p>
          </p:txBody>
        </p:sp>
      </p:grpSp>
      <p:grpSp>
        <p:nvGrpSpPr>
          <p:cNvPr id="10" name="组合 9"/>
          <p:cNvGrpSpPr/>
          <p:nvPr/>
        </p:nvGrpSpPr>
        <p:grpSpPr>
          <a:xfrm rot="20640000">
            <a:off x="463550" y="1907540"/>
            <a:ext cx="3009265" cy="2889885"/>
            <a:chOff x="593" y="4078"/>
            <a:chExt cx="3900" cy="3390"/>
          </a:xfrm>
        </p:grpSpPr>
        <p:pic>
          <p:nvPicPr>
            <p:cNvPr id="5" name="图片 4" descr="8044a801cb9c6848eb4fa9ae14b9e202ec8b3a895f4b1-cn4hLY_fw658(1)"/>
            <p:cNvPicPr>
              <a:picLocks noChangeAspect="1"/>
            </p:cNvPicPr>
            <p:nvPr>
              <p:custDataLst>
                <p:tags r:id="rId13"/>
              </p:custDataLst>
            </p:nvPr>
          </p:nvPicPr>
          <p:blipFill>
            <a:blip r:embed="rId14"/>
            <a:stretch>
              <a:fillRect/>
            </a:stretch>
          </p:blipFill>
          <p:spPr>
            <a:xfrm rot="20880000">
              <a:off x="593" y="4078"/>
              <a:ext cx="3901" cy="3390"/>
            </a:xfrm>
            <a:prstGeom prst="rect">
              <a:avLst/>
            </a:prstGeom>
          </p:spPr>
        </p:pic>
        <p:pic>
          <p:nvPicPr>
            <p:cNvPr id="9" name="图片 8" descr="t01924c0b80fff8d7b2(1)"/>
            <p:cNvPicPr>
              <a:picLocks noChangeAspect="1"/>
            </p:cNvPicPr>
            <p:nvPr>
              <p:custDataLst>
                <p:tags r:id="rId15"/>
              </p:custDataLst>
            </p:nvPr>
          </p:nvPicPr>
          <p:blipFill>
            <a:blip r:embed="rId16"/>
            <a:stretch>
              <a:fillRect/>
            </a:stretch>
          </p:blipFill>
          <p:spPr>
            <a:xfrm rot="23580000">
              <a:off x="2727" y="5278"/>
              <a:ext cx="1658" cy="1608"/>
            </a:xfrm>
            <a:prstGeom prst="rect">
              <a:avLst/>
            </a:prstGeom>
          </p:spPr>
        </p:pic>
      </p:grpSp>
      <p:pic>
        <p:nvPicPr>
          <p:cNvPr id="5124" name="图片 11" descr="水印"/>
          <p:cNvPicPr>
            <a:picLocks noChangeAspect="1"/>
          </p:cNvPicPr>
          <p:nvPr/>
        </p:nvPicPr>
        <p:blipFill>
          <a:blip r:embed="rId17"/>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42" presetClass="path" presetSubtype="0" accel="50000" decel="50000" fill="hold" nodeType="withEffect">
                                  <p:stCondLst>
                                    <p:cond delay="0"/>
                                  </p:stCondLst>
                                  <p:childTnLst>
                                    <p:animMotion origin="layout" path="M 5E-6 -3.7037E-6 L -0.21836 0.00371 " pathEditMode="relative" rAng="0" ptsTypes="AA">
                                      <p:cBhvr>
                                        <p:cTn id="12" dur="2000" fill="hold"/>
                                        <p:tgtEl>
                                          <p:spTgt spid="13"/>
                                        </p:tgtEl>
                                        <p:attrNameLst>
                                          <p:attrName>ppt_x</p:attrName>
                                          <p:attrName>ppt_y</p:attrName>
                                        </p:attrNameLst>
                                      </p:cBhvr>
                                      <p:rCtr x="-10924" y="185"/>
                                    </p:animMotion>
                                  </p:childTnLst>
                                </p:cTn>
                              </p:par>
                              <p:par>
                                <p:cTn id="13" presetID="42" presetClass="path" presetSubtype="0" accel="50000" decel="50000" fill="hold" nodeType="withEffect">
                                  <p:stCondLst>
                                    <p:cond delay="0"/>
                                  </p:stCondLst>
                                  <p:childTnLst>
                                    <p:animMotion origin="layout" path="M -3.75E-6 -3.7037E-6 L 0.23881 0.00371 " pathEditMode="relative" rAng="0" ptsTypes="AA">
                                      <p:cBhvr>
                                        <p:cTn id="14" dur="2000" fill="hold"/>
                                        <p:tgtEl>
                                          <p:spTgt spid="27"/>
                                        </p:tgtEl>
                                        <p:attrNameLst>
                                          <p:attrName>ppt_x</p:attrName>
                                          <p:attrName>ppt_y</p:attrName>
                                        </p:attrNameLst>
                                      </p:cBhvr>
                                      <p:rCtr x="11940" y="185"/>
                                    </p:animMotion>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500" fill="hold"/>
                                        <p:tgtEl>
                                          <p:spTgt spid="55"/>
                                        </p:tgtEl>
                                        <p:attrNameLst>
                                          <p:attrName>ppt_w</p:attrName>
                                        </p:attrNameLst>
                                      </p:cBhvr>
                                      <p:tavLst>
                                        <p:tav tm="0">
                                          <p:val>
                                            <p:fltVal val="0"/>
                                          </p:val>
                                        </p:tav>
                                        <p:tav tm="100000">
                                          <p:val>
                                            <p:strVal val="#ppt_w"/>
                                          </p:val>
                                        </p:tav>
                                      </p:tavLst>
                                    </p:anim>
                                    <p:anim calcmode="lin" valueType="num">
                                      <p:cBhvr>
                                        <p:cTn id="20" dur="500" fill="hold"/>
                                        <p:tgtEl>
                                          <p:spTgt spid="55"/>
                                        </p:tgtEl>
                                        <p:attrNameLst>
                                          <p:attrName>ppt_h</p:attrName>
                                        </p:attrNameLst>
                                      </p:cBhvr>
                                      <p:tavLst>
                                        <p:tav tm="0">
                                          <p:val>
                                            <p:fltVal val="0"/>
                                          </p:val>
                                        </p:tav>
                                        <p:tav tm="100000">
                                          <p:val>
                                            <p:strVal val="#ppt_h"/>
                                          </p:val>
                                        </p:tav>
                                      </p:tavLst>
                                    </p:anim>
                                    <p:anim calcmode="lin" valueType="num">
                                      <p:cBhvr>
                                        <p:cTn id="21" dur="500" fill="hold"/>
                                        <p:tgtEl>
                                          <p:spTgt spid="55"/>
                                        </p:tgtEl>
                                        <p:attrNameLst>
                                          <p:attrName>style.rotation</p:attrName>
                                        </p:attrNameLst>
                                      </p:cBhvr>
                                      <p:tavLst>
                                        <p:tav tm="0">
                                          <p:val>
                                            <p:fltVal val="360"/>
                                          </p:val>
                                        </p:tav>
                                        <p:tav tm="100000">
                                          <p:val>
                                            <p:fltVal val="0"/>
                                          </p:val>
                                        </p:tav>
                                      </p:tavLst>
                                    </p:anim>
                                    <p:animEffect transition="in" filter="fade">
                                      <p:cBhvr>
                                        <p:cTn id="22" dur="500"/>
                                        <p:tgtEl>
                                          <p:spTgt spid="55"/>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anim calcmode="lin" valueType="num">
                                      <p:cBhvr>
                                        <p:cTn id="25"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1">
                                            <p:txEl>
                                              <p:pRg st="0" end="0"/>
                                            </p:txEl>
                                          </p:spTgt>
                                        </p:tgtEl>
                                        <p:attrNameLst>
                                          <p:attrName>ppt_h</p:attrName>
                                        </p:attrNameLst>
                                      </p:cBhvr>
                                      <p:tavLst>
                                        <p:tav tm="0">
                                          <p:val>
                                            <p:fltVal val="0"/>
                                          </p:val>
                                        </p:tav>
                                        <p:tav tm="100000">
                                          <p:val>
                                            <p:strVal val="#ppt_h"/>
                                          </p:val>
                                        </p:tav>
                                      </p:tavLst>
                                    </p:anim>
                                    <p:anim calcmode="lin" valueType="num">
                                      <p:cBhvr>
                                        <p:cTn id="27" dur="500" fill="hold"/>
                                        <p:tgtEl>
                                          <p:spTgt spid="31">
                                            <p:txEl>
                                              <p:pRg st="0" end="0"/>
                                            </p:txEl>
                                          </p:spTgt>
                                        </p:tgtEl>
                                        <p:attrNameLst>
                                          <p:attrName>style.rotation</p:attrName>
                                        </p:attrNameLst>
                                      </p:cBhvr>
                                      <p:tavLst>
                                        <p:tav tm="0">
                                          <p:val>
                                            <p:fltVal val="360"/>
                                          </p:val>
                                        </p:tav>
                                        <p:tav tm="100000">
                                          <p:val>
                                            <p:fltVal val="0"/>
                                          </p:val>
                                        </p:tav>
                                      </p:tavLst>
                                    </p:anim>
                                    <p:animEffect transition="in" filter="fade">
                                      <p:cBhvr>
                                        <p:cTn id="28"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圆角矩形 4"/>
          <p:cNvSpPr/>
          <p:nvPr>
            <p:custDataLst>
              <p:tags r:id="rId4"/>
            </p:custDataLst>
          </p:nvPr>
        </p:nvSpPr>
        <p:spPr>
          <a:xfrm>
            <a:off x="3275965" y="102235"/>
            <a:ext cx="2223770" cy="48895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语言积累</a:t>
            </a:r>
            <a:endPar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3" name="文本框 12"/>
          <p:cNvSpPr txBox="1"/>
          <p:nvPr>
            <p:custDataLst>
              <p:tags r:id="rId5"/>
            </p:custDataLst>
          </p:nvPr>
        </p:nvSpPr>
        <p:spPr>
          <a:xfrm>
            <a:off x="323850" y="699135"/>
            <a:ext cx="8495665" cy="1383665"/>
          </a:xfrm>
          <a:prstGeom prst="rect">
            <a:avLst/>
          </a:prstGeom>
          <a:gradFill>
            <a:gsLst>
              <a:gs pos="50000">
                <a:schemeClr val="accent2"/>
              </a:gs>
              <a:gs pos="0">
                <a:schemeClr val="accent2">
                  <a:lumMod val="25000"/>
                  <a:lumOff val="75000"/>
                </a:schemeClr>
              </a:gs>
              <a:gs pos="100000">
                <a:schemeClr val="accent2">
                  <a:lumMod val="85000"/>
                </a:schemeClr>
              </a:gs>
            </a:gsLst>
            <a:lin ang="5400000" scaled="1"/>
          </a:gradFill>
          <a:ln w="28575" cmpd="sng">
            <a:solidFill>
              <a:schemeClr val="accent1">
                <a:shade val="50000"/>
              </a:schemeClr>
            </a:solidFill>
            <a:prstDash val="sysDot"/>
          </a:ln>
        </p:spPr>
        <p:txBody>
          <a:bodyPr wrap="square" rtlCol="0">
            <a:spAutoFit/>
          </a:bodyPr>
          <a:p>
            <a:r>
              <a:rPr lang="en-US" altLang="zh-CN" sz="2800" b="1">
                <a:effectLst>
                  <a:outerShdw blurRad="38100" dist="38100" dir="2700000" algn="tl">
                    <a:srgbClr val="000000">
                      <a:alpha val="43137"/>
                    </a:srgbClr>
                  </a:outerShdw>
                </a:effectLst>
                <a:sym typeface="+mn-ea"/>
              </a:rPr>
              <a:t>每当Ben给Max读书时，他总是坐在Ben的腿上打着呼噜好像他已经听懂了Ben所读的一切，这使Ben能够静下心来去读</a:t>
            </a:r>
            <a:r>
              <a:rPr lang="zh-CN" altLang="en-US" sz="2800" b="1">
                <a:effectLst>
                  <a:outerShdw blurRad="38100" dist="38100" dir="2700000" algn="tl">
                    <a:srgbClr val="000000">
                      <a:alpha val="43137"/>
                    </a:srgbClr>
                  </a:outerShdw>
                </a:effectLst>
                <a:ea typeface="宋体" panose="02010600030101010101" pitchFamily="2" charset="-122"/>
                <a:sym typeface="+mn-ea"/>
              </a:rPr>
              <a:t>他</a:t>
            </a:r>
            <a:r>
              <a:rPr lang="en-US" altLang="zh-CN" sz="2800" b="1">
                <a:effectLst>
                  <a:outerShdw blurRad="38100" dist="38100" dir="2700000" algn="tl">
                    <a:srgbClr val="000000">
                      <a:alpha val="43137"/>
                    </a:srgbClr>
                  </a:outerShdw>
                </a:effectLst>
                <a:sym typeface="+mn-ea"/>
              </a:rPr>
              <a:t>想读的一切。</a:t>
            </a:r>
            <a:r>
              <a:rPr lang="en-US" altLang="zh-CN" sz="2800" b="1">
                <a:solidFill>
                  <a:schemeClr val="tx1"/>
                </a:solidFill>
                <a:effectLst>
                  <a:outerShdw blurRad="38100" dist="38100" dir="2700000" algn="tl">
                    <a:srgbClr val="000000">
                      <a:alpha val="43137"/>
                    </a:srgbClr>
                  </a:outerShdw>
                </a:effectLst>
              </a:rPr>
              <a:t> </a:t>
            </a:r>
            <a:endParaRPr lang="en-US" altLang="zh-CN" sz="2800" b="1">
              <a:solidFill>
                <a:schemeClr val="tx1"/>
              </a:solidFill>
              <a:effectLst>
                <a:outerShdw blurRad="38100" dist="38100" dir="2700000" algn="tl">
                  <a:srgbClr val="000000">
                    <a:alpha val="43137"/>
                  </a:srgbClr>
                </a:outerShdw>
              </a:effectLst>
            </a:endParaRPr>
          </a:p>
        </p:txBody>
      </p:sp>
      <p:sp>
        <p:nvSpPr>
          <p:cNvPr id="9" name="文本框 8"/>
          <p:cNvSpPr txBox="1"/>
          <p:nvPr>
            <p:custDataLst>
              <p:tags r:id="rId6"/>
            </p:custDataLst>
          </p:nvPr>
        </p:nvSpPr>
        <p:spPr>
          <a:xfrm>
            <a:off x="3275965" y="2283460"/>
            <a:ext cx="5354955" cy="2626995"/>
          </a:xfrm>
          <a:prstGeom prst="rect">
            <a:avLst/>
          </a:prstGeom>
          <a:gradFill>
            <a:gsLst>
              <a:gs pos="42000">
                <a:srgbClr val="ADDC7D"/>
              </a:gs>
              <a:gs pos="0">
                <a:srgbClr val="C6E6A8"/>
              </a:gs>
              <a:gs pos="100000">
                <a:srgbClr val="94D152"/>
              </a:gs>
            </a:gsLst>
            <a:lin ang="5400000" scaled="1"/>
          </a:gradFill>
          <a:ln w="28575" cmpd="sng">
            <a:solidFill>
              <a:schemeClr val="accent1">
                <a:shade val="50000"/>
              </a:schemeClr>
            </a:solidFill>
            <a:prstDash val="sysDot"/>
          </a:ln>
        </p:spPr>
        <p:txBody>
          <a:bodyPr wrap="square" rtlCol="0">
            <a:noAutofit/>
          </a:bodyPr>
          <a:p>
            <a:r>
              <a:rPr lang="en-US" altLang="zh-CN" sz="2800" smtClean="0">
                <a:latin typeface="Times New Roman" panose="02020603050405020304" charset="0"/>
                <a:cs typeface="Times New Roman" panose="02020603050405020304" charset="0"/>
                <a:sym typeface="+mn-ea"/>
              </a:rPr>
              <a:t>Each time Ben read to Max, the cat always settled onto his lap, purring as if he had understood what Ben read, which made Ben compose himself down to read what he wished to. </a:t>
            </a:r>
            <a:endParaRPr lang="en-US" altLang="zh-CN" sz="2800" b="1">
              <a:solidFill>
                <a:schemeClr val="tx1"/>
              </a:solidFill>
              <a:effectLst>
                <a:outerShdw blurRad="38100" dist="38100" dir="2700000" algn="tl">
                  <a:srgbClr val="000000">
                    <a:alpha val="43137"/>
                  </a:srgbClr>
                </a:outerShdw>
              </a:effectLst>
            </a:endParaRPr>
          </a:p>
        </p:txBody>
      </p:sp>
      <p:grpSp>
        <p:nvGrpSpPr>
          <p:cNvPr id="10" name="组合 9"/>
          <p:cNvGrpSpPr/>
          <p:nvPr/>
        </p:nvGrpSpPr>
        <p:grpSpPr>
          <a:xfrm rot="20640000">
            <a:off x="166370" y="2291715"/>
            <a:ext cx="2648585" cy="2583180"/>
            <a:chOff x="593" y="4078"/>
            <a:chExt cx="3900" cy="3390"/>
          </a:xfrm>
        </p:grpSpPr>
        <p:pic>
          <p:nvPicPr>
            <p:cNvPr id="7" name="图片 6" descr="8044a801cb9c6848eb4fa9ae14b9e202ec8b3a895f4b1-cn4hLY_fw658(1)"/>
            <p:cNvPicPr>
              <a:picLocks noChangeAspect="1"/>
            </p:cNvPicPr>
            <p:nvPr>
              <p:custDataLst>
                <p:tags r:id="rId7"/>
              </p:custDataLst>
            </p:nvPr>
          </p:nvPicPr>
          <p:blipFill>
            <a:blip r:embed="rId8"/>
            <a:stretch>
              <a:fillRect/>
            </a:stretch>
          </p:blipFill>
          <p:spPr>
            <a:xfrm rot="20880000">
              <a:off x="593" y="4078"/>
              <a:ext cx="3901" cy="3390"/>
            </a:xfrm>
            <a:prstGeom prst="rect">
              <a:avLst/>
            </a:prstGeom>
          </p:spPr>
        </p:pic>
        <p:pic>
          <p:nvPicPr>
            <p:cNvPr id="8" name="图片 7" descr="t01924c0b80fff8d7b2(1)"/>
            <p:cNvPicPr>
              <a:picLocks noChangeAspect="1"/>
            </p:cNvPicPr>
            <p:nvPr>
              <p:custDataLst>
                <p:tags r:id="rId9"/>
              </p:custDataLst>
            </p:nvPr>
          </p:nvPicPr>
          <p:blipFill>
            <a:blip r:embed="rId10"/>
            <a:stretch>
              <a:fillRect/>
            </a:stretch>
          </p:blipFill>
          <p:spPr>
            <a:xfrm rot="23580000">
              <a:off x="2727" y="5278"/>
              <a:ext cx="1658" cy="1608"/>
            </a:xfrm>
            <a:prstGeom prst="rect">
              <a:avLst/>
            </a:prstGeom>
          </p:spPr>
        </p:pic>
      </p:grpSp>
      <p:pic>
        <p:nvPicPr>
          <p:cNvPr id="5124" name="图片 11" descr="水印"/>
          <p:cNvPicPr>
            <a:picLocks noChangeAspect="1"/>
          </p:cNvPicPr>
          <p:nvPr/>
        </p:nvPicPr>
        <p:blipFill>
          <a:blip r:embed="rId11"/>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圆角矩形 4"/>
          <p:cNvSpPr/>
          <p:nvPr>
            <p:custDataLst>
              <p:tags r:id="rId4"/>
            </p:custDataLst>
          </p:nvPr>
        </p:nvSpPr>
        <p:spPr>
          <a:xfrm>
            <a:off x="3275965" y="102235"/>
            <a:ext cx="2223770" cy="48895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语言积累</a:t>
            </a:r>
            <a:endPar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3" name="文本框 12"/>
          <p:cNvSpPr txBox="1"/>
          <p:nvPr>
            <p:custDataLst>
              <p:tags r:id="rId5"/>
            </p:custDataLst>
          </p:nvPr>
        </p:nvSpPr>
        <p:spPr>
          <a:xfrm>
            <a:off x="323850" y="691515"/>
            <a:ext cx="8495665" cy="1042670"/>
          </a:xfrm>
          <a:prstGeom prst="rect">
            <a:avLst/>
          </a:prstGeom>
          <a:gradFill>
            <a:gsLst>
              <a:gs pos="50000">
                <a:schemeClr val="accent2"/>
              </a:gs>
              <a:gs pos="0">
                <a:schemeClr val="accent2">
                  <a:lumMod val="25000"/>
                  <a:lumOff val="75000"/>
                </a:schemeClr>
              </a:gs>
              <a:gs pos="100000">
                <a:schemeClr val="accent2">
                  <a:lumMod val="85000"/>
                </a:schemeClr>
              </a:gs>
            </a:gsLst>
            <a:lin ang="5400000" scaled="1"/>
          </a:gradFill>
          <a:ln w="28575" cmpd="sng">
            <a:solidFill>
              <a:schemeClr val="accent1">
                <a:shade val="50000"/>
              </a:schemeClr>
            </a:solidFill>
            <a:prstDash val="sysDot"/>
          </a:ln>
        </p:spPr>
        <p:txBody>
          <a:bodyPr wrap="square" rtlCol="0">
            <a:noAutofit/>
          </a:bodyPr>
          <a:p>
            <a:r>
              <a:rPr lang="zh-CN" altLang="en-US" sz="2800" b="1">
                <a:effectLst>
                  <a:outerShdw blurRad="38100" dist="38100" dir="2700000" algn="tl">
                    <a:srgbClr val="000000">
                      <a:alpha val="43137"/>
                    </a:srgbClr>
                  </a:outerShdw>
                </a:effectLst>
                <a:ea typeface="宋体" panose="02010600030101010101" pitchFamily="2" charset="-122"/>
                <a:sym typeface="+mn-ea"/>
              </a:rPr>
              <a:t>随着时间的流逝，</a:t>
            </a:r>
            <a:r>
              <a:rPr lang="en-US" altLang="zh-CN" sz="2800" b="1">
                <a:effectLst>
                  <a:outerShdw blurRad="38100" dist="38100" dir="2700000" algn="tl">
                    <a:srgbClr val="000000">
                      <a:alpha val="43137"/>
                    </a:srgbClr>
                  </a:outerShdw>
                </a:effectLst>
                <a:ea typeface="宋体" panose="02010600030101010101" pitchFamily="2" charset="-122"/>
                <a:sym typeface="+mn-ea"/>
              </a:rPr>
              <a:t>Ben</a:t>
            </a:r>
            <a:r>
              <a:rPr lang="zh-CN" altLang="en-US" sz="2800" b="1">
                <a:effectLst>
                  <a:outerShdw blurRad="38100" dist="38100" dir="2700000" algn="tl">
                    <a:srgbClr val="000000">
                      <a:alpha val="43137"/>
                    </a:srgbClr>
                  </a:outerShdw>
                </a:effectLst>
                <a:ea typeface="宋体" panose="02010600030101010101" pitchFamily="2" charset="-122"/>
                <a:sym typeface="+mn-ea"/>
              </a:rPr>
              <a:t>逐渐战胜了自己。阅读对他来说不再是一种挑战，而是小菜一碟。</a:t>
            </a:r>
            <a:r>
              <a:rPr lang="en-US" altLang="zh-CN" sz="2800" b="1">
                <a:effectLst>
                  <a:outerShdw blurRad="38100" dist="38100" dir="2700000" algn="tl">
                    <a:srgbClr val="000000">
                      <a:alpha val="43137"/>
                    </a:srgbClr>
                  </a:outerShdw>
                </a:effectLst>
                <a:sym typeface="+mn-ea"/>
              </a:rPr>
              <a:t> </a:t>
            </a:r>
            <a:endParaRPr lang="en-US" altLang="zh-CN" sz="2800" b="1">
              <a:solidFill>
                <a:schemeClr val="tx1"/>
              </a:solidFill>
              <a:effectLst>
                <a:outerShdw blurRad="38100" dist="38100" dir="2700000" algn="tl">
                  <a:srgbClr val="000000">
                    <a:alpha val="43137"/>
                  </a:srgbClr>
                </a:outerShdw>
              </a:effectLst>
            </a:endParaRPr>
          </a:p>
        </p:txBody>
      </p:sp>
      <p:sp>
        <p:nvSpPr>
          <p:cNvPr id="6" name="文本框 5"/>
          <p:cNvSpPr txBox="1"/>
          <p:nvPr>
            <p:custDataLst>
              <p:tags r:id="rId6"/>
            </p:custDataLst>
          </p:nvPr>
        </p:nvSpPr>
        <p:spPr>
          <a:xfrm>
            <a:off x="323850" y="1923415"/>
            <a:ext cx="8495665" cy="1233805"/>
          </a:xfrm>
          <a:prstGeom prst="rect">
            <a:avLst/>
          </a:prstGeom>
          <a:gradFill>
            <a:gsLst>
              <a:gs pos="100000">
                <a:srgbClr val="F9F8CA"/>
              </a:gs>
              <a:gs pos="6000">
                <a:srgbClr val="4EAADD"/>
              </a:gs>
            </a:gsLst>
            <a:lin ang="18900000" scaled="1"/>
          </a:gradFill>
          <a:ln w="28575" cmpd="sng">
            <a:solidFill>
              <a:schemeClr val="accent1">
                <a:shade val="50000"/>
              </a:schemeClr>
            </a:solidFill>
            <a:prstDash val="sysDot"/>
          </a:ln>
        </p:spPr>
        <p:txBody>
          <a:bodyPr wrap="square" rtlCol="0">
            <a:noAutofit/>
          </a:bodyPr>
          <a:p>
            <a:r>
              <a:rPr lang="en-US" altLang="zh-CN" sz="2800" smtClean="0">
                <a:solidFill>
                  <a:schemeClr val="tx1"/>
                </a:solidFill>
                <a:latin typeface="Times New Roman" panose="02020603050405020304" charset="0"/>
                <a:cs typeface="Times New Roman" panose="02020603050405020304" charset="0"/>
              </a:rPr>
              <a:t>As time went on, Ben gradually outdid himself. Reading was no longer a challenge for him, but a piece of cake.</a:t>
            </a:r>
            <a:endParaRPr lang="en-US" altLang="zh-CN" sz="2800" smtClean="0">
              <a:solidFill>
                <a:schemeClr val="tx1"/>
              </a:solidFill>
              <a:latin typeface="Times New Roman" panose="02020603050405020304" charset="0"/>
              <a:cs typeface="Times New Roman" panose="02020603050405020304" charset="0"/>
            </a:endParaRPr>
          </a:p>
        </p:txBody>
      </p:sp>
      <p:sp>
        <p:nvSpPr>
          <p:cNvPr id="9" name="文本框 8"/>
          <p:cNvSpPr txBox="1"/>
          <p:nvPr>
            <p:custDataLst>
              <p:tags r:id="rId7"/>
            </p:custDataLst>
          </p:nvPr>
        </p:nvSpPr>
        <p:spPr>
          <a:xfrm>
            <a:off x="323850" y="3363595"/>
            <a:ext cx="8495665" cy="1459230"/>
          </a:xfrm>
          <a:prstGeom prst="rect">
            <a:avLst/>
          </a:prstGeom>
          <a:gradFill>
            <a:gsLst>
              <a:gs pos="0">
                <a:srgbClr val="D3FB77"/>
              </a:gs>
              <a:gs pos="100000">
                <a:srgbClr val="96E6A1"/>
              </a:gs>
            </a:gsLst>
            <a:lin ang="0" scaled="0"/>
          </a:gradFill>
          <a:ln w="28575" cmpd="sng">
            <a:solidFill>
              <a:schemeClr val="accent1">
                <a:shade val="50000"/>
              </a:schemeClr>
            </a:solidFill>
            <a:prstDash val="sysDot"/>
          </a:ln>
        </p:spPr>
        <p:txBody>
          <a:bodyPr wrap="square" rtlCol="0">
            <a:noAutofit/>
          </a:bodyPr>
          <a:p>
            <a:r>
              <a:rPr lang="en-US" altLang="zh-CN" sz="2800" smtClean="0">
                <a:latin typeface="Times New Roman" panose="02020603050405020304" charset="0"/>
                <a:cs typeface="Times New Roman" panose="02020603050405020304" charset="0"/>
                <a:sym typeface="+mn-ea"/>
              </a:rPr>
              <a:t>With time ticking by,  Ben came to/got to get the better of himself. Reading </a:t>
            </a:r>
            <a:r>
              <a:rPr lang="en-US" sz="2800">
                <a:latin typeface="Times New Roman" panose="02020603050405020304" charset="0"/>
                <a:ea typeface="宋体" panose="02010600030101010101" pitchFamily="2" charset="-122"/>
                <a:sym typeface="+mn-ea"/>
              </a:rPr>
              <a:t>wasn’t be a challenging task, but a piece of cake.</a:t>
            </a:r>
            <a:endParaRPr lang="en-US" altLang="zh-CN" sz="2800" b="1">
              <a:solidFill>
                <a:schemeClr val="tx1"/>
              </a:solidFill>
              <a:effectLst>
                <a:outerShdw blurRad="38100" dist="38100" dir="2700000" algn="tl">
                  <a:srgbClr val="000000">
                    <a:alpha val="43137"/>
                  </a:srgbClr>
                </a:outerShdw>
              </a:effectLst>
            </a:endParaRPr>
          </a:p>
        </p:txBody>
      </p:sp>
      <p:pic>
        <p:nvPicPr>
          <p:cNvPr id="5124" name="图片 11" descr="水印"/>
          <p:cNvPicPr>
            <a:picLocks noChangeAspect="1"/>
          </p:cNvPicPr>
          <p:nvPr/>
        </p:nvPicPr>
        <p:blipFill>
          <a:blip r:embed="rId8"/>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6" grpId="0" bldLvl="0" animBg="1"/>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1"/>
          <p:cNvPicPr>
            <a:picLocks noChangeAspect="1"/>
          </p:cNvPicPr>
          <p:nvPr/>
        </p:nvPicPr>
        <p:blipFill>
          <a:blip r:embed="rId3"/>
          <a:stretch>
            <a:fillRect/>
          </a:stretch>
        </p:blipFill>
        <p:spPr>
          <a:xfrm>
            <a:off x="35560" y="635"/>
            <a:ext cx="9140825" cy="5142865"/>
          </a:xfrm>
          <a:prstGeom prst="rect">
            <a:avLst/>
          </a:prstGeom>
        </p:spPr>
      </p:pic>
      <p:sp>
        <p:nvSpPr>
          <p:cNvPr id="5" name="文本框 4"/>
          <p:cNvSpPr txBox="1"/>
          <p:nvPr/>
        </p:nvSpPr>
        <p:spPr>
          <a:xfrm>
            <a:off x="611505" y="555625"/>
            <a:ext cx="7894955" cy="1198880"/>
          </a:xfrm>
          <a:prstGeom prst="rect">
            <a:avLst/>
          </a:prstGeom>
        </p:spPr>
        <p:txBody>
          <a:bodyPr wrap="square">
            <a:prstTxWarp prst="textChevron">
              <a:avLst/>
            </a:prstTxWarp>
            <a:spAutoFit/>
            <a:scene3d>
              <a:camera prst="orthographicFront"/>
              <a:lightRig rig="threePt" dir="t"/>
            </a:scene3d>
          </a:bodyPr>
          <a:p>
            <a:pPr algn="ctr"/>
            <a:r>
              <a:rPr lang="zh-CN" sz="2400">
                <a:ln w="15875"/>
                <a:gradFill>
                  <a:gsLst>
                    <a:gs pos="0">
                      <a:schemeClr val="accent1">
                        <a:hueMod val="80000"/>
                      </a:schemeClr>
                    </a:gs>
                    <a:gs pos="100000">
                      <a:schemeClr val="accent1">
                        <a:alpha val="100000"/>
                      </a:schemeClr>
                    </a:gs>
                  </a:gsLst>
                  <a:lin ang="2700000" scaled="0"/>
                </a:gradFill>
                <a:effectLst/>
                <a:latin typeface="宋体" panose="02010600030101010101" pitchFamily="2" charset="-122"/>
                <a:ea typeface="宋体" panose="02010600030101010101" pitchFamily="2" charset="-122"/>
                <a:cs typeface="宋体" panose="02010600030101010101" pitchFamily="2" charset="-122"/>
              </a:rPr>
              <a:t>利用</a:t>
            </a:r>
            <a:r>
              <a:rPr lang="en-US" altLang="zh-CN" sz="2400">
                <a:ln w="15875"/>
                <a:gradFill>
                  <a:gsLst>
                    <a:gs pos="0">
                      <a:schemeClr val="accent1">
                        <a:hueMod val="80000"/>
                      </a:schemeClr>
                    </a:gs>
                    <a:gs pos="100000">
                      <a:schemeClr val="accent1">
                        <a:alpha val="100000"/>
                      </a:schemeClr>
                    </a:gs>
                  </a:gsLst>
                  <a:lin ang="2700000" scaled="0"/>
                </a:gradFill>
                <a:effectLst/>
                <a:latin typeface="宋体" panose="02010600030101010101" pitchFamily="2" charset="-122"/>
                <a:ea typeface="宋体" panose="02010600030101010101" pitchFamily="2" charset="-122"/>
                <a:cs typeface="宋体" panose="02010600030101010101" pitchFamily="2" charset="-122"/>
              </a:rPr>
              <a:t>“</a:t>
            </a:r>
            <a:r>
              <a:rPr lang="zh-CN" altLang="en-US" sz="2400">
                <a:ln w="15875"/>
                <a:gradFill>
                  <a:gsLst>
                    <a:gs pos="0">
                      <a:schemeClr val="accent1">
                        <a:hueMod val="80000"/>
                      </a:schemeClr>
                    </a:gs>
                    <a:gs pos="100000">
                      <a:schemeClr val="accent1">
                        <a:alpha val="100000"/>
                      </a:schemeClr>
                    </a:gs>
                  </a:gsLst>
                  <a:lin ang="2700000" scaled="0"/>
                </a:gradFill>
                <a:effectLst/>
                <a:latin typeface="宋体" panose="02010600030101010101" pitchFamily="2" charset="-122"/>
                <a:ea typeface="宋体" panose="02010600030101010101" pitchFamily="2" charset="-122"/>
                <a:cs typeface="宋体" panose="02010600030101010101" pitchFamily="2" charset="-122"/>
              </a:rPr>
              <a:t>契科夫法则</a:t>
            </a:r>
            <a:r>
              <a:rPr lang="en-US" altLang="zh-CN" sz="2400">
                <a:ln w="15875"/>
                <a:gradFill>
                  <a:gsLst>
                    <a:gs pos="0">
                      <a:schemeClr val="accent1">
                        <a:hueMod val="80000"/>
                      </a:schemeClr>
                    </a:gs>
                    <a:gs pos="100000">
                      <a:schemeClr val="accent1">
                        <a:alpha val="100000"/>
                      </a:schemeClr>
                    </a:gs>
                  </a:gsLst>
                  <a:lin ang="2700000" scaled="0"/>
                </a:gradFill>
                <a:effectLst/>
                <a:latin typeface="宋体" panose="02010600030101010101" pitchFamily="2" charset="-122"/>
                <a:ea typeface="宋体" panose="02010600030101010101" pitchFamily="2" charset="-122"/>
                <a:cs typeface="宋体" panose="02010600030101010101" pitchFamily="2" charset="-122"/>
              </a:rPr>
              <a:t>”</a:t>
            </a:r>
            <a:r>
              <a:rPr lang="zh-CN" altLang="en-US" sz="2400">
                <a:ln w="15875"/>
                <a:gradFill>
                  <a:gsLst>
                    <a:gs pos="0">
                      <a:schemeClr val="accent1">
                        <a:hueMod val="80000"/>
                      </a:schemeClr>
                    </a:gs>
                    <a:gs pos="100000">
                      <a:schemeClr val="accent1">
                        <a:alpha val="100000"/>
                      </a:schemeClr>
                    </a:gs>
                  </a:gsLst>
                  <a:lin ang="2700000" scaled="0"/>
                </a:gradFill>
                <a:effectLst/>
                <a:latin typeface="宋体" panose="02010600030101010101" pitchFamily="2" charset="-122"/>
                <a:ea typeface="宋体" panose="02010600030101010101" pitchFamily="2" charset="-122"/>
                <a:cs typeface="宋体" panose="02010600030101010101" pitchFamily="2" charset="-122"/>
              </a:rPr>
              <a:t>，巧推读后续写的故事情节</a:t>
            </a:r>
            <a:endParaRPr lang="zh-CN" altLang="en-US" sz="2400">
              <a:ln w="15875"/>
              <a:gradFill>
                <a:gsLst>
                  <a:gs pos="0">
                    <a:schemeClr val="accent1">
                      <a:hueMod val="80000"/>
                    </a:schemeClr>
                  </a:gs>
                  <a:gs pos="100000">
                    <a:schemeClr val="accent1">
                      <a:alpha val="100000"/>
                    </a:schemeClr>
                  </a:gs>
                </a:gsLst>
                <a:lin ang="2700000" scaled="0"/>
              </a:gradFill>
              <a:effectLst/>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3708400" y="4264025"/>
            <a:ext cx="4547870" cy="487680"/>
          </a:xfrm>
          <a:prstGeom prst="rect">
            <a:avLst/>
          </a:prstGeom>
        </p:spPr>
        <p:txBody>
          <a:bodyPr wrap="square">
            <a:noAutofit/>
          </a:bodyPr>
          <a:p>
            <a:pPr algn="ctr"/>
            <a:r>
              <a:rPr lang="zh-CN" altLang="en-US" sz="2400">
                <a:latin typeface="宋体" panose="02010600030101010101" pitchFamily="2" charset="-122"/>
                <a:ea typeface="宋体" panose="02010600030101010101" pitchFamily="2" charset="-122"/>
                <a:cs typeface="宋体" panose="02010600030101010101" pitchFamily="2" charset="-122"/>
              </a:rPr>
              <a:t>杭州二中树兰高级中学</a:t>
            </a: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sym typeface="+mn-ea"/>
              </a:rPr>
              <a:t>郭合英</a:t>
            </a:r>
            <a:endParaRPr lang="en-US" altLang="zh-CN" sz="2400">
              <a:latin typeface="宋体" panose="02010600030101010101" pitchFamily="2" charset="-122"/>
              <a:ea typeface="宋体" panose="02010600030101010101" pitchFamily="2" charset="-122"/>
              <a:cs typeface="宋体" panose="02010600030101010101" pitchFamily="2" charset="-122"/>
            </a:endParaRPr>
          </a:p>
          <a:p>
            <a:pPr algn="ct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3160395" y="1754505"/>
            <a:ext cx="4878705" cy="460375"/>
          </a:xfrm>
          <a:prstGeom prst="rect">
            <a:avLst/>
          </a:prstGeom>
          <a:noFill/>
        </p:spPr>
        <p:txBody>
          <a:bodyPr wrap="square" rtlCol="0">
            <a:spAutoFit/>
          </a:bodyPr>
          <a:p>
            <a:pPr algn="ctr"/>
            <a:r>
              <a:rPr lang="en-US" altLang="zh-CN" sz="2400">
                <a:ln w="15875"/>
                <a:gradFill>
                  <a:gsLst>
                    <a:gs pos="100000">
                      <a:srgbClr val="00F6F1"/>
                    </a:gs>
                    <a:gs pos="4000">
                      <a:srgbClr val="593CA8"/>
                    </a:gs>
                    <a:gs pos="58000">
                      <a:srgbClr val="FF6FDB"/>
                    </a:gs>
                  </a:gsLst>
                  <a:lin ang="2700000" scaled="1"/>
                </a:gradFill>
                <a:effectLst/>
                <a:latin typeface="Arial" panose="020B0604020202020204" pitchFamily="34" charset="0"/>
                <a:ea typeface="微软雅黑" panose="020B0503020204020204" charset="-122"/>
                <a:sym typeface="+mn-ea"/>
              </a:rPr>
              <a:t>---9+1</a:t>
            </a:r>
            <a:r>
              <a:rPr lang="zh-CN" altLang="en-US" sz="2400">
                <a:ln w="15875"/>
                <a:gradFill>
                  <a:gsLst>
                    <a:gs pos="100000">
                      <a:srgbClr val="00F6F1"/>
                    </a:gs>
                    <a:gs pos="4000">
                      <a:srgbClr val="593CA8"/>
                    </a:gs>
                    <a:gs pos="58000">
                      <a:srgbClr val="FF6FDB"/>
                    </a:gs>
                  </a:gsLst>
                  <a:lin ang="2700000" scaled="1"/>
                </a:gradFill>
                <a:effectLst/>
                <a:latin typeface="Arial" panose="020B0604020202020204" pitchFamily="34" charset="0"/>
                <a:ea typeface="微软雅黑" panose="020B0503020204020204" charset="-122"/>
                <a:sym typeface="+mn-ea"/>
              </a:rPr>
              <a:t>联盟高三期中考试读后续写</a:t>
            </a:r>
            <a:endParaRPr lang="en-US" altLang="zh-CN" sz="2400">
              <a:ln w="15875"/>
              <a:gradFill>
                <a:gsLst>
                  <a:gs pos="100000">
                    <a:srgbClr val="00F6F1"/>
                  </a:gs>
                  <a:gs pos="4000">
                    <a:srgbClr val="593CA8"/>
                  </a:gs>
                  <a:gs pos="58000">
                    <a:srgbClr val="FF6FDB"/>
                  </a:gs>
                </a:gsLst>
                <a:lin ang="2700000" scaled="1"/>
              </a:gradFill>
              <a:effectLst/>
              <a:latin typeface="Arial" panose="020B0604020202020204" pitchFamily="34" charset="0"/>
              <a:ea typeface="微软雅黑" panose="020B0503020204020204" charset="-122"/>
              <a:sym typeface="+mn-ea"/>
            </a:endParaRPr>
          </a:p>
        </p:txBody>
      </p:sp>
      <p:pic>
        <p:nvPicPr>
          <p:cNvPr id="16" name="图片 15" descr="ebf96f64-e8ad-450e-998d-4c629e5bc432"/>
          <p:cNvPicPr>
            <a:picLocks noChangeAspect="1"/>
          </p:cNvPicPr>
          <p:nvPr/>
        </p:nvPicPr>
        <p:blipFill>
          <a:blip r:embed="rId4"/>
          <a:stretch>
            <a:fillRect/>
          </a:stretch>
        </p:blipFill>
        <p:spPr>
          <a:xfrm>
            <a:off x="2227580" y="1851660"/>
            <a:ext cx="1053465" cy="738505"/>
          </a:xfrm>
          <a:prstGeom prst="rect">
            <a:avLst/>
          </a:prstGeom>
        </p:spPr>
      </p:pic>
      <p:grpSp>
        <p:nvGrpSpPr>
          <p:cNvPr id="20" name="组合 19"/>
          <p:cNvGrpSpPr/>
          <p:nvPr/>
        </p:nvGrpSpPr>
        <p:grpSpPr>
          <a:xfrm>
            <a:off x="6948805" y="1923415"/>
            <a:ext cx="1487805" cy="2451100"/>
            <a:chOff x="10943" y="2879"/>
            <a:chExt cx="2190" cy="4008"/>
          </a:xfrm>
        </p:grpSpPr>
        <p:pic>
          <p:nvPicPr>
            <p:cNvPr id="15" name="图片 14" descr="84"/>
            <p:cNvPicPr>
              <a:picLocks noChangeAspect="1"/>
            </p:cNvPicPr>
            <p:nvPr/>
          </p:nvPicPr>
          <p:blipFill>
            <a:blip r:embed="rId5"/>
            <a:stretch>
              <a:fillRect/>
            </a:stretch>
          </p:blipFill>
          <p:spPr>
            <a:xfrm>
              <a:off x="10943" y="4503"/>
              <a:ext cx="2190" cy="2384"/>
            </a:xfrm>
            <a:prstGeom prst="rect">
              <a:avLst/>
            </a:prstGeom>
          </p:spPr>
        </p:pic>
        <p:pic>
          <p:nvPicPr>
            <p:cNvPr id="19" name="图片 18" descr="18"/>
            <p:cNvPicPr>
              <a:picLocks noChangeAspect="1"/>
            </p:cNvPicPr>
            <p:nvPr>
              <p:custDataLst>
                <p:tags r:id="rId6"/>
              </p:custDataLst>
            </p:nvPr>
          </p:nvPicPr>
          <p:blipFill>
            <a:blip r:embed="rId7"/>
            <a:stretch>
              <a:fillRect/>
            </a:stretch>
          </p:blipFill>
          <p:spPr>
            <a:xfrm>
              <a:off x="11169" y="2879"/>
              <a:ext cx="1709" cy="2448"/>
            </a:xfrm>
            <a:prstGeom prst="rect">
              <a:avLst/>
            </a:prstGeom>
          </p:spPr>
        </p:pic>
      </p:grpSp>
      <p:pic>
        <p:nvPicPr>
          <p:cNvPr id="21" name="图片 20" descr="47"/>
          <p:cNvPicPr>
            <a:picLocks noChangeAspect="1"/>
          </p:cNvPicPr>
          <p:nvPr/>
        </p:nvPicPr>
        <p:blipFill>
          <a:blip r:embed="rId8"/>
          <a:srcRect l="37082" r="31311"/>
          <a:stretch>
            <a:fillRect/>
          </a:stretch>
        </p:blipFill>
        <p:spPr>
          <a:xfrm rot="4620000">
            <a:off x="4991735" y="1382395"/>
            <a:ext cx="1068705" cy="3855085"/>
          </a:xfrm>
          <a:prstGeom prst="rect">
            <a:avLst/>
          </a:prstGeom>
        </p:spPr>
      </p:pic>
      <p:grpSp>
        <p:nvGrpSpPr>
          <p:cNvPr id="10" name="组合 9"/>
          <p:cNvGrpSpPr/>
          <p:nvPr/>
        </p:nvGrpSpPr>
        <p:grpSpPr>
          <a:xfrm rot="20820000">
            <a:off x="309880" y="1592580"/>
            <a:ext cx="3262630" cy="3130550"/>
            <a:chOff x="593" y="4078"/>
            <a:chExt cx="3900" cy="3390"/>
          </a:xfrm>
        </p:grpSpPr>
        <p:pic>
          <p:nvPicPr>
            <p:cNvPr id="12" name="图片 11" descr="8044a801cb9c6848eb4fa9ae14b9e202ec8b3a895f4b1-cn4hLY_fw658(1)"/>
            <p:cNvPicPr>
              <a:picLocks noChangeAspect="1"/>
            </p:cNvPicPr>
            <p:nvPr>
              <p:custDataLst>
                <p:tags r:id="rId9"/>
              </p:custDataLst>
            </p:nvPr>
          </p:nvPicPr>
          <p:blipFill>
            <a:blip r:embed="rId10"/>
            <a:stretch>
              <a:fillRect/>
            </a:stretch>
          </p:blipFill>
          <p:spPr>
            <a:xfrm rot="20880000">
              <a:off x="593" y="4078"/>
              <a:ext cx="3901" cy="3390"/>
            </a:xfrm>
            <a:prstGeom prst="rect">
              <a:avLst/>
            </a:prstGeom>
          </p:spPr>
        </p:pic>
        <p:pic>
          <p:nvPicPr>
            <p:cNvPr id="14" name="图片 13" descr="t01924c0b80fff8d7b2(1)"/>
            <p:cNvPicPr>
              <a:picLocks noChangeAspect="1"/>
            </p:cNvPicPr>
            <p:nvPr>
              <p:custDataLst>
                <p:tags r:id="rId11"/>
              </p:custDataLst>
            </p:nvPr>
          </p:nvPicPr>
          <p:blipFill>
            <a:blip r:embed="rId12"/>
            <a:stretch>
              <a:fillRect/>
            </a:stretch>
          </p:blipFill>
          <p:spPr>
            <a:xfrm rot="23580000">
              <a:off x="2727" y="5278"/>
              <a:ext cx="1658" cy="1608"/>
            </a:xfrm>
            <a:prstGeom prst="rect">
              <a:avLst/>
            </a:prstGeom>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圆角矩形 4"/>
          <p:cNvSpPr/>
          <p:nvPr>
            <p:custDataLst>
              <p:tags r:id="rId4"/>
            </p:custDataLst>
          </p:nvPr>
        </p:nvSpPr>
        <p:spPr>
          <a:xfrm>
            <a:off x="3275965" y="102235"/>
            <a:ext cx="2223770" cy="48895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语言积累</a:t>
            </a:r>
            <a:endPar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3" name="文本框 12"/>
          <p:cNvSpPr txBox="1"/>
          <p:nvPr>
            <p:custDataLst>
              <p:tags r:id="rId5"/>
            </p:custDataLst>
          </p:nvPr>
        </p:nvSpPr>
        <p:spPr>
          <a:xfrm>
            <a:off x="323850" y="699135"/>
            <a:ext cx="8495665" cy="1600835"/>
          </a:xfrm>
          <a:prstGeom prst="rect">
            <a:avLst/>
          </a:prstGeom>
          <a:gradFill>
            <a:gsLst>
              <a:gs pos="50000">
                <a:schemeClr val="accent2"/>
              </a:gs>
              <a:gs pos="0">
                <a:schemeClr val="accent2">
                  <a:lumMod val="25000"/>
                  <a:lumOff val="75000"/>
                </a:schemeClr>
              </a:gs>
              <a:gs pos="100000">
                <a:schemeClr val="accent2">
                  <a:lumMod val="85000"/>
                </a:schemeClr>
              </a:gs>
            </a:gsLst>
            <a:lin ang="5400000" scaled="1"/>
          </a:gradFill>
          <a:ln w="28575" cmpd="sng">
            <a:solidFill>
              <a:schemeClr val="accent1">
                <a:shade val="50000"/>
              </a:schemeClr>
            </a:solidFill>
            <a:prstDash val="sysDot"/>
          </a:ln>
        </p:spPr>
        <p:txBody>
          <a:bodyPr wrap="square" rtlCol="0">
            <a:noAutofit/>
          </a:bodyPr>
          <a:p>
            <a:r>
              <a:rPr lang="zh-CN" altLang="en-US" sz="2400" b="1">
                <a:solidFill>
                  <a:schemeClr val="tx1"/>
                </a:solidFill>
                <a:effectLst>
                  <a:outerShdw blurRad="38100" dist="38100" dir="2700000" algn="tl">
                    <a:srgbClr val="000000">
                      <a:alpha val="43137"/>
                    </a:srgbClr>
                  </a:outerShdw>
                </a:effectLst>
              </a:rPr>
              <a:t>他完全陶醉在阅读之中，品味着书香，</a:t>
            </a:r>
            <a:r>
              <a:rPr lang="zh-CN" altLang="en-US" sz="2400" b="1">
                <a:effectLst>
                  <a:outerShdw blurRad="38100" dist="38100" dir="2700000" algn="tl">
                    <a:srgbClr val="000000">
                      <a:alpha val="43137"/>
                    </a:srgbClr>
                  </a:outerShdw>
                </a:effectLst>
                <a:sym typeface="+mn-ea"/>
              </a:rPr>
              <a:t>没有了阅读时的心跳加快，掌心出汗和声音颤抖。</a:t>
            </a:r>
            <a:r>
              <a:rPr lang="zh-CN" altLang="en-US" sz="2400" b="1">
                <a:solidFill>
                  <a:schemeClr val="tx1"/>
                </a:solidFill>
                <a:effectLst>
                  <a:outerShdw blurRad="38100" dist="38100" dir="2700000" algn="tl">
                    <a:srgbClr val="000000">
                      <a:alpha val="43137"/>
                    </a:srgbClr>
                  </a:outerShdw>
                </a:effectLst>
              </a:rPr>
              <a:t>也许是猫</a:t>
            </a:r>
            <a:r>
              <a:rPr lang="zh-CN" altLang="en-US" sz="2400" b="1">
                <a:effectLst>
                  <a:outerShdw blurRad="38100" dist="38100" dir="2700000" algn="tl">
                    <a:srgbClr val="000000">
                      <a:alpha val="43137"/>
                    </a:srgbClr>
                  </a:outerShdw>
                </a:effectLst>
                <a:sym typeface="+mn-ea"/>
              </a:rPr>
              <a:t>静谧的</a:t>
            </a:r>
            <a:r>
              <a:rPr lang="zh-CN" altLang="en-US" sz="2400" b="1">
                <a:solidFill>
                  <a:schemeClr val="tx1"/>
                </a:solidFill>
                <a:effectLst>
                  <a:outerShdw blurRad="38100" dist="38100" dir="2700000" algn="tl">
                    <a:srgbClr val="000000">
                      <a:alpha val="43137"/>
                    </a:srgbClr>
                  </a:outerShdw>
                </a:effectLst>
              </a:rPr>
              <a:t>的陪伴让他有了</a:t>
            </a:r>
            <a:r>
              <a:rPr lang="zh-CN" altLang="en-US" sz="2400" b="1">
                <a:effectLst>
                  <a:outerShdw blurRad="38100" dist="38100" dir="2700000" algn="tl">
                    <a:srgbClr val="000000">
                      <a:alpha val="43137"/>
                    </a:srgbClr>
                  </a:outerShdw>
                </a:effectLst>
                <a:sym typeface="+mn-ea"/>
              </a:rPr>
              <a:t>仿佛在世外桃源的感觉，他放飞了思绪。阅读丰富了他的世界，也丰富了他和猫的故事。</a:t>
            </a:r>
            <a:endParaRPr lang="en-US" altLang="zh-CN" sz="2400" b="1">
              <a:effectLst>
                <a:outerShdw blurRad="38100" dist="38100" dir="2700000" algn="tl">
                  <a:srgbClr val="000000">
                    <a:alpha val="43137"/>
                  </a:srgbClr>
                </a:outerShdw>
              </a:effectLst>
              <a:sym typeface="+mn-ea"/>
            </a:endParaRPr>
          </a:p>
        </p:txBody>
      </p:sp>
      <p:sp>
        <p:nvSpPr>
          <p:cNvPr id="9" name="文本框 8"/>
          <p:cNvSpPr txBox="1"/>
          <p:nvPr>
            <p:custDataLst>
              <p:tags r:id="rId6"/>
            </p:custDataLst>
          </p:nvPr>
        </p:nvSpPr>
        <p:spPr>
          <a:xfrm>
            <a:off x="323850" y="2407920"/>
            <a:ext cx="8495665" cy="2012950"/>
          </a:xfrm>
          <a:prstGeom prst="rect">
            <a:avLst/>
          </a:prstGeom>
          <a:gradFill>
            <a:gsLst>
              <a:gs pos="0">
                <a:srgbClr val="D3FB77"/>
              </a:gs>
              <a:gs pos="100000">
                <a:srgbClr val="96E6A1"/>
              </a:gs>
            </a:gsLst>
            <a:lin ang="0" scaled="0"/>
          </a:gradFill>
          <a:ln w="28575" cmpd="sng">
            <a:solidFill>
              <a:schemeClr val="accent1">
                <a:shade val="50000"/>
              </a:schemeClr>
            </a:solidFill>
            <a:prstDash val="sysDot"/>
          </a:ln>
        </p:spPr>
        <p:txBody>
          <a:bodyPr wrap="square" rtlCol="0">
            <a:noAutofit/>
          </a:bodyPr>
          <a:p>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He was completely intoxicated with reading, savoring the aroma of the book </a:t>
            </a:r>
            <a:r>
              <a:rPr lang="en-US" altLang="zh-CN" sz="2400">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without his heart racing, his palms sweating, and his voice shaking as he read.</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Perhaps it was the quiet company of the cat that made him feel as if he were in a paradise, which let his thoughts fly. Reading enriched his world and his story with the cat.</a:t>
            </a:r>
            <a:endPar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pic>
        <p:nvPicPr>
          <p:cNvPr id="5124" name="图片 11" descr="水印"/>
          <p:cNvPicPr>
            <a:picLocks noChangeAspect="1"/>
          </p:cNvPicPr>
          <p:nvPr/>
        </p:nvPicPr>
        <p:blipFill>
          <a:blip r:embed="rId7"/>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圆角矩形 4"/>
          <p:cNvSpPr/>
          <p:nvPr>
            <p:custDataLst>
              <p:tags r:id="rId4"/>
            </p:custDataLst>
          </p:nvPr>
        </p:nvSpPr>
        <p:spPr>
          <a:xfrm>
            <a:off x="3275965" y="102235"/>
            <a:ext cx="2223770" cy="48895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语言积累</a:t>
            </a:r>
            <a:endPar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3" name="文本框 12"/>
          <p:cNvSpPr txBox="1"/>
          <p:nvPr>
            <p:custDataLst>
              <p:tags r:id="rId5"/>
            </p:custDataLst>
          </p:nvPr>
        </p:nvSpPr>
        <p:spPr>
          <a:xfrm>
            <a:off x="251460" y="699135"/>
            <a:ext cx="8495665" cy="883285"/>
          </a:xfrm>
          <a:prstGeom prst="rect">
            <a:avLst/>
          </a:prstGeom>
          <a:gradFill>
            <a:gsLst>
              <a:gs pos="50000">
                <a:schemeClr val="accent2"/>
              </a:gs>
              <a:gs pos="0">
                <a:schemeClr val="accent2">
                  <a:lumMod val="25000"/>
                  <a:lumOff val="75000"/>
                </a:schemeClr>
              </a:gs>
              <a:gs pos="100000">
                <a:schemeClr val="accent2">
                  <a:lumMod val="85000"/>
                </a:schemeClr>
              </a:gs>
            </a:gsLst>
            <a:lin ang="5400000" scaled="1"/>
          </a:gradFill>
          <a:ln w="28575" cmpd="sng">
            <a:solidFill>
              <a:schemeClr val="accent1">
                <a:shade val="50000"/>
              </a:schemeClr>
            </a:solidFill>
            <a:prstDash val="sysDot"/>
          </a:ln>
        </p:spPr>
        <p:txBody>
          <a:bodyPr wrap="square" rtlCol="0">
            <a:noAutofit/>
          </a:bodyPr>
          <a:p>
            <a:r>
              <a:rPr lang="zh-CN" altLang="en-US" sz="2400" b="1">
                <a:solidFill>
                  <a:schemeClr val="tx1"/>
                </a:solidFill>
                <a:effectLst>
                  <a:outerShdw blurRad="38100" dist="38100" dir="2700000" algn="tl">
                    <a:srgbClr val="000000">
                      <a:alpha val="43137"/>
                    </a:srgbClr>
                  </a:outerShdw>
                </a:effectLst>
                <a:ea typeface="宋体" panose="02010600030101010101" pitchFamily="2" charset="-122"/>
              </a:rPr>
              <a:t>他被颁发了最佳阅读奖，这使他异常开心仿佛在空中飘一样。他迫不及待地想要和他最爱的猫分享这个好消息。</a:t>
            </a:r>
            <a:r>
              <a:rPr lang="en-US" altLang="zh-CN" sz="2800" b="1">
                <a:solidFill>
                  <a:schemeClr val="tx1"/>
                </a:solidFill>
                <a:effectLst>
                  <a:outerShdw blurRad="38100" dist="38100" dir="2700000" algn="tl">
                    <a:srgbClr val="000000">
                      <a:alpha val="43137"/>
                    </a:srgbClr>
                  </a:outerShdw>
                </a:effectLst>
              </a:rPr>
              <a:t> </a:t>
            </a:r>
            <a:endParaRPr lang="en-US" altLang="zh-CN" sz="2800" b="1">
              <a:solidFill>
                <a:schemeClr val="tx1"/>
              </a:solidFill>
              <a:effectLst>
                <a:outerShdw blurRad="38100" dist="38100" dir="2700000" algn="tl">
                  <a:srgbClr val="000000">
                    <a:alpha val="43137"/>
                  </a:srgbClr>
                </a:outerShdw>
              </a:effectLst>
            </a:endParaRPr>
          </a:p>
        </p:txBody>
      </p:sp>
      <p:sp>
        <p:nvSpPr>
          <p:cNvPr id="9" name="文本框 8"/>
          <p:cNvSpPr txBox="1"/>
          <p:nvPr>
            <p:custDataLst>
              <p:tags r:id="rId6"/>
            </p:custDataLst>
          </p:nvPr>
        </p:nvSpPr>
        <p:spPr>
          <a:xfrm>
            <a:off x="395605" y="1995805"/>
            <a:ext cx="6285865" cy="2386330"/>
          </a:xfrm>
          <a:prstGeom prst="rect">
            <a:avLst/>
          </a:prstGeom>
          <a:gradFill>
            <a:gsLst>
              <a:gs pos="0">
                <a:srgbClr val="D3FB77"/>
              </a:gs>
              <a:gs pos="100000">
                <a:srgbClr val="96E6A1"/>
              </a:gs>
            </a:gsLst>
            <a:lin ang="0" scaled="0"/>
          </a:gradFill>
          <a:ln w="28575" cmpd="sng">
            <a:solidFill>
              <a:schemeClr val="accent1">
                <a:shade val="50000"/>
              </a:schemeClr>
            </a:solidFill>
            <a:prstDash val="sysDot"/>
          </a:ln>
        </p:spPr>
        <p:txBody>
          <a:bodyPr wrap="square" rtlCol="0">
            <a:noAutofit/>
          </a:bodyPr>
          <a:p>
            <a:pPr algn="l"/>
            <a:r>
              <a:rPr lang="en-US" sz="2800">
                <a:latin typeface="Times New Roman" panose="02020603050405020304" charset="0"/>
                <a:ea typeface="宋体" panose="02010600030101010101" pitchFamily="2" charset="-122"/>
                <a:sym typeface="+mn-ea"/>
              </a:rPr>
              <a:t>He</a:t>
            </a:r>
            <a:r>
              <a:rPr lang="zh-CN" altLang="en-US" sz="2800">
                <a:latin typeface="Times New Roman" panose="02020603050405020304" charset="0"/>
                <a:ea typeface="微软雅黑" panose="020B0503020204020204" charset="-122"/>
                <a:cs typeface="Times New Roman" panose="02020603050405020304" charset="0"/>
                <a:sym typeface="+mn-ea"/>
              </a:rPr>
              <a:t> </a:t>
            </a:r>
            <a:r>
              <a:rPr lang="en-US" altLang="zh-CN" sz="2800">
                <a:latin typeface="Times New Roman" panose="02020603050405020304" charset="0"/>
                <a:ea typeface="微软雅黑" panose="020B0503020204020204" charset="-122"/>
                <a:cs typeface="Times New Roman" panose="02020603050405020304" charset="0"/>
                <a:sym typeface="+mn-ea"/>
              </a:rPr>
              <a:t>was presented the best readers who made most progress, which made him in high spirits as if floating on the air. He couldn’t hardly wait to share the good news with his beloved cat.</a:t>
            </a:r>
            <a:endParaRPr lang="en-US" altLang="zh-CN" sz="28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pic>
        <p:nvPicPr>
          <p:cNvPr id="10" name="图片 9" descr="453242014745231464"/>
          <p:cNvPicPr>
            <a:picLocks noChangeAspect="1"/>
          </p:cNvPicPr>
          <p:nvPr/>
        </p:nvPicPr>
        <p:blipFill>
          <a:blip r:embed="rId7"/>
          <a:stretch>
            <a:fillRect/>
          </a:stretch>
        </p:blipFill>
        <p:spPr>
          <a:xfrm>
            <a:off x="6876415" y="2284095"/>
            <a:ext cx="2053590" cy="2554605"/>
          </a:xfrm>
          <a:prstGeom prst="rect">
            <a:avLst/>
          </a:prstGeom>
        </p:spPr>
      </p:pic>
      <p:pic>
        <p:nvPicPr>
          <p:cNvPr id="5124" name="图片 11" descr="水印"/>
          <p:cNvPicPr>
            <a:picLocks noChangeAspect="1"/>
          </p:cNvPicPr>
          <p:nvPr/>
        </p:nvPicPr>
        <p:blipFill>
          <a:blip r:embed="rId8"/>
          <a:stretch>
            <a:fillRect/>
          </a:stretch>
        </p:blipFill>
        <p:spPr>
          <a:xfrm>
            <a:off x="5384165" y="167005"/>
            <a:ext cx="3792220" cy="1228090"/>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圆角矩形 4"/>
          <p:cNvSpPr/>
          <p:nvPr>
            <p:custDataLst>
              <p:tags r:id="rId4"/>
            </p:custDataLst>
          </p:nvPr>
        </p:nvSpPr>
        <p:spPr>
          <a:xfrm>
            <a:off x="3275965" y="102235"/>
            <a:ext cx="2223770" cy="48895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语言积累</a:t>
            </a:r>
            <a:endPar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3" name="文本框 12"/>
          <p:cNvSpPr txBox="1"/>
          <p:nvPr>
            <p:custDataLst>
              <p:tags r:id="rId5"/>
            </p:custDataLst>
          </p:nvPr>
        </p:nvSpPr>
        <p:spPr>
          <a:xfrm>
            <a:off x="251460" y="699135"/>
            <a:ext cx="8495665" cy="1468120"/>
          </a:xfrm>
          <a:prstGeom prst="rect">
            <a:avLst/>
          </a:prstGeom>
          <a:gradFill>
            <a:gsLst>
              <a:gs pos="50000">
                <a:schemeClr val="accent2"/>
              </a:gs>
              <a:gs pos="0">
                <a:schemeClr val="accent2">
                  <a:lumMod val="25000"/>
                  <a:lumOff val="75000"/>
                </a:schemeClr>
              </a:gs>
              <a:gs pos="100000">
                <a:schemeClr val="accent2">
                  <a:lumMod val="85000"/>
                </a:schemeClr>
              </a:gs>
            </a:gsLst>
            <a:lin ang="5400000" scaled="1"/>
          </a:gradFill>
          <a:ln w="28575" cmpd="sng">
            <a:solidFill>
              <a:schemeClr val="accent1">
                <a:shade val="50000"/>
              </a:schemeClr>
            </a:solidFill>
            <a:prstDash val="sysDot"/>
          </a:ln>
        </p:spPr>
        <p:txBody>
          <a:bodyPr wrap="square" rtlCol="0">
            <a:noAutofit/>
          </a:bodyPr>
          <a:p>
            <a:r>
              <a:rPr lang="zh-CN" altLang="en-US" sz="2800" b="1">
                <a:solidFill>
                  <a:schemeClr val="tx1"/>
                </a:solidFill>
                <a:effectLst>
                  <a:outerShdw blurRad="38100" dist="38100" dir="2700000" algn="tl">
                    <a:srgbClr val="000000">
                      <a:alpha val="43137"/>
                    </a:srgbClr>
                  </a:outerShdw>
                </a:effectLst>
                <a:ea typeface="宋体" panose="02010600030101010101" pitchFamily="2" charset="-122"/>
              </a:rPr>
              <a:t>尽管搜遍了每一个角落，仍然未能捕捉到</a:t>
            </a:r>
            <a:r>
              <a:rPr lang="en-US" altLang="zh-CN" sz="2800" b="1">
                <a:solidFill>
                  <a:schemeClr val="tx1"/>
                </a:solidFill>
                <a:effectLst>
                  <a:outerShdw blurRad="38100" dist="38100" dir="2700000" algn="tl">
                    <a:srgbClr val="000000">
                      <a:alpha val="43137"/>
                    </a:srgbClr>
                  </a:outerShdw>
                </a:effectLst>
                <a:ea typeface="宋体" panose="02010600030101010101" pitchFamily="2" charset="-122"/>
              </a:rPr>
              <a:t>Max</a:t>
            </a:r>
            <a:r>
              <a:rPr lang="zh-CN" altLang="en-US" sz="2800" b="1">
                <a:solidFill>
                  <a:schemeClr val="tx1"/>
                </a:solidFill>
                <a:effectLst>
                  <a:outerShdw blurRad="38100" dist="38100" dir="2700000" algn="tl">
                    <a:srgbClr val="000000">
                      <a:alpha val="43137"/>
                    </a:srgbClr>
                  </a:outerShdw>
                </a:effectLst>
                <a:ea typeface="宋体" panose="02010600030101010101" pitchFamily="2" charset="-122"/>
              </a:rPr>
              <a:t>的一丝影子，</a:t>
            </a:r>
            <a:r>
              <a:rPr lang="en-US" altLang="zh-CN" sz="2800" b="1">
                <a:solidFill>
                  <a:schemeClr val="tx1"/>
                </a:solidFill>
                <a:effectLst>
                  <a:outerShdw blurRad="38100" dist="38100" dir="2700000" algn="tl">
                    <a:srgbClr val="000000">
                      <a:alpha val="43137"/>
                    </a:srgbClr>
                  </a:outerShdw>
                </a:effectLst>
                <a:ea typeface="宋体" panose="02010600030101010101" pitchFamily="2" charset="-122"/>
              </a:rPr>
              <a:t>Ben</a:t>
            </a:r>
            <a:r>
              <a:rPr lang="zh-CN" altLang="en-US" sz="2800" b="1">
                <a:solidFill>
                  <a:schemeClr val="tx1"/>
                </a:solidFill>
                <a:effectLst>
                  <a:outerShdw blurRad="38100" dist="38100" dir="2700000" algn="tl">
                    <a:srgbClr val="000000">
                      <a:alpha val="43137"/>
                    </a:srgbClr>
                  </a:outerShdw>
                </a:effectLst>
                <a:ea typeface="宋体" panose="02010600030101010101" pitchFamily="2" charset="-122"/>
              </a:rPr>
              <a:t>认为一定已经有人收养了他的猫朋友，这让他非常沮丧，眼噙泪水，他的心陷入了悲伤的海洋。</a:t>
            </a:r>
            <a:r>
              <a:rPr lang="en-US" altLang="zh-CN" sz="2800" b="1">
                <a:solidFill>
                  <a:schemeClr val="tx1"/>
                </a:solidFill>
                <a:effectLst>
                  <a:outerShdw blurRad="38100" dist="38100" dir="2700000" algn="tl">
                    <a:srgbClr val="000000">
                      <a:alpha val="43137"/>
                    </a:srgbClr>
                  </a:outerShdw>
                </a:effectLst>
              </a:rPr>
              <a:t> </a:t>
            </a:r>
            <a:endParaRPr lang="en-US" altLang="zh-CN" sz="2800" b="1">
              <a:solidFill>
                <a:schemeClr val="tx1"/>
              </a:solidFill>
              <a:effectLst>
                <a:outerShdw blurRad="38100" dist="38100" dir="2700000" algn="tl">
                  <a:srgbClr val="000000">
                    <a:alpha val="43137"/>
                  </a:srgbClr>
                </a:outerShdw>
              </a:effectLst>
            </a:endParaRPr>
          </a:p>
        </p:txBody>
      </p:sp>
      <p:sp>
        <p:nvSpPr>
          <p:cNvPr id="9" name="文本框 8"/>
          <p:cNvSpPr txBox="1"/>
          <p:nvPr>
            <p:custDataLst>
              <p:tags r:id="rId6"/>
            </p:custDataLst>
          </p:nvPr>
        </p:nvSpPr>
        <p:spPr>
          <a:xfrm>
            <a:off x="251460" y="2440940"/>
            <a:ext cx="8495665" cy="2461260"/>
          </a:xfrm>
          <a:prstGeom prst="rect">
            <a:avLst/>
          </a:prstGeom>
          <a:gradFill>
            <a:gsLst>
              <a:gs pos="0">
                <a:srgbClr val="D3FB77"/>
              </a:gs>
              <a:gs pos="100000">
                <a:srgbClr val="96E6A1"/>
              </a:gs>
            </a:gsLst>
            <a:lin ang="0" scaled="0"/>
          </a:gradFill>
          <a:ln w="28575" cmpd="sng">
            <a:solidFill>
              <a:schemeClr val="accent1">
                <a:shade val="50000"/>
              </a:schemeClr>
            </a:solidFill>
            <a:prstDash val="sysDot"/>
          </a:ln>
        </p:spPr>
        <p:txBody>
          <a:bodyPr wrap="square" rtlCol="0">
            <a:noAutofit/>
          </a:bodyPr>
          <a:p>
            <a:r>
              <a:rPr lang="en-US" altLang="zh-CN" sz="2800">
                <a:latin typeface="Times New Roman" panose="02020603050405020304" charset="0"/>
                <a:ea typeface="微软雅黑" panose="020B0503020204020204" charset="-122"/>
                <a:cs typeface="Times New Roman" panose="02020603050405020304" charset="0"/>
                <a:sym typeface="+mn-ea"/>
              </a:rPr>
              <a:t>Though searching every concer , still f</a:t>
            </a:r>
            <a:r>
              <a:rPr lang="en-US" sz="2800">
                <a:latin typeface="Times New Roman" panose="02020603050405020304" charset="0"/>
                <a:ea typeface="宋体" panose="02010600030101010101" pitchFamily="2" charset="-122"/>
                <a:sym typeface="+mn-ea"/>
              </a:rPr>
              <a:t>ailing to capture a ripple of shadow of Max,  Ben reckoned someone must have adopted his feline friend, which made him overwhelmingly frusted, with tears sparkling in his eyes and his broken heart sinking into the sad ocean. </a:t>
            </a:r>
            <a:endParaRPr lang="en-US" altLang="zh-CN" sz="2800" b="1">
              <a:solidFill>
                <a:schemeClr val="tx1"/>
              </a:solidFill>
              <a:effectLst>
                <a:outerShdw blurRad="38100" dist="38100" dir="2700000" algn="tl">
                  <a:srgbClr val="000000">
                    <a:alpha val="43137"/>
                  </a:srgbClr>
                </a:outerShdw>
              </a:effectLst>
            </a:endParaRPr>
          </a:p>
        </p:txBody>
      </p:sp>
      <p:pic>
        <p:nvPicPr>
          <p:cNvPr id="5124" name="图片 11" descr="水印"/>
          <p:cNvPicPr>
            <a:picLocks noChangeAspect="1"/>
          </p:cNvPicPr>
          <p:nvPr/>
        </p:nvPicPr>
        <p:blipFill>
          <a:blip r:embed="rId7"/>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圆角矩形 4"/>
          <p:cNvSpPr/>
          <p:nvPr>
            <p:custDataLst>
              <p:tags r:id="rId4"/>
            </p:custDataLst>
          </p:nvPr>
        </p:nvSpPr>
        <p:spPr>
          <a:xfrm>
            <a:off x="3275965" y="102235"/>
            <a:ext cx="2223770" cy="48895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语言积累</a:t>
            </a:r>
            <a:endPar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3" name="文本框 12"/>
          <p:cNvSpPr txBox="1"/>
          <p:nvPr>
            <p:custDataLst>
              <p:tags r:id="rId5"/>
            </p:custDataLst>
          </p:nvPr>
        </p:nvSpPr>
        <p:spPr>
          <a:xfrm>
            <a:off x="251460" y="699135"/>
            <a:ext cx="8495665" cy="1081405"/>
          </a:xfrm>
          <a:prstGeom prst="rect">
            <a:avLst/>
          </a:prstGeom>
          <a:gradFill>
            <a:gsLst>
              <a:gs pos="50000">
                <a:schemeClr val="accent2"/>
              </a:gs>
              <a:gs pos="0">
                <a:schemeClr val="accent2">
                  <a:lumMod val="25000"/>
                  <a:lumOff val="75000"/>
                </a:schemeClr>
              </a:gs>
              <a:gs pos="100000">
                <a:schemeClr val="accent2">
                  <a:lumMod val="85000"/>
                </a:schemeClr>
              </a:gs>
            </a:gsLst>
            <a:lin ang="5400000" scaled="1"/>
          </a:gradFill>
          <a:ln w="28575" cmpd="sng">
            <a:solidFill>
              <a:schemeClr val="accent1">
                <a:shade val="50000"/>
              </a:schemeClr>
            </a:solidFill>
            <a:prstDash val="sysDot"/>
          </a:ln>
        </p:spPr>
        <p:txBody>
          <a:bodyPr wrap="square" rtlCol="0">
            <a:noAutofit/>
          </a:bodyPr>
          <a:p>
            <a:r>
              <a:rPr lang="zh-CN" altLang="en-US" sz="2800" b="1">
                <a:solidFill>
                  <a:schemeClr val="tx1"/>
                </a:solidFill>
                <a:effectLst>
                  <a:outerShdw blurRad="38100" dist="38100" dir="2700000" algn="tl">
                    <a:srgbClr val="000000">
                      <a:alpha val="43137"/>
                    </a:srgbClr>
                  </a:outerShdw>
                </a:effectLst>
                <a:ea typeface="宋体" panose="02010600030101010101" pitchFamily="2" charset="-122"/>
              </a:rPr>
              <a:t>就在这个时候，爸爸进来了，他神秘地微笑着，告诉</a:t>
            </a:r>
            <a:r>
              <a:rPr lang="en-US" altLang="zh-CN" sz="2800" b="1">
                <a:solidFill>
                  <a:schemeClr val="tx1"/>
                </a:solidFill>
                <a:effectLst>
                  <a:outerShdw blurRad="38100" dist="38100" dir="2700000" algn="tl">
                    <a:srgbClr val="000000">
                      <a:alpha val="43137"/>
                    </a:srgbClr>
                  </a:outerShdw>
                </a:effectLst>
                <a:ea typeface="宋体" panose="02010600030101010101" pitchFamily="2" charset="-122"/>
              </a:rPr>
              <a:t>Ben</a:t>
            </a:r>
            <a:r>
              <a:rPr lang="zh-CN" altLang="en-US" sz="2800" b="1">
                <a:solidFill>
                  <a:schemeClr val="tx1"/>
                </a:solidFill>
                <a:effectLst>
                  <a:outerShdw blurRad="38100" dist="38100" dir="2700000" algn="tl">
                    <a:srgbClr val="000000">
                      <a:alpha val="43137"/>
                    </a:srgbClr>
                  </a:outerShdw>
                </a:effectLst>
                <a:ea typeface="宋体" panose="02010600030101010101" pitchFamily="2" charset="-122"/>
              </a:rPr>
              <a:t>由于妈妈过敏，他的邻居收养了</a:t>
            </a:r>
            <a:r>
              <a:rPr lang="en-US" altLang="zh-CN" sz="2800" b="1">
                <a:solidFill>
                  <a:schemeClr val="tx1"/>
                </a:solidFill>
                <a:effectLst>
                  <a:outerShdw blurRad="38100" dist="38100" dir="2700000" algn="tl">
                    <a:srgbClr val="000000">
                      <a:alpha val="43137"/>
                    </a:srgbClr>
                  </a:outerShdw>
                </a:effectLst>
                <a:ea typeface="宋体" panose="02010600030101010101" pitchFamily="2" charset="-122"/>
              </a:rPr>
              <a:t>Max.</a:t>
            </a:r>
            <a:endParaRPr lang="en-US" altLang="zh-CN" sz="2800" b="1">
              <a:solidFill>
                <a:schemeClr val="tx1"/>
              </a:solidFill>
              <a:effectLst>
                <a:outerShdw blurRad="38100" dist="38100" dir="2700000" algn="tl">
                  <a:srgbClr val="000000">
                    <a:alpha val="43137"/>
                  </a:srgbClr>
                </a:outerShdw>
              </a:effectLst>
              <a:ea typeface="宋体" panose="02010600030101010101" pitchFamily="2" charset="-122"/>
            </a:endParaRPr>
          </a:p>
        </p:txBody>
      </p:sp>
      <p:sp>
        <p:nvSpPr>
          <p:cNvPr id="9" name="文本框 8"/>
          <p:cNvSpPr txBox="1"/>
          <p:nvPr>
            <p:custDataLst>
              <p:tags r:id="rId6"/>
            </p:custDataLst>
          </p:nvPr>
        </p:nvSpPr>
        <p:spPr>
          <a:xfrm>
            <a:off x="539750" y="1995805"/>
            <a:ext cx="4540885" cy="2703195"/>
          </a:xfrm>
          <a:prstGeom prst="rect">
            <a:avLst/>
          </a:prstGeom>
          <a:gradFill>
            <a:gsLst>
              <a:gs pos="0">
                <a:srgbClr val="D3FB77"/>
              </a:gs>
              <a:gs pos="100000">
                <a:srgbClr val="96E6A1"/>
              </a:gs>
            </a:gsLst>
            <a:lin ang="0" scaled="0"/>
          </a:gradFill>
          <a:ln w="28575" cmpd="sng">
            <a:solidFill>
              <a:schemeClr val="accent1">
                <a:shade val="50000"/>
              </a:schemeClr>
            </a:solidFill>
            <a:prstDash val="sysDot"/>
          </a:ln>
        </p:spPr>
        <p:txBody>
          <a:bodyPr wrap="square" rtlCol="0">
            <a:noAutofit/>
          </a:bodyPr>
          <a:p>
            <a:r>
              <a:rPr lang="en-US" altLang="zh-CN" sz="2800" b="1">
                <a:solidFill>
                  <a:schemeClr val="tx1"/>
                </a:solidFill>
                <a:effectLst>
                  <a:outerShdw blurRad="38100" dist="38100" dir="2700000" algn="tl">
                    <a:srgbClr val="000000">
                      <a:alpha val="43137"/>
                    </a:srgbClr>
                  </a:outerShdw>
                </a:effectLst>
              </a:rPr>
              <a:t> </a:t>
            </a:r>
            <a:r>
              <a:rPr lang="en-US" sz="2800">
                <a:latin typeface="Times New Roman" panose="02020603050405020304" charset="0"/>
                <a:ea typeface="宋体" panose="02010600030101010101" pitchFamily="2" charset="-122"/>
                <a:sym typeface="+mn-ea"/>
              </a:rPr>
              <a:t>Just at this moment, Dad entered, and he smiled mysteriously, telling Ben it was </a:t>
            </a:r>
            <a:r>
              <a:rPr lang="zh-CN" altLang="en-US" sz="2800">
                <a:latin typeface="Times New Roman" panose="02020603050405020304" charset="0"/>
                <a:ea typeface="微软雅黑" panose="020B0503020204020204" charset="-122"/>
                <a:cs typeface="Times New Roman" panose="02020603050405020304" charset="0"/>
                <a:sym typeface="+mn-ea"/>
              </a:rPr>
              <a:t>Mrs. Patel</a:t>
            </a:r>
            <a:r>
              <a:rPr lang="en-US" altLang="zh-CN" sz="2800">
                <a:latin typeface="Times New Roman" panose="02020603050405020304" charset="0"/>
                <a:ea typeface="微软雅黑" panose="020B0503020204020204" charset="-122"/>
                <a:cs typeface="Times New Roman" panose="02020603050405020304" charset="0"/>
                <a:sym typeface="+mn-ea"/>
              </a:rPr>
              <a:t>, the </a:t>
            </a:r>
            <a:r>
              <a:rPr lang="en-US" sz="2800">
                <a:latin typeface="Times New Roman" panose="02020603050405020304" charset="0"/>
                <a:ea typeface="宋体" panose="02010600030101010101" pitchFamily="2" charset="-122"/>
                <a:sym typeface="+mn-ea"/>
              </a:rPr>
              <a:t>next-door neighbor that had adopted Max due to Mom’s allergies. </a:t>
            </a:r>
            <a:endParaRPr lang="en-US" altLang="zh-CN" sz="2800" b="1">
              <a:solidFill>
                <a:schemeClr val="tx1"/>
              </a:solidFill>
              <a:effectLst>
                <a:outerShdw blurRad="38100" dist="38100" dir="2700000" algn="tl">
                  <a:srgbClr val="000000">
                    <a:alpha val="43137"/>
                  </a:srgbClr>
                </a:outerShdw>
              </a:effectLst>
            </a:endParaRPr>
          </a:p>
          <a:p>
            <a:endParaRPr lang="en-US" altLang="zh-CN" sz="2800" b="1">
              <a:solidFill>
                <a:schemeClr val="tx1"/>
              </a:solidFill>
              <a:effectLst>
                <a:outerShdw blurRad="38100" dist="38100" dir="2700000" algn="tl">
                  <a:srgbClr val="000000">
                    <a:alpha val="43137"/>
                  </a:srgbClr>
                </a:outerShdw>
              </a:effectLst>
            </a:endParaRPr>
          </a:p>
        </p:txBody>
      </p:sp>
      <p:pic>
        <p:nvPicPr>
          <p:cNvPr id="7" name="图片 6" descr="t03061f5ee56642ffd2(1)"/>
          <p:cNvPicPr>
            <a:picLocks noChangeAspect="1"/>
          </p:cNvPicPr>
          <p:nvPr/>
        </p:nvPicPr>
        <p:blipFill>
          <a:blip r:embed="rId7"/>
          <a:srcRect r="34324"/>
          <a:stretch>
            <a:fillRect/>
          </a:stretch>
        </p:blipFill>
        <p:spPr>
          <a:xfrm>
            <a:off x="6865620" y="3082290"/>
            <a:ext cx="2055495" cy="2017395"/>
          </a:xfrm>
          <a:prstGeom prst="rect">
            <a:avLst/>
          </a:prstGeom>
        </p:spPr>
      </p:pic>
      <p:pic>
        <p:nvPicPr>
          <p:cNvPr id="10" name="图片 9" descr="t01a945fcf7448b0c2f"/>
          <p:cNvPicPr>
            <a:picLocks noChangeAspect="1"/>
          </p:cNvPicPr>
          <p:nvPr/>
        </p:nvPicPr>
        <p:blipFill>
          <a:blip r:embed="rId8"/>
          <a:srcRect t="25936" b="4831"/>
          <a:stretch>
            <a:fillRect/>
          </a:stretch>
        </p:blipFill>
        <p:spPr>
          <a:xfrm>
            <a:off x="5292090" y="1995170"/>
            <a:ext cx="1644015" cy="1656080"/>
          </a:xfrm>
          <a:prstGeom prst="rect">
            <a:avLst/>
          </a:prstGeom>
        </p:spPr>
      </p:pic>
      <p:pic>
        <p:nvPicPr>
          <p:cNvPr id="5124" name="图片 11" descr="水印"/>
          <p:cNvPicPr>
            <a:picLocks noChangeAspect="1"/>
          </p:cNvPicPr>
          <p:nvPr/>
        </p:nvPicPr>
        <p:blipFill>
          <a:blip r:embed="rId9"/>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圆角矩形 4"/>
          <p:cNvSpPr/>
          <p:nvPr>
            <p:custDataLst>
              <p:tags r:id="rId4"/>
            </p:custDataLst>
          </p:nvPr>
        </p:nvSpPr>
        <p:spPr>
          <a:xfrm>
            <a:off x="3275965" y="102235"/>
            <a:ext cx="2223770" cy="48895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语言积累</a:t>
            </a:r>
            <a:endPar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3" name="文本框 12"/>
          <p:cNvSpPr txBox="1"/>
          <p:nvPr>
            <p:custDataLst>
              <p:tags r:id="rId5"/>
            </p:custDataLst>
          </p:nvPr>
        </p:nvSpPr>
        <p:spPr>
          <a:xfrm>
            <a:off x="323850" y="699135"/>
            <a:ext cx="8495665" cy="1527810"/>
          </a:xfrm>
          <a:prstGeom prst="rect">
            <a:avLst/>
          </a:prstGeom>
          <a:gradFill>
            <a:gsLst>
              <a:gs pos="50000">
                <a:schemeClr val="accent2"/>
              </a:gs>
              <a:gs pos="0">
                <a:schemeClr val="accent2">
                  <a:lumMod val="25000"/>
                  <a:lumOff val="75000"/>
                </a:schemeClr>
              </a:gs>
              <a:gs pos="100000">
                <a:schemeClr val="accent2">
                  <a:lumMod val="85000"/>
                </a:schemeClr>
              </a:gs>
            </a:gsLst>
            <a:lin ang="5400000" scaled="1"/>
          </a:gradFill>
          <a:ln w="28575" cmpd="sng">
            <a:solidFill>
              <a:schemeClr val="accent1">
                <a:shade val="50000"/>
              </a:schemeClr>
            </a:solidFill>
            <a:prstDash val="sysDot"/>
          </a:ln>
        </p:spPr>
        <p:txBody>
          <a:bodyPr wrap="square" rtlCol="0">
            <a:noAutofit/>
          </a:bodyPr>
          <a:p>
            <a:r>
              <a:rPr lang="zh-CN" altLang="en-US" sz="2400" b="1">
                <a:solidFill>
                  <a:schemeClr val="tx1"/>
                </a:solidFill>
                <a:effectLst>
                  <a:outerShdw blurRad="38100" dist="38100" dir="2700000" algn="tl">
                    <a:srgbClr val="000000">
                      <a:alpha val="43137"/>
                    </a:srgbClr>
                  </a:outerShdw>
                </a:effectLst>
                <a:ea typeface="宋体" panose="02010600030101010101" pitchFamily="2" charset="-122"/>
              </a:rPr>
              <a:t>爸爸的话就像一缕阳光，神奇地抚慰着</a:t>
            </a:r>
            <a:r>
              <a:rPr lang="en-US" altLang="zh-CN" sz="2400" b="1">
                <a:solidFill>
                  <a:schemeClr val="tx1"/>
                </a:solidFill>
                <a:effectLst>
                  <a:outerShdw blurRad="38100" dist="38100" dir="2700000" algn="tl">
                    <a:srgbClr val="000000">
                      <a:alpha val="43137"/>
                    </a:srgbClr>
                  </a:outerShdw>
                </a:effectLst>
                <a:ea typeface="宋体" panose="02010600030101010101" pitchFamily="2" charset="-122"/>
              </a:rPr>
              <a:t>Ben</a:t>
            </a:r>
            <a:r>
              <a:rPr lang="zh-CN" altLang="en-US" sz="2400" b="1">
                <a:solidFill>
                  <a:schemeClr val="tx1"/>
                </a:solidFill>
                <a:effectLst>
                  <a:outerShdw blurRad="38100" dist="38100" dir="2700000" algn="tl">
                    <a:srgbClr val="000000">
                      <a:alpha val="43137"/>
                    </a:srgbClr>
                  </a:outerShdw>
                </a:effectLst>
                <a:ea typeface="宋体" panose="02010600030101010101" pitchFamily="2" charset="-122"/>
              </a:rPr>
              <a:t>的悲伤。</a:t>
            </a:r>
            <a:r>
              <a:rPr lang="en-US" altLang="zh-CN" sz="2400" b="1">
                <a:solidFill>
                  <a:schemeClr val="tx1"/>
                </a:solidFill>
                <a:effectLst>
                  <a:outerShdw blurRad="38100" dist="38100" dir="2700000" algn="tl">
                    <a:srgbClr val="000000">
                      <a:alpha val="43137"/>
                    </a:srgbClr>
                  </a:outerShdw>
                </a:effectLst>
                <a:ea typeface="宋体" panose="02010600030101010101" pitchFamily="2" charset="-122"/>
              </a:rPr>
              <a:t>Ben</a:t>
            </a:r>
            <a:r>
              <a:rPr lang="zh-CN" altLang="en-US" sz="2400" b="1">
                <a:solidFill>
                  <a:schemeClr val="tx1"/>
                </a:solidFill>
                <a:effectLst>
                  <a:outerShdw blurRad="38100" dist="38100" dir="2700000" algn="tl">
                    <a:srgbClr val="000000">
                      <a:alpha val="43137"/>
                    </a:srgbClr>
                  </a:outerShdw>
                </a:effectLst>
                <a:ea typeface="宋体" panose="02010600030101010101" pitchFamily="2" charset="-122"/>
              </a:rPr>
              <a:t>像离弦的箭一样跑到</a:t>
            </a:r>
            <a:r>
              <a:rPr lang="zh-CN" altLang="en-US" sz="2400" b="1">
                <a:latin typeface="Times New Roman" panose="02020603050405020304" charset="0"/>
                <a:ea typeface="微软雅黑" panose="020B0503020204020204" charset="-122"/>
                <a:cs typeface="Times New Roman" panose="02020603050405020304" charset="0"/>
                <a:sym typeface="+mn-ea"/>
              </a:rPr>
              <a:t>Mrs. Pate</a:t>
            </a:r>
            <a:r>
              <a:rPr lang="en-US" altLang="zh-CN" sz="2400" b="1">
                <a:latin typeface="Times New Roman" panose="02020603050405020304" charset="0"/>
                <a:ea typeface="微软雅黑" panose="020B0503020204020204" charset="-122"/>
                <a:cs typeface="Times New Roman" panose="02020603050405020304" charset="0"/>
                <a:sym typeface="+mn-ea"/>
              </a:rPr>
              <a:t>l</a:t>
            </a:r>
            <a:r>
              <a:rPr lang="zh-CN" altLang="en-US" sz="2400" b="1">
                <a:solidFill>
                  <a:schemeClr val="tx1"/>
                </a:solidFill>
                <a:effectLst>
                  <a:outerShdw blurRad="38100" dist="38100" dir="2700000" algn="tl">
                    <a:srgbClr val="000000">
                      <a:alpha val="43137"/>
                    </a:srgbClr>
                  </a:outerShdw>
                </a:effectLst>
                <a:ea typeface="宋体" panose="02010600030101010101" pitchFamily="2" charset="-122"/>
              </a:rPr>
              <a:t>家。</a:t>
            </a:r>
            <a:r>
              <a:rPr lang="en-US" altLang="zh-CN" sz="2400" b="1">
                <a:solidFill>
                  <a:schemeClr val="tx1"/>
                </a:solidFill>
                <a:effectLst>
                  <a:outerShdw blurRad="38100" dist="38100" dir="2700000" algn="tl">
                    <a:srgbClr val="000000">
                      <a:alpha val="43137"/>
                    </a:srgbClr>
                  </a:outerShdw>
                </a:effectLst>
                <a:ea typeface="宋体" panose="02010600030101010101" pitchFamily="2" charset="-122"/>
              </a:rPr>
              <a:t>Ben</a:t>
            </a:r>
            <a:r>
              <a:rPr lang="zh-CN" altLang="en-US" sz="2400" b="1">
                <a:solidFill>
                  <a:schemeClr val="tx1"/>
                </a:solidFill>
                <a:effectLst>
                  <a:outerShdw blurRad="38100" dist="38100" dir="2700000" algn="tl">
                    <a:srgbClr val="000000">
                      <a:alpha val="43137"/>
                    </a:srgbClr>
                  </a:outerShdw>
                </a:effectLst>
                <a:ea typeface="宋体" panose="02010600030101010101" pitchFamily="2" charset="-122"/>
              </a:rPr>
              <a:t>决定给她一个熊抱，因为她收养了这只特别的猫</a:t>
            </a:r>
            <a:r>
              <a:rPr lang="en-US" altLang="zh-CN" sz="2400" b="1">
                <a:solidFill>
                  <a:schemeClr val="tx1"/>
                </a:solidFill>
                <a:effectLst>
                  <a:outerShdw blurRad="38100" dist="38100" dir="2700000" algn="tl">
                    <a:srgbClr val="000000">
                      <a:alpha val="43137"/>
                    </a:srgbClr>
                  </a:outerShdw>
                </a:effectLst>
                <a:ea typeface="宋体" panose="02010600030101010101" pitchFamily="2" charset="-122"/>
              </a:rPr>
              <a:t>: </a:t>
            </a:r>
            <a:r>
              <a:rPr lang="zh-CN" altLang="en-US" sz="2400" b="1">
                <a:solidFill>
                  <a:schemeClr val="tx1"/>
                </a:solidFill>
                <a:effectLst>
                  <a:outerShdw blurRad="38100" dist="38100" dir="2700000" algn="tl">
                    <a:srgbClr val="000000">
                      <a:alpha val="43137"/>
                    </a:srgbClr>
                  </a:outerShdw>
                </a:effectLst>
                <a:ea typeface="宋体" panose="02010600030101010101" pitchFamily="2" charset="-122"/>
              </a:rPr>
              <a:t>一个和</a:t>
            </a:r>
            <a:r>
              <a:rPr lang="en-US" altLang="zh-CN" sz="2400" b="1">
                <a:solidFill>
                  <a:schemeClr val="tx1"/>
                </a:solidFill>
                <a:effectLst>
                  <a:outerShdw blurRad="38100" dist="38100" dir="2700000" algn="tl">
                    <a:srgbClr val="000000">
                      <a:alpha val="43137"/>
                    </a:srgbClr>
                  </a:outerShdw>
                </a:effectLst>
                <a:ea typeface="宋体" panose="02010600030101010101" pitchFamily="2" charset="-122"/>
              </a:rPr>
              <a:t>Ben</a:t>
            </a:r>
            <a:r>
              <a:rPr lang="zh-CN" altLang="en-US" sz="2400" b="1">
                <a:solidFill>
                  <a:schemeClr val="tx1"/>
                </a:solidFill>
                <a:effectLst>
                  <a:outerShdw blurRad="38100" dist="38100" dir="2700000" algn="tl">
                    <a:srgbClr val="000000">
                      <a:alpha val="43137"/>
                    </a:srgbClr>
                  </a:outerShdw>
                </a:effectLst>
                <a:ea typeface="宋体" panose="02010600030101010101" pitchFamily="2" charset="-122"/>
              </a:rPr>
              <a:t>心有灵犀的猫，一个帮助</a:t>
            </a:r>
            <a:r>
              <a:rPr lang="en-US" altLang="zh-CN" sz="2400" b="1">
                <a:solidFill>
                  <a:schemeClr val="tx1"/>
                </a:solidFill>
                <a:effectLst>
                  <a:outerShdw blurRad="38100" dist="38100" dir="2700000" algn="tl">
                    <a:srgbClr val="000000">
                      <a:alpha val="43137"/>
                    </a:srgbClr>
                  </a:outerShdw>
                </a:effectLst>
                <a:ea typeface="宋体" panose="02010600030101010101" pitchFamily="2" charset="-122"/>
              </a:rPr>
              <a:t>Ben</a:t>
            </a:r>
            <a:r>
              <a:rPr lang="zh-CN" altLang="en-US" sz="2400" b="1">
                <a:solidFill>
                  <a:schemeClr val="tx1"/>
                </a:solidFill>
                <a:effectLst>
                  <a:outerShdw blurRad="38100" dist="38100" dir="2700000" algn="tl">
                    <a:srgbClr val="000000">
                      <a:alpha val="43137"/>
                    </a:srgbClr>
                  </a:outerShdw>
                </a:effectLst>
                <a:ea typeface="宋体" panose="02010600030101010101" pitchFamily="2" charset="-122"/>
              </a:rPr>
              <a:t>爱上阅读的猫。</a:t>
            </a:r>
            <a:endParaRPr lang="zh-CN" altLang="en-US" sz="2400" b="1">
              <a:solidFill>
                <a:schemeClr val="tx1"/>
              </a:solidFill>
              <a:effectLst>
                <a:outerShdw blurRad="38100" dist="38100" dir="2700000" algn="tl">
                  <a:srgbClr val="000000">
                    <a:alpha val="43137"/>
                  </a:srgbClr>
                </a:outerShdw>
              </a:effectLst>
              <a:ea typeface="宋体" panose="02010600030101010101" pitchFamily="2" charset="-122"/>
            </a:endParaRPr>
          </a:p>
        </p:txBody>
      </p:sp>
      <p:sp>
        <p:nvSpPr>
          <p:cNvPr id="9" name="文本框 8"/>
          <p:cNvSpPr txBox="1"/>
          <p:nvPr/>
        </p:nvSpPr>
        <p:spPr>
          <a:xfrm>
            <a:off x="323850" y="2427605"/>
            <a:ext cx="7474585" cy="2589530"/>
          </a:xfrm>
          <a:prstGeom prst="rect">
            <a:avLst/>
          </a:prstGeom>
          <a:gradFill>
            <a:gsLst>
              <a:gs pos="0">
                <a:srgbClr val="D3FB77"/>
              </a:gs>
              <a:gs pos="100000">
                <a:srgbClr val="96E6A1"/>
              </a:gs>
            </a:gsLst>
            <a:lin ang="0" scaled="0"/>
          </a:gradFill>
          <a:ln w="28575" cmpd="sng">
            <a:solidFill>
              <a:schemeClr val="accent1">
                <a:shade val="50000"/>
              </a:schemeClr>
            </a:solidFill>
            <a:prstDash val="sysDot"/>
          </a:ln>
        </p:spPr>
        <p:txBody>
          <a:bodyPr wrap="square" rtlCol="0">
            <a:noAutofit/>
          </a:bodyPr>
          <a:p>
            <a:pPr algn="l"/>
            <a:r>
              <a:rPr lang="en-US" sz="2800">
                <a:latin typeface="Times New Roman" panose="02020603050405020304" charset="0"/>
                <a:ea typeface="宋体" panose="02010600030101010101" pitchFamily="2" charset="-122"/>
                <a:sym typeface="+mn-ea"/>
              </a:rPr>
              <a:t>Dad’s words were like a ray of sunshine, soothing Ben’s grief magically. Ben ran to </a:t>
            </a:r>
            <a:r>
              <a:rPr lang="zh-CN" altLang="en-US" sz="2800">
                <a:latin typeface="Times New Roman" panose="02020603050405020304" charset="0"/>
                <a:ea typeface="微软雅黑" panose="020B0503020204020204" charset="-122"/>
                <a:cs typeface="Times New Roman" panose="02020603050405020304" charset="0"/>
                <a:sym typeface="+mn-ea"/>
              </a:rPr>
              <a:t>Mrs. Pate</a:t>
            </a:r>
            <a:r>
              <a:rPr lang="en-US" altLang="zh-CN" sz="2800">
                <a:latin typeface="Times New Roman" panose="02020603050405020304" charset="0"/>
                <a:ea typeface="微软雅黑" panose="020B0503020204020204" charset="-122"/>
                <a:cs typeface="Times New Roman" panose="02020603050405020304" charset="0"/>
                <a:sym typeface="+mn-ea"/>
              </a:rPr>
              <a:t>l’s home </a:t>
            </a:r>
            <a:r>
              <a:rPr lang="en-US" altLang="zh-CN" sz="2800" dirty="0">
                <a:latin typeface="Times New Roman" panose="02020603050405020304" charset="0"/>
                <a:ea typeface="宋体" panose="02010600030101010101" pitchFamily="2" charset="-122"/>
                <a:cs typeface="Times New Roman" panose="02020603050405020304" charset="0"/>
                <a:sym typeface="+mn-ea"/>
              </a:rPr>
              <a:t>like an arrow off a string. Ben decided to give her a bear hug because she had adopted this special cat: a cat who had chemistry with Ben; a cat who helped Ben fall for reading.</a:t>
            </a:r>
            <a:endParaRPr lang="en-US" altLang="zh-CN" sz="2800" dirty="0">
              <a:latin typeface="Times New Roman" panose="02020603050405020304" charset="0"/>
              <a:ea typeface="宋体" panose="02010600030101010101" pitchFamily="2" charset="-122"/>
              <a:cs typeface="Times New Roman" panose="02020603050405020304" charset="0"/>
              <a:sym typeface="+mn-ea"/>
            </a:endParaRPr>
          </a:p>
        </p:txBody>
      </p:sp>
      <p:pic>
        <p:nvPicPr>
          <p:cNvPr id="6" name="图片 5" descr="83 (1)"/>
          <p:cNvPicPr>
            <a:picLocks noChangeAspect="1"/>
          </p:cNvPicPr>
          <p:nvPr/>
        </p:nvPicPr>
        <p:blipFill>
          <a:blip r:embed="rId6"/>
          <a:srcRect l="27213" t="14363" r="30440" b="13808"/>
          <a:stretch>
            <a:fillRect/>
          </a:stretch>
        </p:blipFill>
        <p:spPr>
          <a:xfrm>
            <a:off x="7452360" y="2499360"/>
            <a:ext cx="1559560" cy="2519680"/>
          </a:xfrm>
          <a:prstGeom prst="rect">
            <a:avLst/>
          </a:prstGeom>
        </p:spPr>
      </p:pic>
      <p:pic>
        <p:nvPicPr>
          <p:cNvPr id="5124" name="图片 11" descr="水印"/>
          <p:cNvPicPr>
            <a:picLocks noChangeAspect="1"/>
          </p:cNvPicPr>
          <p:nvPr/>
        </p:nvPicPr>
        <p:blipFill>
          <a:blip r:embed="rId7"/>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entr" presetSubtype="0" decel="10000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 calcmode="lin" valueType="num">
                                      <p:cBhvr>
                                        <p:cTn id="13" dur="500" fill="hold"/>
                                        <p:tgtEl>
                                          <p:spTgt spid="9"/>
                                        </p:tgtEl>
                                        <p:attrNameLst>
                                          <p:attrName>style.rotation</p:attrName>
                                        </p:attrNameLst>
                                      </p:cBhvr>
                                      <p:tavLst>
                                        <p:tav tm="0">
                                          <p:val>
                                            <p:fltVal val="360"/>
                                          </p:val>
                                        </p:tav>
                                        <p:tav tm="100000">
                                          <p:val>
                                            <p:fltVal val="0"/>
                                          </p:val>
                                        </p:tav>
                                      </p:tavLst>
                                    </p:anim>
                                    <p:animEffect transition="in" filter="fade">
                                      <p:cBhvr>
                                        <p:cTn id="14" dur="500"/>
                                        <p:tgtEl>
                                          <p:spTgt spid="9"/>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 calcmode="lin" valueType="num">
                                      <p:cBhvr>
                                        <p:cTn id="19" dur="500" fill="hold"/>
                                        <p:tgtEl>
                                          <p:spTgt spid="6"/>
                                        </p:tgtEl>
                                        <p:attrNameLst>
                                          <p:attrName>style.rotation</p:attrName>
                                        </p:attrNameLst>
                                      </p:cBhvr>
                                      <p:tavLst>
                                        <p:tav tm="0">
                                          <p:val>
                                            <p:fltVal val="360"/>
                                          </p:val>
                                        </p:tav>
                                        <p:tav tm="100000">
                                          <p:val>
                                            <p:fltVal val="0"/>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9" grpId="0" animBg="1"/>
      <p:bldP spid="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3175" y="0"/>
            <a:ext cx="9140825" cy="5142865"/>
          </a:xfrm>
          <a:prstGeom prst="rect">
            <a:avLst/>
          </a:prstGeom>
        </p:spPr>
      </p:pic>
      <p:sp>
        <p:nvSpPr>
          <p:cNvPr id="13" name="文本框 12"/>
          <p:cNvSpPr txBox="1"/>
          <p:nvPr/>
        </p:nvSpPr>
        <p:spPr>
          <a:xfrm>
            <a:off x="2434590" y="123190"/>
            <a:ext cx="3609975" cy="521970"/>
          </a:xfrm>
          <a:prstGeom prst="rect">
            <a:avLst/>
          </a:prstGeom>
          <a:gradFill>
            <a:gsLst>
              <a:gs pos="50000">
                <a:schemeClr val="accent2"/>
              </a:gs>
              <a:gs pos="0">
                <a:schemeClr val="accent2">
                  <a:lumMod val="25000"/>
                  <a:lumOff val="75000"/>
                </a:schemeClr>
              </a:gs>
              <a:gs pos="100000">
                <a:schemeClr val="accent2">
                  <a:lumMod val="85000"/>
                </a:schemeClr>
              </a:gs>
            </a:gsLst>
            <a:lin ang="5400000" scaled="1"/>
          </a:gradFill>
          <a:ln w="28575" cmpd="sng">
            <a:solidFill>
              <a:schemeClr val="accent1">
                <a:shade val="50000"/>
              </a:schemeClr>
            </a:solidFill>
            <a:prstDash val="sysDot"/>
          </a:ln>
        </p:spPr>
        <p:txBody>
          <a:bodyPr wrap="square" rtlCol="0">
            <a:spAutoFit/>
          </a:bodyPr>
          <a:p>
            <a:r>
              <a:rPr lang="en-US" altLang="zh-CN" sz="2800">
                <a:sym typeface="+mn-ea"/>
              </a:rPr>
              <a:t>What was the theme?</a:t>
            </a:r>
            <a:r>
              <a:rPr lang="en-US" altLang="zh-CN" sz="2800" b="1">
                <a:solidFill>
                  <a:schemeClr val="tx1"/>
                </a:solidFill>
                <a:effectLst>
                  <a:outerShdw blurRad="38100" dist="38100" dir="2700000" algn="tl">
                    <a:srgbClr val="000000">
                      <a:alpha val="43137"/>
                    </a:srgbClr>
                  </a:outerShdw>
                </a:effectLst>
              </a:rPr>
              <a:t> </a:t>
            </a:r>
            <a:endParaRPr lang="en-US" altLang="zh-CN" sz="2800" b="1">
              <a:solidFill>
                <a:schemeClr val="tx1"/>
              </a:solidFill>
              <a:effectLst>
                <a:outerShdw blurRad="38100" dist="38100" dir="2700000" algn="tl">
                  <a:srgbClr val="000000">
                    <a:alpha val="43137"/>
                  </a:srgbClr>
                </a:outerShdw>
              </a:effectLst>
            </a:endParaRPr>
          </a:p>
        </p:txBody>
      </p:sp>
      <p:sp>
        <p:nvSpPr>
          <p:cNvPr id="6" name="文本框 5"/>
          <p:cNvSpPr txBox="1"/>
          <p:nvPr>
            <p:custDataLst>
              <p:tags r:id="rId4"/>
            </p:custDataLst>
          </p:nvPr>
        </p:nvSpPr>
        <p:spPr>
          <a:xfrm>
            <a:off x="251460" y="1295400"/>
            <a:ext cx="8495665" cy="1306830"/>
          </a:xfrm>
          <a:prstGeom prst="rect">
            <a:avLst/>
          </a:prstGeom>
          <a:gradFill>
            <a:gsLst>
              <a:gs pos="98000">
                <a:srgbClr val="FFFF9F"/>
              </a:gs>
              <a:gs pos="0">
                <a:srgbClr val="FFCCCB"/>
              </a:gs>
            </a:gsLst>
            <a:lin ang="2700000" scaled="1"/>
          </a:gradFill>
          <a:ln w="28575" cmpd="sng">
            <a:solidFill>
              <a:schemeClr val="accent1">
                <a:shade val="50000"/>
              </a:schemeClr>
            </a:solidFill>
            <a:prstDash val="sysDot"/>
          </a:ln>
        </p:spPr>
        <p:txBody>
          <a:bodyPr wrap="square" rtlCol="0">
            <a:noAutofit/>
          </a:bodyPr>
          <a:p>
            <a:r>
              <a:rPr lang="zh-CN" altLang="en-US" sz="2000">
                <a:solidFill>
                  <a:schemeClr val="tx1"/>
                </a:solidFill>
              </a:rPr>
              <a:t>当</a:t>
            </a:r>
            <a:r>
              <a:rPr lang="en-US" altLang="zh-CN" sz="2000">
                <a:solidFill>
                  <a:schemeClr val="tx1"/>
                </a:solidFill>
              </a:rPr>
              <a:t>Ben</a:t>
            </a:r>
            <a:r>
              <a:rPr lang="zh-CN" altLang="en-US" sz="2000">
                <a:solidFill>
                  <a:schemeClr val="tx1"/>
                </a:solidFill>
              </a:rPr>
              <a:t>急急忙忙跑到邻居家时，一看到那只猫，</a:t>
            </a:r>
            <a:r>
              <a:rPr lang="en-US" altLang="zh-CN" sz="2000">
                <a:solidFill>
                  <a:schemeClr val="tx1"/>
                </a:solidFill>
              </a:rPr>
              <a:t>Ben</a:t>
            </a:r>
            <a:r>
              <a:rPr lang="zh-CN" altLang="en-US" sz="2000">
                <a:solidFill>
                  <a:schemeClr val="tx1"/>
                </a:solidFill>
              </a:rPr>
              <a:t>就紧紧地抱住他就像一位母亲看到远行归来的游子。小灰猫睁开钻石般的眼睛盯了</a:t>
            </a:r>
            <a:r>
              <a:rPr lang="en-US" altLang="zh-CN" sz="2000">
                <a:solidFill>
                  <a:schemeClr val="tx1"/>
                </a:solidFill>
              </a:rPr>
              <a:t>Ben</a:t>
            </a:r>
            <a:r>
              <a:rPr lang="zh-CN" altLang="en-US" sz="2000">
                <a:solidFill>
                  <a:schemeClr val="tx1"/>
                </a:solidFill>
              </a:rPr>
              <a:t>一会儿，然后扑向</a:t>
            </a:r>
            <a:r>
              <a:rPr lang="en-US" altLang="zh-CN" sz="2000">
                <a:solidFill>
                  <a:schemeClr val="tx1"/>
                </a:solidFill>
              </a:rPr>
              <a:t>Ben</a:t>
            </a:r>
            <a:r>
              <a:rPr lang="zh-CN" altLang="en-US" sz="2000">
                <a:solidFill>
                  <a:schemeClr val="tx1"/>
                </a:solidFill>
              </a:rPr>
              <a:t>的怀里，伸出他那毛绒绒的爪子趴在</a:t>
            </a:r>
            <a:r>
              <a:rPr lang="en-US" altLang="zh-CN" sz="2000">
                <a:solidFill>
                  <a:schemeClr val="tx1"/>
                </a:solidFill>
              </a:rPr>
              <a:t>Ben</a:t>
            </a:r>
            <a:r>
              <a:rPr lang="zh-CN" altLang="en-US" sz="2000">
                <a:solidFill>
                  <a:schemeClr val="tx1"/>
                </a:solidFill>
              </a:rPr>
              <a:t>的肩头一动不动。此刻，阳光沐浴着他们，</a:t>
            </a:r>
            <a:r>
              <a:rPr lang="en-US" altLang="zh-CN" sz="2000">
                <a:solidFill>
                  <a:schemeClr val="tx1"/>
                </a:solidFill>
              </a:rPr>
              <a:t>Ben</a:t>
            </a:r>
            <a:r>
              <a:rPr lang="zh-CN" altLang="en-US" sz="2000">
                <a:sym typeface="+mn-ea"/>
              </a:rPr>
              <a:t>的心里暖暖的，从心底感激着邻居为他所做的一切。</a:t>
            </a:r>
            <a:r>
              <a:rPr lang="en-US" altLang="zh-CN" sz="2000">
                <a:solidFill>
                  <a:schemeClr val="tx1"/>
                </a:solidFill>
                <a:effectLst>
                  <a:outerShdw blurRad="38100" dist="38100" dir="2700000" algn="tl">
                    <a:srgbClr val="000000">
                      <a:alpha val="43137"/>
                    </a:srgbClr>
                  </a:outerShdw>
                </a:effectLst>
              </a:rPr>
              <a:t> </a:t>
            </a:r>
            <a:endParaRPr lang="en-US" altLang="zh-CN" sz="2000">
              <a:solidFill>
                <a:schemeClr val="tx1"/>
              </a:solidFill>
              <a:effectLst>
                <a:outerShdw blurRad="38100" dist="38100" dir="2700000" algn="tl">
                  <a:srgbClr val="000000">
                    <a:alpha val="43137"/>
                  </a:srgbClr>
                </a:outerShdw>
              </a:effectLst>
            </a:endParaRPr>
          </a:p>
        </p:txBody>
      </p:sp>
      <p:sp>
        <p:nvSpPr>
          <p:cNvPr id="10" name="TextBox 5"/>
          <p:cNvSpPr txBox="1"/>
          <p:nvPr>
            <p:custDataLst>
              <p:tags r:id="rId5"/>
            </p:custDataLst>
          </p:nvPr>
        </p:nvSpPr>
        <p:spPr>
          <a:xfrm>
            <a:off x="2853690" y="721995"/>
            <a:ext cx="2903855" cy="460375"/>
          </a:xfrm>
          <a:prstGeom prst="rect">
            <a:avLst/>
          </a:prstGeom>
          <a:gradFill>
            <a:gsLst>
              <a:gs pos="50000">
                <a:schemeClr val="accent5"/>
              </a:gs>
              <a:gs pos="0">
                <a:schemeClr val="accent5">
                  <a:lumMod val="25000"/>
                  <a:lumOff val="75000"/>
                </a:schemeClr>
              </a:gs>
              <a:gs pos="100000">
                <a:schemeClr val="accent5">
                  <a:lumMod val="85000"/>
                </a:schemeClr>
              </a:gs>
            </a:gsLst>
            <a:lin ang="5400000" scaled="1"/>
          </a:gradFill>
          <a:ln w="28575" cmpd="sng">
            <a:solidFill>
              <a:schemeClr val="accent1">
                <a:shade val="50000"/>
              </a:schemeClr>
            </a:solidFill>
            <a:prstDash val="sysDot"/>
          </a:ln>
        </p:spPr>
        <p:txBody>
          <a:bodyPr wrap="square" rtlCol="0">
            <a:noAutofit/>
          </a:bodyPr>
          <a:p>
            <a:pPr lvl="0" algn="ctr">
              <a:buClrTx/>
              <a:buSzTx/>
              <a:buFontTx/>
            </a:pPr>
            <a:r>
              <a:rPr lang="en-US" altLang="zh-CN" sz="2800" b="1">
                <a:effectLst>
                  <a:outerShdw blurRad="38100" dist="38100" dir="2700000" algn="tl">
                    <a:srgbClr val="000000">
                      <a:alpha val="43137"/>
                    </a:srgbClr>
                  </a:outerShdw>
                </a:effectLst>
                <a:sym typeface="+mn-ea"/>
              </a:rPr>
              <a:t>温馨画面定格</a:t>
            </a:r>
            <a:endParaRPr lang="en-US" altLang="zh-CN" sz="2800" b="1">
              <a:effectLst>
                <a:outerShdw blurRad="38100" dist="38100" dir="2700000" algn="tl">
                  <a:srgbClr val="000000">
                    <a:alpha val="43137"/>
                  </a:srgbClr>
                </a:outerShdw>
              </a:effectLst>
              <a:sym typeface="+mn-ea"/>
            </a:endParaRPr>
          </a:p>
        </p:txBody>
      </p:sp>
      <p:sp>
        <p:nvSpPr>
          <p:cNvPr id="16" name="文本框 15"/>
          <p:cNvSpPr txBox="1"/>
          <p:nvPr>
            <p:custDataLst>
              <p:tags r:id="rId6"/>
            </p:custDataLst>
          </p:nvPr>
        </p:nvSpPr>
        <p:spPr>
          <a:xfrm>
            <a:off x="251460" y="2715895"/>
            <a:ext cx="8495665" cy="2228215"/>
          </a:xfrm>
          <a:prstGeom prst="rect">
            <a:avLst/>
          </a:prstGeom>
          <a:gradFill>
            <a:gsLst>
              <a:gs pos="0">
                <a:srgbClr val="D3FB77"/>
              </a:gs>
              <a:gs pos="100000">
                <a:srgbClr val="96E6A1"/>
              </a:gs>
            </a:gsLst>
            <a:lin ang="0" scaled="0"/>
          </a:gradFill>
          <a:ln w="28575" cmpd="sng">
            <a:solidFill>
              <a:schemeClr val="accent1">
                <a:shade val="50000"/>
              </a:schemeClr>
            </a:solidFill>
            <a:prstDash val="sysDot"/>
          </a:ln>
        </p:spPr>
        <p:txBody>
          <a:bodyPr wrap="square" rtlCol="0">
            <a:noAutofit/>
          </a:bodyPr>
          <a:p>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When Ben hurried to the neighbor's house, No sooner had Ben </a:t>
            </a:r>
            <a:r>
              <a:rPr lang="en-US" altLang="zh-CN" sz="2000">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seen the cat than he caught</a:t>
            </a: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him tightly just like a mother who sees a wanderer returning from a long journey. The little gray cat opened his diamond-like eyes, staring at Ben for a moment. Then he threw himself into Ben’s arms and laid his furry paws on Ben’s  shoulder without moving. At this moment, the sun bathing them, Ben’s heart was warm. He thanked his neighbor from the bottom of his heart for what she had done for him.</a:t>
            </a:r>
            <a:endPar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pic>
        <p:nvPicPr>
          <p:cNvPr id="18" name="图片 17" descr="t0143e42a1fe14ec09f"/>
          <p:cNvPicPr>
            <a:picLocks noChangeAspect="1"/>
          </p:cNvPicPr>
          <p:nvPr/>
        </p:nvPicPr>
        <p:blipFill>
          <a:blip r:embed="rId7"/>
          <a:stretch>
            <a:fillRect/>
          </a:stretch>
        </p:blipFill>
        <p:spPr>
          <a:xfrm>
            <a:off x="7129780" y="-122555"/>
            <a:ext cx="1871345" cy="1539240"/>
          </a:xfrm>
          <a:prstGeom prst="rect">
            <a:avLst/>
          </a:prstGeom>
        </p:spPr>
      </p:pic>
      <p:pic>
        <p:nvPicPr>
          <p:cNvPr id="5" name="图片 4" descr="9369"/>
          <p:cNvPicPr>
            <a:picLocks noChangeAspect="1"/>
          </p:cNvPicPr>
          <p:nvPr/>
        </p:nvPicPr>
        <p:blipFill>
          <a:blip r:embed="rId8"/>
          <a:stretch>
            <a:fillRect/>
          </a:stretch>
        </p:blipFill>
        <p:spPr>
          <a:xfrm>
            <a:off x="-36195" y="30480"/>
            <a:ext cx="1924685" cy="1264920"/>
          </a:xfrm>
          <a:prstGeom prst="rect">
            <a:avLst/>
          </a:prstGeom>
        </p:spPr>
      </p:pic>
      <p:pic>
        <p:nvPicPr>
          <p:cNvPr id="5124" name="图片 11" descr="水印"/>
          <p:cNvPicPr>
            <a:picLocks noChangeAspect="1"/>
          </p:cNvPicPr>
          <p:nvPr/>
        </p:nvPicPr>
        <p:blipFill>
          <a:blip r:embed="rId9"/>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bldLvl="0" animBg="1"/>
      <p:bldP spid="16"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3175" y="0"/>
            <a:ext cx="9140825" cy="5142865"/>
          </a:xfrm>
          <a:prstGeom prst="rect">
            <a:avLst/>
          </a:prstGeom>
        </p:spPr>
      </p:pic>
      <p:sp>
        <p:nvSpPr>
          <p:cNvPr id="13" name="文本框 12"/>
          <p:cNvSpPr txBox="1"/>
          <p:nvPr/>
        </p:nvSpPr>
        <p:spPr>
          <a:xfrm>
            <a:off x="2434590" y="123190"/>
            <a:ext cx="3609975" cy="521970"/>
          </a:xfrm>
          <a:prstGeom prst="rect">
            <a:avLst/>
          </a:prstGeom>
          <a:gradFill>
            <a:gsLst>
              <a:gs pos="50000">
                <a:schemeClr val="accent2"/>
              </a:gs>
              <a:gs pos="0">
                <a:schemeClr val="accent2">
                  <a:lumMod val="25000"/>
                  <a:lumOff val="75000"/>
                </a:schemeClr>
              </a:gs>
              <a:gs pos="100000">
                <a:schemeClr val="accent2">
                  <a:lumMod val="85000"/>
                </a:schemeClr>
              </a:gs>
            </a:gsLst>
            <a:lin ang="5400000" scaled="1"/>
          </a:gradFill>
          <a:ln w="28575" cmpd="sng">
            <a:solidFill>
              <a:schemeClr val="accent1">
                <a:shade val="50000"/>
              </a:schemeClr>
            </a:solidFill>
            <a:prstDash val="sysDot"/>
          </a:ln>
        </p:spPr>
        <p:txBody>
          <a:bodyPr wrap="square" rtlCol="0">
            <a:spAutoFit/>
          </a:bodyPr>
          <a:p>
            <a:r>
              <a:rPr lang="en-US" altLang="zh-CN" sz="2800">
                <a:sym typeface="+mn-ea"/>
              </a:rPr>
              <a:t>What was the theme?</a:t>
            </a:r>
            <a:r>
              <a:rPr lang="en-US" altLang="zh-CN" sz="2800" b="1">
                <a:solidFill>
                  <a:schemeClr val="tx1"/>
                </a:solidFill>
                <a:effectLst>
                  <a:outerShdw blurRad="38100" dist="38100" dir="2700000" algn="tl">
                    <a:srgbClr val="000000">
                      <a:alpha val="43137"/>
                    </a:srgbClr>
                  </a:outerShdw>
                </a:effectLst>
              </a:rPr>
              <a:t> </a:t>
            </a:r>
            <a:endParaRPr lang="en-US" altLang="zh-CN" sz="2800" b="1">
              <a:solidFill>
                <a:schemeClr val="tx1"/>
              </a:solidFill>
              <a:effectLst>
                <a:outerShdw blurRad="38100" dist="38100" dir="2700000" algn="tl">
                  <a:srgbClr val="000000">
                    <a:alpha val="43137"/>
                  </a:srgbClr>
                </a:outerShdw>
              </a:effectLst>
            </a:endParaRPr>
          </a:p>
        </p:txBody>
      </p:sp>
      <p:sp>
        <p:nvSpPr>
          <p:cNvPr id="6" name="文本框 5"/>
          <p:cNvSpPr txBox="1"/>
          <p:nvPr>
            <p:custDataLst>
              <p:tags r:id="rId4"/>
            </p:custDataLst>
          </p:nvPr>
        </p:nvSpPr>
        <p:spPr>
          <a:xfrm>
            <a:off x="251460" y="1295400"/>
            <a:ext cx="8495665" cy="1306830"/>
          </a:xfrm>
          <a:prstGeom prst="rect">
            <a:avLst/>
          </a:prstGeom>
          <a:gradFill>
            <a:gsLst>
              <a:gs pos="98000">
                <a:srgbClr val="FFFF9F"/>
              </a:gs>
              <a:gs pos="0">
                <a:srgbClr val="FFCCCB"/>
              </a:gs>
            </a:gsLst>
            <a:lin ang="2700000" scaled="1"/>
          </a:gradFill>
          <a:ln w="28575" cmpd="sng">
            <a:solidFill>
              <a:schemeClr val="accent1">
                <a:shade val="50000"/>
              </a:schemeClr>
            </a:solidFill>
            <a:prstDash val="sysDot"/>
          </a:ln>
        </p:spPr>
        <p:txBody>
          <a:bodyPr wrap="square" rtlCol="0">
            <a:noAutofit/>
          </a:bodyPr>
          <a:p>
            <a:r>
              <a:rPr lang="zh-CN" altLang="en-US" sz="2000">
                <a:solidFill>
                  <a:schemeClr val="tx1"/>
                </a:solidFill>
                <a:effectLst>
                  <a:outerShdw blurRad="38100" dist="38100" dir="2700000" algn="tl">
                    <a:srgbClr val="000000">
                      <a:alpha val="43137"/>
                    </a:srgbClr>
                  </a:outerShdw>
                </a:effectLst>
                <a:ea typeface="宋体" panose="02010600030101010101" pitchFamily="2" charset="-122"/>
              </a:rPr>
              <a:t>正是在那个时刻，</a:t>
            </a:r>
            <a:r>
              <a:rPr lang="en-US" altLang="zh-CN" sz="2000">
                <a:solidFill>
                  <a:schemeClr val="tx1"/>
                </a:solidFill>
                <a:effectLst>
                  <a:outerShdw blurRad="38100" dist="38100" dir="2700000" algn="tl">
                    <a:srgbClr val="000000">
                      <a:alpha val="43137"/>
                    </a:srgbClr>
                  </a:outerShdw>
                </a:effectLst>
                <a:ea typeface="宋体" panose="02010600030101010101" pitchFamily="2" charset="-122"/>
              </a:rPr>
              <a:t>Ben</a:t>
            </a:r>
            <a:r>
              <a:rPr lang="zh-CN" altLang="en-US" sz="2000">
                <a:solidFill>
                  <a:schemeClr val="tx1"/>
                </a:solidFill>
                <a:effectLst>
                  <a:outerShdw blurRad="38100" dist="38100" dir="2700000" algn="tl">
                    <a:srgbClr val="000000">
                      <a:alpha val="43137"/>
                    </a:srgbClr>
                  </a:outerShdw>
                </a:effectLst>
                <a:ea typeface="宋体" panose="02010600030101010101" pitchFamily="2" charset="-122"/>
              </a:rPr>
              <a:t>突然明白了：人和动物之间有真正的精神寄托。在猫的陪伴下，</a:t>
            </a:r>
            <a:r>
              <a:rPr lang="en-US" altLang="zh-CN" sz="2000">
                <a:solidFill>
                  <a:schemeClr val="tx1"/>
                </a:solidFill>
                <a:effectLst>
                  <a:outerShdw blurRad="38100" dist="38100" dir="2700000" algn="tl">
                    <a:srgbClr val="000000">
                      <a:alpha val="43137"/>
                    </a:srgbClr>
                  </a:outerShdw>
                </a:effectLst>
                <a:ea typeface="宋体" panose="02010600030101010101" pitchFamily="2" charset="-122"/>
              </a:rPr>
              <a:t>Ben </a:t>
            </a:r>
            <a:r>
              <a:rPr lang="zh-CN" altLang="en-US" sz="2000">
                <a:solidFill>
                  <a:schemeClr val="tx1"/>
                </a:solidFill>
                <a:effectLst>
                  <a:outerShdw blurRad="38100" dist="38100" dir="2700000" algn="tl">
                    <a:srgbClr val="000000">
                      <a:alpha val="43137"/>
                    </a:srgbClr>
                  </a:outerShdw>
                </a:effectLst>
                <a:ea typeface="宋体" panose="02010600030101010101" pitchFamily="2" charset="-122"/>
              </a:rPr>
              <a:t>能够静下心来，安逸地享受阅读，犹如蜜蜂在花园里辛勤地采蜜，</a:t>
            </a:r>
            <a:r>
              <a:rPr lang="en-US" altLang="zh-CN" sz="2000">
                <a:solidFill>
                  <a:schemeClr val="tx1"/>
                </a:solidFill>
                <a:effectLst>
                  <a:outerShdw blurRad="38100" dist="38100" dir="2700000" algn="tl">
                    <a:srgbClr val="000000">
                      <a:alpha val="43137"/>
                    </a:srgbClr>
                  </a:outerShdw>
                </a:effectLst>
                <a:ea typeface="宋体" panose="02010600030101010101" pitchFamily="2" charset="-122"/>
              </a:rPr>
              <a:t>Ben</a:t>
            </a:r>
            <a:r>
              <a:rPr lang="zh-CN" altLang="en-US" sz="2000">
                <a:solidFill>
                  <a:schemeClr val="tx1"/>
                </a:solidFill>
                <a:effectLst>
                  <a:outerShdw blurRad="38100" dist="38100" dir="2700000" algn="tl">
                    <a:srgbClr val="000000">
                      <a:alpha val="43137"/>
                    </a:srgbClr>
                  </a:outerShdw>
                </a:effectLst>
                <a:ea typeface="宋体" panose="02010600030101010101" pitchFamily="2" charset="-122"/>
              </a:rPr>
              <a:t>的阅读能力快速提升。猫也享受着陪伴</a:t>
            </a:r>
            <a:r>
              <a:rPr lang="en-US" altLang="zh-CN" sz="2000">
                <a:solidFill>
                  <a:schemeClr val="tx1"/>
                </a:solidFill>
                <a:effectLst>
                  <a:outerShdw blurRad="38100" dist="38100" dir="2700000" algn="tl">
                    <a:srgbClr val="000000">
                      <a:alpha val="43137"/>
                    </a:srgbClr>
                  </a:outerShdw>
                </a:effectLst>
                <a:ea typeface="宋体" panose="02010600030101010101" pitchFamily="2" charset="-122"/>
              </a:rPr>
              <a:t>Ben</a:t>
            </a:r>
            <a:r>
              <a:rPr lang="zh-CN" altLang="en-US" sz="2000">
                <a:solidFill>
                  <a:schemeClr val="tx1"/>
                </a:solidFill>
                <a:effectLst>
                  <a:outerShdw blurRad="38100" dist="38100" dir="2700000" algn="tl">
                    <a:srgbClr val="000000">
                      <a:alpha val="43137"/>
                    </a:srgbClr>
                  </a:outerShdw>
                </a:effectLst>
                <a:ea typeface="宋体" panose="02010600030101010101" pitchFamily="2" charset="-122"/>
              </a:rPr>
              <a:t>的温馨时刻，</a:t>
            </a:r>
            <a:r>
              <a:rPr lang="en-US" altLang="zh-CN" sz="2000">
                <a:solidFill>
                  <a:schemeClr val="tx1"/>
                </a:solidFill>
                <a:effectLst>
                  <a:outerShdw blurRad="38100" dist="38100" dir="2700000" algn="tl">
                    <a:srgbClr val="000000">
                      <a:alpha val="43137"/>
                    </a:srgbClr>
                  </a:outerShdw>
                </a:effectLst>
                <a:ea typeface="宋体" panose="02010600030101010101" pitchFamily="2" charset="-122"/>
              </a:rPr>
              <a:t>“</a:t>
            </a:r>
            <a:r>
              <a:rPr lang="zh-CN" altLang="en-US" sz="2000">
                <a:solidFill>
                  <a:schemeClr val="tx1"/>
                </a:solidFill>
                <a:effectLst>
                  <a:outerShdw blurRad="38100" dist="38100" dir="2700000" algn="tl">
                    <a:srgbClr val="000000">
                      <a:alpha val="43137"/>
                    </a:srgbClr>
                  </a:outerShdw>
                </a:effectLst>
                <a:ea typeface="宋体" panose="02010600030101010101" pitchFamily="2" charset="-122"/>
              </a:rPr>
              <a:t>喵喵</a:t>
            </a:r>
            <a:r>
              <a:rPr lang="en-US" altLang="zh-CN" sz="2000">
                <a:solidFill>
                  <a:schemeClr val="tx1"/>
                </a:solidFill>
                <a:effectLst>
                  <a:outerShdw blurRad="38100" dist="38100" dir="2700000" algn="tl">
                    <a:srgbClr val="000000">
                      <a:alpha val="43137"/>
                    </a:srgbClr>
                  </a:outerShdw>
                </a:effectLst>
                <a:ea typeface="宋体" panose="02010600030101010101" pitchFamily="2" charset="-122"/>
              </a:rPr>
              <a:t>”</a:t>
            </a:r>
            <a:r>
              <a:rPr lang="zh-CN" altLang="en-US" sz="2000">
                <a:solidFill>
                  <a:schemeClr val="tx1"/>
                </a:solidFill>
                <a:effectLst>
                  <a:outerShdw blurRad="38100" dist="38100" dir="2700000" algn="tl">
                    <a:srgbClr val="000000">
                      <a:alpha val="43137"/>
                    </a:srgbClr>
                  </a:outerShdw>
                </a:effectLst>
                <a:ea typeface="宋体" panose="02010600030101010101" pitchFamily="2" charset="-122"/>
              </a:rPr>
              <a:t>地在</a:t>
            </a:r>
            <a:r>
              <a:rPr lang="en-US" altLang="zh-CN" sz="2000">
                <a:solidFill>
                  <a:schemeClr val="tx1"/>
                </a:solidFill>
                <a:effectLst>
                  <a:outerShdw blurRad="38100" dist="38100" dir="2700000" algn="tl">
                    <a:srgbClr val="000000">
                      <a:alpha val="43137"/>
                    </a:srgbClr>
                  </a:outerShdw>
                </a:effectLst>
                <a:ea typeface="宋体" panose="02010600030101010101" pitchFamily="2" charset="-122"/>
              </a:rPr>
              <a:t>Ben</a:t>
            </a:r>
            <a:r>
              <a:rPr lang="zh-CN" altLang="en-US" sz="2000">
                <a:solidFill>
                  <a:schemeClr val="tx1"/>
                </a:solidFill>
                <a:effectLst>
                  <a:outerShdw blurRad="38100" dist="38100" dir="2700000" algn="tl">
                    <a:srgbClr val="000000">
                      <a:alpha val="43137"/>
                    </a:srgbClr>
                  </a:outerShdw>
                </a:effectLst>
                <a:ea typeface="宋体" panose="02010600030101010101" pitchFamily="2" charset="-122"/>
              </a:rPr>
              <a:t>面前撒着娇。</a:t>
            </a:r>
            <a:endParaRPr lang="zh-CN" altLang="en-US" sz="2000">
              <a:solidFill>
                <a:schemeClr val="tx1"/>
              </a:solidFill>
              <a:effectLst>
                <a:outerShdw blurRad="38100" dist="38100" dir="2700000" algn="tl">
                  <a:srgbClr val="000000">
                    <a:alpha val="43137"/>
                  </a:srgbClr>
                </a:outerShdw>
              </a:effectLst>
              <a:ea typeface="宋体" panose="02010600030101010101" pitchFamily="2" charset="-122"/>
            </a:endParaRPr>
          </a:p>
        </p:txBody>
      </p:sp>
      <p:sp>
        <p:nvSpPr>
          <p:cNvPr id="10" name="TextBox 5"/>
          <p:cNvSpPr txBox="1"/>
          <p:nvPr>
            <p:custDataLst>
              <p:tags r:id="rId5"/>
            </p:custDataLst>
          </p:nvPr>
        </p:nvSpPr>
        <p:spPr>
          <a:xfrm>
            <a:off x="2853690" y="721995"/>
            <a:ext cx="2903855" cy="460375"/>
          </a:xfrm>
          <a:prstGeom prst="rect">
            <a:avLst/>
          </a:prstGeom>
          <a:gradFill>
            <a:gsLst>
              <a:gs pos="50000">
                <a:schemeClr val="accent5"/>
              </a:gs>
              <a:gs pos="0">
                <a:schemeClr val="accent5">
                  <a:lumMod val="25000"/>
                  <a:lumOff val="75000"/>
                </a:schemeClr>
              </a:gs>
              <a:gs pos="100000">
                <a:schemeClr val="accent5">
                  <a:lumMod val="85000"/>
                </a:schemeClr>
              </a:gs>
            </a:gsLst>
            <a:lin ang="5400000" scaled="1"/>
          </a:gradFill>
          <a:ln w="28575" cmpd="sng">
            <a:solidFill>
              <a:schemeClr val="accent1">
                <a:shade val="50000"/>
              </a:schemeClr>
            </a:solidFill>
            <a:prstDash val="sysDot"/>
          </a:ln>
        </p:spPr>
        <p:txBody>
          <a:bodyPr wrap="square" rtlCol="0">
            <a:noAutofit/>
          </a:bodyPr>
          <a:p>
            <a:pPr lvl="0" algn="ctr">
              <a:buClrTx/>
              <a:buSzTx/>
              <a:buFontTx/>
            </a:pPr>
            <a:r>
              <a:rPr lang="zh-CN" altLang="en-US" sz="2800" b="1">
                <a:effectLst>
                  <a:outerShdw blurRad="38100" dist="38100" dir="2700000" algn="tl">
                    <a:srgbClr val="000000">
                      <a:alpha val="43137"/>
                    </a:srgbClr>
                  </a:outerShdw>
                </a:effectLst>
                <a:ea typeface="宋体" panose="02010600030101010101" pitchFamily="2" charset="-122"/>
                <a:sym typeface="+mn-ea"/>
              </a:rPr>
              <a:t>人生感悟篇</a:t>
            </a:r>
            <a:endParaRPr lang="zh-CN" altLang="en-US" sz="2800" b="1">
              <a:effectLst>
                <a:outerShdw blurRad="38100" dist="38100" dir="2700000" algn="tl">
                  <a:srgbClr val="000000">
                    <a:alpha val="43137"/>
                  </a:srgbClr>
                </a:outerShdw>
              </a:effectLst>
              <a:ea typeface="宋体" panose="02010600030101010101" pitchFamily="2" charset="-122"/>
              <a:sym typeface="+mn-ea"/>
            </a:endParaRPr>
          </a:p>
        </p:txBody>
      </p:sp>
      <p:sp>
        <p:nvSpPr>
          <p:cNvPr id="16" name="文本框 15"/>
          <p:cNvSpPr txBox="1"/>
          <p:nvPr>
            <p:custDataLst>
              <p:tags r:id="rId6"/>
            </p:custDataLst>
          </p:nvPr>
        </p:nvSpPr>
        <p:spPr>
          <a:xfrm>
            <a:off x="251460" y="2715895"/>
            <a:ext cx="6965315" cy="2318385"/>
          </a:xfrm>
          <a:prstGeom prst="rect">
            <a:avLst/>
          </a:prstGeom>
          <a:gradFill>
            <a:gsLst>
              <a:gs pos="0">
                <a:srgbClr val="D3FB77"/>
              </a:gs>
              <a:gs pos="100000">
                <a:srgbClr val="96E6A1"/>
              </a:gs>
            </a:gsLst>
            <a:lin ang="0" scaled="0"/>
          </a:gradFill>
          <a:ln w="28575" cmpd="sng">
            <a:solidFill>
              <a:schemeClr val="accent1">
                <a:shade val="50000"/>
              </a:schemeClr>
            </a:solidFill>
            <a:prstDash val="sysDot"/>
          </a:ln>
        </p:spPr>
        <p:txBody>
          <a:bodyPr wrap="square" rtlCol="0">
            <a:noAutofit/>
          </a:bodyPr>
          <a:p>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It was at that moment that it dawned on Ben that there was a real spiritual connection between man and animals. With the company of the cat, Ben could at peace enjoy reading </a:t>
            </a:r>
            <a:r>
              <a:rPr lang="en-US" altLang="zh-CN" sz="2000">
                <a:effectLst>
                  <a:outerShdw blurRad="38100" dist="38100" dir="2700000" algn="tl">
                    <a:srgbClr val="000000">
                      <a:alpha val="43137"/>
                    </a:srgbClr>
                  </a:outerShdw>
                </a:effectLst>
                <a:latin typeface="Times New Roman" panose="02020603050405020304" charset="0"/>
                <a:cs typeface="Times New Roman" panose="02020603050405020304" charset="0"/>
              </a:rPr>
              <a:t>like bees in the garden to gather honey</a:t>
            </a: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which made Ben’s reading ability improve quickly. The cat also enjoyed the warm moment that accompanied Ben, pouting prettily(</a:t>
            </a:r>
            <a:r>
              <a:rPr lang="zh-CN" altLang="en-US" sz="2000">
                <a:solidFill>
                  <a:schemeClr val="tx1"/>
                </a:solidFill>
                <a:effectLst>
                  <a:outerShdw blurRad="38100" dist="38100" dir="2700000" algn="tl">
                    <a:srgbClr val="000000">
                      <a:alpha val="43137"/>
                    </a:srgbClr>
                  </a:outerShdw>
                </a:effectLst>
                <a:latin typeface="Times New Roman" panose="02020603050405020304" charset="0"/>
                <a:ea typeface="宋体" panose="02010600030101010101" pitchFamily="2" charset="-122"/>
                <a:cs typeface="Times New Roman" panose="02020603050405020304" charset="0"/>
              </a:rPr>
              <a:t>撒娇</a:t>
            </a:r>
            <a:r>
              <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t>
            </a:r>
            <a:r>
              <a:rPr lang="en-US" altLang="zh-CN" sz="2000">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in front of Ben with “Meow, Meow” .</a:t>
            </a:r>
            <a:endParaRPr lang="en-US" altLang="zh-CN" sz="20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pic>
        <p:nvPicPr>
          <p:cNvPr id="5" name="图片 4" descr="260"/>
          <p:cNvPicPr>
            <a:picLocks noChangeAspect="1"/>
          </p:cNvPicPr>
          <p:nvPr/>
        </p:nvPicPr>
        <p:blipFill>
          <a:blip r:embed="rId7"/>
          <a:stretch>
            <a:fillRect/>
          </a:stretch>
        </p:blipFill>
        <p:spPr>
          <a:xfrm>
            <a:off x="7369810" y="2859405"/>
            <a:ext cx="1584325" cy="1915160"/>
          </a:xfrm>
          <a:prstGeom prst="rect">
            <a:avLst/>
          </a:prstGeom>
        </p:spPr>
      </p:pic>
      <p:pic>
        <p:nvPicPr>
          <p:cNvPr id="7" name="图片 6" descr="9369"/>
          <p:cNvPicPr>
            <a:picLocks noChangeAspect="1"/>
          </p:cNvPicPr>
          <p:nvPr>
            <p:custDataLst>
              <p:tags r:id="rId8"/>
            </p:custDataLst>
          </p:nvPr>
        </p:nvPicPr>
        <p:blipFill>
          <a:blip r:embed="rId9"/>
          <a:stretch>
            <a:fillRect/>
          </a:stretch>
        </p:blipFill>
        <p:spPr>
          <a:xfrm>
            <a:off x="-36195" y="30480"/>
            <a:ext cx="1924685" cy="1264920"/>
          </a:xfrm>
          <a:prstGeom prst="rect">
            <a:avLst/>
          </a:prstGeom>
        </p:spPr>
      </p:pic>
      <p:pic>
        <p:nvPicPr>
          <p:cNvPr id="5124" name="图片 11" descr="水印"/>
          <p:cNvPicPr>
            <a:picLocks noChangeAspect="1"/>
          </p:cNvPicPr>
          <p:nvPr/>
        </p:nvPicPr>
        <p:blipFill>
          <a:blip r:embed="rId10"/>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bldLvl="0" animBg="1"/>
      <p:bldP spid="1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3175" y="0"/>
            <a:ext cx="9140825" cy="5142865"/>
          </a:xfrm>
          <a:prstGeom prst="rect">
            <a:avLst/>
          </a:prstGeom>
        </p:spPr>
      </p:pic>
      <p:sp>
        <p:nvSpPr>
          <p:cNvPr id="13" name="文本框 12"/>
          <p:cNvSpPr txBox="1"/>
          <p:nvPr/>
        </p:nvSpPr>
        <p:spPr>
          <a:xfrm>
            <a:off x="2434590" y="123190"/>
            <a:ext cx="3609975" cy="521970"/>
          </a:xfrm>
          <a:prstGeom prst="rect">
            <a:avLst/>
          </a:prstGeom>
          <a:gradFill>
            <a:gsLst>
              <a:gs pos="50000">
                <a:schemeClr val="accent2"/>
              </a:gs>
              <a:gs pos="0">
                <a:schemeClr val="accent2">
                  <a:lumMod val="25000"/>
                  <a:lumOff val="75000"/>
                </a:schemeClr>
              </a:gs>
              <a:gs pos="100000">
                <a:schemeClr val="accent2">
                  <a:lumMod val="85000"/>
                </a:schemeClr>
              </a:gs>
            </a:gsLst>
            <a:lin ang="5400000" scaled="1"/>
          </a:gradFill>
          <a:ln w="28575" cmpd="sng">
            <a:solidFill>
              <a:schemeClr val="accent1">
                <a:shade val="50000"/>
              </a:schemeClr>
            </a:solidFill>
            <a:prstDash val="sysDot"/>
          </a:ln>
        </p:spPr>
        <p:txBody>
          <a:bodyPr wrap="square" rtlCol="0">
            <a:spAutoFit/>
          </a:bodyPr>
          <a:p>
            <a:r>
              <a:rPr lang="en-US" altLang="zh-CN" sz="2800">
                <a:sym typeface="+mn-ea"/>
              </a:rPr>
              <a:t>What was the theme?</a:t>
            </a:r>
            <a:r>
              <a:rPr lang="en-US" altLang="zh-CN" sz="2800" b="1">
                <a:solidFill>
                  <a:schemeClr val="tx1"/>
                </a:solidFill>
                <a:effectLst>
                  <a:outerShdw blurRad="38100" dist="38100" dir="2700000" algn="tl">
                    <a:srgbClr val="000000">
                      <a:alpha val="43137"/>
                    </a:srgbClr>
                  </a:outerShdw>
                </a:effectLst>
              </a:rPr>
              <a:t> </a:t>
            </a:r>
            <a:endParaRPr lang="en-US" altLang="zh-CN" sz="2800" b="1">
              <a:solidFill>
                <a:schemeClr val="tx1"/>
              </a:solidFill>
              <a:effectLst>
                <a:outerShdw blurRad="38100" dist="38100" dir="2700000" algn="tl">
                  <a:srgbClr val="000000">
                    <a:alpha val="43137"/>
                  </a:srgbClr>
                </a:outerShdw>
              </a:effectLst>
            </a:endParaRPr>
          </a:p>
        </p:txBody>
      </p:sp>
      <p:sp>
        <p:nvSpPr>
          <p:cNvPr id="6" name="文本框 5"/>
          <p:cNvSpPr txBox="1"/>
          <p:nvPr>
            <p:custDataLst>
              <p:tags r:id="rId4"/>
            </p:custDataLst>
          </p:nvPr>
        </p:nvSpPr>
        <p:spPr>
          <a:xfrm>
            <a:off x="251460" y="1295400"/>
            <a:ext cx="8495665" cy="1276350"/>
          </a:xfrm>
          <a:prstGeom prst="rect">
            <a:avLst/>
          </a:prstGeom>
          <a:gradFill>
            <a:gsLst>
              <a:gs pos="98000">
                <a:srgbClr val="FFFF9F"/>
              </a:gs>
              <a:gs pos="0">
                <a:srgbClr val="FFCCCB"/>
              </a:gs>
            </a:gsLst>
            <a:lin ang="2700000" scaled="1"/>
          </a:gradFill>
          <a:ln w="28575" cmpd="sng">
            <a:solidFill>
              <a:schemeClr val="accent1">
                <a:shade val="50000"/>
              </a:schemeClr>
            </a:solidFill>
            <a:prstDash val="sysDot"/>
          </a:ln>
        </p:spPr>
        <p:txBody>
          <a:bodyPr wrap="square" rtlCol="0">
            <a:noAutofit/>
          </a:bodyPr>
          <a:p>
            <a:r>
              <a:rPr lang="zh-CN" altLang="en-US" sz="2400">
                <a:solidFill>
                  <a:schemeClr val="tx1"/>
                </a:solidFill>
                <a:effectLst>
                  <a:outerShdw blurRad="38100" dist="38100" dir="2700000" algn="tl">
                    <a:srgbClr val="000000">
                      <a:alpha val="43137"/>
                    </a:srgbClr>
                  </a:outerShdw>
                </a:effectLst>
                <a:ea typeface="宋体" panose="02010600030101010101" pitchFamily="2" charset="-122"/>
              </a:rPr>
              <a:t>没有这只猫，</a:t>
            </a:r>
            <a:r>
              <a:rPr lang="en-US" altLang="zh-CN" sz="2400">
                <a:effectLst>
                  <a:outerShdw blurRad="38100" dist="38100" dir="2700000" algn="tl">
                    <a:srgbClr val="000000">
                      <a:alpha val="43137"/>
                    </a:srgbClr>
                  </a:outerShdw>
                </a:effectLst>
                <a:ea typeface="宋体" panose="02010600030101010101" pitchFamily="2" charset="-122"/>
                <a:sym typeface="+mn-ea"/>
              </a:rPr>
              <a:t>Ben </a:t>
            </a:r>
            <a:r>
              <a:rPr lang="zh-CN" altLang="en-US" sz="2400">
                <a:effectLst>
                  <a:outerShdw blurRad="38100" dist="38100" dir="2700000" algn="tl">
                    <a:srgbClr val="000000">
                      <a:alpha val="43137"/>
                    </a:srgbClr>
                  </a:outerShdw>
                </a:effectLst>
                <a:ea typeface="宋体" panose="02010600030101010101" pitchFamily="2" charset="-122"/>
                <a:sym typeface="+mn-ea"/>
              </a:rPr>
              <a:t>浮躁的心就无法安静下来</a:t>
            </a:r>
            <a:r>
              <a:rPr lang="en-US" altLang="zh-CN" sz="2400">
                <a:effectLst>
                  <a:outerShdw blurRad="38100" dist="38100" dir="2700000" algn="tl">
                    <a:srgbClr val="000000">
                      <a:alpha val="43137"/>
                    </a:srgbClr>
                  </a:outerShdw>
                </a:effectLst>
                <a:ea typeface="宋体" panose="02010600030101010101" pitchFamily="2" charset="-122"/>
                <a:sym typeface="+mn-ea"/>
              </a:rPr>
              <a:t>; </a:t>
            </a:r>
            <a:r>
              <a:rPr lang="zh-CN" altLang="en-US" sz="2400">
                <a:solidFill>
                  <a:schemeClr val="tx1"/>
                </a:solidFill>
                <a:effectLst>
                  <a:outerShdw blurRad="38100" dist="38100" dir="2700000" algn="tl">
                    <a:srgbClr val="000000">
                      <a:alpha val="43137"/>
                    </a:srgbClr>
                  </a:outerShdw>
                </a:effectLst>
                <a:ea typeface="宋体" panose="02010600030101010101" pitchFamily="2" charset="-122"/>
              </a:rPr>
              <a:t>没有这只猫，</a:t>
            </a:r>
            <a:r>
              <a:rPr lang="zh-CN" altLang="en-US" sz="2400">
                <a:effectLst>
                  <a:outerShdw blurRad="38100" dist="38100" dir="2700000" algn="tl">
                    <a:srgbClr val="000000">
                      <a:alpha val="43137"/>
                    </a:srgbClr>
                  </a:outerShdw>
                </a:effectLst>
                <a:ea typeface="宋体" panose="02010600030101010101" pitchFamily="2" charset="-122"/>
                <a:sym typeface="+mn-ea"/>
              </a:rPr>
              <a:t>阅读可能依然是</a:t>
            </a:r>
            <a:r>
              <a:rPr lang="en-US" altLang="zh-CN" sz="2400">
                <a:effectLst>
                  <a:outerShdw blurRad="38100" dist="38100" dir="2700000" algn="tl">
                    <a:srgbClr val="000000">
                      <a:alpha val="43137"/>
                    </a:srgbClr>
                  </a:outerShdw>
                </a:effectLst>
                <a:ea typeface="宋体" panose="02010600030101010101" pitchFamily="2" charset="-122"/>
                <a:sym typeface="+mn-ea"/>
              </a:rPr>
              <a:t>Ben</a:t>
            </a:r>
            <a:r>
              <a:rPr lang="zh-CN" altLang="en-US" sz="2400">
                <a:effectLst>
                  <a:outerShdw blurRad="38100" dist="38100" dir="2700000" algn="tl">
                    <a:srgbClr val="000000">
                      <a:alpha val="43137"/>
                    </a:srgbClr>
                  </a:outerShdw>
                </a:effectLst>
                <a:ea typeface="宋体" panose="02010600030101010101" pitchFamily="2" charset="-122"/>
                <a:sym typeface="+mn-ea"/>
              </a:rPr>
              <a:t>的拦路虎</a:t>
            </a:r>
            <a:r>
              <a:rPr lang="zh-CN" altLang="en-US" sz="2400">
                <a:solidFill>
                  <a:schemeClr val="tx1"/>
                </a:solidFill>
                <a:effectLst>
                  <a:outerShdw blurRad="38100" dist="38100" dir="2700000" algn="tl">
                    <a:srgbClr val="000000">
                      <a:alpha val="43137"/>
                    </a:srgbClr>
                  </a:outerShdw>
                </a:effectLst>
                <a:ea typeface="宋体" panose="02010600030101010101" pitchFamily="2" charset="-122"/>
              </a:rPr>
              <a:t>。此刻</a:t>
            </a:r>
            <a:r>
              <a:rPr lang="en-US" altLang="zh-CN" sz="2400">
                <a:solidFill>
                  <a:schemeClr val="tx1"/>
                </a:solidFill>
                <a:effectLst>
                  <a:outerShdw blurRad="38100" dist="38100" dir="2700000" algn="tl">
                    <a:srgbClr val="000000">
                      <a:alpha val="43137"/>
                    </a:srgbClr>
                  </a:outerShdw>
                </a:effectLst>
                <a:ea typeface="宋体" panose="02010600030101010101" pitchFamily="2" charset="-122"/>
              </a:rPr>
              <a:t>Bem</a:t>
            </a:r>
            <a:r>
              <a:rPr lang="zh-CN" altLang="en-US" sz="2400">
                <a:solidFill>
                  <a:schemeClr val="tx1"/>
                </a:solidFill>
                <a:effectLst>
                  <a:outerShdw blurRad="38100" dist="38100" dir="2700000" algn="tl">
                    <a:srgbClr val="000000">
                      <a:alpha val="43137"/>
                    </a:srgbClr>
                  </a:outerShdw>
                </a:effectLst>
                <a:ea typeface="宋体" panose="02010600030101010101" pitchFamily="2" charset="-122"/>
              </a:rPr>
              <a:t>明白了：人和动物之间是有真挚情感的，就如同</a:t>
            </a:r>
            <a:r>
              <a:rPr lang="en-US" altLang="zh-CN" sz="2400">
                <a:solidFill>
                  <a:schemeClr val="tx1"/>
                </a:solidFill>
                <a:effectLst>
                  <a:outerShdw blurRad="38100" dist="38100" dir="2700000" algn="tl">
                    <a:srgbClr val="000000">
                      <a:alpha val="43137"/>
                    </a:srgbClr>
                  </a:outerShdw>
                </a:effectLst>
                <a:ea typeface="宋体" panose="02010600030101010101" pitchFamily="2" charset="-122"/>
              </a:rPr>
              <a:t>Max</a:t>
            </a:r>
            <a:r>
              <a:rPr lang="zh-CN" altLang="en-US" sz="2400">
                <a:solidFill>
                  <a:schemeClr val="tx1"/>
                </a:solidFill>
                <a:effectLst>
                  <a:outerShdw blurRad="38100" dist="38100" dir="2700000" algn="tl">
                    <a:srgbClr val="000000">
                      <a:alpha val="43137"/>
                    </a:srgbClr>
                  </a:outerShdw>
                </a:effectLst>
                <a:ea typeface="宋体" panose="02010600030101010101" pitchFamily="2" charset="-122"/>
              </a:rPr>
              <a:t>和他一样。</a:t>
            </a:r>
            <a:endParaRPr lang="zh-CN" altLang="en-US" sz="2400">
              <a:solidFill>
                <a:schemeClr val="tx1"/>
              </a:solidFill>
              <a:effectLst>
                <a:outerShdw blurRad="38100" dist="38100" dir="2700000" algn="tl">
                  <a:srgbClr val="000000">
                    <a:alpha val="43137"/>
                  </a:srgbClr>
                </a:outerShdw>
              </a:effectLst>
              <a:ea typeface="宋体" panose="02010600030101010101" pitchFamily="2" charset="-122"/>
            </a:endParaRPr>
          </a:p>
        </p:txBody>
      </p:sp>
      <p:sp>
        <p:nvSpPr>
          <p:cNvPr id="10" name="TextBox 5"/>
          <p:cNvSpPr txBox="1"/>
          <p:nvPr>
            <p:custDataLst>
              <p:tags r:id="rId5"/>
            </p:custDataLst>
          </p:nvPr>
        </p:nvSpPr>
        <p:spPr>
          <a:xfrm>
            <a:off x="2853690" y="721995"/>
            <a:ext cx="2903855" cy="460375"/>
          </a:xfrm>
          <a:prstGeom prst="rect">
            <a:avLst/>
          </a:prstGeom>
          <a:gradFill>
            <a:gsLst>
              <a:gs pos="50000">
                <a:schemeClr val="accent5"/>
              </a:gs>
              <a:gs pos="0">
                <a:schemeClr val="accent5">
                  <a:lumMod val="25000"/>
                  <a:lumOff val="75000"/>
                </a:schemeClr>
              </a:gs>
              <a:gs pos="100000">
                <a:schemeClr val="accent5">
                  <a:lumMod val="85000"/>
                </a:schemeClr>
              </a:gs>
            </a:gsLst>
            <a:lin ang="5400000" scaled="1"/>
          </a:gradFill>
          <a:ln w="28575" cmpd="sng">
            <a:solidFill>
              <a:schemeClr val="accent1">
                <a:shade val="50000"/>
              </a:schemeClr>
            </a:solidFill>
            <a:prstDash val="sysDot"/>
          </a:ln>
        </p:spPr>
        <p:txBody>
          <a:bodyPr wrap="square" rtlCol="0">
            <a:noAutofit/>
          </a:bodyPr>
          <a:p>
            <a:pPr lvl="0" algn="ctr">
              <a:buClrTx/>
              <a:buSzTx/>
              <a:buFontTx/>
            </a:pPr>
            <a:r>
              <a:rPr lang="zh-CN" altLang="en-US" sz="2800" b="1">
                <a:effectLst>
                  <a:outerShdw blurRad="38100" dist="38100" dir="2700000" algn="tl">
                    <a:srgbClr val="000000">
                      <a:alpha val="43137"/>
                    </a:srgbClr>
                  </a:outerShdw>
                </a:effectLst>
                <a:ea typeface="宋体" panose="02010600030101010101" pitchFamily="2" charset="-122"/>
                <a:sym typeface="+mn-ea"/>
              </a:rPr>
              <a:t>虚拟语气结尾</a:t>
            </a:r>
            <a:endParaRPr lang="zh-CN" altLang="en-US" sz="2800" b="1">
              <a:effectLst>
                <a:outerShdw blurRad="38100" dist="38100" dir="2700000" algn="tl">
                  <a:srgbClr val="000000">
                    <a:alpha val="43137"/>
                  </a:srgbClr>
                </a:outerShdw>
              </a:effectLst>
              <a:ea typeface="宋体" panose="02010600030101010101" pitchFamily="2" charset="-122"/>
              <a:sym typeface="+mn-ea"/>
            </a:endParaRPr>
          </a:p>
        </p:txBody>
      </p:sp>
      <p:sp>
        <p:nvSpPr>
          <p:cNvPr id="16" name="文本框 15"/>
          <p:cNvSpPr txBox="1"/>
          <p:nvPr>
            <p:custDataLst>
              <p:tags r:id="rId6"/>
            </p:custDataLst>
          </p:nvPr>
        </p:nvSpPr>
        <p:spPr>
          <a:xfrm>
            <a:off x="323850" y="2787650"/>
            <a:ext cx="6447155" cy="2038985"/>
          </a:xfrm>
          <a:prstGeom prst="rect">
            <a:avLst/>
          </a:prstGeom>
          <a:gradFill>
            <a:gsLst>
              <a:gs pos="0">
                <a:srgbClr val="D3FB77"/>
              </a:gs>
              <a:gs pos="100000">
                <a:srgbClr val="96E6A1"/>
              </a:gs>
            </a:gsLst>
            <a:lin ang="0" scaled="0"/>
          </a:gradFill>
          <a:ln w="28575" cmpd="sng">
            <a:solidFill>
              <a:schemeClr val="accent1">
                <a:shade val="50000"/>
              </a:schemeClr>
            </a:solidFill>
            <a:prstDash val="sysDot"/>
          </a:ln>
        </p:spPr>
        <p:txBody>
          <a:bodyPr wrap="square" rtlCol="0">
            <a:noAutofit/>
          </a:bodyPr>
          <a:p>
            <a:r>
              <a:rPr lang="en-US" altLang="zh-CN" sz="2400">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Without this cat, Ben’s restless heart wouldn’t be sedate; </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Without this cat, reading might still be a hindrance for Ben. Presently, it dawns on Ben that there are genuine feelings between people and animals, just like </a:t>
            </a:r>
            <a:r>
              <a:rPr lang="en-US" altLang="zh-CN" sz="2400">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Max</a:t>
            </a:r>
            <a:r>
              <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 and him.</a:t>
            </a:r>
            <a:endParaRPr lang="en-US" altLang="zh-CN" sz="240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pic>
        <p:nvPicPr>
          <p:cNvPr id="5" name="图片 4" descr="true"/>
          <p:cNvPicPr>
            <a:picLocks noChangeAspect="1"/>
          </p:cNvPicPr>
          <p:nvPr/>
        </p:nvPicPr>
        <p:blipFill>
          <a:blip r:embed="rId7"/>
          <a:stretch>
            <a:fillRect/>
          </a:stretch>
        </p:blipFill>
        <p:spPr>
          <a:xfrm>
            <a:off x="6873875" y="2571750"/>
            <a:ext cx="2046605" cy="2428240"/>
          </a:xfrm>
          <a:prstGeom prst="rect">
            <a:avLst/>
          </a:prstGeom>
        </p:spPr>
      </p:pic>
      <p:pic>
        <p:nvPicPr>
          <p:cNvPr id="7" name="图片 6" descr="9369"/>
          <p:cNvPicPr>
            <a:picLocks noChangeAspect="1"/>
          </p:cNvPicPr>
          <p:nvPr>
            <p:custDataLst>
              <p:tags r:id="rId8"/>
            </p:custDataLst>
          </p:nvPr>
        </p:nvPicPr>
        <p:blipFill>
          <a:blip r:embed="rId9"/>
          <a:stretch>
            <a:fillRect/>
          </a:stretch>
        </p:blipFill>
        <p:spPr>
          <a:xfrm>
            <a:off x="47625" y="30480"/>
            <a:ext cx="1918970" cy="1315085"/>
          </a:xfrm>
          <a:prstGeom prst="rect">
            <a:avLst/>
          </a:prstGeom>
        </p:spPr>
      </p:pic>
      <p:pic>
        <p:nvPicPr>
          <p:cNvPr id="5124" name="图片 11" descr="水印"/>
          <p:cNvPicPr>
            <a:picLocks noChangeAspect="1"/>
          </p:cNvPicPr>
          <p:nvPr/>
        </p:nvPicPr>
        <p:blipFill>
          <a:blip r:embed="rId10"/>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bldLvl="0" animBg="1"/>
      <p:bldP spid="16"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grpSp>
        <p:nvGrpSpPr>
          <p:cNvPr id="13" name="组合 12"/>
          <p:cNvGrpSpPr/>
          <p:nvPr/>
        </p:nvGrpSpPr>
        <p:grpSpPr>
          <a:xfrm>
            <a:off x="4033044" y="1723390"/>
            <a:ext cx="392906" cy="973455"/>
            <a:chOff x="2777744" y="2506338"/>
            <a:chExt cx="523882" cy="3302847"/>
          </a:xfrm>
        </p:grpSpPr>
        <p:sp>
          <p:nvSpPr>
            <p:cNvPr id="16" name="矩形 15"/>
            <p:cNvSpPr/>
            <p:nvPr>
              <p:custDataLst>
                <p:tags r:id="rId4"/>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5" name="椭圆 24"/>
            <p:cNvSpPr/>
            <p:nvPr>
              <p:custDataLst>
                <p:tags r:id="rId5"/>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6" name="椭圆 25"/>
            <p:cNvSpPr/>
            <p:nvPr>
              <p:custDataLst>
                <p:tags r:id="rId6"/>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27" name="组合 26"/>
          <p:cNvGrpSpPr/>
          <p:nvPr/>
        </p:nvGrpSpPr>
        <p:grpSpPr>
          <a:xfrm>
            <a:off x="4425474" y="1723390"/>
            <a:ext cx="392906" cy="973455"/>
            <a:chOff x="2777744" y="2506338"/>
            <a:chExt cx="523882" cy="3302847"/>
          </a:xfrm>
        </p:grpSpPr>
        <p:sp>
          <p:nvSpPr>
            <p:cNvPr id="28" name="矩形 27"/>
            <p:cNvSpPr/>
            <p:nvPr>
              <p:custDataLst>
                <p:tags r:id="rId7"/>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9" name="椭圆 28"/>
            <p:cNvSpPr/>
            <p:nvPr>
              <p:custDataLst>
                <p:tags r:id="rId8"/>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0" name="椭圆 29"/>
            <p:cNvSpPr/>
            <p:nvPr>
              <p:custDataLst>
                <p:tags r:id="rId9"/>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sp>
        <p:nvSpPr>
          <p:cNvPr id="55" name="缺角矩形 54"/>
          <p:cNvSpPr/>
          <p:nvPr>
            <p:custDataLst>
              <p:tags r:id="rId10"/>
            </p:custDataLst>
          </p:nvPr>
        </p:nvSpPr>
        <p:spPr>
          <a:xfrm>
            <a:off x="2411730" y="1800225"/>
            <a:ext cx="4236720" cy="818515"/>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350"/>
          </a:p>
        </p:txBody>
      </p:sp>
      <p:sp>
        <p:nvSpPr>
          <p:cNvPr id="31" name="文本框 30"/>
          <p:cNvSpPr txBox="1"/>
          <p:nvPr>
            <p:custDataLst>
              <p:tags r:id="rId11"/>
            </p:custDataLst>
          </p:nvPr>
        </p:nvSpPr>
        <p:spPr>
          <a:xfrm>
            <a:off x="2794000" y="1800225"/>
            <a:ext cx="3286760" cy="979170"/>
          </a:xfrm>
          <a:prstGeom prst="rect">
            <a:avLst/>
          </a:prstGeom>
          <a:noFill/>
        </p:spPr>
        <p:txBody>
          <a:bodyPr wrap="square" rtlCol="0">
            <a:noAutofit/>
          </a:bodyPr>
          <a:p>
            <a:pPr algn="ctr"/>
            <a:r>
              <a:rPr lang="zh-CN" altLang="en-US" sz="2400">
                <a:highlight>
                  <a:srgbClr val="FF00FF"/>
                </a:highlight>
                <a:latin typeface="宋体" panose="02010600030101010101" pitchFamily="2" charset="-122"/>
                <a:ea typeface="宋体" panose="02010600030101010101" pitchFamily="2" charset="-122"/>
                <a:cs typeface="宋体" panose="02010600030101010101" pitchFamily="2" charset="-122"/>
              </a:rPr>
              <a:t>融洽度不高的</a:t>
            </a:r>
            <a:endParaRPr lang="zh-CN" altLang="en-US" sz="2400">
              <a:highlight>
                <a:srgbClr val="FF00FF"/>
              </a:highlight>
              <a:latin typeface="宋体" panose="02010600030101010101" pitchFamily="2" charset="-122"/>
              <a:ea typeface="宋体" panose="02010600030101010101" pitchFamily="2" charset="-122"/>
              <a:cs typeface="宋体" panose="02010600030101010101" pitchFamily="2" charset="-122"/>
            </a:endParaRPr>
          </a:p>
          <a:p>
            <a:pPr algn="ctr"/>
            <a:r>
              <a:rPr lang="zh-CN" altLang="en-US" sz="2400">
                <a:highlight>
                  <a:srgbClr val="FF00FF"/>
                </a:highlight>
                <a:latin typeface="宋体" panose="02010600030101010101" pitchFamily="2" charset="-122"/>
                <a:ea typeface="宋体" panose="02010600030101010101" pitchFamily="2" charset="-122"/>
                <a:cs typeface="宋体" panose="02010600030101010101" pitchFamily="2" charset="-122"/>
              </a:rPr>
              <a:t>学生作品分析</a:t>
            </a:r>
            <a:endParaRPr lang="zh-CN" altLang="en-US" sz="2400">
              <a:highlight>
                <a:srgbClr val="FF00FF"/>
              </a:highlight>
              <a:latin typeface="宋体" panose="02010600030101010101" pitchFamily="2" charset="-122"/>
              <a:ea typeface="宋体" panose="02010600030101010101" pitchFamily="2" charset="-122"/>
              <a:cs typeface="宋体" panose="02010600030101010101" pitchFamily="2" charset="-122"/>
            </a:endParaRPr>
          </a:p>
        </p:txBody>
      </p:sp>
      <p:grpSp>
        <p:nvGrpSpPr>
          <p:cNvPr id="8" name="组合 7"/>
          <p:cNvGrpSpPr/>
          <p:nvPr/>
        </p:nvGrpSpPr>
        <p:grpSpPr>
          <a:xfrm>
            <a:off x="6948805" y="-20955"/>
            <a:ext cx="1977390" cy="1977390"/>
            <a:chOff x="10943" y="-33"/>
            <a:chExt cx="3114" cy="3114"/>
          </a:xfrm>
        </p:grpSpPr>
        <p:pic>
          <p:nvPicPr>
            <p:cNvPr id="6" name="图片 5" descr="56"/>
            <p:cNvPicPr>
              <a:picLocks noChangeAspect="1"/>
            </p:cNvPicPr>
            <p:nvPr/>
          </p:nvPicPr>
          <p:blipFill>
            <a:blip r:embed="rId12"/>
            <a:stretch>
              <a:fillRect/>
            </a:stretch>
          </p:blipFill>
          <p:spPr>
            <a:xfrm>
              <a:off x="10943" y="-33"/>
              <a:ext cx="3114" cy="3114"/>
            </a:xfrm>
            <a:prstGeom prst="rect">
              <a:avLst/>
            </a:prstGeom>
          </p:spPr>
        </p:pic>
        <p:sp>
          <p:nvSpPr>
            <p:cNvPr id="7" name="矩形 6"/>
            <p:cNvSpPr/>
            <p:nvPr/>
          </p:nvSpPr>
          <p:spPr>
            <a:xfrm>
              <a:off x="11963" y="580"/>
              <a:ext cx="1018" cy="1888"/>
            </a:xfrm>
            <a:prstGeom prst="rect">
              <a:avLst/>
            </a:prstGeom>
            <a:noFill/>
            <a:ln>
              <a:noFill/>
            </a:ln>
          </p:spPr>
          <p:txBody>
            <a:bodyPr wrap="none" rtlCol="0" anchor="t">
              <a:spAutoFit/>
            </a:bodyPr>
            <a:p>
              <a:pPr algn="ctr"/>
              <a:r>
                <a:rPr lang="en-US" altLang="zh-CN" sz="7200" b="1">
                  <a:ln w="15875"/>
                  <a:gradFill>
                    <a:gsLst>
                      <a:gs pos="0">
                        <a:schemeClr val="accent1">
                          <a:hueMod val="80000"/>
                        </a:schemeClr>
                      </a:gs>
                      <a:gs pos="100000">
                        <a:schemeClr val="accent1">
                          <a:alpha val="100000"/>
                        </a:schemeClr>
                      </a:gs>
                    </a:gsLst>
                    <a:lin ang="2700000" scaled="0"/>
                  </a:gradFill>
                  <a:effectLst/>
                </a:rPr>
                <a:t>4</a:t>
              </a:r>
              <a:endParaRPr lang="en-US" altLang="zh-CN" sz="7200" b="1">
                <a:ln w="15875"/>
                <a:gradFill>
                  <a:gsLst>
                    <a:gs pos="0">
                      <a:schemeClr val="accent1">
                        <a:hueMod val="80000"/>
                      </a:schemeClr>
                    </a:gs>
                    <a:gs pos="100000">
                      <a:schemeClr val="accent1">
                        <a:alpha val="100000"/>
                      </a:schemeClr>
                    </a:gs>
                  </a:gsLst>
                  <a:lin ang="2700000" scaled="0"/>
                </a:gradFill>
                <a:effectLst/>
              </a:endParaRPr>
            </a:p>
          </p:txBody>
        </p:sp>
      </p:grpSp>
      <p:grpSp>
        <p:nvGrpSpPr>
          <p:cNvPr id="5" name="组合 4"/>
          <p:cNvGrpSpPr/>
          <p:nvPr/>
        </p:nvGrpSpPr>
        <p:grpSpPr>
          <a:xfrm rot="20820000">
            <a:off x="312420" y="1576705"/>
            <a:ext cx="3075305" cy="3130550"/>
            <a:chOff x="593" y="4078"/>
            <a:chExt cx="3900" cy="3390"/>
          </a:xfrm>
        </p:grpSpPr>
        <p:pic>
          <p:nvPicPr>
            <p:cNvPr id="12" name="图片 11" descr="8044a801cb9c6848eb4fa9ae14b9e202ec8b3a895f4b1-cn4hLY_fw658(1)"/>
            <p:cNvPicPr>
              <a:picLocks noChangeAspect="1"/>
            </p:cNvPicPr>
            <p:nvPr>
              <p:custDataLst>
                <p:tags r:id="rId13"/>
              </p:custDataLst>
            </p:nvPr>
          </p:nvPicPr>
          <p:blipFill>
            <a:blip r:embed="rId14"/>
            <a:stretch>
              <a:fillRect/>
            </a:stretch>
          </p:blipFill>
          <p:spPr>
            <a:xfrm rot="20880000">
              <a:off x="593" y="4078"/>
              <a:ext cx="3901" cy="3390"/>
            </a:xfrm>
            <a:prstGeom prst="rect">
              <a:avLst/>
            </a:prstGeom>
          </p:spPr>
        </p:pic>
        <p:pic>
          <p:nvPicPr>
            <p:cNvPr id="14" name="图片 13" descr="t01924c0b80fff8d7b2(1)"/>
            <p:cNvPicPr>
              <a:picLocks noChangeAspect="1"/>
            </p:cNvPicPr>
            <p:nvPr>
              <p:custDataLst>
                <p:tags r:id="rId15"/>
              </p:custDataLst>
            </p:nvPr>
          </p:nvPicPr>
          <p:blipFill>
            <a:blip r:embed="rId16"/>
            <a:stretch>
              <a:fillRect/>
            </a:stretch>
          </p:blipFill>
          <p:spPr>
            <a:xfrm rot="23580000">
              <a:off x="2727" y="5278"/>
              <a:ext cx="1658" cy="1608"/>
            </a:xfrm>
            <a:prstGeom prst="rect">
              <a:avLst/>
            </a:prstGeom>
          </p:spPr>
        </p:pic>
      </p:grpSp>
      <p:pic>
        <p:nvPicPr>
          <p:cNvPr id="5124" name="图片 11" descr="水印"/>
          <p:cNvPicPr>
            <a:picLocks noChangeAspect="1"/>
          </p:cNvPicPr>
          <p:nvPr/>
        </p:nvPicPr>
        <p:blipFill>
          <a:blip r:embed="rId17"/>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42" presetClass="path" presetSubtype="0" accel="50000" decel="50000" fill="hold" nodeType="withEffect">
                                  <p:stCondLst>
                                    <p:cond delay="0"/>
                                  </p:stCondLst>
                                  <p:childTnLst>
                                    <p:animMotion origin="layout" path="M 5E-6 -3.7037E-6 L -0.21836 0.00371 " pathEditMode="relative" rAng="0" ptsTypes="AA">
                                      <p:cBhvr>
                                        <p:cTn id="12" dur="2000" fill="hold"/>
                                        <p:tgtEl>
                                          <p:spTgt spid="13"/>
                                        </p:tgtEl>
                                        <p:attrNameLst>
                                          <p:attrName>ppt_x</p:attrName>
                                          <p:attrName>ppt_y</p:attrName>
                                        </p:attrNameLst>
                                      </p:cBhvr>
                                      <p:rCtr x="-10924" y="185"/>
                                    </p:animMotion>
                                  </p:childTnLst>
                                </p:cTn>
                              </p:par>
                              <p:par>
                                <p:cTn id="13" presetID="42" presetClass="path" presetSubtype="0" accel="50000" decel="50000" fill="hold" nodeType="withEffect">
                                  <p:stCondLst>
                                    <p:cond delay="0"/>
                                  </p:stCondLst>
                                  <p:childTnLst>
                                    <p:animMotion origin="layout" path="M -3.75E-6 -3.7037E-6 L 0.23881 0.00371 " pathEditMode="relative" rAng="0" ptsTypes="AA">
                                      <p:cBhvr>
                                        <p:cTn id="14" dur="2000" fill="hold"/>
                                        <p:tgtEl>
                                          <p:spTgt spid="27"/>
                                        </p:tgtEl>
                                        <p:attrNameLst>
                                          <p:attrName>ppt_x</p:attrName>
                                          <p:attrName>ppt_y</p:attrName>
                                        </p:attrNameLst>
                                      </p:cBhvr>
                                      <p:rCtr x="11940" y="185"/>
                                    </p:animMotion>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500" fill="hold"/>
                                        <p:tgtEl>
                                          <p:spTgt spid="55"/>
                                        </p:tgtEl>
                                        <p:attrNameLst>
                                          <p:attrName>ppt_w</p:attrName>
                                        </p:attrNameLst>
                                      </p:cBhvr>
                                      <p:tavLst>
                                        <p:tav tm="0">
                                          <p:val>
                                            <p:fltVal val="0"/>
                                          </p:val>
                                        </p:tav>
                                        <p:tav tm="100000">
                                          <p:val>
                                            <p:strVal val="#ppt_w"/>
                                          </p:val>
                                        </p:tav>
                                      </p:tavLst>
                                    </p:anim>
                                    <p:anim calcmode="lin" valueType="num">
                                      <p:cBhvr>
                                        <p:cTn id="20" dur="500" fill="hold"/>
                                        <p:tgtEl>
                                          <p:spTgt spid="55"/>
                                        </p:tgtEl>
                                        <p:attrNameLst>
                                          <p:attrName>ppt_h</p:attrName>
                                        </p:attrNameLst>
                                      </p:cBhvr>
                                      <p:tavLst>
                                        <p:tav tm="0">
                                          <p:val>
                                            <p:fltVal val="0"/>
                                          </p:val>
                                        </p:tav>
                                        <p:tav tm="100000">
                                          <p:val>
                                            <p:strVal val="#ppt_h"/>
                                          </p:val>
                                        </p:tav>
                                      </p:tavLst>
                                    </p:anim>
                                    <p:anim calcmode="lin" valueType="num">
                                      <p:cBhvr>
                                        <p:cTn id="21" dur="500" fill="hold"/>
                                        <p:tgtEl>
                                          <p:spTgt spid="55"/>
                                        </p:tgtEl>
                                        <p:attrNameLst>
                                          <p:attrName>style.rotation</p:attrName>
                                        </p:attrNameLst>
                                      </p:cBhvr>
                                      <p:tavLst>
                                        <p:tav tm="0">
                                          <p:val>
                                            <p:fltVal val="360"/>
                                          </p:val>
                                        </p:tav>
                                        <p:tav tm="100000">
                                          <p:val>
                                            <p:fltVal val="0"/>
                                          </p:val>
                                        </p:tav>
                                      </p:tavLst>
                                    </p:anim>
                                    <p:animEffect transition="in" filter="fade">
                                      <p:cBhvr>
                                        <p:cTn id="22" dur="500"/>
                                        <p:tgtEl>
                                          <p:spTgt spid="55"/>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anim calcmode="lin" valueType="num">
                                      <p:cBhvr>
                                        <p:cTn id="25"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1">
                                            <p:txEl>
                                              <p:pRg st="0" end="0"/>
                                            </p:txEl>
                                          </p:spTgt>
                                        </p:tgtEl>
                                        <p:attrNameLst>
                                          <p:attrName>ppt_h</p:attrName>
                                        </p:attrNameLst>
                                      </p:cBhvr>
                                      <p:tavLst>
                                        <p:tav tm="0">
                                          <p:val>
                                            <p:fltVal val="0"/>
                                          </p:val>
                                        </p:tav>
                                        <p:tav tm="100000">
                                          <p:val>
                                            <p:strVal val="#ppt_h"/>
                                          </p:val>
                                        </p:tav>
                                      </p:tavLst>
                                    </p:anim>
                                    <p:anim calcmode="lin" valueType="num">
                                      <p:cBhvr>
                                        <p:cTn id="27" dur="500" fill="hold"/>
                                        <p:tgtEl>
                                          <p:spTgt spid="31">
                                            <p:txEl>
                                              <p:pRg st="0" end="0"/>
                                            </p:txEl>
                                          </p:spTgt>
                                        </p:tgtEl>
                                        <p:attrNameLst>
                                          <p:attrName>style.rotation</p:attrName>
                                        </p:attrNameLst>
                                      </p:cBhvr>
                                      <p:tavLst>
                                        <p:tav tm="0">
                                          <p:val>
                                            <p:fltVal val="360"/>
                                          </p:val>
                                        </p:tav>
                                        <p:tav tm="100000">
                                          <p:val>
                                            <p:fltVal val="0"/>
                                          </p:val>
                                        </p:tav>
                                      </p:tavLst>
                                    </p:anim>
                                    <p:animEffect transition="in" filter="fade">
                                      <p:cBhvr>
                                        <p:cTn id="28" dur="500"/>
                                        <p:tgtEl>
                                          <p:spTgt spid="31">
                                            <p:txEl>
                                              <p:pRg st="0" end="0"/>
                                            </p:txEl>
                                          </p:spTgt>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31">
                                            <p:txEl>
                                              <p:pRg st="1" end="1"/>
                                            </p:txEl>
                                          </p:spTgt>
                                        </p:tgtEl>
                                        <p:attrNameLst>
                                          <p:attrName>style.visibility</p:attrName>
                                        </p:attrNameLst>
                                      </p:cBhvr>
                                      <p:to>
                                        <p:strVal val="visible"/>
                                      </p:to>
                                    </p:set>
                                    <p:anim calcmode="lin" valueType="num">
                                      <p:cBhvr>
                                        <p:cTn id="31" dur="500" fill="hold"/>
                                        <p:tgtEl>
                                          <p:spTgt spid="31">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31">
                                            <p:txEl>
                                              <p:pRg st="1" end="1"/>
                                            </p:txEl>
                                          </p:spTgt>
                                        </p:tgtEl>
                                        <p:attrNameLst>
                                          <p:attrName>ppt_h</p:attrName>
                                        </p:attrNameLst>
                                      </p:cBhvr>
                                      <p:tavLst>
                                        <p:tav tm="0">
                                          <p:val>
                                            <p:fltVal val="0"/>
                                          </p:val>
                                        </p:tav>
                                        <p:tav tm="100000">
                                          <p:val>
                                            <p:strVal val="#ppt_h"/>
                                          </p:val>
                                        </p:tav>
                                      </p:tavLst>
                                    </p:anim>
                                    <p:anim calcmode="lin" valueType="num">
                                      <p:cBhvr>
                                        <p:cTn id="33" dur="500" fill="hold"/>
                                        <p:tgtEl>
                                          <p:spTgt spid="31">
                                            <p:txEl>
                                              <p:pRg st="1" end="1"/>
                                            </p:txEl>
                                          </p:spTgt>
                                        </p:tgtEl>
                                        <p:attrNameLst>
                                          <p:attrName>style.rotation</p:attrName>
                                        </p:attrNameLst>
                                      </p:cBhvr>
                                      <p:tavLst>
                                        <p:tav tm="0">
                                          <p:val>
                                            <p:fltVal val="360"/>
                                          </p:val>
                                        </p:tav>
                                        <p:tav tm="100000">
                                          <p:val>
                                            <p:fltVal val="0"/>
                                          </p:val>
                                        </p:tav>
                                      </p:tavLst>
                                    </p:anim>
                                    <p:animEffect transition="in" filter="fade">
                                      <p:cBhvr>
                                        <p:cTn id="34" dur="500"/>
                                        <p:tgtEl>
                                          <p:spTgt spid="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pic>
        <p:nvPicPr>
          <p:cNvPr id="11" name="图片 10" descr="朱飞宇1"/>
          <p:cNvPicPr>
            <a:picLocks noChangeAspect="1"/>
          </p:cNvPicPr>
          <p:nvPr/>
        </p:nvPicPr>
        <p:blipFill>
          <a:blip r:embed="rId4"/>
          <a:srcRect l="1876" t="5283" b="31293"/>
          <a:stretch>
            <a:fillRect/>
          </a:stretch>
        </p:blipFill>
        <p:spPr>
          <a:xfrm>
            <a:off x="251460" y="490220"/>
            <a:ext cx="4390390" cy="4384675"/>
          </a:xfrm>
          <a:prstGeom prst="rect">
            <a:avLst/>
          </a:prstGeom>
        </p:spPr>
      </p:pic>
      <p:pic>
        <p:nvPicPr>
          <p:cNvPr id="12" name="图片 11" descr="朱飞宇2"/>
          <p:cNvPicPr>
            <a:picLocks noChangeAspect="1"/>
          </p:cNvPicPr>
          <p:nvPr/>
        </p:nvPicPr>
        <p:blipFill>
          <a:blip r:embed="rId5"/>
          <a:srcRect l="5233" t="15000" b="24802"/>
          <a:stretch>
            <a:fillRect/>
          </a:stretch>
        </p:blipFill>
        <p:spPr>
          <a:xfrm>
            <a:off x="4452620" y="509270"/>
            <a:ext cx="4379595" cy="4365625"/>
          </a:xfrm>
          <a:prstGeom prst="rect">
            <a:avLst/>
          </a:prstGeom>
        </p:spPr>
      </p:pic>
      <p:cxnSp>
        <p:nvCxnSpPr>
          <p:cNvPr id="9" name="直接连接符 8"/>
          <p:cNvCxnSpPr/>
          <p:nvPr/>
        </p:nvCxnSpPr>
        <p:spPr>
          <a:xfrm>
            <a:off x="467995" y="1563370"/>
            <a:ext cx="1080135"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flipV="1">
            <a:off x="2988310" y="1275715"/>
            <a:ext cx="1007745" cy="63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flipV="1">
            <a:off x="971550" y="1851660"/>
            <a:ext cx="3384550" cy="63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flipV="1">
            <a:off x="467995" y="2139315"/>
            <a:ext cx="1007745" cy="63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1691640" y="2139315"/>
            <a:ext cx="2736215" cy="72390"/>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1043940" y="2427605"/>
            <a:ext cx="3239770" cy="71755"/>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467995" y="3003550"/>
            <a:ext cx="3599815" cy="71755"/>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flipV="1">
            <a:off x="452755" y="2715260"/>
            <a:ext cx="734695" cy="635"/>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539750" y="3938905"/>
            <a:ext cx="2663825" cy="635"/>
          </a:xfrm>
          <a:prstGeom prst="line">
            <a:avLst/>
          </a:prstGeom>
          <a:ln w="28575">
            <a:gradFill>
              <a:gsLst>
                <a:gs pos="96000">
                  <a:srgbClr val="FDBE29"/>
                </a:gs>
                <a:gs pos="0">
                  <a:srgbClr val="FFDC90"/>
                </a:gs>
              </a:gsLst>
              <a:path path="circle">
                <a:fillToRect t="100000" r="100000"/>
              </a:path>
              <a:tileRect l="-100000" b="-100000"/>
            </a:gradFill>
          </a:ln>
        </p:spPr>
        <p:style>
          <a:lnRef idx="2">
            <a:schemeClr val="accent1"/>
          </a:lnRef>
          <a:fillRef idx="0">
            <a:srgbClr val="FFFFFF"/>
          </a:fillRef>
          <a:effectRef idx="0">
            <a:srgbClr val="FFFFFF"/>
          </a:effectRef>
          <a:fontRef idx="minor">
            <a:schemeClr val="tx1"/>
          </a:fontRef>
        </p:style>
      </p:cxnSp>
      <p:cxnSp>
        <p:nvCxnSpPr>
          <p:cNvPr id="31" name="直接连接符 30"/>
          <p:cNvCxnSpPr/>
          <p:nvPr/>
        </p:nvCxnSpPr>
        <p:spPr>
          <a:xfrm>
            <a:off x="539750" y="4226560"/>
            <a:ext cx="3816350" cy="1270"/>
          </a:xfrm>
          <a:prstGeom prst="line">
            <a:avLst/>
          </a:prstGeom>
          <a:ln w="28575">
            <a:gradFill>
              <a:gsLst>
                <a:gs pos="96000">
                  <a:srgbClr val="FDBE29"/>
                </a:gs>
                <a:gs pos="0">
                  <a:srgbClr val="FFDC90"/>
                </a:gs>
              </a:gsLst>
              <a:path path="circle">
                <a:fillToRect t="100000" r="100000"/>
              </a:path>
              <a:tileRect l="-100000" b="-100000"/>
            </a:gradFill>
          </a:ln>
        </p:spPr>
        <p:style>
          <a:lnRef idx="2">
            <a:schemeClr val="accent1"/>
          </a:lnRef>
          <a:fillRef idx="0">
            <a:srgbClr val="FFFFFF"/>
          </a:fillRef>
          <a:effectRef idx="0">
            <a:srgbClr val="FFFFFF"/>
          </a:effectRef>
          <a:fontRef idx="minor">
            <a:schemeClr val="tx1"/>
          </a:fontRef>
        </p:style>
      </p:cxnSp>
      <p:cxnSp>
        <p:nvCxnSpPr>
          <p:cNvPr id="32" name="直接连接符 31"/>
          <p:cNvCxnSpPr/>
          <p:nvPr/>
        </p:nvCxnSpPr>
        <p:spPr>
          <a:xfrm>
            <a:off x="452755" y="4514850"/>
            <a:ext cx="878840" cy="635"/>
          </a:xfrm>
          <a:prstGeom prst="line">
            <a:avLst/>
          </a:prstGeom>
          <a:ln w="28575">
            <a:gradFill>
              <a:gsLst>
                <a:gs pos="96000">
                  <a:srgbClr val="FDBE29"/>
                </a:gs>
                <a:gs pos="0">
                  <a:srgbClr val="FFDC90"/>
                </a:gs>
              </a:gsLst>
              <a:path path="circle">
                <a:fillToRect t="100000" r="100000"/>
              </a:path>
              <a:tileRect l="-100000" b="-100000"/>
            </a:gradFill>
          </a:ln>
        </p:spPr>
        <p:style>
          <a:lnRef idx="2">
            <a:schemeClr val="accent1"/>
          </a:lnRef>
          <a:fillRef idx="0">
            <a:srgbClr val="FFFFFF"/>
          </a:fillRef>
          <a:effectRef idx="0">
            <a:srgbClr val="FFFFFF"/>
          </a:effectRef>
          <a:fontRef idx="minor">
            <a:schemeClr val="tx1"/>
          </a:fontRef>
        </p:style>
      </p:cxnSp>
      <p:cxnSp>
        <p:nvCxnSpPr>
          <p:cNvPr id="33" name="直接连接符 32"/>
          <p:cNvCxnSpPr/>
          <p:nvPr/>
        </p:nvCxnSpPr>
        <p:spPr>
          <a:xfrm>
            <a:off x="2987675" y="3579495"/>
            <a:ext cx="1583690" cy="38100"/>
          </a:xfrm>
          <a:prstGeom prst="line">
            <a:avLst/>
          </a:prstGeom>
          <a:ln w="28575">
            <a:gradFill>
              <a:gsLst>
                <a:gs pos="96000">
                  <a:srgbClr val="FDBE29"/>
                </a:gs>
                <a:gs pos="0">
                  <a:srgbClr val="FFDC90"/>
                </a:gs>
              </a:gsLst>
              <a:path path="circle">
                <a:fillToRect t="100000" r="100000"/>
              </a:path>
              <a:tileRect l="-100000" b="-100000"/>
            </a:gradFill>
          </a:ln>
        </p:spPr>
        <p:style>
          <a:lnRef idx="2">
            <a:schemeClr val="accent1"/>
          </a:lnRef>
          <a:fillRef idx="0">
            <a:srgbClr val="FFFFFF"/>
          </a:fillRef>
          <a:effectRef idx="0">
            <a:srgbClr val="FFFFFF"/>
          </a:effectRef>
          <a:fontRef idx="minor">
            <a:schemeClr val="tx1"/>
          </a:fontRef>
        </p:style>
      </p:cxnSp>
      <p:sp>
        <p:nvSpPr>
          <p:cNvPr id="37" name="圆角矩形 36"/>
          <p:cNvSpPr/>
          <p:nvPr/>
        </p:nvSpPr>
        <p:spPr>
          <a:xfrm>
            <a:off x="395605" y="594995"/>
            <a:ext cx="3896360" cy="2015490"/>
          </a:xfrm>
          <a:prstGeom prst="round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契诃夫法则应用</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a:t>
            </a:r>
            <a:endParaRPr lang="en-US" altLang="zh-CN" sz="2800">
              <a:solidFill>
                <a:schemeClr val="tx1"/>
              </a:solidFill>
              <a:latin typeface="Times New Roman" panose="02020603050405020304" charset="0"/>
              <a:ea typeface="宋体" panose="02010600030101010101" pitchFamily="2" charset="-122"/>
              <a:cs typeface="Times New Roman" panose="02020603050405020304" charset="0"/>
            </a:endParaRPr>
          </a:p>
          <a:p>
            <a:pPr algn="ct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解决矛盾冲突：Reading aloud can be a challenging task.</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38" name="圆角矩形 37"/>
          <p:cNvSpPr/>
          <p:nvPr/>
        </p:nvSpPr>
        <p:spPr>
          <a:xfrm>
            <a:off x="395605" y="771525"/>
            <a:ext cx="3896360" cy="2736215"/>
          </a:xfrm>
          <a:prstGeom prst="roundRect">
            <a:avLst/>
          </a:prstGeom>
          <a:gradFill>
            <a:gsLst>
              <a:gs pos="2000">
                <a:srgbClr val="CDFBCD"/>
              </a:gs>
              <a:gs pos="67000">
                <a:srgbClr val="72D773"/>
              </a:gs>
              <a:gs pos="98000">
                <a:srgbClr val="72D673"/>
              </a:gs>
              <a:gs pos="35000">
                <a:srgbClr val="A9E4A9"/>
              </a:gs>
            </a:gsLst>
            <a:lin ang="16200000" scaled="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人和猫互动的效果：</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endParaRPr>
          </a:p>
          <a:p>
            <a:pPr algn="l"/>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Ben</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阅读时，</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Max</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的陪伴让他能够静下心来，这呼应文章：</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R</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eading seemed easier with Max</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s company.</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39" name="圆角矩形 38"/>
          <p:cNvSpPr/>
          <p:nvPr/>
        </p:nvSpPr>
        <p:spPr>
          <a:xfrm>
            <a:off x="395605" y="2427605"/>
            <a:ext cx="3896360" cy="1892935"/>
          </a:xfrm>
          <a:prstGeom prst="roundRect">
            <a:avLst/>
          </a:prstGeom>
          <a:gradFill>
            <a:gsLst>
              <a:gs pos="98000">
                <a:srgbClr val="FFFF9F"/>
              </a:gs>
              <a:gs pos="0">
                <a:srgbClr val="FFCCCB"/>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契诃夫法则应用</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a:t>
            </a:r>
            <a:endParaRPr lang="en-US" altLang="zh-CN" sz="2800">
              <a:solidFill>
                <a:schemeClr val="tx1"/>
              </a:solidFill>
              <a:latin typeface="Times New Roman" panose="02020603050405020304" charset="0"/>
              <a:ea typeface="宋体" panose="02010600030101010101" pitchFamily="2" charset="-122"/>
              <a:cs typeface="Times New Roman" panose="02020603050405020304" charset="0"/>
            </a:endParaRPr>
          </a:p>
          <a:p>
            <a:pPr algn="ct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呼应原文：</a:t>
            </a:r>
            <a:r>
              <a:rPr sz="2800">
                <a:solidFill>
                  <a:schemeClr val="tx1"/>
                </a:solidFill>
                <a:latin typeface="Times New Roman" panose="02020603050405020304" charset="0"/>
                <a:ea typeface="宋体" panose="02010600030101010101" pitchFamily="2" charset="-122"/>
                <a:cs typeface="Times New Roman" panose="02020603050405020304" charset="0"/>
              </a:rPr>
              <a:t>award readers who make most progress.</a:t>
            </a:r>
            <a:endParaRPr sz="2800">
              <a:solidFill>
                <a:schemeClr val="tx1"/>
              </a:solidFill>
              <a:latin typeface="Times New Roman" panose="02020603050405020304" charset="0"/>
              <a:ea typeface="宋体" panose="02010600030101010101" pitchFamily="2" charset="-122"/>
              <a:cs typeface="Times New Roman" panose="02020603050405020304" charset="0"/>
            </a:endParaRPr>
          </a:p>
        </p:txBody>
      </p:sp>
      <p:cxnSp>
        <p:nvCxnSpPr>
          <p:cNvPr id="41" name="直接连接符 40"/>
          <p:cNvCxnSpPr/>
          <p:nvPr/>
        </p:nvCxnSpPr>
        <p:spPr>
          <a:xfrm>
            <a:off x="1458595" y="4515485"/>
            <a:ext cx="2825115" cy="0"/>
          </a:xfrm>
          <a:prstGeom prst="line">
            <a:avLst/>
          </a:prstGeom>
          <a:ln w="28575">
            <a:gradFill>
              <a:gsLst>
                <a:gs pos="100000">
                  <a:srgbClr val="6264F8"/>
                </a:gs>
                <a:gs pos="49000">
                  <a:srgbClr val="B584EC"/>
                </a:gs>
                <a:gs pos="0">
                  <a:srgbClr val="EE9AE5"/>
                </a:gs>
              </a:gsLst>
              <a:lin ang="2700000" scaled="0"/>
              <a:tileRect l="-100000" b="-100000"/>
            </a:gradFill>
          </a:ln>
        </p:spPr>
        <p:style>
          <a:lnRef idx="2">
            <a:schemeClr val="accent1"/>
          </a:lnRef>
          <a:fillRef idx="0">
            <a:srgbClr val="FFFFFF"/>
          </a:fillRef>
          <a:effectRef idx="0">
            <a:srgbClr val="FFFFFF"/>
          </a:effectRef>
          <a:fontRef idx="minor">
            <a:schemeClr val="tx1"/>
          </a:fontRef>
        </p:style>
      </p:cxnSp>
      <p:cxnSp>
        <p:nvCxnSpPr>
          <p:cNvPr id="42" name="直接连接符 41"/>
          <p:cNvCxnSpPr/>
          <p:nvPr/>
        </p:nvCxnSpPr>
        <p:spPr>
          <a:xfrm>
            <a:off x="395605" y="4732020"/>
            <a:ext cx="2016125" cy="0"/>
          </a:xfrm>
          <a:prstGeom prst="line">
            <a:avLst/>
          </a:prstGeom>
          <a:ln w="28575">
            <a:gradFill>
              <a:gsLst>
                <a:gs pos="100000">
                  <a:srgbClr val="6264F8"/>
                </a:gs>
                <a:gs pos="49000">
                  <a:srgbClr val="B584EC"/>
                </a:gs>
                <a:gs pos="0">
                  <a:srgbClr val="EE9AE5"/>
                </a:gs>
              </a:gsLst>
              <a:lin ang="2700000" scaled="0"/>
              <a:tileRect l="-100000" b="-100000"/>
            </a:gradFill>
          </a:ln>
        </p:spPr>
        <p:style>
          <a:lnRef idx="2">
            <a:schemeClr val="accent1"/>
          </a:lnRef>
          <a:fillRef idx="0">
            <a:srgbClr val="FFFFFF"/>
          </a:fillRef>
          <a:effectRef idx="0">
            <a:srgbClr val="FFFFFF"/>
          </a:effectRef>
          <a:fontRef idx="minor">
            <a:schemeClr val="tx1"/>
          </a:fontRef>
        </p:style>
      </p:cxnSp>
      <p:sp>
        <p:nvSpPr>
          <p:cNvPr id="44" name="圆角矩形 43"/>
          <p:cNvSpPr/>
          <p:nvPr>
            <p:custDataLst>
              <p:tags r:id="rId6"/>
            </p:custDataLst>
          </p:nvPr>
        </p:nvSpPr>
        <p:spPr>
          <a:xfrm>
            <a:off x="387350" y="2279650"/>
            <a:ext cx="3896360" cy="2384425"/>
          </a:xfrm>
          <a:prstGeom prst="roundRect">
            <a:avLst/>
          </a:prstGeom>
          <a:gradFill>
            <a:gsLst>
              <a:gs pos="5000">
                <a:srgbClr val="A162F7"/>
              </a:gs>
              <a:gs pos="100000">
                <a:srgbClr val="E7D9FE"/>
              </a:gs>
            </a:gsLst>
            <a:lin ang="16200000" scaled="1"/>
          </a:gradFill>
          <a:ln>
            <a:gradFill>
              <a:gsLst>
                <a:gs pos="4000">
                  <a:srgbClr val="F1C1D7"/>
                </a:gs>
                <a:gs pos="100000">
                  <a:srgbClr val="9C6DFE"/>
                </a:gs>
              </a:gsLst>
              <a:path path="circle">
                <a:fillToRect r="100000" b="100000"/>
              </a:path>
              <a:tileRect l="-100000" t="-10000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契诃夫法则应用</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a:t>
            </a:r>
            <a:endParaRPr lang="en-US" altLang="zh-CN" sz="2800">
              <a:solidFill>
                <a:schemeClr val="tx1"/>
              </a:solidFill>
              <a:latin typeface="Times New Roman" panose="02020603050405020304" charset="0"/>
              <a:ea typeface="宋体" panose="02010600030101010101" pitchFamily="2" charset="-122"/>
              <a:cs typeface="Times New Roman" panose="02020603050405020304" charset="0"/>
            </a:endParaRPr>
          </a:p>
          <a:p>
            <a:pPr algn="l"/>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呼应下文：</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Ben</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跑到动物救助站，可是Ben couldn</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t find Max at the shelter</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endParaRPr>
          </a:p>
        </p:txBody>
      </p:sp>
      <p:cxnSp>
        <p:nvCxnSpPr>
          <p:cNvPr id="45" name="直接连接符 44"/>
          <p:cNvCxnSpPr/>
          <p:nvPr/>
        </p:nvCxnSpPr>
        <p:spPr>
          <a:xfrm>
            <a:off x="5945505" y="1521460"/>
            <a:ext cx="2658745" cy="4191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46" name="直接连接符 45"/>
          <p:cNvCxnSpPr/>
          <p:nvPr/>
        </p:nvCxnSpPr>
        <p:spPr>
          <a:xfrm>
            <a:off x="4787900" y="1810385"/>
            <a:ext cx="3816350" cy="4127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47" name="直接连接符 46"/>
          <p:cNvCxnSpPr/>
          <p:nvPr/>
        </p:nvCxnSpPr>
        <p:spPr>
          <a:xfrm>
            <a:off x="5076190" y="2355215"/>
            <a:ext cx="3672840" cy="7239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48" name="直接连接符 47"/>
          <p:cNvCxnSpPr/>
          <p:nvPr/>
        </p:nvCxnSpPr>
        <p:spPr>
          <a:xfrm flipV="1">
            <a:off x="4787900" y="2643505"/>
            <a:ext cx="720090" cy="127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6" name="圆角矩形 5"/>
          <p:cNvSpPr/>
          <p:nvPr>
            <p:custDataLst>
              <p:tags r:id="rId7"/>
            </p:custDataLst>
          </p:nvPr>
        </p:nvSpPr>
        <p:spPr>
          <a:xfrm>
            <a:off x="4852670" y="587375"/>
            <a:ext cx="3896360" cy="1671320"/>
          </a:xfrm>
          <a:prstGeom prst="round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写出了找不到</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Ben</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时的着急和伤心，但是情感表达泼墨稍多。</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endParaRPr>
          </a:p>
        </p:txBody>
      </p:sp>
      <p:cxnSp>
        <p:nvCxnSpPr>
          <p:cNvPr id="7" name="直接连接符 6"/>
          <p:cNvCxnSpPr/>
          <p:nvPr/>
        </p:nvCxnSpPr>
        <p:spPr>
          <a:xfrm>
            <a:off x="5220335" y="2931795"/>
            <a:ext cx="3096260" cy="71755"/>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a:off x="4641850" y="3219450"/>
            <a:ext cx="3096260" cy="71755"/>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a:off x="6372225" y="3579495"/>
            <a:ext cx="1368425" cy="0"/>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sp>
        <p:nvSpPr>
          <p:cNvPr id="14" name="圆角矩形 13"/>
          <p:cNvSpPr/>
          <p:nvPr>
            <p:custDataLst>
              <p:tags r:id="rId8"/>
            </p:custDataLst>
          </p:nvPr>
        </p:nvSpPr>
        <p:spPr>
          <a:xfrm>
            <a:off x="4716145" y="627380"/>
            <a:ext cx="4041140" cy="3199130"/>
          </a:xfrm>
          <a:prstGeom prst="roundRect">
            <a:avLst/>
          </a:prstGeom>
          <a:gradFill>
            <a:gsLst>
              <a:gs pos="2000">
                <a:srgbClr val="CDFBCD"/>
              </a:gs>
              <a:gs pos="67000">
                <a:srgbClr val="72D773"/>
              </a:gs>
              <a:gs pos="98000">
                <a:srgbClr val="72D673"/>
              </a:gs>
              <a:gs pos="35000">
                <a:srgbClr val="A9E4A9"/>
              </a:gs>
            </a:gsLst>
            <a:lin ang="16200000" scaled="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800" b="1">
                <a:solidFill>
                  <a:srgbClr val="FF0000"/>
                </a:solidFill>
                <a:latin typeface="Times New Roman" panose="02020603050405020304" charset="0"/>
                <a:ea typeface="宋体" panose="02010600030101010101" pitchFamily="2" charset="-122"/>
                <a:cs typeface="Times New Roman" panose="02020603050405020304" charset="0"/>
              </a:rPr>
              <a:t>没有应用契诃夫法则导致的细节错误：</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学生没有注意到原文线索</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Mom had allergies（过敏）.</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由此可知，猫不应该出现在</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Ben</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家的院子里。</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endParaRPr>
          </a:p>
        </p:txBody>
      </p:sp>
      <p:cxnSp>
        <p:nvCxnSpPr>
          <p:cNvPr id="15" name="直接连接符 14"/>
          <p:cNvCxnSpPr/>
          <p:nvPr>
            <p:custDataLst>
              <p:tags r:id="rId9"/>
            </p:custDataLst>
          </p:nvPr>
        </p:nvCxnSpPr>
        <p:spPr>
          <a:xfrm>
            <a:off x="6372225" y="4083685"/>
            <a:ext cx="2304415" cy="71755"/>
          </a:xfrm>
          <a:prstGeom prst="line">
            <a:avLst/>
          </a:prstGeom>
          <a:ln w="28575">
            <a:gradFill>
              <a:gsLst>
                <a:gs pos="96000">
                  <a:srgbClr val="FDBE29"/>
                </a:gs>
                <a:gs pos="0">
                  <a:srgbClr val="FFDC90"/>
                </a:gs>
              </a:gsLst>
              <a:path path="circle">
                <a:fillToRect t="100000" r="100000"/>
              </a:path>
              <a:tileRect l="-100000" b="-100000"/>
            </a:gradFill>
          </a:ln>
        </p:spPr>
        <p:style>
          <a:lnRef idx="2">
            <a:schemeClr val="accent1"/>
          </a:lnRef>
          <a:fillRef idx="0">
            <a:srgbClr val="FFFFFF"/>
          </a:fillRef>
          <a:effectRef idx="0">
            <a:srgbClr val="FFFFFF"/>
          </a:effectRef>
          <a:fontRef idx="minor">
            <a:schemeClr val="tx1"/>
          </a:fontRef>
        </p:style>
      </p:cxnSp>
      <p:cxnSp>
        <p:nvCxnSpPr>
          <p:cNvPr id="16" name="直接连接符 15"/>
          <p:cNvCxnSpPr/>
          <p:nvPr>
            <p:custDataLst>
              <p:tags r:id="rId10"/>
            </p:custDataLst>
          </p:nvPr>
        </p:nvCxnSpPr>
        <p:spPr>
          <a:xfrm>
            <a:off x="4643755" y="4371975"/>
            <a:ext cx="3528695" cy="102870"/>
          </a:xfrm>
          <a:prstGeom prst="line">
            <a:avLst/>
          </a:prstGeom>
          <a:ln w="28575">
            <a:gradFill>
              <a:gsLst>
                <a:gs pos="96000">
                  <a:srgbClr val="FDBE29"/>
                </a:gs>
                <a:gs pos="0">
                  <a:srgbClr val="FFDC90"/>
                </a:gs>
              </a:gsLst>
              <a:path path="circle">
                <a:fillToRect t="100000" r="100000"/>
              </a:path>
              <a:tileRect l="-100000" b="-100000"/>
            </a:gradFill>
          </a:ln>
        </p:spPr>
        <p:style>
          <a:lnRef idx="2">
            <a:schemeClr val="accent1"/>
          </a:lnRef>
          <a:fillRef idx="0">
            <a:srgbClr val="FFFFFF"/>
          </a:fillRef>
          <a:effectRef idx="0">
            <a:srgbClr val="FFFFFF"/>
          </a:effectRef>
          <a:fontRef idx="minor">
            <a:schemeClr val="tx1"/>
          </a:fontRef>
        </p:style>
      </p:cxnSp>
      <p:sp>
        <p:nvSpPr>
          <p:cNvPr id="20" name="圆角矩形 19"/>
          <p:cNvSpPr/>
          <p:nvPr>
            <p:custDataLst>
              <p:tags r:id="rId11"/>
            </p:custDataLst>
          </p:nvPr>
        </p:nvSpPr>
        <p:spPr>
          <a:xfrm>
            <a:off x="4787900" y="1207770"/>
            <a:ext cx="3896360" cy="2622550"/>
          </a:xfrm>
          <a:prstGeom prst="roundRect">
            <a:avLst/>
          </a:prstGeom>
          <a:gradFill>
            <a:gsLst>
              <a:gs pos="98000">
                <a:srgbClr val="FFFF9F"/>
              </a:gs>
              <a:gs pos="0">
                <a:srgbClr val="FFCCCB"/>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虽是欧亨利式的反转，但是却是前后矛盾：邻居收养了</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Max,</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为什么出现在自己的院子？（明知妈妈过敏）</a:t>
            </a:r>
            <a:endParaRPr lang="en-US" altLang="zh-CN" sz="2800">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22" name="圆角矩形 21"/>
          <p:cNvSpPr/>
          <p:nvPr>
            <p:custDataLst>
              <p:tags r:id="rId12"/>
            </p:custDataLst>
          </p:nvPr>
        </p:nvSpPr>
        <p:spPr>
          <a:xfrm>
            <a:off x="4787900" y="2279650"/>
            <a:ext cx="3888105" cy="2433320"/>
          </a:xfrm>
          <a:prstGeom prst="roundRect">
            <a:avLst/>
          </a:prstGeom>
          <a:gradFill>
            <a:gsLst>
              <a:gs pos="5000">
                <a:srgbClr val="A162F7"/>
              </a:gs>
              <a:gs pos="100000">
                <a:srgbClr val="E7D9FE"/>
              </a:gs>
            </a:gsLst>
            <a:lin ang="16200000" scaled="1"/>
          </a:gradFill>
          <a:ln>
            <a:gradFill>
              <a:gsLst>
                <a:gs pos="4000">
                  <a:srgbClr val="F1C1D7"/>
                </a:gs>
                <a:gs pos="100000">
                  <a:srgbClr val="9C6DFE"/>
                </a:gs>
              </a:gsLst>
              <a:path path="circle">
                <a:fillToRect r="100000" b="100000"/>
              </a:path>
              <a:tileRect l="-100000" t="-10000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由于前面的情感泼墨较多，导致最后升华没有地方写了，仓促收尾，达不到言有尽而意无穷的效果。</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endParaRPr>
          </a:p>
        </p:txBody>
      </p:sp>
      <p:cxnSp>
        <p:nvCxnSpPr>
          <p:cNvPr id="26" name="直接连接符 25"/>
          <p:cNvCxnSpPr/>
          <p:nvPr/>
        </p:nvCxnSpPr>
        <p:spPr>
          <a:xfrm>
            <a:off x="4787900" y="4691380"/>
            <a:ext cx="3960495" cy="40640"/>
          </a:xfrm>
          <a:prstGeom prst="line">
            <a:avLst/>
          </a:prstGeom>
          <a:ln w="28575">
            <a:gradFill>
              <a:gsLst>
                <a:gs pos="100000">
                  <a:srgbClr val="6264F8"/>
                </a:gs>
                <a:gs pos="49000">
                  <a:srgbClr val="B584EC"/>
                </a:gs>
                <a:gs pos="0">
                  <a:srgbClr val="EE9AE5"/>
                </a:gs>
              </a:gsLst>
              <a:lin ang="2700000" scaled="0"/>
              <a:tileRect l="-100000" b="-100000"/>
            </a:gradFill>
          </a:ln>
        </p:spPr>
        <p:style>
          <a:lnRef idx="2">
            <a:schemeClr val="accent1"/>
          </a:lnRef>
          <a:fillRef idx="0">
            <a:srgbClr val="FFFFFF"/>
          </a:fillRef>
          <a:effectRef idx="0">
            <a:srgbClr val="FFFFFF"/>
          </a:effectRef>
          <a:fontRef idx="minor">
            <a:schemeClr val="tx1"/>
          </a:fontRef>
        </p:style>
      </p:cxnSp>
      <p:sp>
        <p:nvSpPr>
          <p:cNvPr id="27" name="圆角矩形 26"/>
          <p:cNvSpPr/>
          <p:nvPr>
            <p:custDataLst>
              <p:tags r:id="rId13"/>
            </p:custDataLst>
          </p:nvPr>
        </p:nvSpPr>
        <p:spPr>
          <a:xfrm>
            <a:off x="2454910" y="102235"/>
            <a:ext cx="4030980" cy="48133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融洽度不高的作文分析</a:t>
            </a:r>
            <a:endPar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圆角矩形 4"/>
          <p:cNvSpPr/>
          <p:nvPr>
            <p:custDataLst>
              <p:tags r:id="rId14"/>
            </p:custDataLst>
          </p:nvPr>
        </p:nvSpPr>
        <p:spPr>
          <a:xfrm>
            <a:off x="539750" y="558800"/>
            <a:ext cx="7907020" cy="4100830"/>
          </a:xfrm>
          <a:prstGeom prst="roundRect">
            <a:avLst/>
          </a:prstGeom>
          <a:gradFill>
            <a:gsLst>
              <a:gs pos="0">
                <a:srgbClr val="D3FB77"/>
              </a:gs>
              <a:gs pos="100000">
                <a:srgbClr val="96E6A1"/>
              </a:gs>
            </a:gsLst>
            <a:lin ang="0" scaled="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3200" b="1">
                <a:solidFill>
                  <a:schemeClr val="tx1"/>
                </a:solidFill>
                <a:highlight>
                  <a:srgbClr val="FFFF00"/>
                </a:highlight>
                <a:ea typeface="宋体" panose="02010600030101010101" pitchFamily="2" charset="-122"/>
              </a:rPr>
              <a:t>总评：</a:t>
            </a:r>
            <a:endParaRPr lang="zh-CN" altLang="en-US" sz="3200" b="1">
              <a:solidFill>
                <a:schemeClr val="tx1"/>
              </a:solidFill>
              <a:highlight>
                <a:srgbClr val="FFFF00"/>
              </a:highlight>
              <a:ea typeface="宋体" panose="02010600030101010101" pitchFamily="2" charset="-122"/>
            </a:endParaRPr>
          </a:p>
          <a:p>
            <a:pPr algn="ctr"/>
            <a:endParaRPr lang="zh-CN" altLang="en-US" b="1">
              <a:solidFill>
                <a:schemeClr val="tx1"/>
              </a:solidFill>
              <a:ea typeface="宋体" panose="02010600030101010101" pitchFamily="2" charset="-122"/>
            </a:endParaRPr>
          </a:p>
          <a:p>
            <a:pPr algn="l"/>
            <a:r>
              <a:rPr lang="zh-CN" altLang="en-US" sz="2000" b="1">
                <a:solidFill>
                  <a:schemeClr val="tx1"/>
                </a:solidFill>
                <a:ea typeface="宋体" panose="02010600030101010101" pitchFamily="2" charset="-122"/>
              </a:rPr>
              <a:t>第一段学生解决了原文伏笔的一个矛盾：在猫的陪伴下，阅读不再是一种挑战，同时因为阅读能力的提升被颁发了奖，这与原文的融洽度还是比较高的，最后</a:t>
            </a:r>
            <a:r>
              <a:rPr lang="en-US" altLang="zh-CN" sz="2000" b="1">
                <a:solidFill>
                  <a:schemeClr val="tx1"/>
                </a:solidFill>
                <a:ea typeface="宋体" panose="02010600030101010101" pitchFamily="2" charset="-122"/>
              </a:rPr>
              <a:t>Ben</a:t>
            </a:r>
            <a:r>
              <a:rPr lang="zh-CN" altLang="en-US" sz="2000" b="1">
                <a:solidFill>
                  <a:schemeClr val="tx1"/>
                </a:solidFill>
                <a:ea typeface="宋体" panose="02010600030101010101" pitchFamily="2" charset="-122"/>
              </a:rPr>
              <a:t>迫不及待地和</a:t>
            </a:r>
            <a:r>
              <a:rPr lang="en-US" altLang="zh-CN" sz="2000" b="1">
                <a:solidFill>
                  <a:schemeClr val="tx1"/>
                </a:solidFill>
                <a:ea typeface="宋体" panose="02010600030101010101" pitchFamily="2" charset="-122"/>
              </a:rPr>
              <a:t>Max</a:t>
            </a:r>
            <a:r>
              <a:rPr lang="zh-CN" altLang="en-US" sz="2000" b="1">
                <a:solidFill>
                  <a:schemeClr val="tx1"/>
                </a:solidFill>
                <a:ea typeface="宋体" panose="02010600030101010101" pitchFamily="2" charset="-122"/>
              </a:rPr>
              <a:t>分享获奖的好消息又很好地呼应了第二段的开头。</a:t>
            </a:r>
            <a:endParaRPr lang="zh-CN" altLang="en-US" sz="2000" b="1">
              <a:solidFill>
                <a:schemeClr val="tx1"/>
              </a:solidFill>
              <a:ea typeface="宋体" panose="02010600030101010101" pitchFamily="2" charset="-122"/>
            </a:endParaRPr>
          </a:p>
          <a:p>
            <a:pPr algn="l"/>
            <a:r>
              <a:rPr lang="zh-CN" altLang="en-US" sz="2000" b="1">
                <a:solidFill>
                  <a:schemeClr val="tx1"/>
                </a:solidFill>
                <a:ea typeface="宋体" panose="02010600030101010101" pitchFamily="2" charset="-122"/>
              </a:rPr>
              <a:t>第二段开头写出看不到猫的伤心，这也挺好。可问题在于当</a:t>
            </a:r>
            <a:r>
              <a:rPr lang="en-US" altLang="zh-CN" sz="2000" b="1">
                <a:solidFill>
                  <a:schemeClr val="tx1"/>
                </a:solidFill>
                <a:ea typeface="宋体" panose="02010600030101010101" pitchFamily="2" charset="-122"/>
              </a:rPr>
              <a:t>Ben</a:t>
            </a:r>
            <a:r>
              <a:rPr lang="zh-CN" altLang="en-US" sz="2000" b="1">
                <a:solidFill>
                  <a:schemeClr val="tx1"/>
                </a:solidFill>
                <a:ea typeface="宋体" panose="02010600030101010101" pitchFamily="2" charset="-122"/>
              </a:rPr>
              <a:t>回到家的时候，</a:t>
            </a:r>
            <a:r>
              <a:rPr lang="en-US" altLang="zh-CN" sz="2000" b="1">
                <a:solidFill>
                  <a:schemeClr val="tx1"/>
                </a:solidFill>
                <a:ea typeface="宋体" panose="02010600030101010101" pitchFamily="2" charset="-122"/>
              </a:rPr>
              <a:t>Max</a:t>
            </a:r>
            <a:r>
              <a:rPr lang="zh-CN" altLang="en-US" sz="2000" b="1">
                <a:solidFill>
                  <a:schemeClr val="tx1"/>
                </a:solidFill>
                <a:ea typeface="宋体" panose="02010600030101010101" pitchFamily="2" charset="-122"/>
              </a:rPr>
              <a:t>居然出现在自家院子里，最后爸爸告诉他说邻居收养了这只猫。如果是邻居收养最好出现在邻居家的院子，如果出现在</a:t>
            </a:r>
            <a:r>
              <a:rPr lang="en-US" altLang="zh-CN" sz="2000" b="1">
                <a:solidFill>
                  <a:schemeClr val="tx1"/>
                </a:solidFill>
                <a:ea typeface="宋体" panose="02010600030101010101" pitchFamily="2" charset="-122"/>
              </a:rPr>
              <a:t>Ben</a:t>
            </a:r>
            <a:r>
              <a:rPr lang="zh-CN" altLang="en-US" sz="2000" b="1">
                <a:solidFill>
                  <a:schemeClr val="tx1"/>
                </a:solidFill>
                <a:ea typeface="宋体" panose="02010600030101010101" pitchFamily="2" charset="-122"/>
              </a:rPr>
              <a:t>家的院子，就会与原文中妈妈过敏相矛盾，很显然，学生没注意到此细节，导致与原文的融洽度不高。</a:t>
            </a:r>
            <a:endParaRPr lang="zh-CN" altLang="en-US" sz="2000" b="1">
              <a:solidFill>
                <a:schemeClr val="tx1"/>
              </a:solidFill>
              <a:ea typeface="宋体" panose="02010600030101010101" pitchFamily="2" charset="-122"/>
            </a:endParaRPr>
          </a:p>
        </p:txBody>
      </p:sp>
      <p:pic>
        <p:nvPicPr>
          <p:cNvPr id="5124" name="图片 11" descr="水印"/>
          <p:cNvPicPr>
            <a:picLocks noChangeAspect="1"/>
          </p:cNvPicPr>
          <p:nvPr/>
        </p:nvPicPr>
        <p:blipFill>
          <a:blip r:embed="rId15"/>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360"/>
                                          </p:val>
                                        </p:tav>
                                        <p:tav tm="100000">
                                          <p:val>
                                            <p:fltVal val="0"/>
                                          </p:val>
                                        </p:tav>
                                      </p:tavLst>
                                    </p:anim>
                                    <p:animEffect transition="in" filter="fade">
                                      <p:cBhvr>
                                        <p:cTn id="16" dur="500"/>
                                        <p:tgtEl>
                                          <p:spTgt spid="9"/>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style.rotation</p:attrName>
                                        </p:attrNameLst>
                                      </p:cBhvr>
                                      <p:tavLst>
                                        <p:tav tm="0">
                                          <p:val>
                                            <p:fltVal val="360"/>
                                          </p:val>
                                        </p:tav>
                                        <p:tav tm="100000">
                                          <p:val>
                                            <p:fltVal val="0"/>
                                          </p:val>
                                        </p:tav>
                                      </p:tavLst>
                                    </p:anim>
                                    <p:animEffect transition="in" filter="fade">
                                      <p:cBhvr>
                                        <p:cTn id="22" dur="500"/>
                                        <p:tgtEl>
                                          <p:spTgt spid="17"/>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 calcmode="lin" valueType="num">
                                      <p:cBhvr>
                                        <p:cTn id="27" dur="500" fill="hold"/>
                                        <p:tgtEl>
                                          <p:spTgt spid="18"/>
                                        </p:tgtEl>
                                        <p:attrNameLst>
                                          <p:attrName>style.rotation</p:attrName>
                                        </p:attrNameLst>
                                      </p:cBhvr>
                                      <p:tavLst>
                                        <p:tav tm="0">
                                          <p:val>
                                            <p:fltVal val="360"/>
                                          </p:val>
                                        </p:tav>
                                        <p:tav tm="100000">
                                          <p:val>
                                            <p:fltVal val="0"/>
                                          </p:val>
                                        </p:tav>
                                      </p:tavLst>
                                    </p:anim>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p:cTn id="33" dur="500" fill="hold"/>
                                        <p:tgtEl>
                                          <p:spTgt spid="37"/>
                                        </p:tgtEl>
                                        <p:attrNameLst>
                                          <p:attrName>ppt_w</p:attrName>
                                        </p:attrNameLst>
                                      </p:cBhvr>
                                      <p:tavLst>
                                        <p:tav tm="0">
                                          <p:val>
                                            <p:fltVal val="0"/>
                                          </p:val>
                                        </p:tav>
                                        <p:tav tm="100000">
                                          <p:val>
                                            <p:strVal val="#ppt_w"/>
                                          </p:val>
                                        </p:tav>
                                      </p:tavLst>
                                    </p:anim>
                                    <p:anim calcmode="lin" valueType="num">
                                      <p:cBhvr>
                                        <p:cTn id="34" dur="500" fill="hold"/>
                                        <p:tgtEl>
                                          <p:spTgt spid="37"/>
                                        </p:tgtEl>
                                        <p:attrNameLst>
                                          <p:attrName>ppt_h</p:attrName>
                                        </p:attrNameLst>
                                      </p:cBhvr>
                                      <p:tavLst>
                                        <p:tav tm="0">
                                          <p:val>
                                            <p:fltVal val="0"/>
                                          </p:val>
                                        </p:tav>
                                        <p:tav tm="100000">
                                          <p:val>
                                            <p:strVal val="#ppt_h"/>
                                          </p:val>
                                        </p:tav>
                                      </p:tavLst>
                                    </p:anim>
                                    <p:anim calcmode="lin" valueType="num">
                                      <p:cBhvr>
                                        <p:cTn id="35" dur="500" fill="hold"/>
                                        <p:tgtEl>
                                          <p:spTgt spid="37"/>
                                        </p:tgtEl>
                                        <p:attrNameLst>
                                          <p:attrName>style.rotation</p:attrName>
                                        </p:attrNameLst>
                                      </p:cBhvr>
                                      <p:tavLst>
                                        <p:tav tm="0">
                                          <p:val>
                                            <p:fltVal val="360"/>
                                          </p:val>
                                        </p:tav>
                                        <p:tav tm="100000">
                                          <p:val>
                                            <p:fltVal val="0"/>
                                          </p:val>
                                        </p:tav>
                                      </p:tavLst>
                                    </p:anim>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2" nodeType="clickEffect">
                                  <p:stCondLst>
                                    <p:cond delay="0"/>
                                  </p:stCondLst>
                                  <p:childTnLst>
                                    <p:anim calcmode="lin" valueType="num">
                                      <p:cBhvr additive="base">
                                        <p:cTn id="40" dur="500"/>
                                        <p:tgtEl>
                                          <p:spTgt spid="37"/>
                                        </p:tgtEl>
                                        <p:attrNameLst>
                                          <p:attrName>ppt_x</p:attrName>
                                        </p:attrNameLst>
                                      </p:cBhvr>
                                      <p:tavLst>
                                        <p:tav tm="0">
                                          <p:val>
                                            <p:strVal val="ppt_x"/>
                                          </p:val>
                                        </p:tav>
                                        <p:tav tm="100000">
                                          <p:val>
                                            <p:strVal val="ppt_x"/>
                                          </p:val>
                                        </p:tav>
                                      </p:tavLst>
                                    </p:anim>
                                    <p:anim calcmode="lin" valueType="num">
                                      <p:cBhvr additive="base">
                                        <p:cTn id="41" dur="500"/>
                                        <p:tgtEl>
                                          <p:spTgt spid="37"/>
                                        </p:tgtEl>
                                        <p:attrNameLst>
                                          <p:attrName>ppt_y</p:attrName>
                                        </p:attrNameLst>
                                      </p:cBhvr>
                                      <p:tavLst>
                                        <p:tav tm="0">
                                          <p:val>
                                            <p:strVal val="ppt_y"/>
                                          </p:val>
                                        </p:tav>
                                        <p:tav tm="100000">
                                          <p:val>
                                            <p:strVal val="1+ppt_h/2"/>
                                          </p:val>
                                        </p:tav>
                                      </p:tavLst>
                                    </p:anim>
                                    <p:set>
                                      <p:cBhvr>
                                        <p:cTn id="42" dur="1" fill="hold">
                                          <p:stCondLst>
                                            <p:cond delay="499"/>
                                          </p:stCondLst>
                                        </p:cTn>
                                        <p:tgtEl>
                                          <p:spTgt spid="3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 calcmode="lin" valueType="num">
                                      <p:cBhvr>
                                        <p:cTn id="49" dur="500" fill="hold"/>
                                        <p:tgtEl>
                                          <p:spTgt spid="19"/>
                                        </p:tgtEl>
                                        <p:attrNameLst>
                                          <p:attrName>style.rotation</p:attrName>
                                        </p:attrNameLst>
                                      </p:cBhvr>
                                      <p:tavLst>
                                        <p:tav tm="0">
                                          <p:val>
                                            <p:fltVal val="360"/>
                                          </p:val>
                                        </p:tav>
                                        <p:tav tm="100000">
                                          <p:val>
                                            <p:fltVal val="0"/>
                                          </p:val>
                                        </p:tav>
                                      </p:tavLst>
                                    </p:anim>
                                    <p:animEffect transition="in" filter="fade">
                                      <p:cBhvr>
                                        <p:cTn id="50" dur="500"/>
                                        <p:tgtEl>
                                          <p:spTgt spid="19"/>
                                        </p:tgtEl>
                                      </p:cBhvr>
                                    </p:animEffect>
                                  </p:childTnLst>
                                </p:cTn>
                              </p:par>
                              <p:par>
                                <p:cTn id="51" presetID="49" presetClass="entr" presetSubtype="0" decel="10000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 calcmode="lin" valueType="num">
                                      <p:cBhvr>
                                        <p:cTn id="55" dur="500" fill="hold"/>
                                        <p:tgtEl>
                                          <p:spTgt spid="23"/>
                                        </p:tgtEl>
                                        <p:attrNameLst>
                                          <p:attrName>style.rotation</p:attrName>
                                        </p:attrNameLst>
                                      </p:cBhvr>
                                      <p:tavLst>
                                        <p:tav tm="0">
                                          <p:val>
                                            <p:fltVal val="360"/>
                                          </p:val>
                                        </p:tav>
                                        <p:tav tm="100000">
                                          <p:val>
                                            <p:fltVal val="0"/>
                                          </p:val>
                                        </p:tav>
                                      </p:tavLst>
                                    </p:anim>
                                    <p:animEffect transition="in" filter="fade">
                                      <p:cBhvr>
                                        <p:cTn id="56" dur="500"/>
                                        <p:tgtEl>
                                          <p:spTgt spid="23"/>
                                        </p:tgtEl>
                                      </p:cBhvr>
                                    </p:animEffect>
                                  </p:childTnLst>
                                </p:cTn>
                              </p:par>
                              <p:par>
                                <p:cTn id="57" presetID="49" presetClass="entr" presetSubtype="0" decel="10000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 calcmode="lin" valueType="num">
                                      <p:cBhvr>
                                        <p:cTn id="61" dur="500" fill="hold"/>
                                        <p:tgtEl>
                                          <p:spTgt spid="25"/>
                                        </p:tgtEl>
                                        <p:attrNameLst>
                                          <p:attrName>style.rotation</p:attrName>
                                        </p:attrNameLst>
                                      </p:cBhvr>
                                      <p:tavLst>
                                        <p:tav tm="0">
                                          <p:val>
                                            <p:fltVal val="360"/>
                                          </p:val>
                                        </p:tav>
                                        <p:tav tm="100000">
                                          <p:val>
                                            <p:fltVal val="0"/>
                                          </p:val>
                                        </p:tav>
                                      </p:tavLst>
                                    </p:anim>
                                    <p:animEffect transition="in" filter="fade">
                                      <p:cBhvr>
                                        <p:cTn id="62" dur="500"/>
                                        <p:tgtEl>
                                          <p:spTgt spid="25"/>
                                        </p:tgtEl>
                                      </p:cBhvr>
                                    </p:animEffect>
                                  </p:childTnLst>
                                </p:cTn>
                              </p:par>
                              <p:par>
                                <p:cTn id="63" presetID="49" presetClass="entr" presetSubtype="0" decel="10000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 calcmode="lin" valueType="num">
                                      <p:cBhvr>
                                        <p:cTn id="67" dur="500" fill="hold"/>
                                        <p:tgtEl>
                                          <p:spTgt spid="24"/>
                                        </p:tgtEl>
                                        <p:attrNameLst>
                                          <p:attrName>style.rotation</p:attrName>
                                        </p:attrNameLst>
                                      </p:cBhvr>
                                      <p:tavLst>
                                        <p:tav tm="0">
                                          <p:val>
                                            <p:fltVal val="360"/>
                                          </p:val>
                                        </p:tav>
                                        <p:tav tm="100000">
                                          <p:val>
                                            <p:fltVal val="0"/>
                                          </p:val>
                                        </p:tav>
                                      </p:tavLst>
                                    </p:anim>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49" presetClass="entr" presetSubtype="0" decel="10000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 calcmode="lin" valueType="num">
                                      <p:cBhvr>
                                        <p:cTn id="75" dur="500" fill="hold"/>
                                        <p:tgtEl>
                                          <p:spTgt spid="38"/>
                                        </p:tgtEl>
                                        <p:attrNameLst>
                                          <p:attrName>style.rotation</p:attrName>
                                        </p:attrNameLst>
                                      </p:cBhvr>
                                      <p:tavLst>
                                        <p:tav tm="0">
                                          <p:val>
                                            <p:fltVal val="360"/>
                                          </p:val>
                                        </p:tav>
                                        <p:tav tm="100000">
                                          <p:val>
                                            <p:fltVal val="0"/>
                                          </p:val>
                                        </p:tav>
                                      </p:tavLst>
                                    </p:anim>
                                    <p:animEffect transition="in" filter="fade">
                                      <p:cBhvr>
                                        <p:cTn id="76" dur="500"/>
                                        <p:tgtEl>
                                          <p:spTgt spid="38"/>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grpId="2" nodeType="clickEffect">
                                  <p:stCondLst>
                                    <p:cond delay="0"/>
                                  </p:stCondLst>
                                  <p:childTnLst>
                                    <p:anim calcmode="lin" valueType="num">
                                      <p:cBhvr additive="base">
                                        <p:cTn id="80" dur="500"/>
                                        <p:tgtEl>
                                          <p:spTgt spid="38"/>
                                        </p:tgtEl>
                                        <p:attrNameLst>
                                          <p:attrName>ppt_x</p:attrName>
                                        </p:attrNameLst>
                                      </p:cBhvr>
                                      <p:tavLst>
                                        <p:tav tm="0">
                                          <p:val>
                                            <p:strVal val="ppt_x"/>
                                          </p:val>
                                        </p:tav>
                                        <p:tav tm="100000">
                                          <p:val>
                                            <p:strVal val="ppt_x"/>
                                          </p:val>
                                        </p:tav>
                                      </p:tavLst>
                                    </p:anim>
                                    <p:anim calcmode="lin" valueType="num">
                                      <p:cBhvr additive="base">
                                        <p:cTn id="81" dur="500"/>
                                        <p:tgtEl>
                                          <p:spTgt spid="38"/>
                                        </p:tgtEl>
                                        <p:attrNameLst>
                                          <p:attrName>ppt_y</p:attrName>
                                        </p:attrNameLst>
                                      </p:cBhvr>
                                      <p:tavLst>
                                        <p:tav tm="0">
                                          <p:val>
                                            <p:strVal val="ppt_y"/>
                                          </p:val>
                                        </p:tav>
                                        <p:tav tm="100000">
                                          <p:val>
                                            <p:strVal val="1+ppt_h/2"/>
                                          </p:val>
                                        </p:tav>
                                      </p:tavLst>
                                    </p:anim>
                                    <p:set>
                                      <p:cBhvr>
                                        <p:cTn id="82" dur="1" fill="hold">
                                          <p:stCondLst>
                                            <p:cond delay="499"/>
                                          </p:stCondLst>
                                        </p:cTn>
                                        <p:tgtEl>
                                          <p:spTgt spid="3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49" presetClass="entr" presetSubtype="0" decel="100000" fill="hold" nodeType="click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 calcmode="lin" valueType="num">
                                      <p:cBhvr>
                                        <p:cTn id="89" dur="500" fill="hold"/>
                                        <p:tgtEl>
                                          <p:spTgt spid="33"/>
                                        </p:tgtEl>
                                        <p:attrNameLst>
                                          <p:attrName>style.rotation</p:attrName>
                                        </p:attrNameLst>
                                      </p:cBhvr>
                                      <p:tavLst>
                                        <p:tav tm="0">
                                          <p:val>
                                            <p:fltVal val="360"/>
                                          </p:val>
                                        </p:tav>
                                        <p:tav tm="100000">
                                          <p:val>
                                            <p:fltVal val="0"/>
                                          </p:val>
                                        </p:tav>
                                      </p:tavLst>
                                    </p:anim>
                                    <p:animEffect transition="in" filter="fade">
                                      <p:cBhvr>
                                        <p:cTn id="90" dur="500"/>
                                        <p:tgtEl>
                                          <p:spTgt spid="33"/>
                                        </p:tgtEl>
                                      </p:cBhvr>
                                    </p:animEffect>
                                  </p:childTnLst>
                                </p:cTn>
                              </p:par>
                              <p:par>
                                <p:cTn id="91" presetID="49" presetClass="entr" presetSubtype="0" decel="100000" fill="hold" nodeType="withEffect">
                                  <p:stCondLst>
                                    <p:cond delay="0"/>
                                  </p:stCondLst>
                                  <p:childTnLst>
                                    <p:set>
                                      <p:cBhvr>
                                        <p:cTn id="92" dur="1" fill="hold">
                                          <p:stCondLst>
                                            <p:cond delay="0"/>
                                          </p:stCondLst>
                                        </p:cTn>
                                        <p:tgtEl>
                                          <p:spTgt spid="29"/>
                                        </p:tgtEl>
                                        <p:attrNameLst>
                                          <p:attrName>style.visibility</p:attrName>
                                        </p:attrNameLst>
                                      </p:cBhvr>
                                      <p:to>
                                        <p:strVal val="visible"/>
                                      </p:to>
                                    </p:set>
                                    <p:anim calcmode="lin" valueType="num">
                                      <p:cBhvr>
                                        <p:cTn id="93" dur="500" fill="hold"/>
                                        <p:tgtEl>
                                          <p:spTgt spid="29"/>
                                        </p:tgtEl>
                                        <p:attrNameLst>
                                          <p:attrName>ppt_w</p:attrName>
                                        </p:attrNameLst>
                                      </p:cBhvr>
                                      <p:tavLst>
                                        <p:tav tm="0">
                                          <p:val>
                                            <p:fltVal val="0"/>
                                          </p:val>
                                        </p:tav>
                                        <p:tav tm="100000">
                                          <p:val>
                                            <p:strVal val="#ppt_w"/>
                                          </p:val>
                                        </p:tav>
                                      </p:tavLst>
                                    </p:anim>
                                    <p:anim calcmode="lin" valueType="num">
                                      <p:cBhvr>
                                        <p:cTn id="94" dur="500" fill="hold"/>
                                        <p:tgtEl>
                                          <p:spTgt spid="29"/>
                                        </p:tgtEl>
                                        <p:attrNameLst>
                                          <p:attrName>ppt_h</p:attrName>
                                        </p:attrNameLst>
                                      </p:cBhvr>
                                      <p:tavLst>
                                        <p:tav tm="0">
                                          <p:val>
                                            <p:fltVal val="0"/>
                                          </p:val>
                                        </p:tav>
                                        <p:tav tm="100000">
                                          <p:val>
                                            <p:strVal val="#ppt_h"/>
                                          </p:val>
                                        </p:tav>
                                      </p:tavLst>
                                    </p:anim>
                                    <p:anim calcmode="lin" valueType="num">
                                      <p:cBhvr>
                                        <p:cTn id="95" dur="500" fill="hold"/>
                                        <p:tgtEl>
                                          <p:spTgt spid="29"/>
                                        </p:tgtEl>
                                        <p:attrNameLst>
                                          <p:attrName>style.rotation</p:attrName>
                                        </p:attrNameLst>
                                      </p:cBhvr>
                                      <p:tavLst>
                                        <p:tav tm="0">
                                          <p:val>
                                            <p:fltVal val="360"/>
                                          </p:val>
                                        </p:tav>
                                        <p:tav tm="100000">
                                          <p:val>
                                            <p:fltVal val="0"/>
                                          </p:val>
                                        </p:tav>
                                      </p:tavLst>
                                    </p:anim>
                                    <p:animEffect transition="in" filter="fade">
                                      <p:cBhvr>
                                        <p:cTn id="96" dur="500"/>
                                        <p:tgtEl>
                                          <p:spTgt spid="29"/>
                                        </p:tgtEl>
                                      </p:cBhvr>
                                    </p:animEffect>
                                  </p:childTnLst>
                                </p:cTn>
                              </p:par>
                              <p:par>
                                <p:cTn id="97" presetID="49" presetClass="entr" presetSubtype="0" decel="100000" fill="hold" nodeType="withEffect">
                                  <p:stCondLst>
                                    <p:cond delay="0"/>
                                  </p:stCondLst>
                                  <p:childTnLst>
                                    <p:set>
                                      <p:cBhvr>
                                        <p:cTn id="98" dur="1" fill="hold">
                                          <p:stCondLst>
                                            <p:cond delay="0"/>
                                          </p:stCondLst>
                                        </p:cTn>
                                        <p:tgtEl>
                                          <p:spTgt spid="31"/>
                                        </p:tgtEl>
                                        <p:attrNameLst>
                                          <p:attrName>style.visibility</p:attrName>
                                        </p:attrNameLst>
                                      </p:cBhvr>
                                      <p:to>
                                        <p:strVal val="visible"/>
                                      </p:to>
                                    </p:set>
                                    <p:anim calcmode="lin" valueType="num">
                                      <p:cBhvr>
                                        <p:cTn id="99" dur="500" fill="hold"/>
                                        <p:tgtEl>
                                          <p:spTgt spid="31"/>
                                        </p:tgtEl>
                                        <p:attrNameLst>
                                          <p:attrName>ppt_w</p:attrName>
                                        </p:attrNameLst>
                                      </p:cBhvr>
                                      <p:tavLst>
                                        <p:tav tm="0">
                                          <p:val>
                                            <p:fltVal val="0"/>
                                          </p:val>
                                        </p:tav>
                                        <p:tav tm="100000">
                                          <p:val>
                                            <p:strVal val="#ppt_w"/>
                                          </p:val>
                                        </p:tav>
                                      </p:tavLst>
                                    </p:anim>
                                    <p:anim calcmode="lin" valueType="num">
                                      <p:cBhvr>
                                        <p:cTn id="100" dur="500" fill="hold"/>
                                        <p:tgtEl>
                                          <p:spTgt spid="31"/>
                                        </p:tgtEl>
                                        <p:attrNameLst>
                                          <p:attrName>ppt_h</p:attrName>
                                        </p:attrNameLst>
                                      </p:cBhvr>
                                      <p:tavLst>
                                        <p:tav tm="0">
                                          <p:val>
                                            <p:fltVal val="0"/>
                                          </p:val>
                                        </p:tav>
                                        <p:tav tm="100000">
                                          <p:val>
                                            <p:strVal val="#ppt_h"/>
                                          </p:val>
                                        </p:tav>
                                      </p:tavLst>
                                    </p:anim>
                                    <p:anim calcmode="lin" valueType="num">
                                      <p:cBhvr>
                                        <p:cTn id="101" dur="500" fill="hold"/>
                                        <p:tgtEl>
                                          <p:spTgt spid="31"/>
                                        </p:tgtEl>
                                        <p:attrNameLst>
                                          <p:attrName>style.rotation</p:attrName>
                                        </p:attrNameLst>
                                      </p:cBhvr>
                                      <p:tavLst>
                                        <p:tav tm="0">
                                          <p:val>
                                            <p:fltVal val="360"/>
                                          </p:val>
                                        </p:tav>
                                        <p:tav tm="100000">
                                          <p:val>
                                            <p:fltVal val="0"/>
                                          </p:val>
                                        </p:tav>
                                      </p:tavLst>
                                    </p:anim>
                                    <p:animEffect transition="in" filter="fade">
                                      <p:cBhvr>
                                        <p:cTn id="102" dur="500"/>
                                        <p:tgtEl>
                                          <p:spTgt spid="31"/>
                                        </p:tgtEl>
                                      </p:cBhvr>
                                    </p:animEffect>
                                  </p:childTnLst>
                                </p:cTn>
                              </p:par>
                              <p:par>
                                <p:cTn id="103" presetID="49" presetClass="entr" presetSubtype="0" decel="100000" fill="hold" nodeType="with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p:cTn id="105" dur="500" fill="hold"/>
                                        <p:tgtEl>
                                          <p:spTgt spid="32"/>
                                        </p:tgtEl>
                                        <p:attrNameLst>
                                          <p:attrName>ppt_w</p:attrName>
                                        </p:attrNameLst>
                                      </p:cBhvr>
                                      <p:tavLst>
                                        <p:tav tm="0">
                                          <p:val>
                                            <p:fltVal val="0"/>
                                          </p:val>
                                        </p:tav>
                                        <p:tav tm="100000">
                                          <p:val>
                                            <p:strVal val="#ppt_w"/>
                                          </p:val>
                                        </p:tav>
                                      </p:tavLst>
                                    </p:anim>
                                    <p:anim calcmode="lin" valueType="num">
                                      <p:cBhvr>
                                        <p:cTn id="106" dur="500" fill="hold"/>
                                        <p:tgtEl>
                                          <p:spTgt spid="32"/>
                                        </p:tgtEl>
                                        <p:attrNameLst>
                                          <p:attrName>ppt_h</p:attrName>
                                        </p:attrNameLst>
                                      </p:cBhvr>
                                      <p:tavLst>
                                        <p:tav tm="0">
                                          <p:val>
                                            <p:fltVal val="0"/>
                                          </p:val>
                                        </p:tav>
                                        <p:tav tm="100000">
                                          <p:val>
                                            <p:strVal val="#ppt_h"/>
                                          </p:val>
                                        </p:tav>
                                      </p:tavLst>
                                    </p:anim>
                                    <p:anim calcmode="lin" valueType="num">
                                      <p:cBhvr>
                                        <p:cTn id="107" dur="500" fill="hold"/>
                                        <p:tgtEl>
                                          <p:spTgt spid="32"/>
                                        </p:tgtEl>
                                        <p:attrNameLst>
                                          <p:attrName>style.rotation</p:attrName>
                                        </p:attrNameLst>
                                      </p:cBhvr>
                                      <p:tavLst>
                                        <p:tav tm="0">
                                          <p:val>
                                            <p:fltVal val="360"/>
                                          </p:val>
                                        </p:tav>
                                        <p:tav tm="100000">
                                          <p:val>
                                            <p:fltVal val="0"/>
                                          </p:val>
                                        </p:tav>
                                      </p:tavLst>
                                    </p:anim>
                                    <p:animEffect transition="in" filter="fade">
                                      <p:cBhvr>
                                        <p:cTn id="108" dur="500"/>
                                        <p:tgtEl>
                                          <p:spTgt spid="32"/>
                                        </p:tgtEl>
                                      </p:cBhvr>
                                    </p:animEffect>
                                  </p:childTnLst>
                                </p:cTn>
                              </p:par>
                            </p:childTnLst>
                          </p:cTn>
                        </p:par>
                      </p:childTnLst>
                    </p:cTn>
                  </p:par>
                  <p:par>
                    <p:cTn id="109" fill="hold">
                      <p:stCondLst>
                        <p:cond delay="indefinite"/>
                      </p:stCondLst>
                      <p:childTnLst>
                        <p:par>
                          <p:cTn id="110" fill="hold">
                            <p:stCondLst>
                              <p:cond delay="0"/>
                            </p:stCondLst>
                            <p:childTnLst>
                              <p:par>
                                <p:cTn id="111" presetID="49" presetClass="entr" presetSubtype="0" decel="100000" fill="hold" grpId="0" nodeType="clickEffect">
                                  <p:stCondLst>
                                    <p:cond delay="0"/>
                                  </p:stCondLst>
                                  <p:childTnLst>
                                    <p:set>
                                      <p:cBhvr>
                                        <p:cTn id="112" dur="1" fill="hold">
                                          <p:stCondLst>
                                            <p:cond delay="0"/>
                                          </p:stCondLst>
                                        </p:cTn>
                                        <p:tgtEl>
                                          <p:spTgt spid="39"/>
                                        </p:tgtEl>
                                        <p:attrNameLst>
                                          <p:attrName>style.visibility</p:attrName>
                                        </p:attrNameLst>
                                      </p:cBhvr>
                                      <p:to>
                                        <p:strVal val="visible"/>
                                      </p:to>
                                    </p:set>
                                    <p:anim calcmode="lin" valueType="num">
                                      <p:cBhvr>
                                        <p:cTn id="113" dur="500" fill="hold"/>
                                        <p:tgtEl>
                                          <p:spTgt spid="39"/>
                                        </p:tgtEl>
                                        <p:attrNameLst>
                                          <p:attrName>ppt_w</p:attrName>
                                        </p:attrNameLst>
                                      </p:cBhvr>
                                      <p:tavLst>
                                        <p:tav tm="0">
                                          <p:val>
                                            <p:fltVal val="0"/>
                                          </p:val>
                                        </p:tav>
                                        <p:tav tm="100000">
                                          <p:val>
                                            <p:strVal val="#ppt_w"/>
                                          </p:val>
                                        </p:tav>
                                      </p:tavLst>
                                    </p:anim>
                                    <p:anim calcmode="lin" valueType="num">
                                      <p:cBhvr>
                                        <p:cTn id="114" dur="500" fill="hold"/>
                                        <p:tgtEl>
                                          <p:spTgt spid="39"/>
                                        </p:tgtEl>
                                        <p:attrNameLst>
                                          <p:attrName>ppt_h</p:attrName>
                                        </p:attrNameLst>
                                      </p:cBhvr>
                                      <p:tavLst>
                                        <p:tav tm="0">
                                          <p:val>
                                            <p:fltVal val="0"/>
                                          </p:val>
                                        </p:tav>
                                        <p:tav tm="100000">
                                          <p:val>
                                            <p:strVal val="#ppt_h"/>
                                          </p:val>
                                        </p:tav>
                                      </p:tavLst>
                                    </p:anim>
                                    <p:anim calcmode="lin" valueType="num">
                                      <p:cBhvr>
                                        <p:cTn id="115" dur="500" fill="hold"/>
                                        <p:tgtEl>
                                          <p:spTgt spid="39"/>
                                        </p:tgtEl>
                                        <p:attrNameLst>
                                          <p:attrName>style.rotation</p:attrName>
                                        </p:attrNameLst>
                                      </p:cBhvr>
                                      <p:tavLst>
                                        <p:tav tm="0">
                                          <p:val>
                                            <p:fltVal val="360"/>
                                          </p:val>
                                        </p:tav>
                                        <p:tav tm="100000">
                                          <p:val>
                                            <p:fltVal val="0"/>
                                          </p:val>
                                        </p:tav>
                                      </p:tavLst>
                                    </p:anim>
                                    <p:animEffect transition="in" filter="fade">
                                      <p:cBhvr>
                                        <p:cTn id="116" dur="500"/>
                                        <p:tgtEl>
                                          <p:spTgt spid="39"/>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xit" presetSubtype="4" fill="hold" grpId="2" nodeType="clickEffect">
                                  <p:stCondLst>
                                    <p:cond delay="0"/>
                                  </p:stCondLst>
                                  <p:childTnLst>
                                    <p:anim calcmode="lin" valueType="num">
                                      <p:cBhvr additive="base">
                                        <p:cTn id="120" dur="500"/>
                                        <p:tgtEl>
                                          <p:spTgt spid="39"/>
                                        </p:tgtEl>
                                        <p:attrNameLst>
                                          <p:attrName>ppt_x</p:attrName>
                                        </p:attrNameLst>
                                      </p:cBhvr>
                                      <p:tavLst>
                                        <p:tav tm="0">
                                          <p:val>
                                            <p:strVal val="ppt_x"/>
                                          </p:val>
                                        </p:tav>
                                        <p:tav tm="100000">
                                          <p:val>
                                            <p:strVal val="ppt_x"/>
                                          </p:val>
                                        </p:tav>
                                      </p:tavLst>
                                    </p:anim>
                                    <p:anim calcmode="lin" valueType="num">
                                      <p:cBhvr additive="base">
                                        <p:cTn id="121" dur="500"/>
                                        <p:tgtEl>
                                          <p:spTgt spid="39"/>
                                        </p:tgtEl>
                                        <p:attrNameLst>
                                          <p:attrName>ppt_y</p:attrName>
                                        </p:attrNameLst>
                                      </p:cBhvr>
                                      <p:tavLst>
                                        <p:tav tm="0">
                                          <p:val>
                                            <p:strVal val="ppt_y"/>
                                          </p:val>
                                        </p:tav>
                                        <p:tav tm="100000">
                                          <p:val>
                                            <p:strVal val="1+ppt_h/2"/>
                                          </p:val>
                                        </p:tav>
                                      </p:tavLst>
                                    </p:anim>
                                    <p:set>
                                      <p:cBhvr>
                                        <p:cTn id="122" dur="1" fill="hold">
                                          <p:stCondLst>
                                            <p:cond delay="499"/>
                                          </p:stCondLst>
                                        </p:cTn>
                                        <p:tgtEl>
                                          <p:spTgt spid="39"/>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49" presetClass="entr" presetSubtype="0" decel="100000" fill="hold" nodeType="click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p:cTn id="127" dur="500" fill="hold"/>
                                        <p:tgtEl>
                                          <p:spTgt spid="41"/>
                                        </p:tgtEl>
                                        <p:attrNameLst>
                                          <p:attrName>ppt_w</p:attrName>
                                        </p:attrNameLst>
                                      </p:cBhvr>
                                      <p:tavLst>
                                        <p:tav tm="0">
                                          <p:val>
                                            <p:fltVal val="0"/>
                                          </p:val>
                                        </p:tav>
                                        <p:tav tm="100000">
                                          <p:val>
                                            <p:strVal val="#ppt_w"/>
                                          </p:val>
                                        </p:tav>
                                      </p:tavLst>
                                    </p:anim>
                                    <p:anim calcmode="lin" valueType="num">
                                      <p:cBhvr>
                                        <p:cTn id="128" dur="500" fill="hold"/>
                                        <p:tgtEl>
                                          <p:spTgt spid="41"/>
                                        </p:tgtEl>
                                        <p:attrNameLst>
                                          <p:attrName>ppt_h</p:attrName>
                                        </p:attrNameLst>
                                      </p:cBhvr>
                                      <p:tavLst>
                                        <p:tav tm="0">
                                          <p:val>
                                            <p:fltVal val="0"/>
                                          </p:val>
                                        </p:tav>
                                        <p:tav tm="100000">
                                          <p:val>
                                            <p:strVal val="#ppt_h"/>
                                          </p:val>
                                        </p:tav>
                                      </p:tavLst>
                                    </p:anim>
                                    <p:anim calcmode="lin" valueType="num">
                                      <p:cBhvr>
                                        <p:cTn id="129" dur="500" fill="hold"/>
                                        <p:tgtEl>
                                          <p:spTgt spid="41"/>
                                        </p:tgtEl>
                                        <p:attrNameLst>
                                          <p:attrName>style.rotation</p:attrName>
                                        </p:attrNameLst>
                                      </p:cBhvr>
                                      <p:tavLst>
                                        <p:tav tm="0">
                                          <p:val>
                                            <p:fltVal val="360"/>
                                          </p:val>
                                        </p:tav>
                                        <p:tav tm="100000">
                                          <p:val>
                                            <p:fltVal val="0"/>
                                          </p:val>
                                        </p:tav>
                                      </p:tavLst>
                                    </p:anim>
                                    <p:animEffect transition="in" filter="fade">
                                      <p:cBhvr>
                                        <p:cTn id="130" dur="500"/>
                                        <p:tgtEl>
                                          <p:spTgt spid="41"/>
                                        </p:tgtEl>
                                      </p:cBhvr>
                                    </p:animEffect>
                                  </p:childTnLst>
                                </p:cTn>
                              </p:par>
                              <p:par>
                                <p:cTn id="131" presetID="49" presetClass="entr" presetSubtype="0" decel="100000" fill="hold" nodeType="with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 calcmode="lin" valueType="num">
                                      <p:cBhvr>
                                        <p:cTn id="135" dur="500" fill="hold"/>
                                        <p:tgtEl>
                                          <p:spTgt spid="42"/>
                                        </p:tgtEl>
                                        <p:attrNameLst>
                                          <p:attrName>style.rotation</p:attrName>
                                        </p:attrNameLst>
                                      </p:cBhvr>
                                      <p:tavLst>
                                        <p:tav tm="0">
                                          <p:val>
                                            <p:fltVal val="360"/>
                                          </p:val>
                                        </p:tav>
                                        <p:tav tm="100000">
                                          <p:val>
                                            <p:fltVal val="0"/>
                                          </p:val>
                                        </p:tav>
                                      </p:tavLst>
                                    </p:anim>
                                    <p:animEffect transition="in" filter="fade">
                                      <p:cBhvr>
                                        <p:cTn id="136" dur="500"/>
                                        <p:tgtEl>
                                          <p:spTgt spid="42"/>
                                        </p:tgtEl>
                                      </p:cBhvr>
                                    </p:animEffect>
                                  </p:childTnLst>
                                </p:cTn>
                              </p:par>
                            </p:childTnLst>
                          </p:cTn>
                        </p:par>
                      </p:childTnLst>
                    </p:cTn>
                  </p:par>
                  <p:par>
                    <p:cTn id="137" fill="hold">
                      <p:stCondLst>
                        <p:cond delay="indefinite"/>
                      </p:stCondLst>
                      <p:childTnLst>
                        <p:par>
                          <p:cTn id="138" fill="hold">
                            <p:stCondLst>
                              <p:cond delay="0"/>
                            </p:stCondLst>
                            <p:childTnLst>
                              <p:par>
                                <p:cTn id="139" presetID="49" presetClass="entr" presetSubtype="0" decel="100000" fill="hold" grpId="0" nodeType="clickEffect">
                                  <p:stCondLst>
                                    <p:cond delay="0"/>
                                  </p:stCondLst>
                                  <p:childTnLst>
                                    <p:set>
                                      <p:cBhvr>
                                        <p:cTn id="140" dur="1" fill="hold">
                                          <p:stCondLst>
                                            <p:cond delay="0"/>
                                          </p:stCondLst>
                                        </p:cTn>
                                        <p:tgtEl>
                                          <p:spTgt spid="44"/>
                                        </p:tgtEl>
                                        <p:attrNameLst>
                                          <p:attrName>style.visibility</p:attrName>
                                        </p:attrNameLst>
                                      </p:cBhvr>
                                      <p:to>
                                        <p:strVal val="visible"/>
                                      </p:to>
                                    </p:set>
                                    <p:anim calcmode="lin" valueType="num">
                                      <p:cBhvr>
                                        <p:cTn id="141" dur="500" fill="hold"/>
                                        <p:tgtEl>
                                          <p:spTgt spid="44"/>
                                        </p:tgtEl>
                                        <p:attrNameLst>
                                          <p:attrName>ppt_w</p:attrName>
                                        </p:attrNameLst>
                                      </p:cBhvr>
                                      <p:tavLst>
                                        <p:tav tm="0">
                                          <p:val>
                                            <p:fltVal val="0"/>
                                          </p:val>
                                        </p:tav>
                                        <p:tav tm="100000">
                                          <p:val>
                                            <p:strVal val="#ppt_w"/>
                                          </p:val>
                                        </p:tav>
                                      </p:tavLst>
                                    </p:anim>
                                    <p:anim calcmode="lin" valueType="num">
                                      <p:cBhvr>
                                        <p:cTn id="142" dur="500" fill="hold"/>
                                        <p:tgtEl>
                                          <p:spTgt spid="44"/>
                                        </p:tgtEl>
                                        <p:attrNameLst>
                                          <p:attrName>ppt_h</p:attrName>
                                        </p:attrNameLst>
                                      </p:cBhvr>
                                      <p:tavLst>
                                        <p:tav tm="0">
                                          <p:val>
                                            <p:fltVal val="0"/>
                                          </p:val>
                                        </p:tav>
                                        <p:tav tm="100000">
                                          <p:val>
                                            <p:strVal val="#ppt_h"/>
                                          </p:val>
                                        </p:tav>
                                      </p:tavLst>
                                    </p:anim>
                                    <p:anim calcmode="lin" valueType="num">
                                      <p:cBhvr>
                                        <p:cTn id="143" dur="500" fill="hold"/>
                                        <p:tgtEl>
                                          <p:spTgt spid="44"/>
                                        </p:tgtEl>
                                        <p:attrNameLst>
                                          <p:attrName>style.rotation</p:attrName>
                                        </p:attrNameLst>
                                      </p:cBhvr>
                                      <p:tavLst>
                                        <p:tav tm="0">
                                          <p:val>
                                            <p:fltVal val="360"/>
                                          </p:val>
                                        </p:tav>
                                        <p:tav tm="100000">
                                          <p:val>
                                            <p:fltVal val="0"/>
                                          </p:val>
                                        </p:tav>
                                      </p:tavLst>
                                    </p:anim>
                                    <p:animEffect transition="in" filter="fade">
                                      <p:cBhvr>
                                        <p:cTn id="144" dur="500"/>
                                        <p:tgtEl>
                                          <p:spTgt spid="44"/>
                                        </p:tgtEl>
                                      </p:cBhvr>
                                    </p:animEffect>
                                  </p:childTnLst>
                                </p:cTn>
                              </p:par>
                            </p:childTnLst>
                          </p:cTn>
                        </p:par>
                      </p:childTnLst>
                    </p:cTn>
                  </p:par>
                  <p:par>
                    <p:cTn id="145" fill="hold">
                      <p:stCondLst>
                        <p:cond delay="indefinite"/>
                      </p:stCondLst>
                      <p:childTnLst>
                        <p:par>
                          <p:cTn id="146" fill="hold">
                            <p:stCondLst>
                              <p:cond delay="0"/>
                            </p:stCondLst>
                            <p:childTnLst>
                              <p:par>
                                <p:cTn id="147" presetID="2" presetClass="exit" presetSubtype="4" fill="hold" grpId="2" nodeType="clickEffect">
                                  <p:stCondLst>
                                    <p:cond delay="0"/>
                                  </p:stCondLst>
                                  <p:childTnLst>
                                    <p:anim calcmode="lin" valueType="num">
                                      <p:cBhvr additive="base">
                                        <p:cTn id="148" dur="500"/>
                                        <p:tgtEl>
                                          <p:spTgt spid="44"/>
                                        </p:tgtEl>
                                        <p:attrNameLst>
                                          <p:attrName>ppt_x</p:attrName>
                                        </p:attrNameLst>
                                      </p:cBhvr>
                                      <p:tavLst>
                                        <p:tav tm="0">
                                          <p:val>
                                            <p:strVal val="ppt_x"/>
                                          </p:val>
                                        </p:tav>
                                        <p:tav tm="100000">
                                          <p:val>
                                            <p:strVal val="ppt_x"/>
                                          </p:val>
                                        </p:tav>
                                      </p:tavLst>
                                    </p:anim>
                                    <p:anim calcmode="lin" valueType="num">
                                      <p:cBhvr additive="base">
                                        <p:cTn id="149" dur="500"/>
                                        <p:tgtEl>
                                          <p:spTgt spid="44"/>
                                        </p:tgtEl>
                                        <p:attrNameLst>
                                          <p:attrName>ppt_y</p:attrName>
                                        </p:attrNameLst>
                                      </p:cBhvr>
                                      <p:tavLst>
                                        <p:tav tm="0">
                                          <p:val>
                                            <p:strVal val="ppt_y"/>
                                          </p:val>
                                        </p:tav>
                                        <p:tav tm="100000">
                                          <p:val>
                                            <p:strVal val="1+ppt_h/2"/>
                                          </p:val>
                                        </p:tav>
                                      </p:tavLst>
                                    </p:anim>
                                    <p:set>
                                      <p:cBhvr>
                                        <p:cTn id="150" dur="1" fill="hold">
                                          <p:stCondLst>
                                            <p:cond delay="499"/>
                                          </p:stCondLst>
                                        </p:cTn>
                                        <p:tgtEl>
                                          <p:spTgt spid="44"/>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49" presetClass="entr" presetSubtype="0" decel="100000" fill="hold" nodeType="clickEffect">
                                  <p:stCondLst>
                                    <p:cond delay="0"/>
                                  </p:stCondLst>
                                  <p:childTnLst>
                                    <p:set>
                                      <p:cBhvr>
                                        <p:cTn id="154" dur="1" fill="hold">
                                          <p:stCondLst>
                                            <p:cond delay="0"/>
                                          </p:stCondLst>
                                        </p:cTn>
                                        <p:tgtEl>
                                          <p:spTgt spid="45"/>
                                        </p:tgtEl>
                                        <p:attrNameLst>
                                          <p:attrName>style.visibility</p:attrName>
                                        </p:attrNameLst>
                                      </p:cBhvr>
                                      <p:to>
                                        <p:strVal val="visible"/>
                                      </p:to>
                                    </p:set>
                                    <p:anim calcmode="lin" valueType="num">
                                      <p:cBhvr>
                                        <p:cTn id="155" dur="500" fill="hold"/>
                                        <p:tgtEl>
                                          <p:spTgt spid="45"/>
                                        </p:tgtEl>
                                        <p:attrNameLst>
                                          <p:attrName>ppt_w</p:attrName>
                                        </p:attrNameLst>
                                      </p:cBhvr>
                                      <p:tavLst>
                                        <p:tav tm="0">
                                          <p:val>
                                            <p:fltVal val="0"/>
                                          </p:val>
                                        </p:tav>
                                        <p:tav tm="100000">
                                          <p:val>
                                            <p:strVal val="#ppt_w"/>
                                          </p:val>
                                        </p:tav>
                                      </p:tavLst>
                                    </p:anim>
                                    <p:anim calcmode="lin" valueType="num">
                                      <p:cBhvr>
                                        <p:cTn id="156" dur="500" fill="hold"/>
                                        <p:tgtEl>
                                          <p:spTgt spid="45"/>
                                        </p:tgtEl>
                                        <p:attrNameLst>
                                          <p:attrName>ppt_h</p:attrName>
                                        </p:attrNameLst>
                                      </p:cBhvr>
                                      <p:tavLst>
                                        <p:tav tm="0">
                                          <p:val>
                                            <p:fltVal val="0"/>
                                          </p:val>
                                        </p:tav>
                                        <p:tav tm="100000">
                                          <p:val>
                                            <p:strVal val="#ppt_h"/>
                                          </p:val>
                                        </p:tav>
                                      </p:tavLst>
                                    </p:anim>
                                    <p:anim calcmode="lin" valueType="num">
                                      <p:cBhvr>
                                        <p:cTn id="157" dur="500" fill="hold"/>
                                        <p:tgtEl>
                                          <p:spTgt spid="45"/>
                                        </p:tgtEl>
                                        <p:attrNameLst>
                                          <p:attrName>style.rotation</p:attrName>
                                        </p:attrNameLst>
                                      </p:cBhvr>
                                      <p:tavLst>
                                        <p:tav tm="0">
                                          <p:val>
                                            <p:fltVal val="360"/>
                                          </p:val>
                                        </p:tav>
                                        <p:tav tm="100000">
                                          <p:val>
                                            <p:fltVal val="0"/>
                                          </p:val>
                                        </p:tav>
                                      </p:tavLst>
                                    </p:anim>
                                    <p:animEffect transition="in" filter="fade">
                                      <p:cBhvr>
                                        <p:cTn id="158" dur="500"/>
                                        <p:tgtEl>
                                          <p:spTgt spid="45"/>
                                        </p:tgtEl>
                                      </p:cBhvr>
                                    </p:animEffect>
                                  </p:childTnLst>
                                </p:cTn>
                              </p:par>
                              <p:par>
                                <p:cTn id="159" presetID="49" presetClass="entr" presetSubtype="0" decel="100000" fill="hold" nodeType="withEffect">
                                  <p:stCondLst>
                                    <p:cond delay="0"/>
                                  </p:stCondLst>
                                  <p:childTnLst>
                                    <p:set>
                                      <p:cBhvr>
                                        <p:cTn id="160" dur="1" fill="hold">
                                          <p:stCondLst>
                                            <p:cond delay="0"/>
                                          </p:stCondLst>
                                        </p:cTn>
                                        <p:tgtEl>
                                          <p:spTgt spid="46"/>
                                        </p:tgtEl>
                                        <p:attrNameLst>
                                          <p:attrName>style.visibility</p:attrName>
                                        </p:attrNameLst>
                                      </p:cBhvr>
                                      <p:to>
                                        <p:strVal val="visible"/>
                                      </p:to>
                                    </p:set>
                                    <p:anim calcmode="lin" valueType="num">
                                      <p:cBhvr>
                                        <p:cTn id="161" dur="500" fill="hold"/>
                                        <p:tgtEl>
                                          <p:spTgt spid="46"/>
                                        </p:tgtEl>
                                        <p:attrNameLst>
                                          <p:attrName>ppt_w</p:attrName>
                                        </p:attrNameLst>
                                      </p:cBhvr>
                                      <p:tavLst>
                                        <p:tav tm="0">
                                          <p:val>
                                            <p:fltVal val="0"/>
                                          </p:val>
                                        </p:tav>
                                        <p:tav tm="100000">
                                          <p:val>
                                            <p:strVal val="#ppt_w"/>
                                          </p:val>
                                        </p:tav>
                                      </p:tavLst>
                                    </p:anim>
                                    <p:anim calcmode="lin" valueType="num">
                                      <p:cBhvr>
                                        <p:cTn id="162" dur="500" fill="hold"/>
                                        <p:tgtEl>
                                          <p:spTgt spid="46"/>
                                        </p:tgtEl>
                                        <p:attrNameLst>
                                          <p:attrName>ppt_h</p:attrName>
                                        </p:attrNameLst>
                                      </p:cBhvr>
                                      <p:tavLst>
                                        <p:tav tm="0">
                                          <p:val>
                                            <p:fltVal val="0"/>
                                          </p:val>
                                        </p:tav>
                                        <p:tav tm="100000">
                                          <p:val>
                                            <p:strVal val="#ppt_h"/>
                                          </p:val>
                                        </p:tav>
                                      </p:tavLst>
                                    </p:anim>
                                    <p:anim calcmode="lin" valueType="num">
                                      <p:cBhvr>
                                        <p:cTn id="163" dur="500" fill="hold"/>
                                        <p:tgtEl>
                                          <p:spTgt spid="46"/>
                                        </p:tgtEl>
                                        <p:attrNameLst>
                                          <p:attrName>style.rotation</p:attrName>
                                        </p:attrNameLst>
                                      </p:cBhvr>
                                      <p:tavLst>
                                        <p:tav tm="0">
                                          <p:val>
                                            <p:fltVal val="360"/>
                                          </p:val>
                                        </p:tav>
                                        <p:tav tm="100000">
                                          <p:val>
                                            <p:fltVal val="0"/>
                                          </p:val>
                                        </p:tav>
                                      </p:tavLst>
                                    </p:anim>
                                    <p:animEffect transition="in" filter="fade">
                                      <p:cBhvr>
                                        <p:cTn id="164" dur="500"/>
                                        <p:tgtEl>
                                          <p:spTgt spid="46"/>
                                        </p:tgtEl>
                                      </p:cBhvr>
                                    </p:animEffect>
                                  </p:childTnLst>
                                </p:cTn>
                              </p:par>
                              <p:par>
                                <p:cTn id="165" presetID="49" presetClass="entr" presetSubtype="0" decel="100000" fill="hold" nodeType="withEffect">
                                  <p:stCondLst>
                                    <p:cond delay="0"/>
                                  </p:stCondLst>
                                  <p:childTnLst>
                                    <p:set>
                                      <p:cBhvr>
                                        <p:cTn id="166" dur="1" fill="hold">
                                          <p:stCondLst>
                                            <p:cond delay="0"/>
                                          </p:stCondLst>
                                        </p:cTn>
                                        <p:tgtEl>
                                          <p:spTgt spid="47"/>
                                        </p:tgtEl>
                                        <p:attrNameLst>
                                          <p:attrName>style.visibility</p:attrName>
                                        </p:attrNameLst>
                                      </p:cBhvr>
                                      <p:to>
                                        <p:strVal val="visible"/>
                                      </p:to>
                                    </p:set>
                                    <p:anim calcmode="lin" valueType="num">
                                      <p:cBhvr>
                                        <p:cTn id="167" dur="500" fill="hold"/>
                                        <p:tgtEl>
                                          <p:spTgt spid="47"/>
                                        </p:tgtEl>
                                        <p:attrNameLst>
                                          <p:attrName>ppt_w</p:attrName>
                                        </p:attrNameLst>
                                      </p:cBhvr>
                                      <p:tavLst>
                                        <p:tav tm="0">
                                          <p:val>
                                            <p:fltVal val="0"/>
                                          </p:val>
                                        </p:tav>
                                        <p:tav tm="100000">
                                          <p:val>
                                            <p:strVal val="#ppt_w"/>
                                          </p:val>
                                        </p:tav>
                                      </p:tavLst>
                                    </p:anim>
                                    <p:anim calcmode="lin" valueType="num">
                                      <p:cBhvr>
                                        <p:cTn id="168" dur="500" fill="hold"/>
                                        <p:tgtEl>
                                          <p:spTgt spid="47"/>
                                        </p:tgtEl>
                                        <p:attrNameLst>
                                          <p:attrName>ppt_h</p:attrName>
                                        </p:attrNameLst>
                                      </p:cBhvr>
                                      <p:tavLst>
                                        <p:tav tm="0">
                                          <p:val>
                                            <p:fltVal val="0"/>
                                          </p:val>
                                        </p:tav>
                                        <p:tav tm="100000">
                                          <p:val>
                                            <p:strVal val="#ppt_h"/>
                                          </p:val>
                                        </p:tav>
                                      </p:tavLst>
                                    </p:anim>
                                    <p:anim calcmode="lin" valueType="num">
                                      <p:cBhvr>
                                        <p:cTn id="169" dur="500" fill="hold"/>
                                        <p:tgtEl>
                                          <p:spTgt spid="47"/>
                                        </p:tgtEl>
                                        <p:attrNameLst>
                                          <p:attrName>style.rotation</p:attrName>
                                        </p:attrNameLst>
                                      </p:cBhvr>
                                      <p:tavLst>
                                        <p:tav tm="0">
                                          <p:val>
                                            <p:fltVal val="360"/>
                                          </p:val>
                                        </p:tav>
                                        <p:tav tm="100000">
                                          <p:val>
                                            <p:fltVal val="0"/>
                                          </p:val>
                                        </p:tav>
                                      </p:tavLst>
                                    </p:anim>
                                    <p:animEffect transition="in" filter="fade">
                                      <p:cBhvr>
                                        <p:cTn id="170" dur="500"/>
                                        <p:tgtEl>
                                          <p:spTgt spid="47"/>
                                        </p:tgtEl>
                                      </p:cBhvr>
                                    </p:animEffect>
                                  </p:childTnLst>
                                </p:cTn>
                              </p:par>
                              <p:par>
                                <p:cTn id="171" presetID="49" presetClass="entr" presetSubtype="0" decel="100000" fill="hold" nodeType="withEffect">
                                  <p:stCondLst>
                                    <p:cond delay="0"/>
                                  </p:stCondLst>
                                  <p:childTnLst>
                                    <p:set>
                                      <p:cBhvr>
                                        <p:cTn id="172" dur="1" fill="hold">
                                          <p:stCondLst>
                                            <p:cond delay="0"/>
                                          </p:stCondLst>
                                        </p:cTn>
                                        <p:tgtEl>
                                          <p:spTgt spid="48"/>
                                        </p:tgtEl>
                                        <p:attrNameLst>
                                          <p:attrName>style.visibility</p:attrName>
                                        </p:attrNameLst>
                                      </p:cBhvr>
                                      <p:to>
                                        <p:strVal val="visible"/>
                                      </p:to>
                                    </p:set>
                                    <p:anim calcmode="lin" valueType="num">
                                      <p:cBhvr>
                                        <p:cTn id="173" dur="500" fill="hold"/>
                                        <p:tgtEl>
                                          <p:spTgt spid="48"/>
                                        </p:tgtEl>
                                        <p:attrNameLst>
                                          <p:attrName>ppt_w</p:attrName>
                                        </p:attrNameLst>
                                      </p:cBhvr>
                                      <p:tavLst>
                                        <p:tav tm="0">
                                          <p:val>
                                            <p:fltVal val="0"/>
                                          </p:val>
                                        </p:tav>
                                        <p:tav tm="100000">
                                          <p:val>
                                            <p:strVal val="#ppt_w"/>
                                          </p:val>
                                        </p:tav>
                                      </p:tavLst>
                                    </p:anim>
                                    <p:anim calcmode="lin" valueType="num">
                                      <p:cBhvr>
                                        <p:cTn id="174" dur="500" fill="hold"/>
                                        <p:tgtEl>
                                          <p:spTgt spid="48"/>
                                        </p:tgtEl>
                                        <p:attrNameLst>
                                          <p:attrName>ppt_h</p:attrName>
                                        </p:attrNameLst>
                                      </p:cBhvr>
                                      <p:tavLst>
                                        <p:tav tm="0">
                                          <p:val>
                                            <p:fltVal val="0"/>
                                          </p:val>
                                        </p:tav>
                                        <p:tav tm="100000">
                                          <p:val>
                                            <p:strVal val="#ppt_h"/>
                                          </p:val>
                                        </p:tav>
                                      </p:tavLst>
                                    </p:anim>
                                    <p:anim calcmode="lin" valueType="num">
                                      <p:cBhvr>
                                        <p:cTn id="175" dur="500" fill="hold"/>
                                        <p:tgtEl>
                                          <p:spTgt spid="48"/>
                                        </p:tgtEl>
                                        <p:attrNameLst>
                                          <p:attrName>style.rotation</p:attrName>
                                        </p:attrNameLst>
                                      </p:cBhvr>
                                      <p:tavLst>
                                        <p:tav tm="0">
                                          <p:val>
                                            <p:fltVal val="360"/>
                                          </p:val>
                                        </p:tav>
                                        <p:tav tm="100000">
                                          <p:val>
                                            <p:fltVal val="0"/>
                                          </p:val>
                                        </p:tav>
                                      </p:tavLst>
                                    </p:anim>
                                    <p:animEffect transition="in" filter="fade">
                                      <p:cBhvr>
                                        <p:cTn id="176" dur="500"/>
                                        <p:tgtEl>
                                          <p:spTgt spid="48"/>
                                        </p:tgtEl>
                                      </p:cBhvr>
                                    </p:animEffect>
                                  </p:childTnLst>
                                </p:cTn>
                              </p:par>
                            </p:childTnLst>
                          </p:cTn>
                        </p:par>
                      </p:childTnLst>
                    </p:cTn>
                  </p:par>
                  <p:par>
                    <p:cTn id="177" fill="hold">
                      <p:stCondLst>
                        <p:cond delay="indefinite"/>
                      </p:stCondLst>
                      <p:childTnLst>
                        <p:par>
                          <p:cTn id="178" fill="hold">
                            <p:stCondLst>
                              <p:cond delay="0"/>
                            </p:stCondLst>
                            <p:childTnLst>
                              <p:par>
                                <p:cTn id="179" presetID="49" presetClass="entr" presetSubtype="0" decel="100000" fill="hold" grpId="0" nodeType="clickEffect">
                                  <p:stCondLst>
                                    <p:cond delay="0"/>
                                  </p:stCondLst>
                                  <p:childTnLst>
                                    <p:set>
                                      <p:cBhvr>
                                        <p:cTn id="180" dur="1" fill="hold">
                                          <p:stCondLst>
                                            <p:cond delay="0"/>
                                          </p:stCondLst>
                                        </p:cTn>
                                        <p:tgtEl>
                                          <p:spTgt spid="6"/>
                                        </p:tgtEl>
                                        <p:attrNameLst>
                                          <p:attrName>style.visibility</p:attrName>
                                        </p:attrNameLst>
                                      </p:cBhvr>
                                      <p:to>
                                        <p:strVal val="visible"/>
                                      </p:to>
                                    </p:set>
                                    <p:anim calcmode="lin" valueType="num">
                                      <p:cBhvr>
                                        <p:cTn id="181" dur="500" fill="hold"/>
                                        <p:tgtEl>
                                          <p:spTgt spid="6"/>
                                        </p:tgtEl>
                                        <p:attrNameLst>
                                          <p:attrName>ppt_w</p:attrName>
                                        </p:attrNameLst>
                                      </p:cBhvr>
                                      <p:tavLst>
                                        <p:tav tm="0">
                                          <p:val>
                                            <p:fltVal val="0"/>
                                          </p:val>
                                        </p:tav>
                                        <p:tav tm="100000">
                                          <p:val>
                                            <p:strVal val="#ppt_w"/>
                                          </p:val>
                                        </p:tav>
                                      </p:tavLst>
                                    </p:anim>
                                    <p:anim calcmode="lin" valueType="num">
                                      <p:cBhvr>
                                        <p:cTn id="182" dur="500" fill="hold"/>
                                        <p:tgtEl>
                                          <p:spTgt spid="6"/>
                                        </p:tgtEl>
                                        <p:attrNameLst>
                                          <p:attrName>ppt_h</p:attrName>
                                        </p:attrNameLst>
                                      </p:cBhvr>
                                      <p:tavLst>
                                        <p:tav tm="0">
                                          <p:val>
                                            <p:fltVal val="0"/>
                                          </p:val>
                                        </p:tav>
                                        <p:tav tm="100000">
                                          <p:val>
                                            <p:strVal val="#ppt_h"/>
                                          </p:val>
                                        </p:tav>
                                      </p:tavLst>
                                    </p:anim>
                                    <p:anim calcmode="lin" valueType="num">
                                      <p:cBhvr>
                                        <p:cTn id="183" dur="500" fill="hold"/>
                                        <p:tgtEl>
                                          <p:spTgt spid="6"/>
                                        </p:tgtEl>
                                        <p:attrNameLst>
                                          <p:attrName>style.rotation</p:attrName>
                                        </p:attrNameLst>
                                      </p:cBhvr>
                                      <p:tavLst>
                                        <p:tav tm="0">
                                          <p:val>
                                            <p:fltVal val="360"/>
                                          </p:val>
                                        </p:tav>
                                        <p:tav tm="100000">
                                          <p:val>
                                            <p:fltVal val="0"/>
                                          </p:val>
                                        </p:tav>
                                      </p:tavLst>
                                    </p:anim>
                                    <p:animEffect transition="in" filter="fade">
                                      <p:cBhvr>
                                        <p:cTn id="184" dur="500"/>
                                        <p:tgtEl>
                                          <p:spTgt spid="6"/>
                                        </p:tgtEl>
                                      </p:cBhvr>
                                    </p:animEffect>
                                  </p:childTnLst>
                                </p:cTn>
                              </p:par>
                            </p:childTnLst>
                          </p:cTn>
                        </p:par>
                      </p:childTnLst>
                    </p:cTn>
                  </p:par>
                  <p:par>
                    <p:cTn id="185" fill="hold">
                      <p:stCondLst>
                        <p:cond delay="indefinite"/>
                      </p:stCondLst>
                      <p:childTnLst>
                        <p:par>
                          <p:cTn id="186" fill="hold">
                            <p:stCondLst>
                              <p:cond delay="0"/>
                            </p:stCondLst>
                            <p:childTnLst>
                              <p:par>
                                <p:cTn id="187" presetID="2" presetClass="exit" presetSubtype="4" fill="hold" grpId="2" nodeType="clickEffect">
                                  <p:stCondLst>
                                    <p:cond delay="0"/>
                                  </p:stCondLst>
                                  <p:childTnLst>
                                    <p:anim calcmode="lin" valueType="num">
                                      <p:cBhvr additive="base">
                                        <p:cTn id="188" dur="500"/>
                                        <p:tgtEl>
                                          <p:spTgt spid="6"/>
                                        </p:tgtEl>
                                        <p:attrNameLst>
                                          <p:attrName>ppt_x</p:attrName>
                                        </p:attrNameLst>
                                      </p:cBhvr>
                                      <p:tavLst>
                                        <p:tav tm="0">
                                          <p:val>
                                            <p:strVal val="ppt_x"/>
                                          </p:val>
                                        </p:tav>
                                        <p:tav tm="100000">
                                          <p:val>
                                            <p:strVal val="ppt_x"/>
                                          </p:val>
                                        </p:tav>
                                      </p:tavLst>
                                    </p:anim>
                                    <p:anim calcmode="lin" valueType="num">
                                      <p:cBhvr additive="base">
                                        <p:cTn id="189" dur="500"/>
                                        <p:tgtEl>
                                          <p:spTgt spid="6"/>
                                        </p:tgtEl>
                                        <p:attrNameLst>
                                          <p:attrName>ppt_y</p:attrName>
                                        </p:attrNameLst>
                                      </p:cBhvr>
                                      <p:tavLst>
                                        <p:tav tm="0">
                                          <p:val>
                                            <p:strVal val="ppt_y"/>
                                          </p:val>
                                        </p:tav>
                                        <p:tav tm="100000">
                                          <p:val>
                                            <p:strVal val="1+ppt_h/2"/>
                                          </p:val>
                                        </p:tav>
                                      </p:tavLst>
                                    </p:anim>
                                    <p:set>
                                      <p:cBhvr>
                                        <p:cTn id="190" dur="1" fill="hold">
                                          <p:stCondLst>
                                            <p:cond delay="499"/>
                                          </p:stCondLst>
                                        </p:cTn>
                                        <p:tgtEl>
                                          <p:spTgt spid="6"/>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49" presetClass="entr" presetSubtype="0" decel="100000" fill="hold" nodeType="clickEffect">
                                  <p:stCondLst>
                                    <p:cond delay="0"/>
                                  </p:stCondLst>
                                  <p:childTnLst>
                                    <p:set>
                                      <p:cBhvr>
                                        <p:cTn id="194" dur="1" fill="hold">
                                          <p:stCondLst>
                                            <p:cond delay="0"/>
                                          </p:stCondLst>
                                        </p:cTn>
                                        <p:tgtEl>
                                          <p:spTgt spid="7"/>
                                        </p:tgtEl>
                                        <p:attrNameLst>
                                          <p:attrName>style.visibility</p:attrName>
                                        </p:attrNameLst>
                                      </p:cBhvr>
                                      <p:to>
                                        <p:strVal val="visible"/>
                                      </p:to>
                                    </p:set>
                                    <p:anim calcmode="lin" valueType="num">
                                      <p:cBhvr>
                                        <p:cTn id="195" dur="500" fill="hold"/>
                                        <p:tgtEl>
                                          <p:spTgt spid="7"/>
                                        </p:tgtEl>
                                        <p:attrNameLst>
                                          <p:attrName>ppt_w</p:attrName>
                                        </p:attrNameLst>
                                      </p:cBhvr>
                                      <p:tavLst>
                                        <p:tav tm="0">
                                          <p:val>
                                            <p:fltVal val="0"/>
                                          </p:val>
                                        </p:tav>
                                        <p:tav tm="100000">
                                          <p:val>
                                            <p:strVal val="#ppt_w"/>
                                          </p:val>
                                        </p:tav>
                                      </p:tavLst>
                                    </p:anim>
                                    <p:anim calcmode="lin" valueType="num">
                                      <p:cBhvr>
                                        <p:cTn id="196" dur="500" fill="hold"/>
                                        <p:tgtEl>
                                          <p:spTgt spid="7"/>
                                        </p:tgtEl>
                                        <p:attrNameLst>
                                          <p:attrName>ppt_h</p:attrName>
                                        </p:attrNameLst>
                                      </p:cBhvr>
                                      <p:tavLst>
                                        <p:tav tm="0">
                                          <p:val>
                                            <p:fltVal val="0"/>
                                          </p:val>
                                        </p:tav>
                                        <p:tav tm="100000">
                                          <p:val>
                                            <p:strVal val="#ppt_h"/>
                                          </p:val>
                                        </p:tav>
                                      </p:tavLst>
                                    </p:anim>
                                    <p:anim calcmode="lin" valueType="num">
                                      <p:cBhvr>
                                        <p:cTn id="197" dur="500" fill="hold"/>
                                        <p:tgtEl>
                                          <p:spTgt spid="7"/>
                                        </p:tgtEl>
                                        <p:attrNameLst>
                                          <p:attrName>style.rotation</p:attrName>
                                        </p:attrNameLst>
                                      </p:cBhvr>
                                      <p:tavLst>
                                        <p:tav tm="0">
                                          <p:val>
                                            <p:fltVal val="360"/>
                                          </p:val>
                                        </p:tav>
                                        <p:tav tm="100000">
                                          <p:val>
                                            <p:fltVal val="0"/>
                                          </p:val>
                                        </p:tav>
                                      </p:tavLst>
                                    </p:anim>
                                    <p:animEffect transition="in" filter="fade">
                                      <p:cBhvr>
                                        <p:cTn id="198" dur="500"/>
                                        <p:tgtEl>
                                          <p:spTgt spid="7"/>
                                        </p:tgtEl>
                                      </p:cBhvr>
                                    </p:animEffect>
                                  </p:childTnLst>
                                </p:cTn>
                              </p:par>
                              <p:par>
                                <p:cTn id="199" presetID="49" presetClass="entr" presetSubtype="0" decel="100000" fill="hold" nodeType="withEffect">
                                  <p:stCondLst>
                                    <p:cond delay="0"/>
                                  </p:stCondLst>
                                  <p:childTnLst>
                                    <p:set>
                                      <p:cBhvr>
                                        <p:cTn id="200" dur="1" fill="hold">
                                          <p:stCondLst>
                                            <p:cond delay="0"/>
                                          </p:stCondLst>
                                        </p:cTn>
                                        <p:tgtEl>
                                          <p:spTgt spid="8"/>
                                        </p:tgtEl>
                                        <p:attrNameLst>
                                          <p:attrName>style.visibility</p:attrName>
                                        </p:attrNameLst>
                                      </p:cBhvr>
                                      <p:to>
                                        <p:strVal val="visible"/>
                                      </p:to>
                                    </p:set>
                                    <p:anim calcmode="lin" valueType="num">
                                      <p:cBhvr>
                                        <p:cTn id="201" dur="500" fill="hold"/>
                                        <p:tgtEl>
                                          <p:spTgt spid="8"/>
                                        </p:tgtEl>
                                        <p:attrNameLst>
                                          <p:attrName>ppt_w</p:attrName>
                                        </p:attrNameLst>
                                      </p:cBhvr>
                                      <p:tavLst>
                                        <p:tav tm="0">
                                          <p:val>
                                            <p:fltVal val="0"/>
                                          </p:val>
                                        </p:tav>
                                        <p:tav tm="100000">
                                          <p:val>
                                            <p:strVal val="#ppt_w"/>
                                          </p:val>
                                        </p:tav>
                                      </p:tavLst>
                                    </p:anim>
                                    <p:anim calcmode="lin" valueType="num">
                                      <p:cBhvr>
                                        <p:cTn id="202" dur="500" fill="hold"/>
                                        <p:tgtEl>
                                          <p:spTgt spid="8"/>
                                        </p:tgtEl>
                                        <p:attrNameLst>
                                          <p:attrName>ppt_h</p:attrName>
                                        </p:attrNameLst>
                                      </p:cBhvr>
                                      <p:tavLst>
                                        <p:tav tm="0">
                                          <p:val>
                                            <p:fltVal val="0"/>
                                          </p:val>
                                        </p:tav>
                                        <p:tav tm="100000">
                                          <p:val>
                                            <p:strVal val="#ppt_h"/>
                                          </p:val>
                                        </p:tav>
                                      </p:tavLst>
                                    </p:anim>
                                    <p:anim calcmode="lin" valueType="num">
                                      <p:cBhvr>
                                        <p:cTn id="203" dur="500" fill="hold"/>
                                        <p:tgtEl>
                                          <p:spTgt spid="8"/>
                                        </p:tgtEl>
                                        <p:attrNameLst>
                                          <p:attrName>style.rotation</p:attrName>
                                        </p:attrNameLst>
                                      </p:cBhvr>
                                      <p:tavLst>
                                        <p:tav tm="0">
                                          <p:val>
                                            <p:fltVal val="360"/>
                                          </p:val>
                                        </p:tav>
                                        <p:tav tm="100000">
                                          <p:val>
                                            <p:fltVal val="0"/>
                                          </p:val>
                                        </p:tav>
                                      </p:tavLst>
                                    </p:anim>
                                    <p:animEffect transition="in" filter="fade">
                                      <p:cBhvr>
                                        <p:cTn id="204" dur="500"/>
                                        <p:tgtEl>
                                          <p:spTgt spid="8"/>
                                        </p:tgtEl>
                                      </p:cBhvr>
                                    </p:animEffect>
                                  </p:childTnLst>
                                </p:cTn>
                              </p:par>
                              <p:par>
                                <p:cTn id="205" presetID="49" presetClass="entr" presetSubtype="0" decel="100000" fill="hold" nodeType="withEffect">
                                  <p:stCondLst>
                                    <p:cond delay="0"/>
                                  </p:stCondLst>
                                  <p:childTnLst>
                                    <p:set>
                                      <p:cBhvr>
                                        <p:cTn id="206" dur="1" fill="hold">
                                          <p:stCondLst>
                                            <p:cond delay="0"/>
                                          </p:stCondLst>
                                        </p:cTn>
                                        <p:tgtEl>
                                          <p:spTgt spid="10"/>
                                        </p:tgtEl>
                                        <p:attrNameLst>
                                          <p:attrName>style.visibility</p:attrName>
                                        </p:attrNameLst>
                                      </p:cBhvr>
                                      <p:to>
                                        <p:strVal val="visible"/>
                                      </p:to>
                                    </p:set>
                                    <p:anim calcmode="lin" valueType="num">
                                      <p:cBhvr>
                                        <p:cTn id="207" dur="500" fill="hold"/>
                                        <p:tgtEl>
                                          <p:spTgt spid="10"/>
                                        </p:tgtEl>
                                        <p:attrNameLst>
                                          <p:attrName>ppt_w</p:attrName>
                                        </p:attrNameLst>
                                      </p:cBhvr>
                                      <p:tavLst>
                                        <p:tav tm="0">
                                          <p:val>
                                            <p:fltVal val="0"/>
                                          </p:val>
                                        </p:tav>
                                        <p:tav tm="100000">
                                          <p:val>
                                            <p:strVal val="#ppt_w"/>
                                          </p:val>
                                        </p:tav>
                                      </p:tavLst>
                                    </p:anim>
                                    <p:anim calcmode="lin" valueType="num">
                                      <p:cBhvr>
                                        <p:cTn id="208" dur="500" fill="hold"/>
                                        <p:tgtEl>
                                          <p:spTgt spid="10"/>
                                        </p:tgtEl>
                                        <p:attrNameLst>
                                          <p:attrName>ppt_h</p:attrName>
                                        </p:attrNameLst>
                                      </p:cBhvr>
                                      <p:tavLst>
                                        <p:tav tm="0">
                                          <p:val>
                                            <p:fltVal val="0"/>
                                          </p:val>
                                        </p:tav>
                                        <p:tav tm="100000">
                                          <p:val>
                                            <p:strVal val="#ppt_h"/>
                                          </p:val>
                                        </p:tav>
                                      </p:tavLst>
                                    </p:anim>
                                    <p:anim calcmode="lin" valueType="num">
                                      <p:cBhvr>
                                        <p:cTn id="209" dur="500" fill="hold"/>
                                        <p:tgtEl>
                                          <p:spTgt spid="10"/>
                                        </p:tgtEl>
                                        <p:attrNameLst>
                                          <p:attrName>style.rotation</p:attrName>
                                        </p:attrNameLst>
                                      </p:cBhvr>
                                      <p:tavLst>
                                        <p:tav tm="0">
                                          <p:val>
                                            <p:fltVal val="360"/>
                                          </p:val>
                                        </p:tav>
                                        <p:tav tm="100000">
                                          <p:val>
                                            <p:fltVal val="0"/>
                                          </p:val>
                                        </p:tav>
                                      </p:tavLst>
                                    </p:anim>
                                    <p:animEffect transition="in" filter="fade">
                                      <p:cBhvr>
                                        <p:cTn id="210" dur="500"/>
                                        <p:tgtEl>
                                          <p:spTgt spid="10"/>
                                        </p:tgtEl>
                                      </p:cBhvr>
                                    </p:animEffect>
                                  </p:childTnLst>
                                </p:cTn>
                              </p:par>
                            </p:childTnLst>
                          </p:cTn>
                        </p:par>
                      </p:childTnLst>
                    </p:cTn>
                  </p:par>
                  <p:par>
                    <p:cTn id="211" fill="hold">
                      <p:stCondLst>
                        <p:cond delay="indefinite"/>
                      </p:stCondLst>
                      <p:childTnLst>
                        <p:par>
                          <p:cTn id="212" fill="hold">
                            <p:stCondLst>
                              <p:cond delay="0"/>
                            </p:stCondLst>
                            <p:childTnLst>
                              <p:par>
                                <p:cTn id="213" presetID="49" presetClass="entr" presetSubtype="0" decel="100000" fill="hold" grpId="0" nodeType="clickEffect">
                                  <p:stCondLst>
                                    <p:cond delay="0"/>
                                  </p:stCondLst>
                                  <p:childTnLst>
                                    <p:set>
                                      <p:cBhvr>
                                        <p:cTn id="214" dur="1" fill="hold">
                                          <p:stCondLst>
                                            <p:cond delay="0"/>
                                          </p:stCondLst>
                                        </p:cTn>
                                        <p:tgtEl>
                                          <p:spTgt spid="14"/>
                                        </p:tgtEl>
                                        <p:attrNameLst>
                                          <p:attrName>style.visibility</p:attrName>
                                        </p:attrNameLst>
                                      </p:cBhvr>
                                      <p:to>
                                        <p:strVal val="visible"/>
                                      </p:to>
                                    </p:set>
                                    <p:anim calcmode="lin" valueType="num">
                                      <p:cBhvr>
                                        <p:cTn id="215" dur="500" fill="hold"/>
                                        <p:tgtEl>
                                          <p:spTgt spid="14"/>
                                        </p:tgtEl>
                                        <p:attrNameLst>
                                          <p:attrName>ppt_w</p:attrName>
                                        </p:attrNameLst>
                                      </p:cBhvr>
                                      <p:tavLst>
                                        <p:tav tm="0">
                                          <p:val>
                                            <p:fltVal val="0"/>
                                          </p:val>
                                        </p:tav>
                                        <p:tav tm="100000">
                                          <p:val>
                                            <p:strVal val="#ppt_w"/>
                                          </p:val>
                                        </p:tav>
                                      </p:tavLst>
                                    </p:anim>
                                    <p:anim calcmode="lin" valueType="num">
                                      <p:cBhvr>
                                        <p:cTn id="216" dur="500" fill="hold"/>
                                        <p:tgtEl>
                                          <p:spTgt spid="14"/>
                                        </p:tgtEl>
                                        <p:attrNameLst>
                                          <p:attrName>ppt_h</p:attrName>
                                        </p:attrNameLst>
                                      </p:cBhvr>
                                      <p:tavLst>
                                        <p:tav tm="0">
                                          <p:val>
                                            <p:fltVal val="0"/>
                                          </p:val>
                                        </p:tav>
                                        <p:tav tm="100000">
                                          <p:val>
                                            <p:strVal val="#ppt_h"/>
                                          </p:val>
                                        </p:tav>
                                      </p:tavLst>
                                    </p:anim>
                                    <p:anim calcmode="lin" valueType="num">
                                      <p:cBhvr>
                                        <p:cTn id="217" dur="500" fill="hold"/>
                                        <p:tgtEl>
                                          <p:spTgt spid="14"/>
                                        </p:tgtEl>
                                        <p:attrNameLst>
                                          <p:attrName>style.rotation</p:attrName>
                                        </p:attrNameLst>
                                      </p:cBhvr>
                                      <p:tavLst>
                                        <p:tav tm="0">
                                          <p:val>
                                            <p:fltVal val="360"/>
                                          </p:val>
                                        </p:tav>
                                        <p:tav tm="100000">
                                          <p:val>
                                            <p:fltVal val="0"/>
                                          </p:val>
                                        </p:tav>
                                      </p:tavLst>
                                    </p:anim>
                                    <p:animEffect transition="in" filter="fade">
                                      <p:cBhvr>
                                        <p:cTn id="218" dur="500"/>
                                        <p:tgtEl>
                                          <p:spTgt spid="14"/>
                                        </p:tgtEl>
                                      </p:cBhvr>
                                    </p:animEffect>
                                  </p:childTnLst>
                                </p:cTn>
                              </p:par>
                            </p:childTnLst>
                          </p:cTn>
                        </p:par>
                      </p:childTnLst>
                    </p:cTn>
                  </p:par>
                  <p:par>
                    <p:cTn id="219" fill="hold">
                      <p:stCondLst>
                        <p:cond delay="indefinite"/>
                      </p:stCondLst>
                      <p:childTnLst>
                        <p:par>
                          <p:cTn id="220" fill="hold">
                            <p:stCondLst>
                              <p:cond delay="0"/>
                            </p:stCondLst>
                            <p:childTnLst>
                              <p:par>
                                <p:cTn id="221" presetID="2" presetClass="exit" presetSubtype="4" fill="hold" grpId="2" nodeType="clickEffect">
                                  <p:stCondLst>
                                    <p:cond delay="0"/>
                                  </p:stCondLst>
                                  <p:childTnLst>
                                    <p:anim calcmode="lin" valueType="num">
                                      <p:cBhvr additive="base">
                                        <p:cTn id="222" dur="500"/>
                                        <p:tgtEl>
                                          <p:spTgt spid="14"/>
                                        </p:tgtEl>
                                        <p:attrNameLst>
                                          <p:attrName>ppt_x</p:attrName>
                                        </p:attrNameLst>
                                      </p:cBhvr>
                                      <p:tavLst>
                                        <p:tav tm="0">
                                          <p:val>
                                            <p:strVal val="ppt_x"/>
                                          </p:val>
                                        </p:tav>
                                        <p:tav tm="100000">
                                          <p:val>
                                            <p:strVal val="ppt_x"/>
                                          </p:val>
                                        </p:tav>
                                      </p:tavLst>
                                    </p:anim>
                                    <p:anim calcmode="lin" valueType="num">
                                      <p:cBhvr additive="base">
                                        <p:cTn id="223" dur="500"/>
                                        <p:tgtEl>
                                          <p:spTgt spid="14"/>
                                        </p:tgtEl>
                                        <p:attrNameLst>
                                          <p:attrName>ppt_y</p:attrName>
                                        </p:attrNameLst>
                                      </p:cBhvr>
                                      <p:tavLst>
                                        <p:tav tm="0">
                                          <p:val>
                                            <p:strVal val="ppt_y"/>
                                          </p:val>
                                        </p:tav>
                                        <p:tav tm="100000">
                                          <p:val>
                                            <p:strVal val="1+ppt_h/2"/>
                                          </p:val>
                                        </p:tav>
                                      </p:tavLst>
                                    </p:anim>
                                    <p:set>
                                      <p:cBhvr>
                                        <p:cTn id="224" dur="1" fill="hold">
                                          <p:stCondLst>
                                            <p:cond delay="499"/>
                                          </p:stCondLst>
                                        </p:cTn>
                                        <p:tgtEl>
                                          <p:spTgt spid="14"/>
                                        </p:tgtEl>
                                        <p:attrNameLst>
                                          <p:attrName>style.visibility</p:attrName>
                                        </p:attrNameLst>
                                      </p:cBhvr>
                                      <p:to>
                                        <p:strVal val="hidden"/>
                                      </p:to>
                                    </p:set>
                                  </p:childTnLst>
                                </p:cTn>
                              </p:par>
                            </p:childTnLst>
                          </p:cTn>
                        </p:par>
                      </p:childTnLst>
                    </p:cTn>
                  </p:par>
                  <p:par>
                    <p:cTn id="225" fill="hold">
                      <p:stCondLst>
                        <p:cond delay="indefinite"/>
                      </p:stCondLst>
                      <p:childTnLst>
                        <p:par>
                          <p:cTn id="226" fill="hold">
                            <p:stCondLst>
                              <p:cond delay="0"/>
                            </p:stCondLst>
                            <p:childTnLst>
                              <p:par>
                                <p:cTn id="227" presetID="49" presetClass="entr" presetSubtype="0" decel="100000" fill="hold" nodeType="clickEffect">
                                  <p:stCondLst>
                                    <p:cond delay="0"/>
                                  </p:stCondLst>
                                  <p:childTnLst>
                                    <p:set>
                                      <p:cBhvr>
                                        <p:cTn id="228" dur="1" fill="hold">
                                          <p:stCondLst>
                                            <p:cond delay="0"/>
                                          </p:stCondLst>
                                        </p:cTn>
                                        <p:tgtEl>
                                          <p:spTgt spid="15"/>
                                        </p:tgtEl>
                                        <p:attrNameLst>
                                          <p:attrName>style.visibility</p:attrName>
                                        </p:attrNameLst>
                                      </p:cBhvr>
                                      <p:to>
                                        <p:strVal val="visible"/>
                                      </p:to>
                                    </p:set>
                                    <p:anim calcmode="lin" valueType="num">
                                      <p:cBhvr>
                                        <p:cTn id="229" dur="500" fill="hold"/>
                                        <p:tgtEl>
                                          <p:spTgt spid="15"/>
                                        </p:tgtEl>
                                        <p:attrNameLst>
                                          <p:attrName>ppt_w</p:attrName>
                                        </p:attrNameLst>
                                      </p:cBhvr>
                                      <p:tavLst>
                                        <p:tav tm="0">
                                          <p:val>
                                            <p:fltVal val="0"/>
                                          </p:val>
                                        </p:tav>
                                        <p:tav tm="100000">
                                          <p:val>
                                            <p:strVal val="#ppt_w"/>
                                          </p:val>
                                        </p:tav>
                                      </p:tavLst>
                                    </p:anim>
                                    <p:anim calcmode="lin" valueType="num">
                                      <p:cBhvr>
                                        <p:cTn id="230" dur="500" fill="hold"/>
                                        <p:tgtEl>
                                          <p:spTgt spid="15"/>
                                        </p:tgtEl>
                                        <p:attrNameLst>
                                          <p:attrName>ppt_h</p:attrName>
                                        </p:attrNameLst>
                                      </p:cBhvr>
                                      <p:tavLst>
                                        <p:tav tm="0">
                                          <p:val>
                                            <p:fltVal val="0"/>
                                          </p:val>
                                        </p:tav>
                                        <p:tav tm="100000">
                                          <p:val>
                                            <p:strVal val="#ppt_h"/>
                                          </p:val>
                                        </p:tav>
                                      </p:tavLst>
                                    </p:anim>
                                    <p:anim calcmode="lin" valueType="num">
                                      <p:cBhvr>
                                        <p:cTn id="231" dur="500" fill="hold"/>
                                        <p:tgtEl>
                                          <p:spTgt spid="15"/>
                                        </p:tgtEl>
                                        <p:attrNameLst>
                                          <p:attrName>style.rotation</p:attrName>
                                        </p:attrNameLst>
                                      </p:cBhvr>
                                      <p:tavLst>
                                        <p:tav tm="0">
                                          <p:val>
                                            <p:fltVal val="360"/>
                                          </p:val>
                                        </p:tav>
                                        <p:tav tm="100000">
                                          <p:val>
                                            <p:fltVal val="0"/>
                                          </p:val>
                                        </p:tav>
                                      </p:tavLst>
                                    </p:anim>
                                    <p:animEffect transition="in" filter="fade">
                                      <p:cBhvr>
                                        <p:cTn id="232" dur="500"/>
                                        <p:tgtEl>
                                          <p:spTgt spid="15"/>
                                        </p:tgtEl>
                                      </p:cBhvr>
                                    </p:animEffect>
                                  </p:childTnLst>
                                </p:cTn>
                              </p:par>
                              <p:par>
                                <p:cTn id="233" presetID="49" presetClass="entr" presetSubtype="0" decel="100000" fill="hold" nodeType="withEffect">
                                  <p:stCondLst>
                                    <p:cond delay="0"/>
                                  </p:stCondLst>
                                  <p:childTnLst>
                                    <p:set>
                                      <p:cBhvr>
                                        <p:cTn id="234" dur="1" fill="hold">
                                          <p:stCondLst>
                                            <p:cond delay="0"/>
                                          </p:stCondLst>
                                        </p:cTn>
                                        <p:tgtEl>
                                          <p:spTgt spid="16"/>
                                        </p:tgtEl>
                                        <p:attrNameLst>
                                          <p:attrName>style.visibility</p:attrName>
                                        </p:attrNameLst>
                                      </p:cBhvr>
                                      <p:to>
                                        <p:strVal val="visible"/>
                                      </p:to>
                                    </p:set>
                                    <p:anim calcmode="lin" valueType="num">
                                      <p:cBhvr>
                                        <p:cTn id="235" dur="500" fill="hold"/>
                                        <p:tgtEl>
                                          <p:spTgt spid="16"/>
                                        </p:tgtEl>
                                        <p:attrNameLst>
                                          <p:attrName>ppt_w</p:attrName>
                                        </p:attrNameLst>
                                      </p:cBhvr>
                                      <p:tavLst>
                                        <p:tav tm="0">
                                          <p:val>
                                            <p:fltVal val="0"/>
                                          </p:val>
                                        </p:tav>
                                        <p:tav tm="100000">
                                          <p:val>
                                            <p:strVal val="#ppt_w"/>
                                          </p:val>
                                        </p:tav>
                                      </p:tavLst>
                                    </p:anim>
                                    <p:anim calcmode="lin" valueType="num">
                                      <p:cBhvr>
                                        <p:cTn id="236" dur="500" fill="hold"/>
                                        <p:tgtEl>
                                          <p:spTgt spid="16"/>
                                        </p:tgtEl>
                                        <p:attrNameLst>
                                          <p:attrName>ppt_h</p:attrName>
                                        </p:attrNameLst>
                                      </p:cBhvr>
                                      <p:tavLst>
                                        <p:tav tm="0">
                                          <p:val>
                                            <p:fltVal val="0"/>
                                          </p:val>
                                        </p:tav>
                                        <p:tav tm="100000">
                                          <p:val>
                                            <p:strVal val="#ppt_h"/>
                                          </p:val>
                                        </p:tav>
                                      </p:tavLst>
                                    </p:anim>
                                    <p:anim calcmode="lin" valueType="num">
                                      <p:cBhvr>
                                        <p:cTn id="237" dur="500" fill="hold"/>
                                        <p:tgtEl>
                                          <p:spTgt spid="16"/>
                                        </p:tgtEl>
                                        <p:attrNameLst>
                                          <p:attrName>style.rotation</p:attrName>
                                        </p:attrNameLst>
                                      </p:cBhvr>
                                      <p:tavLst>
                                        <p:tav tm="0">
                                          <p:val>
                                            <p:fltVal val="360"/>
                                          </p:val>
                                        </p:tav>
                                        <p:tav tm="100000">
                                          <p:val>
                                            <p:fltVal val="0"/>
                                          </p:val>
                                        </p:tav>
                                      </p:tavLst>
                                    </p:anim>
                                    <p:animEffect transition="in" filter="fade">
                                      <p:cBhvr>
                                        <p:cTn id="238" dur="500"/>
                                        <p:tgtEl>
                                          <p:spTgt spid="16"/>
                                        </p:tgtEl>
                                      </p:cBhvr>
                                    </p:animEffect>
                                  </p:childTnLst>
                                </p:cTn>
                              </p:par>
                            </p:childTnLst>
                          </p:cTn>
                        </p:par>
                      </p:childTnLst>
                    </p:cTn>
                  </p:par>
                  <p:par>
                    <p:cTn id="239" fill="hold">
                      <p:stCondLst>
                        <p:cond delay="indefinite"/>
                      </p:stCondLst>
                      <p:childTnLst>
                        <p:par>
                          <p:cTn id="240" fill="hold">
                            <p:stCondLst>
                              <p:cond delay="0"/>
                            </p:stCondLst>
                            <p:childTnLst>
                              <p:par>
                                <p:cTn id="241" presetID="49" presetClass="entr" presetSubtype="0" decel="100000" fill="hold" grpId="0" nodeType="clickEffect">
                                  <p:stCondLst>
                                    <p:cond delay="0"/>
                                  </p:stCondLst>
                                  <p:childTnLst>
                                    <p:set>
                                      <p:cBhvr>
                                        <p:cTn id="242" dur="1" fill="hold">
                                          <p:stCondLst>
                                            <p:cond delay="0"/>
                                          </p:stCondLst>
                                        </p:cTn>
                                        <p:tgtEl>
                                          <p:spTgt spid="20"/>
                                        </p:tgtEl>
                                        <p:attrNameLst>
                                          <p:attrName>style.visibility</p:attrName>
                                        </p:attrNameLst>
                                      </p:cBhvr>
                                      <p:to>
                                        <p:strVal val="visible"/>
                                      </p:to>
                                    </p:set>
                                    <p:anim calcmode="lin" valueType="num">
                                      <p:cBhvr>
                                        <p:cTn id="243" dur="500" fill="hold"/>
                                        <p:tgtEl>
                                          <p:spTgt spid="20"/>
                                        </p:tgtEl>
                                        <p:attrNameLst>
                                          <p:attrName>ppt_w</p:attrName>
                                        </p:attrNameLst>
                                      </p:cBhvr>
                                      <p:tavLst>
                                        <p:tav tm="0">
                                          <p:val>
                                            <p:fltVal val="0"/>
                                          </p:val>
                                        </p:tav>
                                        <p:tav tm="100000">
                                          <p:val>
                                            <p:strVal val="#ppt_w"/>
                                          </p:val>
                                        </p:tav>
                                      </p:tavLst>
                                    </p:anim>
                                    <p:anim calcmode="lin" valueType="num">
                                      <p:cBhvr>
                                        <p:cTn id="244" dur="500" fill="hold"/>
                                        <p:tgtEl>
                                          <p:spTgt spid="20"/>
                                        </p:tgtEl>
                                        <p:attrNameLst>
                                          <p:attrName>ppt_h</p:attrName>
                                        </p:attrNameLst>
                                      </p:cBhvr>
                                      <p:tavLst>
                                        <p:tav tm="0">
                                          <p:val>
                                            <p:fltVal val="0"/>
                                          </p:val>
                                        </p:tav>
                                        <p:tav tm="100000">
                                          <p:val>
                                            <p:strVal val="#ppt_h"/>
                                          </p:val>
                                        </p:tav>
                                      </p:tavLst>
                                    </p:anim>
                                    <p:anim calcmode="lin" valueType="num">
                                      <p:cBhvr>
                                        <p:cTn id="245" dur="500" fill="hold"/>
                                        <p:tgtEl>
                                          <p:spTgt spid="20"/>
                                        </p:tgtEl>
                                        <p:attrNameLst>
                                          <p:attrName>style.rotation</p:attrName>
                                        </p:attrNameLst>
                                      </p:cBhvr>
                                      <p:tavLst>
                                        <p:tav tm="0">
                                          <p:val>
                                            <p:fltVal val="360"/>
                                          </p:val>
                                        </p:tav>
                                        <p:tav tm="100000">
                                          <p:val>
                                            <p:fltVal val="0"/>
                                          </p:val>
                                        </p:tav>
                                      </p:tavLst>
                                    </p:anim>
                                    <p:animEffect transition="in" filter="fade">
                                      <p:cBhvr>
                                        <p:cTn id="246" dur="500"/>
                                        <p:tgtEl>
                                          <p:spTgt spid="20"/>
                                        </p:tgtEl>
                                      </p:cBhvr>
                                    </p:animEffect>
                                  </p:childTnLst>
                                </p:cTn>
                              </p:par>
                            </p:childTnLst>
                          </p:cTn>
                        </p:par>
                      </p:childTnLst>
                    </p:cTn>
                  </p:par>
                  <p:par>
                    <p:cTn id="247" fill="hold">
                      <p:stCondLst>
                        <p:cond delay="indefinite"/>
                      </p:stCondLst>
                      <p:childTnLst>
                        <p:par>
                          <p:cTn id="248" fill="hold">
                            <p:stCondLst>
                              <p:cond delay="0"/>
                            </p:stCondLst>
                            <p:childTnLst>
                              <p:par>
                                <p:cTn id="249" presetID="2" presetClass="exit" presetSubtype="4" fill="hold" grpId="2" nodeType="clickEffect">
                                  <p:stCondLst>
                                    <p:cond delay="0"/>
                                  </p:stCondLst>
                                  <p:childTnLst>
                                    <p:anim calcmode="lin" valueType="num">
                                      <p:cBhvr additive="base">
                                        <p:cTn id="250" dur="500"/>
                                        <p:tgtEl>
                                          <p:spTgt spid="20"/>
                                        </p:tgtEl>
                                        <p:attrNameLst>
                                          <p:attrName>ppt_x</p:attrName>
                                        </p:attrNameLst>
                                      </p:cBhvr>
                                      <p:tavLst>
                                        <p:tav tm="0">
                                          <p:val>
                                            <p:strVal val="ppt_x"/>
                                          </p:val>
                                        </p:tav>
                                        <p:tav tm="100000">
                                          <p:val>
                                            <p:strVal val="ppt_x"/>
                                          </p:val>
                                        </p:tav>
                                      </p:tavLst>
                                    </p:anim>
                                    <p:anim calcmode="lin" valueType="num">
                                      <p:cBhvr additive="base">
                                        <p:cTn id="251" dur="500"/>
                                        <p:tgtEl>
                                          <p:spTgt spid="20"/>
                                        </p:tgtEl>
                                        <p:attrNameLst>
                                          <p:attrName>ppt_y</p:attrName>
                                        </p:attrNameLst>
                                      </p:cBhvr>
                                      <p:tavLst>
                                        <p:tav tm="0">
                                          <p:val>
                                            <p:strVal val="ppt_y"/>
                                          </p:val>
                                        </p:tav>
                                        <p:tav tm="100000">
                                          <p:val>
                                            <p:strVal val="1+ppt_h/2"/>
                                          </p:val>
                                        </p:tav>
                                      </p:tavLst>
                                    </p:anim>
                                    <p:set>
                                      <p:cBhvr>
                                        <p:cTn id="252" dur="1" fill="hold">
                                          <p:stCondLst>
                                            <p:cond delay="499"/>
                                          </p:stCondLst>
                                        </p:cTn>
                                        <p:tgtEl>
                                          <p:spTgt spid="20"/>
                                        </p:tgtEl>
                                        <p:attrNameLst>
                                          <p:attrName>style.visibility</p:attrName>
                                        </p:attrNameLst>
                                      </p:cBhvr>
                                      <p:to>
                                        <p:strVal val="hidden"/>
                                      </p:to>
                                    </p:set>
                                  </p:childTnLst>
                                </p:cTn>
                              </p:par>
                            </p:childTnLst>
                          </p:cTn>
                        </p:par>
                      </p:childTnLst>
                    </p:cTn>
                  </p:par>
                  <p:par>
                    <p:cTn id="253" fill="hold">
                      <p:stCondLst>
                        <p:cond delay="indefinite"/>
                      </p:stCondLst>
                      <p:childTnLst>
                        <p:par>
                          <p:cTn id="254" fill="hold">
                            <p:stCondLst>
                              <p:cond delay="0"/>
                            </p:stCondLst>
                            <p:childTnLst>
                              <p:par>
                                <p:cTn id="255" presetID="49" presetClass="entr" presetSubtype="0" decel="100000" fill="hold" nodeType="clickEffect">
                                  <p:stCondLst>
                                    <p:cond delay="0"/>
                                  </p:stCondLst>
                                  <p:childTnLst>
                                    <p:set>
                                      <p:cBhvr>
                                        <p:cTn id="256" dur="1" fill="hold">
                                          <p:stCondLst>
                                            <p:cond delay="0"/>
                                          </p:stCondLst>
                                        </p:cTn>
                                        <p:tgtEl>
                                          <p:spTgt spid="26"/>
                                        </p:tgtEl>
                                        <p:attrNameLst>
                                          <p:attrName>style.visibility</p:attrName>
                                        </p:attrNameLst>
                                      </p:cBhvr>
                                      <p:to>
                                        <p:strVal val="visible"/>
                                      </p:to>
                                    </p:set>
                                    <p:anim calcmode="lin" valueType="num">
                                      <p:cBhvr>
                                        <p:cTn id="257" dur="500" fill="hold"/>
                                        <p:tgtEl>
                                          <p:spTgt spid="26"/>
                                        </p:tgtEl>
                                        <p:attrNameLst>
                                          <p:attrName>ppt_w</p:attrName>
                                        </p:attrNameLst>
                                      </p:cBhvr>
                                      <p:tavLst>
                                        <p:tav tm="0">
                                          <p:val>
                                            <p:fltVal val="0"/>
                                          </p:val>
                                        </p:tav>
                                        <p:tav tm="100000">
                                          <p:val>
                                            <p:strVal val="#ppt_w"/>
                                          </p:val>
                                        </p:tav>
                                      </p:tavLst>
                                    </p:anim>
                                    <p:anim calcmode="lin" valueType="num">
                                      <p:cBhvr>
                                        <p:cTn id="258" dur="500" fill="hold"/>
                                        <p:tgtEl>
                                          <p:spTgt spid="26"/>
                                        </p:tgtEl>
                                        <p:attrNameLst>
                                          <p:attrName>ppt_h</p:attrName>
                                        </p:attrNameLst>
                                      </p:cBhvr>
                                      <p:tavLst>
                                        <p:tav tm="0">
                                          <p:val>
                                            <p:fltVal val="0"/>
                                          </p:val>
                                        </p:tav>
                                        <p:tav tm="100000">
                                          <p:val>
                                            <p:strVal val="#ppt_h"/>
                                          </p:val>
                                        </p:tav>
                                      </p:tavLst>
                                    </p:anim>
                                    <p:anim calcmode="lin" valueType="num">
                                      <p:cBhvr>
                                        <p:cTn id="259" dur="500" fill="hold"/>
                                        <p:tgtEl>
                                          <p:spTgt spid="26"/>
                                        </p:tgtEl>
                                        <p:attrNameLst>
                                          <p:attrName>style.rotation</p:attrName>
                                        </p:attrNameLst>
                                      </p:cBhvr>
                                      <p:tavLst>
                                        <p:tav tm="0">
                                          <p:val>
                                            <p:fltVal val="360"/>
                                          </p:val>
                                        </p:tav>
                                        <p:tav tm="100000">
                                          <p:val>
                                            <p:fltVal val="0"/>
                                          </p:val>
                                        </p:tav>
                                      </p:tavLst>
                                    </p:anim>
                                    <p:animEffect transition="in" filter="fade">
                                      <p:cBhvr>
                                        <p:cTn id="260" dur="500"/>
                                        <p:tgtEl>
                                          <p:spTgt spid="26"/>
                                        </p:tgtEl>
                                      </p:cBhvr>
                                    </p:animEffect>
                                  </p:childTnLst>
                                </p:cTn>
                              </p:par>
                            </p:childTnLst>
                          </p:cTn>
                        </p:par>
                      </p:childTnLst>
                    </p:cTn>
                  </p:par>
                  <p:par>
                    <p:cTn id="261" fill="hold">
                      <p:stCondLst>
                        <p:cond delay="indefinite"/>
                      </p:stCondLst>
                      <p:childTnLst>
                        <p:par>
                          <p:cTn id="262" fill="hold">
                            <p:stCondLst>
                              <p:cond delay="0"/>
                            </p:stCondLst>
                            <p:childTnLst>
                              <p:par>
                                <p:cTn id="263" presetID="49" presetClass="entr" presetSubtype="0" decel="100000" fill="hold" grpId="0" nodeType="clickEffect">
                                  <p:stCondLst>
                                    <p:cond delay="0"/>
                                  </p:stCondLst>
                                  <p:childTnLst>
                                    <p:set>
                                      <p:cBhvr>
                                        <p:cTn id="264" dur="1" fill="hold">
                                          <p:stCondLst>
                                            <p:cond delay="0"/>
                                          </p:stCondLst>
                                        </p:cTn>
                                        <p:tgtEl>
                                          <p:spTgt spid="22"/>
                                        </p:tgtEl>
                                        <p:attrNameLst>
                                          <p:attrName>style.visibility</p:attrName>
                                        </p:attrNameLst>
                                      </p:cBhvr>
                                      <p:to>
                                        <p:strVal val="visible"/>
                                      </p:to>
                                    </p:set>
                                    <p:anim calcmode="lin" valueType="num">
                                      <p:cBhvr>
                                        <p:cTn id="265" dur="500" fill="hold"/>
                                        <p:tgtEl>
                                          <p:spTgt spid="22"/>
                                        </p:tgtEl>
                                        <p:attrNameLst>
                                          <p:attrName>ppt_w</p:attrName>
                                        </p:attrNameLst>
                                      </p:cBhvr>
                                      <p:tavLst>
                                        <p:tav tm="0">
                                          <p:val>
                                            <p:fltVal val="0"/>
                                          </p:val>
                                        </p:tav>
                                        <p:tav tm="100000">
                                          <p:val>
                                            <p:strVal val="#ppt_w"/>
                                          </p:val>
                                        </p:tav>
                                      </p:tavLst>
                                    </p:anim>
                                    <p:anim calcmode="lin" valueType="num">
                                      <p:cBhvr>
                                        <p:cTn id="266" dur="500" fill="hold"/>
                                        <p:tgtEl>
                                          <p:spTgt spid="22"/>
                                        </p:tgtEl>
                                        <p:attrNameLst>
                                          <p:attrName>ppt_h</p:attrName>
                                        </p:attrNameLst>
                                      </p:cBhvr>
                                      <p:tavLst>
                                        <p:tav tm="0">
                                          <p:val>
                                            <p:fltVal val="0"/>
                                          </p:val>
                                        </p:tav>
                                        <p:tav tm="100000">
                                          <p:val>
                                            <p:strVal val="#ppt_h"/>
                                          </p:val>
                                        </p:tav>
                                      </p:tavLst>
                                    </p:anim>
                                    <p:anim calcmode="lin" valueType="num">
                                      <p:cBhvr>
                                        <p:cTn id="267" dur="500" fill="hold"/>
                                        <p:tgtEl>
                                          <p:spTgt spid="22"/>
                                        </p:tgtEl>
                                        <p:attrNameLst>
                                          <p:attrName>style.rotation</p:attrName>
                                        </p:attrNameLst>
                                      </p:cBhvr>
                                      <p:tavLst>
                                        <p:tav tm="0">
                                          <p:val>
                                            <p:fltVal val="360"/>
                                          </p:val>
                                        </p:tav>
                                        <p:tav tm="100000">
                                          <p:val>
                                            <p:fltVal val="0"/>
                                          </p:val>
                                        </p:tav>
                                      </p:tavLst>
                                    </p:anim>
                                    <p:animEffect transition="in" filter="fade">
                                      <p:cBhvr>
                                        <p:cTn id="268" dur="500"/>
                                        <p:tgtEl>
                                          <p:spTgt spid="22"/>
                                        </p:tgtEl>
                                      </p:cBhvr>
                                    </p:animEffect>
                                  </p:childTnLst>
                                </p:cTn>
                              </p:par>
                            </p:childTnLst>
                          </p:cTn>
                        </p:par>
                      </p:childTnLst>
                    </p:cTn>
                  </p:par>
                  <p:par>
                    <p:cTn id="269" fill="hold">
                      <p:stCondLst>
                        <p:cond delay="indefinite"/>
                      </p:stCondLst>
                      <p:childTnLst>
                        <p:par>
                          <p:cTn id="270" fill="hold">
                            <p:stCondLst>
                              <p:cond delay="0"/>
                            </p:stCondLst>
                            <p:childTnLst>
                              <p:par>
                                <p:cTn id="271" presetID="2" presetClass="exit" presetSubtype="4" fill="hold" grpId="2" nodeType="clickEffect">
                                  <p:stCondLst>
                                    <p:cond delay="0"/>
                                  </p:stCondLst>
                                  <p:childTnLst>
                                    <p:anim calcmode="lin" valueType="num">
                                      <p:cBhvr additive="base">
                                        <p:cTn id="272" dur="500"/>
                                        <p:tgtEl>
                                          <p:spTgt spid="22"/>
                                        </p:tgtEl>
                                        <p:attrNameLst>
                                          <p:attrName>ppt_x</p:attrName>
                                        </p:attrNameLst>
                                      </p:cBhvr>
                                      <p:tavLst>
                                        <p:tav tm="0">
                                          <p:val>
                                            <p:strVal val="ppt_x"/>
                                          </p:val>
                                        </p:tav>
                                        <p:tav tm="100000">
                                          <p:val>
                                            <p:strVal val="ppt_x"/>
                                          </p:val>
                                        </p:tav>
                                      </p:tavLst>
                                    </p:anim>
                                    <p:anim calcmode="lin" valueType="num">
                                      <p:cBhvr additive="base">
                                        <p:cTn id="273" dur="500"/>
                                        <p:tgtEl>
                                          <p:spTgt spid="22"/>
                                        </p:tgtEl>
                                        <p:attrNameLst>
                                          <p:attrName>ppt_y</p:attrName>
                                        </p:attrNameLst>
                                      </p:cBhvr>
                                      <p:tavLst>
                                        <p:tav tm="0">
                                          <p:val>
                                            <p:strVal val="ppt_y"/>
                                          </p:val>
                                        </p:tav>
                                        <p:tav tm="100000">
                                          <p:val>
                                            <p:strVal val="1+ppt_h/2"/>
                                          </p:val>
                                        </p:tav>
                                      </p:tavLst>
                                    </p:anim>
                                    <p:set>
                                      <p:cBhvr>
                                        <p:cTn id="274" dur="1" fill="hold">
                                          <p:stCondLst>
                                            <p:cond delay="499"/>
                                          </p:stCondLst>
                                        </p:cTn>
                                        <p:tgtEl>
                                          <p:spTgt spid="22"/>
                                        </p:tgtEl>
                                        <p:attrNameLst>
                                          <p:attrName>style.visibility</p:attrName>
                                        </p:attrNameLst>
                                      </p:cBhvr>
                                      <p:to>
                                        <p:strVal val="hidden"/>
                                      </p:to>
                                    </p:set>
                                  </p:childTnLst>
                                </p:cTn>
                              </p:par>
                            </p:childTnLst>
                          </p:cTn>
                        </p:par>
                      </p:childTnLst>
                    </p:cTn>
                  </p:par>
                  <p:par>
                    <p:cTn id="275" fill="hold">
                      <p:stCondLst>
                        <p:cond delay="indefinite"/>
                      </p:stCondLst>
                      <p:childTnLst>
                        <p:par>
                          <p:cTn id="276" fill="hold">
                            <p:stCondLst>
                              <p:cond delay="0"/>
                            </p:stCondLst>
                            <p:childTnLst>
                              <p:par>
                                <p:cTn id="277" presetID="49" presetClass="entr" presetSubtype="0" decel="100000" fill="hold" grpId="0" nodeType="clickEffect">
                                  <p:stCondLst>
                                    <p:cond delay="0"/>
                                  </p:stCondLst>
                                  <p:childTnLst>
                                    <p:set>
                                      <p:cBhvr>
                                        <p:cTn id="278" dur="1" fill="hold">
                                          <p:stCondLst>
                                            <p:cond delay="0"/>
                                          </p:stCondLst>
                                        </p:cTn>
                                        <p:tgtEl>
                                          <p:spTgt spid="5"/>
                                        </p:tgtEl>
                                        <p:attrNameLst>
                                          <p:attrName>style.visibility</p:attrName>
                                        </p:attrNameLst>
                                      </p:cBhvr>
                                      <p:to>
                                        <p:strVal val="visible"/>
                                      </p:to>
                                    </p:set>
                                    <p:anim calcmode="lin" valueType="num">
                                      <p:cBhvr>
                                        <p:cTn id="279" dur="500" fill="hold"/>
                                        <p:tgtEl>
                                          <p:spTgt spid="5"/>
                                        </p:tgtEl>
                                        <p:attrNameLst>
                                          <p:attrName>ppt_w</p:attrName>
                                        </p:attrNameLst>
                                      </p:cBhvr>
                                      <p:tavLst>
                                        <p:tav tm="0">
                                          <p:val>
                                            <p:fltVal val="0"/>
                                          </p:val>
                                        </p:tav>
                                        <p:tav tm="100000">
                                          <p:val>
                                            <p:strVal val="#ppt_w"/>
                                          </p:val>
                                        </p:tav>
                                      </p:tavLst>
                                    </p:anim>
                                    <p:anim calcmode="lin" valueType="num">
                                      <p:cBhvr>
                                        <p:cTn id="280" dur="500" fill="hold"/>
                                        <p:tgtEl>
                                          <p:spTgt spid="5"/>
                                        </p:tgtEl>
                                        <p:attrNameLst>
                                          <p:attrName>ppt_h</p:attrName>
                                        </p:attrNameLst>
                                      </p:cBhvr>
                                      <p:tavLst>
                                        <p:tav tm="0">
                                          <p:val>
                                            <p:fltVal val="0"/>
                                          </p:val>
                                        </p:tav>
                                        <p:tav tm="100000">
                                          <p:val>
                                            <p:strVal val="#ppt_h"/>
                                          </p:val>
                                        </p:tav>
                                      </p:tavLst>
                                    </p:anim>
                                    <p:anim calcmode="lin" valueType="num">
                                      <p:cBhvr>
                                        <p:cTn id="281" dur="500" fill="hold"/>
                                        <p:tgtEl>
                                          <p:spTgt spid="5"/>
                                        </p:tgtEl>
                                        <p:attrNameLst>
                                          <p:attrName>style.rotation</p:attrName>
                                        </p:attrNameLst>
                                      </p:cBhvr>
                                      <p:tavLst>
                                        <p:tav tm="0">
                                          <p:val>
                                            <p:fltVal val="360"/>
                                          </p:val>
                                        </p:tav>
                                        <p:tav tm="100000">
                                          <p:val>
                                            <p:fltVal val="0"/>
                                          </p:val>
                                        </p:tav>
                                      </p:tavLst>
                                    </p:anim>
                                    <p:animEffect transition="in" filter="fade">
                                      <p:cBhvr>
                                        <p:cTn id="28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7" grpId="1" animBg="1"/>
      <p:bldP spid="37" grpId="2" bldLvl="0" animBg="1"/>
      <p:bldP spid="38" grpId="0" bldLvl="0" animBg="1"/>
      <p:bldP spid="38" grpId="1" animBg="1"/>
      <p:bldP spid="38" grpId="2" bldLvl="0" animBg="1"/>
      <p:bldP spid="39" grpId="0" bldLvl="0" animBg="1"/>
      <p:bldP spid="39" grpId="1" animBg="1"/>
      <p:bldP spid="39" grpId="2" bldLvl="0" animBg="1"/>
      <p:bldP spid="44" grpId="0" bldLvl="0" animBg="1"/>
      <p:bldP spid="44" grpId="1" animBg="1"/>
      <p:bldP spid="44" grpId="2" bldLvl="0" animBg="1"/>
      <p:bldP spid="6" grpId="0" bldLvl="0" animBg="1"/>
      <p:bldP spid="6" grpId="1" animBg="1"/>
      <p:bldP spid="6" grpId="2" bldLvl="0" animBg="1"/>
      <p:bldP spid="14" grpId="0" bldLvl="0" animBg="1"/>
      <p:bldP spid="14" grpId="1" animBg="1"/>
      <p:bldP spid="14" grpId="2" bldLvl="0" animBg="1"/>
      <p:bldP spid="20" grpId="0" bldLvl="0" animBg="1"/>
      <p:bldP spid="20" grpId="1" animBg="1"/>
      <p:bldP spid="20" grpId="2" bldLvl="0" animBg="1"/>
      <p:bldP spid="22" grpId="0" bldLvl="0" animBg="1"/>
      <p:bldP spid="22" grpId="1" animBg="1"/>
      <p:bldP spid="22" grpId="2" bldLvl="0" animBg="1"/>
      <p:bldP spid="5" grpId="0" bldLvl="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grpSp>
        <p:nvGrpSpPr>
          <p:cNvPr id="67" name="组合 66"/>
          <p:cNvGrpSpPr/>
          <p:nvPr/>
        </p:nvGrpSpPr>
        <p:grpSpPr>
          <a:xfrm>
            <a:off x="470535" y="1763554"/>
            <a:ext cx="2246948" cy="1241108"/>
            <a:chOff x="761" y="3977"/>
            <a:chExt cx="3893" cy="2008"/>
          </a:xfrm>
        </p:grpSpPr>
        <p:grpSp>
          <p:nvGrpSpPr>
            <p:cNvPr id="25" name="组合 24"/>
            <p:cNvGrpSpPr/>
            <p:nvPr/>
          </p:nvGrpSpPr>
          <p:grpSpPr>
            <a:xfrm>
              <a:off x="761" y="3977"/>
              <a:ext cx="3893" cy="2008"/>
              <a:chOff x="3487334" y="2612622"/>
              <a:chExt cx="5610429" cy="2857880"/>
            </a:xfrm>
          </p:grpSpPr>
          <p:sp>
            <p:nvSpPr>
              <p:cNvPr id="26" name="矩形 25"/>
              <p:cNvSpPr/>
              <p:nvPr>
                <p:custDataLst>
                  <p:tags r:id="rId4"/>
                </p:custDataLst>
              </p:nvPr>
            </p:nvSpPr>
            <p:spPr>
              <a:xfrm>
                <a:off x="3487334" y="2612622"/>
                <a:ext cx="5610429" cy="2857880"/>
              </a:xfrm>
              <a:prstGeom prst="rect">
                <a:avLst/>
              </a:prstGeom>
              <a:solidFill>
                <a:srgbClr val="080808"/>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7" name="矩形 26"/>
              <p:cNvSpPr/>
              <p:nvPr>
                <p:custDataLst>
                  <p:tags r:id="rId5"/>
                </p:custDataLst>
              </p:nvPr>
            </p:nvSpPr>
            <p:spPr>
              <a:xfrm>
                <a:off x="3888421" y="2699706"/>
                <a:ext cx="4814667" cy="2623324"/>
              </a:xfrm>
              <a:prstGeom prst="rect">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sp>
          <p:nvSpPr>
            <p:cNvPr id="28" name="文本框 27"/>
            <p:cNvSpPr txBox="1"/>
            <p:nvPr>
              <p:custDataLst>
                <p:tags r:id="rId6"/>
              </p:custDataLst>
            </p:nvPr>
          </p:nvSpPr>
          <p:spPr>
            <a:xfrm>
              <a:off x="1316" y="4347"/>
              <a:ext cx="2786" cy="1343"/>
            </a:xfrm>
            <a:prstGeom prst="rect">
              <a:avLst/>
            </a:prstGeom>
          </p:spPr>
          <p:txBody>
            <a:bodyPr wrap="square">
              <a:spAutoFit/>
            </a:bodyPr>
            <a:p>
              <a:pPr algn="ctr"/>
              <a:r>
                <a:rPr lang="en-US" altLang="zh-CN" sz="2400" b="1">
                  <a:solidFill>
                    <a:srgbClr val="FF0000"/>
                  </a:solidFill>
                  <a:latin typeface="Times New Roman" panose="02020603050405020304" charset="0"/>
                  <a:cs typeface="Times New Roman" panose="02020603050405020304" charset="0"/>
                  <a:sym typeface="+mn-ea"/>
                </a:rPr>
                <a:t>Learning objectives</a:t>
              </a:r>
              <a:endParaRPr lang="en-US" altLang="zh-CN" sz="2400" b="1">
                <a:solidFill>
                  <a:srgbClr val="FF0000"/>
                </a:solidFill>
                <a:latin typeface="Times New Roman" panose="02020603050405020304" charset="0"/>
                <a:ea typeface="微软雅黑" panose="020B0503020204020204" charset="-122"/>
                <a:cs typeface="Times New Roman" panose="02020603050405020304" charset="0"/>
                <a:sym typeface="+mn-ea"/>
              </a:endParaRPr>
            </a:p>
          </p:txBody>
        </p:sp>
      </p:grpSp>
      <p:grpSp>
        <p:nvGrpSpPr>
          <p:cNvPr id="5" name="组合 4"/>
          <p:cNvGrpSpPr/>
          <p:nvPr/>
        </p:nvGrpSpPr>
        <p:grpSpPr>
          <a:xfrm>
            <a:off x="5209699" y="434340"/>
            <a:ext cx="392906" cy="973455"/>
            <a:chOff x="2777744" y="2506338"/>
            <a:chExt cx="523882" cy="3302847"/>
          </a:xfrm>
        </p:grpSpPr>
        <p:sp>
          <p:nvSpPr>
            <p:cNvPr id="6" name="矩形 5"/>
            <p:cNvSpPr/>
            <p:nvPr>
              <p:custDataLst>
                <p:tags r:id="rId7"/>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 name="椭圆 6"/>
            <p:cNvSpPr/>
            <p:nvPr>
              <p:custDataLst>
                <p:tags r:id="rId8"/>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8" name="椭圆 7"/>
            <p:cNvSpPr/>
            <p:nvPr>
              <p:custDataLst>
                <p:tags r:id="rId9"/>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9" name="组合 8"/>
          <p:cNvGrpSpPr/>
          <p:nvPr/>
        </p:nvGrpSpPr>
        <p:grpSpPr>
          <a:xfrm>
            <a:off x="5602129" y="434340"/>
            <a:ext cx="392906" cy="973455"/>
            <a:chOff x="2777744" y="2506338"/>
            <a:chExt cx="523882" cy="3302847"/>
          </a:xfrm>
        </p:grpSpPr>
        <p:sp>
          <p:nvSpPr>
            <p:cNvPr id="10" name="矩形 9"/>
            <p:cNvSpPr/>
            <p:nvPr>
              <p:custDataLst>
                <p:tags r:id="rId10"/>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1" name="椭圆 10"/>
            <p:cNvSpPr/>
            <p:nvPr>
              <p:custDataLst>
                <p:tags r:id="rId11"/>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3" name="椭圆 12"/>
            <p:cNvSpPr/>
            <p:nvPr>
              <p:custDataLst>
                <p:tags r:id="rId12"/>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29" name="组合 28"/>
          <p:cNvGrpSpPr/>
          <p:nvPr/>
        </p:nvGrpSpPr>
        <p:grpSpPr>
          <a:xfrm>
            <a:off x="5214938" y="1549241"/>
            <a:ext cx="392906" cy="973455"/>
            <a:chOff x="2777744" y="2506338"/>
            <a:chExt cx="523882" cy="3302847"/>
          </a:xfrm>
        </p:grpSpPr>
        <p:sp>
          <p:nvSpPr>
            <p:cNvPr id="30" name="矩形 29"/>
            <p:cNvSpPr/>
            <p:nvPr>
              <p:custDataLst>
                <p:tags r:id="rId13"/>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1" name="椭圆 30"/>
            <p:cNvSpPr/>
            <p:nvPr>
              <p:custDataLst>
                <p:tags r:id="rId14"/>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2" name="椭圆 31"/>
            <p:cNvSpPr/>
            <p:nvPr>
              <p:custDataLst>
                <p:tags r:id="rId15"/>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33" name="组合 32"/>
          <p:cNvGrpSpPr/>
          <p:nvPr/>
        </p:nvGrpSpPr>
        <p:grpSpPr>
          <a:xfrm>
            <a:off x="5607368" y="1549241"/>
            <a:ext cx="392906" cy="973455"/>
            <a:chOff x="2777744" y="2506338"/>
            <a:chExt cx="523882" cy="3302847"/>
          </a:xfrm>
        </p:grpSpPr>
        <p:sp>
          <p:nvSpPr>
            <p:cNvPr id="34" name="矩形 33"/>
            <p:cNvSpPr/>
            <p:nvPr>
              <p:custDataLst>
                <p:tags r:id="rId16"/>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5" name="椭圆 34"/>
            <p:cNvSpPr/>
            <p:nvPr>
              <p:custDataLst>
                <p:tags r:id="rId17"/>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6" name="椭圆 35"/>
            <p:cNvSpPr/>
            <p:nvPr>
              <p:custDataLst>
                <p:tags r:id="rId18"/>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37" name="组合 36"/>
          <p:cNvGrpSpPr/>
          <p:nvPr/>
        </p:nvGrpSpPr>
        <p:grpSpPr>
          <a:xfrm>
            <a:off x="5220653" y="2636996"/>
            <a:ext cx="392906" cy="973455"/>
            <a:chOff x="2777744" y="2506338"/>
            <a:chExt cx="523882" cy="3302847"/>
          </a:xfrm>
        </p:grpSpPr>
        <p:sp>
          <p:nvSpPr>
            <p:cNvPr id="38" name="矩形 37"/>
            <p:cNvSpPr/>
            <p:nvPr>
              <p:custDataLst>
                <p:tags r:id="rId19"/>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9" name="椭圆 38"/>
            <p:cNvSpPr/>
            <p:nvPr>
              <p:custDataLst>
                <p:tags r:id="rId20"/>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0" name="椭圆 39"/>
            <p:cNvSpPr/>
            <p:nvPr>
              <p:custDataLst>
                <p:tags r:id="rId21"/>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41" name="组合 40"/>
          <p:cNvGrpSpPr/>
          <p:nvPr/>
        </p:nvGrpSpPr>
        <p:grpSpPr>
          <a:xfrm>
            <a:off x="5613083" y="2636996"/>
            <a:ext cx="392906" cy="973455"/>
            <a:chOff x="2777744" y="2506338"/>
            <a:chExt cx="523882" cy="3302847"/>
          </a:xfrm>
        </p:grpSpPr>
        <p:sp>
          <p:nvSpPr>
            <p:cNvPr id="42" name="矩形 41"/>
            <p:cNvSpPr/>
            <p:nvPr>
              <p:custDataLst>
                <p:tags r:id="rId22"/>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3" name="椭圆 42"/>
            <p:cNvSpPr/>
            <p:nvPr>
              <p:custDataLst>
                <p:tags r:id="rId23"/>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4" name="椭圆 43"/>
            <p:cNvSpPr/>
            <p:nvPr>
              <p:custDataLst>
                <p:tags r:id="rId24"/>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45" name="组合 44"/>
          <p:cNvGrpSpPr/>
          <p:nvPr/>
        </p:nvGrpSpPr>
        <p:grpSpPr>
          <a:xfrm>
            <a:off x="5234464" y="3773805"/>
            <a:ext cx="392906" cy="973455"/>
            <a:chOff x="2777744" y="2506338"/>
            <a:chExt cx="523882" cy="3302847"/>
          </a:xfrm>
        </p:grpSpPr>
        <p:sp>
          <p:nvSpPr>
            <p:cNvPr id="46" name="矩形 45"/>
            <p:cNvSpPr/>
            <p:nvPr>
              <p:custDataLst>
                <p:tags r:id="rId25"/>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7" name="椭圆 46"/>
            <p:cNvSpPr/>
            <p:nvPr>
              <p:custDataLst>
                <p:tags r:id="rId26"/>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8" name="椭圆 47"/>
            <p:cNvSpPr/>
            <p:nvPr>
              <p:custDataLst>
                <p:tags r:id="rId27"/>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49" name="组合 48"/>
          <p:cNvGrpSpPr/>
          <p:nvPr/>
        </p:nvGrpSpPr>
        <p:grpSpPr>
          <a:xfrm>
            <a:off x="5626894" y="3773805"/>
            <a:ext cx="392906" cy="973455"/>
            <a:chOff x="2777744" y="2506338"/>
            <a:chExt cx="523882" cy="3302847"/>
          </a:xfrm>
        </p:grpSpPr>
        <p:sp>
          <p:nvSpPr>
            <p:cNvPr id="50" name="矩形 49"/>
            <p:cNvSpPr/>
            <p:nvPr>
              <p:custDataLst>
                <p:tags r:id="rId28"/>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1" name="椭圆 50"/>
            <p:cNvSpPr/>
            <p:nvPr>
              <p:custDataLst>
                <p:tags r:id="rId29"/>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2" name="椭圆 51"/>
            <p:cNvSpPr/>
            <p:nvPr>
              <p:custDataLst>
                <p:tags r:id="rId30"/>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sp>
        <p:nvSpPr>
          <p:cNvPr id="55" name="缺角矩形 54"/>
          <p:cNvSpPr/>
          <p:nvPr>
            <p:custDataLst>
              <p:tags r:id="rId31"/>
            </p:custDataLst>
          </p:nvPr>
        </p:nvSpPr>
        <p:spPr>
          <a:xfrm>
            <a:off x="3588385" y="634365"/>
            <a:ext cx="4236720" cy="556895"/>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350"/>
          </a:p>
        </p:txBody>
      </p:sp>
      <p:sp>
        <p:nvSpPr>
          <p:cNvPr id="56" name="缺角矩形 55"/>
          <p:cNvSpPr/>
          <p:nvPr>
            <p:custDataLst>
              <p:tags r:id="rId32"/>
            </p:custDataLst>
          </p:nvPr>
        </p:nvSpPr>
        <p:spPr>
          <a:xfrm>
            <a:off x="3588385" y="1760855"/>
            <a:ext cx="4236720" cy="544830"/>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350"/>
          </a:p>
        </p:txBody>
      </p:sp>
      <p:sp>
        <p:nvSpPr>
          <p:cNvPr id="58" name="缺角矩形 57"/>
          <p:cNvSpPr/>
          <p:nvPr>
            <p:custDataLst>
              <p:tags r:id="rId33"/>
            </p:custDataLst>
          </p:nvPr>
        </p:nvSpPr>
        <p:spPr>
          <a:xfrm>
            <a:off x="3588385" y="2821305"/>
            <a:ext cx="4236720" cy="555625"/>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350"/>
          </a:p>
        </p:txBody>
      </p:sp>
      <p:sp>
        <p:nvSpPr>
          <p:cNvPr id="59" name="缺角矩形 58"/>
          <p:cNvSpPr/>
          <p:nvPr>
            <p:custDataLst>
              <p:tags r:id="rId34"/>
            </p:custDataLst>
          </p:nvPr>
        </p:nvSpPr>
        <p:spPr>
          <a:xfrm>
            <a:off x="3588385" y="3994150"/>
            <a:ext cx="4236720" cy="532130"/>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350"/>
          </a:p>
        </p:txBody>
      </p:sp>
      <p:sp>
        <p:nvSpPr>
          <p:cNvPr id="60" name="文本框 59"/>
          <p:cNvSpPr txBox="1"/>
          <p:nvPr>
            <p:custDataLst>
              <p:tags r:id="rId35"/>
            </p:custDataLst>
          </p:nvPr>
        </p:nvSpPr>
        <p:spPr>
          <a:xfrm>
            <a:off x="3996214" y="617696"/>
            <a:ext cx="3286601" cy="583565"/>
          </a:xfrm>
          <a:prstGeom prst="rect">
            <a:avLst/>
          </a:prstGeom>
          <a:noFill/>
        </p:spPr>
        <p:txBody>
          <a:bodyPr wrap="square" rtlCol="0">
            <a:spAutoFit/>
          </a:bodyPr>
          <a:p>
            <a:pPr algn="ctr"/>
            <a:r>
              <a:rPr lang="zh-CN" altLang="en-US" sz="3200" b="1">
                <a:highlight>
                  <a:srgbClr val="FF00FF"/>
                </a:highlight>
                <a:latin typeface="宋体" panose="02010600030101010101" pitchFamily="2" charset="-122"/>
                <a:ea typeface="宋体" panose="02010600030101010101" pitchFamily="2" charset="-122"/>
                <a:cs typeface="宋体" panose="02010600030101010101" pitchFamily="2" charset="-122"/>
              </a:rPr>
              <a:t>续写文本解读</a:t>
            </a:r>
            <a:endParaRPr lang="zh-CN" altLang="en-US" sz="3200" b="1">
              <a:highlight>
                <a:srgbClr val="FF00FF"/>
              </a:highlight>
              <a:latin typeface="宋体" panose="02010600030101010101" pitchFamily="2" charset="-122"/>
              <a:ea typeface="宋体" panose="02010600030101010101" pitchFamily="2" charset="-122"/>
              <a:cs typeface="宋体" panose="02010600030101010101" pitchFamily="2" charset="-122"/>
            </a:endParaRPr>
          </a:p>
        </p:txBody>
      </p:sp>
      <p:sp>
        <p:nvSpPr>
          <p:cNvPr id="64" name="文本框 63"/>
          <p:cNvSpPr txBox="1"/>
          <p:nvPr>
            <p:custDataLst>
              <p:tags r:id="rId36"/>
            </p:custDataLst>
          </p:nvPr>
        </p:nvSpPr>
        <p:spPr>
          <a:xfrm>
            <a:off x="4068604" y="1754664"/>
            <a:ext cx="3048000" cy="583565"/>
          </a:xfrm>
          <a:prstGeom prst="rect">
            <a:avLst/>
          </a:prstGeom>
          <a:noFill/>
        </p:spPr>
        <p:txBody>
          <a:bodyPr wrap="square" rtlCol="0">
            <a:spAutoFit/>
          </a:bodyPr>
          <a:p>
            <a:pPr algn="ctr"/>
            <a:r>
              <a:rPr lang="zh-CN" altLang="en-US" sz="3200" b="1">
                <a:highlight>
                  <a:srgbClr val="FF00FF"/>
                </a:highlight>
                <a:latin typeface="宋体" panose="02010600030101010101" pitchFamily="2" charset="-122"/>
                <a:ea typeface="宋体" panose="02010600030101010101" pitchFamily="2" charset="-122"/>
                <a:cs typeface="宋体" panose="02010600030101010101" pitchFamily="2" charset="-122"/>
              </a:rPr>
              <a:t>续写情节推理</a:t>
            </a:r>
            <a:endParaRPr lang="zh-CN" altLang="en-US" sz="3200" b="1">
              <a:highlight>
                <a:srgbClr val="FF00FF"/>
              </a:highlight>
              <a:latin typeface="宋体" panose="02010600030101010101" pitchFamily="2" charset="-122"/>
              <a:ea typeface="宋体" panose="02010600030101010101" pitchFamily="2" charset="-122"/>
              <a:cs typeface="宋体" panose="02010600030101010101" pitchFamily="2" charset="-122"/>
            </a:endParaRPr>
          </a:p>
        </p:txBody>
      </p:sp>
      <p:sp>
        <p:nvSpPr>
          <p:cNvPr id="65" name="文本框 64"/>
          <p:cNvSpPr txBox="1"/>
          <p:nvPr>
            <p:custDataLst>
              <p:tags r:id="rId37"/>
            </p:custDataLst>
          </p:nvPr>
        </p:nvSpPr>
        <p:spPr>
          <a:xfrm>
            <a:off x="4068604" y="2813685"/>
            <a:ext cx="3048000" cy="583565"/>
          </a:xfrm>
          <a:prstGeom prst="rect">
            <a:avLst/>
          </a:prstGeom>
          <a:noFill/>
        </p:spPr>
        <p:txBody>
          <a:bodyPr wrap="square" rtlCol="0">
            <a:spAutoFit/>
          </a:bodyPr>
          <a:p>
            <a:pPr algn="ctr"/>
            <a:r>
              <a:rPr lang="zh-CN" sz="3200" b="1">
                <a:highlight>
                  <a:srgbClr val="FF00FF"/>
                </a:highlight>
                <a:latin typeface="宋体" panose="02010600030101010101" pitchFamily="2" charset="-122"/>
                <a:ea typeface="宋体" panose="02010600030101010101" pitchFamily="2" charset="-122"/>
                <a:cs typeface="宋体" panose="02010600030101010101" pitchFamily="2" charset="-122"/>
              </a:rPr>
              <a:t>续写语言积累</a:t>
            </a:r>
            <a:endParaRPr lang="zh-CN" sz="3200" b="1">
              <a:highlight>
                <a:srgbClr val="FF00FF"/>
              </a:highlight>
              <a:latin typeface="宋体" panose="02010600030101010101" pitchFamily="2" charset="-122"/>
              <a:ea typeface="宋体" panose="02010600030101010101" pitchFamily="2" charset="-122"/>
              <a:cs typeface="宋体" panose="02010600030101010101" pitchFamily="2" charset="-122"/>
            </a:endParaRPr>
          </a:p>
        </p:txBody>
      </p:sp>
      <p:sp>
        <p:nvSpPr>
          <p:cNvPr id="66" name="文本框 65"/>
          <p:cNvSpPr txBox="1"/>
          <p:nvPr>
            <p:custDataLst>
              <p:tags r:id="rId38"/>
            </p:custDataLst>
          </p:nvPr>
        </p:nvSpPr>
        <p:spPr>
          <a:xfrm>
            <a:off x="4068604" y="3984308"/>
            <a:ext cx="3048000" cy="583565"/>
          </a:xfrm>
          <a:prstGeom prst="rect">
            <a:avLst/>
          </a:prstGeom>
          <a:noFill/>
        </p:spPr>
        <p:txBody>
          <a:bodyPr wrap="square" rtlCol="0">
            <a:spAutoFit/>
          </a:bodyPr>
          <a:p>
            <a:pPr algn="ctr"/>
            <a:r>
              <a:rPr lang="zh-CN" sz="3200" b="1">
                <a:highlight>
                  <a:srgbClr val="FF00FF"/>
                </a:highlight>
                <a:latin typeface="宋体" panose="02010600030101010101" pitchFamily="2" charset="-122"/>
                <a:ea typeface="宋体" panose="02010600030101010101" pitchFamily="2" charset="-122"/>
                <a:cs typeface="宋体" panose="02010600030101010101" pitchFamily="2" charset="-122"/>
              </a:rPr>
              <a:t>续写范文欣赏</a:t>
            </a:r>
            <a:endParaRPr lang="zh-CN" sz="3200" b="1">
              <a:highlight>
                <a:srgbClr val="FF00FF"/>
              </a:highlight>
              <a:latin typeface="宋体" panose="02010600030101010101" pitchFamily="2" charset="-122"/>
              <a:ea typeface="宋体" panose="02010600030101010101" pitchFamily="2" charset="-122"/>
              <a:cs typeface="宋体" panose="02010600030101010101" pitchFamily="2" charset="-122"/>
            </a:endParaRPr>
          </a:p>
        </p:txBody>
      </p:sp>
      <p:pic>
        <p:nvPicPr>
          <p:cNvPr id="5124" name="图片 11" descr="水印"/>
          <p:cNvPicPr>
            <a:picLocks noChangeAspect="1"/>
          </p:cNvPicPr>
          <p:nvPr/>
        </p:nvPicPr>
        <p:blipFill>
          <a:blip r:embed="rId39"/>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42" presetClass="path" presetSubtype="0" accel="50000" decel="50000" fill="hold" nodeType="withEffect">
                                  <p:stCondLst>
                                    <p:cond delay="0"/>
                                  </p:stCondLst>
                                  <p:childTnLst>
                                    <p:animMotion origin="layout" path="M 5E-6 -3.7037E-6 L -0.21836 0.00371 " pathEditMode="relative" rAng="0" ptsTypes="AA">
                                      <p:cBhvr>
                                        <p:cTn id="12" dur="2000" fill="hold"/>
                                        <p:tgtEl>
                                          <p:spTgt spid="5"/>
                                        </p:tgtEl>
                                        <p:attrNameLst>
                                          <p:attrName>ppt_x</p:attrName>
                                          <p:attrName>ppt_y</p:attrName>
                                        </p:attrNameLst>
                                      </p:cBhvr>
                                      <p:rCtr x="-10924" y="185"/>
                                    </p:animMotion>
                                  </p:childTnLst>
                                </p:cTn>
                              </p:par>
                              <p:par>
                                <p:cTn id="13" presetID="42" presetClass="path" presetSubtype="0" accel="50000" decel="50000" fill="hold" nodeType="withEffect">
                                  <p:stCondLst>
                                    <p:cond delay="0"/>
                                  </p:stCondLst>
                                  <p:childTnLst>
                                    <p:animMotion origin="layout" path="M -3.75E-6 -3.7037E-6 L 0.23881 0.00371 " pathEditMode="relative" rAng="0" ptsTypes="AA">
                                      <p:cBhvr>
                                        <p:cTn id="14" dur="2000" fill="hold"/>
                                        <p:tgtEl>
                                          <p:spTgt spid="9"/>
                                        </p:tgtEl>
                                        <p:attrNameLst>
                                          <p:attrName>ppt_x</p:attrName>
                                          <p:attrName>ppt_y</p:attrName>
                                        </p:attrNameLst>
                                      </p:cBhvr>
                                      <p:rCtr x="11940" y="185"/>
                                    </p:animMotion>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par>
                                <p:cTn id="21" presetID="42" presetClass="path" presetSubtype="0" accel="50000" decel="50000" fill="hold" nodeType="withEffect">
                                  <p:stCondLst>
                                    <p:cond delay="0"/>
                                  </p:stCondLst>
                                  <p:childTnLst>
                                    <p:animMotion origin="layout" path="M 5E-6 -3.7037E-6 L -0.21836 0.00371 " pathEditMode="relative" rAng="0" ptsTypes="AA">
                                      <p:cBhvr>
                                        <p:cTn id="22" dur="2000" fill="hold"/>
                                        <p:tgtEl>
                                          <p:spTgt spid="29"/>
                                        </p:tgtEl>
                                        <p:attrNameLst>
                                          <p:attrName>ppt_x</p:attrName>
                                          <p:attrName>ppt_y</p:attrName>
                                        </p:attrNameLst>
                                      </p:cBhvr>
                                      <p:rCtr x="-10924" y="185"/>
                                    </p:animMotion>
                                  </p:childTnLst>
                                </p:cTn>
                              </p:par>
                              <p:par>
                                <p:cTn id="23" presetID="42" presetClass="path" presetSubtype="0" accel="50000" decel="50000" fill="hold" nodeType="withEffect">
                                  <p:stCondLst>
                                    <p:cond delay="0"/>
                                  </p:stCondLst>
                                  <p:childTnLst>
                                    <p:animMotion origin="layout" path="M -3.75E-6 -3.7037E-6 L 0.23881 0.00371 " pathEditMode="relative" rAng="0" ptsTypes="AA">
                                      <p:cBhvr>
                                        <p:cTn id="24" dur="2000" fill="hold"/>
                                        <p:tgtEl>
                                          <p:spTgt spid="33"/>
                                        </p:tgtEl>
                                        <p:attrNameLst>
                                          <p:attrName>ppt_x</p:attrName>
                                          <p:attrName>ppt_y</p:attrName>
                                        </p:attrNameLst>
                                      </p:cBhvr>
                                      <p:rCtr x="11940" y="185"/>
                                    </p:animMotion>
                                  </p:childTnLst>
                                </p:cTn>
                              </p:par>
                              <p:par>
                                <p:cTn id="25" presetID="10"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42" presetClass="path" presetSubtype="0" accel="50000" decel="50000" fill="hold" nodeType="withEffect">
                                  <p:stCondLst>
                                    <p:cond delay="0"/>
                                  </p:stCondLst>
                                  <p:childTnLst>
                                    <p:animMotion origin="layout" path="M 5E-6 -3.7037E-6 L -0.21836 0.00371 " pathEditMode="relative" rAng="0" ptsTypes="AA">
                                      <p:cBhvr>
                                        <p:cTn id="32" dur="2000" fill="hold"/>
                                        <p:tgtEl>
                                          <p:spTgt spid="37"/>
                                        </p:tgtEl>
                                        <p:attrNameLst>
                                          <p:attrName>ppt_x</p:attrName>
                                          <p:attrName>ppt_y</p:attrName>
                                        </p:attrNameLst>
                                      </p:cBhvr>
                                      <p:rCtr x="-10924" y="185"/>
                                    </p:animMotion>
                                  </p:childTnLst>
                                </p:cTn>
                              </p:par>
                              <p:par>
                                <p:cTn id="33" presetID="42" presetClass="path" presetSubtype="0" accel="50000" decel="50000" fill="hold" nodeType="withEffect">
                                  <p:stCondLst>
                                    <p:cond delay="0"/>
                                  </p:stCondLst>
                                  <p:childTnLst>
                                    <p:animMotion origin="layout" path="M -3.75E-6 -3.7037E-6 L 0.23881 0.00371 " pathEditMode="relative" rAng="0" ptsTypes="AA">
                                      <p:cBhvr>
                                        <p:cTn id="34" dur="2000" fill="hold"/>
                                        <p:tgtEl>
                                          <p:spTgt spid="41"/>
                                        </p:tgtEl>
                                        <p:attrNameLst>
                                          <p:attrName>ppt_x</p:attrName>
                                          <p:attrName>ppt_y</p:attrName>
                                        </p:attrNameLst>
                                      </p:cBhvr>
                                      <p:rCtr x="11940" y="185"/>
                                    </p:animMotion>
                                  </p:childTnLst>
                                </p:cTn>
                              </p:par>
                              <p:par>
                                <p:cTn id="35" presetID="10"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par>
                                <p:cTn id="38" presetID="10"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42" presetClass="path" presetSubtype="0" accel="50000" decel="50000" fill="hold" nodeType="withEffect">
                                  <p:stCondLst>
                                    <p:cond delay="0"/>
                                  </p:stCondLst>
                                  <p:childTnLst>
                                    <p:animMotion origin="layout" path="M 5E-6 -3.7037E-6 L -0.21836 0.00371 " pathEditMode="relative" rAng="0" ptsTypes="AA">
                                      <p:cBhvr>
                                        <p:cTn id="42" dur="2000" fill="hold"/>
                                        <p:tgtEl>
                                          <p:spTgt spid="45"/>
                                        </p:tgtEl>
                                        <p:attrNameLst>
                                          <p:attrName>ppt_x</p:attrName>
                                          <p:attrName>ppt_y</p:attrName>
                                        </p:attrNameLst>
                                      </p:cBhvr>
                                      <p:rCtr x="-10924" y="185"/>
                                    </p:animMotion>
                                  </p:childTnLst>
                                </p:cTn>
                              </p:par>
                              <p:par>
                                <p:cTn id="43" presetID="42" presetClass="path" presetSubtype="0" accel="50000" decel="50000" fill="hold" nodeType="withEffect">
                                  <p:stCondLst>
                                    <p:cond delay="0"/>
                                  </p:stCondLst>
                                  <p:childTnLst>
                                    <p:animMotion origin="layout" path="M -3.75E-6 -3.7037E-6 L 0.23881 0.00371 " pathEditMode="relative" rAng="0" ptsTypes="AA">
                                      <p:cBhvr>
                                        <p:cTn id="44" dur="2000" fill="hold"/>
                                        <p:tgtEl>
                                          <p:spTgt spid="49"/>
                                        </p:tgtEl>
                                        <p:attrNameLst>
                                          <p:attrName>ppt_x</p:attrName>
                                          <p:attrName>ppt_y</p:attrName>
                                        </p:attrNameLst>
                                      </p:cBhvr>
                                      <p:rCtr x="11940" y="185"/>
                                    </p:animMotion>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360"/>
                                          </p:val>
                                        </p:tav>
                                        <p:tav tm="100000">
                                          <p:val>
                                            <p:fltVal val="0"/>
                                          </p:val>
                                        </p:tav>
                                      </p:tavLst>
                                    </p:anim>
                                    <p:animEffect transition="in" filter="fade">
                                      <p:cBhvr>
                                        <p:cTn id="52" dur="500"/>
                                        <p:tgtEl>
                                          <p:spTgt spid="55"/>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60">
                                            <p:txEl>
                                              <p:pRg st="0" end="0"/>
                                            </p:txEl>
                                          </p:spTgt>
                                        </p:tgtEl>
                                        <p:attrNameLst>
                                          <p:attrName>style.visibility</p:attrName>
                                        </p:attrNameLst>
                                      </p:cBhvr>
                                      <p:to>
                                        <p:strVal val="visible"/>
                                      </p:to>
                                    </p:set>
                                    <p:anim calcmode="lin" valueType="num">
                                      <p:cBhvr>
                                        <p:cTn id="55"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60">
                                            <p:txEl>
                                              <p:pRg st="0" end="0"/>
                                            </p:txEl>
                                          </p:spTgt>
                                        </p:tgtEl>
                                        <p:attrNameLst>
                                          <p:attrName>ppt_h</p:attrName>
                                        </p:attrNameLst>
                                      </p:cBhvr>
                                      <p:tavLst>
                                        <p:tav tm="0">
                                          <p:val>
                                            <p:fltVal val="0"/>
                                          </p:val>
                                        </p:tav>
                                        <p:tav tm="100000">
                                          <p:val>
                                            <p:strVal val="#ppt_h"/>
                                          </p:val>
                                        </p:tav>
                                      </p:tavLst>
                                    </p:anim>
                                    <p:anim calcmode="lin" valueType="num">
                                      <p:cBhvr>
                                        <p:cTn id="57" dur="500" fill="hold"/>
                                        <p:tgtEl>
                                          <p:spTgt spid="60">
                                            <p:txEl>
                                              <p:pRg st="0" end="0"/>
                                            </p:txEl>
                                          </p:spTgt>
                                        </p:tgtEl>
                                        <p:attrNameLst>
                                          <p:attrName>style.rotation</p:attrName>
                                        </p:attrNameLst>
                                      </p:cBhvr>
                                      <p:tavLst>
                                        <p:tav tm="0">
                                          <p:val>
                                            <p:fltVal val="360"/>
                                          </p:val>
                                        </p:tav>
                                        <p:tav tm="100000">
                                          <p:val>
                                            <p:fltVal val="0"/>
                                          </p:val>
                                        </p:tav>
                                      </p:tavLst>
                                    </p:anim>
                                    <p:animEffect transition="in" filter="fade">
                                      <p:cBhvr>
                                        <p:cTn id="58" dur="500"/>
                                        <p:tgtEl>
                                          <p:spTgt spid="60">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 calcmode="lin" valueType="num">
                                      <p:cBhvr>
                                        <p:cTn id="65" dur="500" fill="hold"/>
                                        <p:tgtEl>
                                          <p:spTgt spid="56"/>
                                        </p:tgtEl>
                                        <p:attrNameLst>
                                          <p:attrName>style.rotation</p:attrName>
                                        </p:attrNameLst>
                                      </p:cBhvr>
                                      <p:tavLst>
                                        <p:tav tm="0">
                                          <p:val>
                                            <p:fltVal val="360"/>
                                          </p:val>
                                        </p:tav>
                                        <p:tav tm="100000">
                                          <p:val>
                                            <p:fltVal val="0"/>
                                          </p:val>
                                        </p:tav>
                                      </p:tavLst>
                                    </p:anim>
                                    <p:animEffect transition="in" filter="fade">
                                      <p:cBhvr>
                                        <p:cTn id="66" dur="500"/>
                                        <p:tgtEl>
                                          <p:spTgt spid="56"/>
                                        </p:tgtEl>
                                      </p:cBhvr>
                                    </p:animEffect>
                                  </p:childTnLst>
                                </p:cTn>
                              </p:par>
                              <p:par>
                                <p:cTn id="67" presetID="49" presetClass="entr" presetSubtype="0" decel="100000" fill="hold" nodeType="withEffect">
                                  <p:stCondLst>
                                    <p:cond delay="0"/>
                                  </p:stCondLst>
                                  <p:childTnLst>
                                    <p:set>
                                      <p:cBhvr>
                                        <p:cTn id="68" dur="1" fill="hold">
                                          <p:stCondLst>
                                            <p:cond delay="0"/>
                                          </p:stCondLst>
                                        </p:cTn>
                                        <p:tgtEl>
                                          <p:spTgt spid="64">
                                            <p:txEl>
                                              <p:pRg st="0" end="0"/>
                                            </p:txEl>
                                          </p:spTgt>
                                        </p:tgtEl>
                                        <p:attrNameLst>
                                          <p:attrName>style.visibility</p:attrName>
                                        </p:attrNameLst>
                                      </p:cBhvr>
                                      <p:to>
                                        <p:strVal val="visible"/>
                                      </p:to>
                                    </p:set>
                                    <p:anim calcmode="lin" valueType="num">
                                      <p:cBhvr>
                                        <p:cTn id="69"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64">
                                            <p:txEl>
                                              <p:pRg st="0" end="0"/>
                                            </p:txEl>
                                          </p:spTgt>
                                        </p:tgtEl>
                                        <p:attrNameLst>
                                          <p:attrName>ppt_h</p:attrName>
                                        </p:attrNameLst>
                                      </p:cBhvr>
                                      <p:tavLst>
                                        <p:tav tm="0">
                                          <p:val>
                                            <p:fltVal val="0"/>
                                          </p:val>
                                        </p:tav>
                                        <p:tav tm="100000">
                                          <p:val>
                                            <p:strVal val="#ppt_h"/>
                                          </p:val>
                                        </p:tav>
                                      </p:tavLst>
                                    </p:anim>
                                    <p:anim calcmode="lin" valueType="num">
                                      <p:cBhvr>
                                        <p:cTn id="71" dur="500" fill="hold"/>
                                        <p:tgtEl>
                                          <p:spTgt spid="64">
                                            <p:txEl>
                                              <p:pRg st="0" end="0"/>
                                            </p:txEl>
                                          </p:spTgt>
                                        </p:tgtEl>
                                        <p:attrNameLst>
                                          <p:attrName>style.rotation</p:attrName>
                                        </p:attrNameLst>
                                      </p:cBhvr>
                                      <p:tavLst>
                                        <p:tav tm="0">
                                          <p:val>
                                            <p:fltVal val="360"/>
                                          </p:val>
                                        </p:tav>
                                        <p:tav tm="100000">
                                          <p:val>
                                            <p:fltVal val="0"/>
                                          </p:val>
                                        </p:tav>
                                      </p:tavLst>
                                    </p:anim>
                                    <p:animEffect transition="in" filter="fade">
                                      <p:cBhvr>
                                        <p:cTn id="72" dur="500"/>
                                        <p:tgtEl>
                                          <p:spTgt spid="64">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grpId="0" nodeType="clickEffect">
                                  <p:stCondLst>
                                    <p:cond delay="0"/>
                                  </p:stCondLst>
                                  <p:childTnLst>
                                    <p:set>
                                      <p:cBhvr>
                                        <p:cTn id="76" dur="1" fill="hold">
                                          <p:stCondLst>
                                            <p:cond delay="0"/>
                                          </p:stCondLst>
                                        </p:cTn>
                                        <p:tgtEl>
                                          <p:spTgt spid="58"/>
                                        </p:tgtEl>
                                        <p:attrNameLst>
                                          <p:attrName>style.visibility</p:attrName>
                                        </p:attrNameLst>
                                      </p:cBhvr>
                                      <p:to>
                                        <p:strVal val="visible"/>
                                      </p:to>
                                    </p:set>
                                    <p:anim calcmode="lin" valueType="num">
                                      <p:cBhvr>
                                        <p:cTn id="77" dur="500" fill="hold"/>
                                        <p:tgtEl>
                                          <p:spTgt spid="58"/>
                                        </p:tgtEl>
                                        <p:attrNameLst>
                                          <p:attrName>ppt_w</p:attrName>
                                        </p:attrNameLst>
                                      </p:cBhvr>
                                      <p:tavLst>
                                        <p:tav tm="0">
                                          <p:val>
                                            <p:fltVal val="0"/>
                                          </p:val>
                                        </p:tav>
                                        <p:tav tm="100000">
                                          <p:val>
                                            <p:strVal val="#ppt_w"/>
                                          </p:val>
                                        </p:tav>
                                      </p:tavLst>
                                    </p:anim>
                                    <p:anim calcmode="lin" valueType="num">
                                      <p:cBhvr>
                                        <p:cTn id="78" dur="500" fill="hold"/>
                                        <p:tgtEl>
                                          <p:spTgt spid="58"/>
                                        </p:tgtEl>
                                        <p:attrNameLst>
                                          <p:attrName>ppt_h</p:attrName>
                                        </p:attrNameLst>
                                      </p:cBhvr>
                                      <p:tavLst>
                                        <p:tav tm="0">
                                          <p:val>
                                            <p:fltVal val="0"/>
                                          </p:val>
                                        </p:tav>
                                        <p:tav tm="100000">
                                          <p:val>
                                            <p:strVal val="#ppt_h"/>
                                          </p:val>
                                        </p:tav>
                                      </p:tavLst>
                                    </p:anim>
                                    <p:anim calcmode="lin" valueType="num">
                                      <p:cBhvr>
                                        <p:cTn id="79" dur="500" fill="hold"/>
                                        <p:tgtEl>
                                          <p:spTgt spid="58"/>
                                        </p:tgtEl>
                                        <p:attrNameLst>
                                          <p:attrName>style.rotation</p:attrName>
                                        </p:attrNameLst>
                                      </p:cBhvr>
                                      <p:tavLst>
                                        <p:tav tm="0">
                                          <p:val>
                                            <p:fltVal val="360"/>
                                          </p:val>
                                        </p:tav>
                                        <p:tav tm="100000">
                                          <p:val>
                                            <p:fltVal val="0"/>
                                          </p:val>
                                        </p:tav>
                                      </p:tavLst>
                                    </p:anim>
                                    <p:animEffect transition="in" filter="fade">
                                      <p:cBhvr>
                                        <p:cTn id="80" dur="500"/>
                                        <p:tgtEl>
                                          <p:spTgt spid="58"/>
                                        </p:tgtEl>
                                      </p:cBhvr>
                                    </p:animEffect>
                                  </p:childTnLst>
                                </p:cTn>
                              </p:par>
                              <p:par>
                                <p:cTn id="81" presetID="49" presetClass="entr" presetSubtype="0" decel="100000" fill="hold" nodeType="withEffect">
                                  <p:stCondLst>
                                    <p:cond delay="0"/>
                                  </p:stCondLst>
                                  <p:childTnLst>
                                    <p:set>
                                      <p:cBhvr>
                                        <p:cTn id="82" dur="1" fill="hold">
                                          <p:stCondLst>
                                            <p:cond delay="0"/>
                                          </p:stCondLst>
                                        </p:cTn>
                                        <p:tgtEl>
                                          <p:spTgt spid="65">
                                            <p:txEl>
                                              <p:pRg st="0" end="0"/>
                                            </p:txEl>
                                          </p:spTgt>
                                        </p:tgtEl>
                                        <p:attrNameLst>
                                          <p:attrName>style.visibility</p:attrName>
                                        </p:attrNameLst>
                                      </p:cBhvr>
                                      <p:to>
                                        <p:strVal val="visible"/>
                                      </p:to>
                                    </p:set>
                                    <p:anim calcmode="lin" valueType="num">
                                      <p:cBhvr>
                                        <p:cTn id="83" dur="5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84" dur="500" fill="hold"/>
                                        <p:tgtEl>
                                          <p:spTgt spid="65">
                                            <p:txEl>
                                              <p:pRg st="0" end="0"/>
                                            </p:txEl>
                                          </p:spTgt>
                                        </p:tgtEl>
                                        <p:attrNameLst>
                                          <p:attrName>ppt_h</p:attrName>
                                        </p:attrNameLst>
                                      </p:cBhvr>
                                      <p:tavLst>
                                        <p:tav tm="0">
                                          <p:val>
                                            <p:fltVal val="0"/>
                                          </p:val>
                                        </p:tav>
                                        <p:tav tm="100000">
                                          <p:val>
                                            <p:strVal val="#ppt_h"/>
                                          </p:val>
                                        </p:tav>
                                      </p:tavLst>
                                    </p:anim>
                                    <p:anim calcmode="lin" valueType="num">
                                      <p:cBhvr>
                                        <p:cTn id="85" dur="500" fill="hold"/>
                                        <p:tgtEl>
                                          <p:spTgt spid="65">
                                            <p:txEl>
                                              <p:pRg st="0" end="0"/>
                                            </p:txEl>
                                          </p:spTgt>
                                        </p:tgtEl>
                                        <p:attrNameLst>
                                          <p:attrName>style.rotation</p:attrName>
                                        </p:attrNameLst>
                                      </p:cBhvr>
                                      <p:tavLst>
                                        <p:tav tm="0">
                                          <p:val>
                                            <p:fltVal val="360"/>
                                          </p:val>
                                        </p:tav>
                                        <p:tav tm="100000">
                                          <p:val>
                                            <p:fltVal val="0"/>
                                          </p:val>
                                        </p:tav>
                                      </p:tavLst>
                                    </p:anim>
                                    <p:animEffect transition="in" filter="fade">
                                      <p:cBhvr>
                                        <p:cTn id="86" dur="500"/>
                                        <p:tgtEl>
                                          <p:spTgt spid="65">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500" fill="hold"/>
                                        <p:tgtEl>
                                          <p:spTgt spid="59"/>
                                        </p:tgtEl>
                                        <p:attrNameLst>
                                          <p:attrName>ppt_w</p:attrName>
                                        </p:attrNameLst>
                                      </p:cBhvr>
                                      <p:tavLst>
                                        <p:tav tm="0">
                                          <p:val>
                                            <p:fltVal val="0"/>
                                          </p:val>
                                        </p:tav>
                                        <p:tav tm="100000">
                                          <p:val>
                                            <p:strVal val="#ppt_w"/>
                                          </p:val>
                                        </p:tav>
                                      </p:tavLst>
                                    </p:anim>
                                    <p:anim calcmode="lin" valueType="num">
                                      <p:cBhvr>
                                        <p:cTn id="92" dur="500" fill="hold"/>
                                        <p:tgtEl>
                                          <p:spTgt spid="59"/>
                                        </p:tgtEl>
                                        <p:attrNameLst>
                                          <p:attrName>ppt_h</p:attrName>
                                        </p:attrNameLst>
                                      </p:cBhvr>
                                      <p:tavLst>
                                        <p:tav tm="0">
                                          <p:val>
                                            <p:fltVal val="0"/>
                                          </p:val>
                                        </p:tav>
                                        <p:tav tm="100000">
                                          <p:val>
                                            <p:strVal val="#ppt_h"/>
                                          </p:val>
                                        </p:tav>
                                      </p:tavLst>
                                    </p:anim>
                                    <p:anim calcmode="lin" valueType="num">
                                      <p:cBhvr>
                                        <p:cTn id="93" dur="500" fill="hold"/>
                                        <p:tgtEl>
                                          <p:spTgt spid="59"/>
                                        </p:tgtEl>
                                        <p:attrNameLst>
                                          <p:attrName>style.rotation</p:attrName>
                                        </p:attrNameLst>
                                      </p:cBhvr>
                                      <p:tavLst>
                                        <p:tav tm="0">
                                          <p:val>
                                            <p:fltVal val="360"/>
                                          </p:val>
                                        </p:tav>
                                        <p:tav tm="100000">
                                          <p:val>
                                            <p:fltVal val="0"/>
                                          </p:val>
                                        </p:tav>
                                      </p:tavLst>
                                    </p:anim>
                                    <p:animEffect transition="in" filter="fade">
                                      <p:cBhvr>
                                        <p:cTn id="94" dur="500"/>
                                        <p:tgtEl>
                                          <p:spTgt spid="59"/>
                                        </p:tgtEl>
                                      </p:cBhvr>
                                    </p:animEffect>
                                  </p:childTnLst>
                                </p:cTn>
                              </p:par>
                              <p:par>
                                <p:cTn id="95" presetID="49" presetClass="entr" presetSubtype="0" decel="100000" fill="hold" nodeType="withEffect">
                                  <p:stCondLst>
                                    <p:cond delay="0"/>
                                  </p:stCondLst>
                                  <p:childTnLst>
                                    <p:set>
                                      <p:cBhvr>
                                        <p:cTn id="96" dur="1" fill="hold">
                                          <p:stCondLst>
                                            <p:cond delay="0"/>
                                          </p:stCondLst>
                                        </p:cTn>
                                        <p:tgtEl>
                                          <p:spTgt spid="66">
                                            <p:txEl>
                                              <p:pRg st="0" end="0"/>
                                            </p:txEl>
                                          </p:spTgt>
                                        </p:tgtEl>
                                        <p:attrNameLst>
                                          <p:attrName>style.visibility</p:attrName>
                                        </p:attrNameLst>
                                      </p:cBhvr>
                                      <p:to>
                                        <p:strVal val="visible"/>
                                      </p:to>
                                    </p:set>
                                    <p:anim calcmode="lin" valueType="num">
                                      <p:cBhvr>
                                        <p:cTn id="97" dur="5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6">
                                            <p:txEl>
                                              <p:pRg st="0" end="0"/>
                                            </p:txEl>
                                          </p:spTgt>
                                        </p:tgtEl>
                                        <p:attrNameLst>
                                          <p:attrName>ppt_h</p:attrName>
                                        </p:attrNameLst>
                                      </p:cBhvr>
                                      <p:tavLst>
                                        <p:tav tm="0">
                                          <p:val>
                                            <p:fltVal val="0"/>
                                          </p:val>
                                        </p:tav>
                                        <p:tav tm="100000">
                                          <p:val>
                                            <p:strVal val="#ppt_h"/>
                                          </p:val>
                                        </p:tav>
                                      </p:tavLst>
                                    </p:anim>
                                    <p:anim calcmode="lin" valueType="num">
                                      <p:cBhvr>
                                        <p:cTn id="99" dur="500" fill="hold"/>
                                        <p:tgtEl>
                                          <p:spTgt spid="66">
                                            <p:txEl>
                                              <p:pRg st="0" end="0"/>
                                            </p:txEl>
                                          </p:spTgt>
                                        </p:tgtEl>
                                        <p:attrNameLst>
                                          <p:attrName>style.rotation</p:attrName>
                                        </p:attrNameLst>
                                      </p:cBhvr>
                                      <p:tavLst>
                                        <p:tav tm="0">
                                          <p:val>
                                            <p:fltVal val="360"/>
                                          </p:val>
                                        </p:tav>
                                        <p:tav tm="100000">
                                          <p:val>
                                            <p:fltVal val="0"/>
                                          </p:val>
                                        </p:tav>
                                      </p:tavLst>
                                    </p:anim>
                                    <p:animEffect transition="in" filter="fade">
                                      <p:cBhvr>
                                        <p:cTn id="100" dur="500"/>
                                        <p:tgtEl>
                                          <p:spTgt spid="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5" grpId="1" animBg="1"/>
      <p:bldP spid="56" grpId="0" bldLvl="0" animBg="1"/>
      <p:bldP spid="56" grpId="1" animBg="1"/>
      <p:bldP spid="58" grpId="0" bldLvl="0" animBg="1"/>
      <p:bldP spid="58" grpId="1" animBg="1"/>
      <p:bldP spid="59" grpId="0" bldLvl="0" animBg="1"/>
      <p:bldP spid="59"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custDataLst>
              <p:tags r:id="rId4"/>
            </p:custDataLst>
          </p:nvPr>
        </p:nvSpPr>
        <p:spPr>
          <a:xfrm>
            <a:off x="2454910" y="102235"/>
            <a:ext cx="4030980" cy="48895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融洽度不高的作文分析</a:t>
            </a:r>
            <a:endPar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7" name="图片 6"/>
          <p:cNvPicPr>
            <a:picLocks noChangeAspect="1"/>
          </p:cNvPicPr>
          <p:nvPr>
            <p:custDataLst>
              <p:tags r:id="rId5"/>
            </p:custDataLst>
          </p:nvPr>
        </p:nvPicPr>
        <p:blipFill>
          <a:blip r:embed="rId6"/>
          <a:srcRect l="7073" t="11694" r="4209" b="6359"/>
          <a:stretch>
            <a:fillRect/>
          </a:stretch>
        </p:blipFill>
        <p:spPr>
          <a:xfrm>
            <a:off x="172720" y="558800"/>
            <a:ext cx="7237730" cy="4490085"/>
          </a:xfrm>
          <a:prstGeom prst="rect">
            <a:avLst/>
          </a:prstGeom>
        </p:spPr>
      </p:pic>
      <p:grpSp>
        <p:nvGrpSpPr>
          <p:cNvPr id="10" name="组合 9"/>
          <p:cNvGrpSpPr/>
          <p:nvPr/>
        </p:nvGrpSpPr>
        <p:grpSpPr>
          <a:xfrm>
            <a:off x="7409853" y="582930"/>
            <a:ext cx="1595449" cy="4394200"/>
            <a:chOff x="11562" y="931"/>
            <a:chExt cx="2927" cy="6920"/>
          </a:xfrm>
        </p:grpSpPr>
        <p:sp>
          <p:nvSpPr>
            <p:cNvPr id="8" name="圆角矩形 7"/>
            <p:cNvSpPr/>
            <p:nvPr/>
          </p:nvSpPr>
          <p:spPr>
            <a:xfrm>
              <a:off x="11562" y="931"/>
              <a:ext cx="2858" cy="6920"/>
            </a:xfrm>
            <a:prstGeom prst="roundRect">
              <a:avLst/>
            </a:prstGeom>
            <a:gradFill>
              <a:gsLst>
                <a:gs pos="98000">
                  <a:srgbClr val="FFFF9F"/>
                </a:gs>
                <a:gs pos="0">
                  <a:srgbClr val="FFCCCB"/>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ltLang="zh-CN"/>
            </a:p>
          </p:txBody>
        </p:sp>
        <p:sp>
          <p:nvSpPr>
            <p:cNvPr id="9" name="文本框 8"/>
            <p:cNvSpPr txBox="1"/>
            <p:nvPr/>
          </p:nvSpPr>
          <p:spPr>
            <a:xfrm>
              <a:off x="11711" y="1001"/>
              <a:ext cx="2778" cy="3610"/>
            </a:xfrm>
            <a:prstGeom prst="rect">
              <a:avLst/>
            </a:prstGeom>
          </p:spPr>
          <p:txBody>
            <a:bodyPr wrap="square">
              <a:noAutofit/>
            </a:bodyPr>
            <a:p>
              <a:pPr algn="l"/>
              <a:r>
                <a:rPr lang="zh-CN" altLang="en-US" sz="2400">
                  <a:latin typeface="宋体" panose="02010600030101010101" pitchFamily="2" charset="-122"/>
                  <a:ea typeface="宋体" panose="02010600030101010101" pitchFamily="2" charset="-122"/>
                </a:rPr>
                <a:t>本文存在的问题：</a:t>
              </a:r>
              <a:endParaRPr lang="zh-CN" altLang="en-US" sz="2400">
                <a:latin typeface="宋体" panose="02010600030101010101" pitchFamily="2" charset="-122"/>
                <a:ea typeface="宋体" panose="02010600030101010101" pitchFamily="2" charset="-122"/>
              </a:endParaRPr>
            </a:p>
            <a:p>
              <a:pPr algn="l"/>
              <a:r>
                <a:rPr lang="zh-CN" altLang="en-US" sz="2000">
                  <a:highlight>
                    <a:srgbClr val="FFFF00"/>
                  </a:highlight>
                  <a:latin typeface="宋体" panose="02010600030101010101" pitchFamily="2" charset="-122"/>
                  <a:ea typeface="宋体" panose="02010600030101010101" pitchFamily="2" charset="-122"/>
                </a:rPr>
                <a:t>由于对契诃夫法则不太了解导致续文与原文的契合度不高。</a:t>
              </a:r>
              <a:endParaRPr lang="zh-CN" altLang="en-US" sz="2000">
                <a:highlight>
                  <a:srgbClr val="FFFF00"/>
                </a:highlight>
                <a:latin typeface="宋体" panose="02010600030101010101" pitchFamily="2" charset="-122"/>
                <a:ea typeface="宋体" panose="02010600030101010101" pitchFamily="2" charset="-122"/>
              </a:endParaRPr>
            </a:p>
          </p:txBody>
        </p:sp>
      </p:grpSp>
      <p:sp>
        <p:nvSpPr>
          <p:cNvPr id="5" name="圆角矩形 4"/>
          <p:cNvSpPr/>
          <p:nvPr/>
        </p:nvSpPr>
        <p:spPr>
          <a:xfrm>
            <a:off x="1043940" y="889635"/>
            <a:ext cx="6076315" cy="1394460"/>
          </a:xfrm>
          <a:prstGeom prst="roundRect">
            <a:avLst/>
          </a:prstGeom>
          <a:gradFill>
            <a:gsLst>
              <a:gs pos="0">
                <a:srgbClr val="4E8991"/>
              </a:gs>
              <a:gs pos="70000">
                <a:srgbClr val="9DD7D0"/>
              </a:gs>
            </a:gsLst>
            <a:lin ang="189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a:solidFill>
                  <a:schemeClr val="tx1"/>
                </a:solidFill>
              </a:rPr>
              <a:t>第一段：写出了</a:t>
            </a:r>
            <a:r>
              <a:rPr lang="en-US" altLang="zh-CN" sz="2400">
                <a:solidFill>
                  <a:schemeClr val="tx1"/>
                </a:solidFill>
              </a:rPr>
              <a:t>Max</a:t>
            </a:r>
            <a:r>
              <a:rPr lang="zh-CN" altLang="en-US" sz="2400">
                <a:solidFill>
                  <a:schemeClr val="tx1"/>
                </a:solidFill>
              </a:rPr>
              <a:t>对</a:t>
            </a:r>
            <a:r>
              <a:rPr lang="en-US" altLang="zh-CN" sz="2400">
                <a:solidFill>
                  <a:schemeClr val="tx1"/>
                </a:solidFill>
              </a:rPr>
              <a:t>Ben</a:t>
            </a:r>
            <a:r>
              <a:rPr lang="zh-CN" altLang="en-US" sz="2400">
                <a:solidFill>
                  <a:schemeClr val="tx1"/>
                </a:solidFill>
              </a:rPr>
              <a:t>的帮助，却忽略了原文线索：We'll be reading to the cats and </a:t>
            </a:r>
            <a:r>
              <a:rPr lang="zh-CN" altLang="en-US" sz="2400">
                <a:solidFill>
                  <a:schemeClr val="tx1"/>
                </a:solidFill>
                <a:highlight>
                  <a:srgbClr val="FFFF00"/>
                </a:highlight>
              </a:rPr>
              <a:t>award readers who make most progress.</a:t>
            </a:r>
            <a:endParaRPr lang="zh-CN" altLang="en-US" sz="2400">
              <a:solidFill>
                <a:schemeClr val="tx1"/>
              </a:solidFill>
              <a:highlight>
                <a:srgbClr val="FFFF00"/>
              </a:highlight>
            </a:endParaRPr>
          </a:p>
        </p:txBody>
      </p:sp>
      <p:sp>
        <p:nvSpPr>
          <p:cNvPr id="11" name="圆角矩形 10"/>
          <p:cNvSpPr/>
          <p:nvPr>
            <p:custDataLst>
              <p:tags r:id="rId7"/>
            </p:custDataLst>
          </p:nvPr>
        </p:nvSpPr>
        <p:spPr>
          <a:xfrm>
            <a:off x="1043940" y="2358390"/>
            <a:ext cx="6076315" cy="2541270"/>
          </a:xfrm>
          <a:prstGeom prst="roundRect">
            <a:avLst/>
          </a:prstGeom>
          <a:gradFill>
            <a:gsLst>
              <a:gs pos="0">
                <a:srgbClr val="4E8991"/>
              </a:gs>
              <a:gs pos="70000">
                <a:srgbClr val="9DD7D0"/>
              </a:gs>
            </a:gsLst>
            <a:lin ang="189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a:solidFill>
                  <a:schemeClr val="tx1"/>
                </a:solidFill>
              </a:rPr>
              <a:t>第二段：</a:t>
            </a:r>
            <a:r>
              <a:rPr lang="en-US" altLang="zh-CN" sz="2400">
                <a:solidFill>
                  <a:schemeClr val="tx1"/>
                </a:solidFill>
              </a:rPr>
              <a:t>Ben</a:t>
            </a:r>
            <a:r>
              <a:rPr lang="zh-CN" altLang="en-US" sz="2400">
                <a:solidFill>
                  <a:schemeClr val="tx1"/>
                </a:solidFill>
                <a:ea typeface="宋体" panose="02010600030101010101" pitchFamily="2" charset="-122"/>
              </a:rPr>
              <a:t>的猫朋友</a:t>
            </a:r>
            <a:r>
              <a:rPr lang="en-US" altLang="zh-CN" sz="2400">
                <a:solidFill>
                  <a:schemeClr val="tx1"/>
                </a:solidFill>
              </a:rPr>
              <a:t>Max</a:t>
            </a:r>
            <a:r>
              <a:rPr lang="zh-CN" altLang="en-US" sz="2400">
                <a:solidFill>
                  <a:schemeClr val="tx1"/>
                </a:solidFill>
                <a:ea typeface="宋体" panose="02010600030101010101" pitchFamily="2" charset="-122"/>
              </a:rPr>
              <a:t>不见了，而不是被他的邻居，</a:t>
            </a:r>
            <a:r>
              <a:rPr lang="zh-CN" altLang="en-US" sz="2400">
                <a:solidFill>
                  <a:schemeClr val="tx1"/>
                </a:solidFill>
              </a:rPr>
              <a:t>忽略了原文线索：Ben loved the cat so much that he even </a:t>
            </a:r>
            <a:r>
              <a:rPr lang="zh-CN" altLang="en-US" sz="2400">
                <a:solidFill>
                  <a:schemeClr val="tx1"/>
                </a:solidFill>
                <a:highlight>
                  <a:srgbClr val="FFFF00"/>
                </a:highlight>
              </a:rPr>
              <a:t>told his next-door neighbor, Mrs. Patel, about Max.</a:t>
            </a:r>
            <a:endParaRPr lang="zh-CN" altLang="en-US" sz="2400">
              <a:solidFill>
                <a:schemeClr val="tx1"/>
              </a:solidFill>
              <a:highlight>
                <a:srgbClr val="FFFF00"/>
              </a:highlight>
            </a:endParaRPr>
          </a:p>
          <a:p>
            <a:pPr algn="l"/>
            <a:r>
              <a:rPr lang="zh-CN" altLang="en-US" sz="2400">
                <a:solidFill>
                  <a:schemeClr val="tx1"/>
                </a:solidFill>
              </a:rPr>
              <a:t>如果不是被邻居收养，那么这句话就不应该在文章中出现。</a:t>
            </a:r>
            <a:endParaRPr lang="zh-CN" altLang="en-US" sz="2400">
              <a:solidFill>
                <a:schemeClr val="tx1"/>
              </a:solidFill>
            </a:endParaRPr>
          </a:p>
        </p:txBody>
      </p:sp>
      <p:pic>
        <p:nvPicPr>
          <p:cNvPr id="5124" name="图片 11" descr="水印"/>
          <p:cNvPicPr>
            <a:picLocks noChangeAspect="1"/>
          </p:cNvPicPr>
          <p:nvPr/>
        </p:nvPicPr>
        <p:blipFill>
          <a:blip r:embed="rId8"/>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 calcmode="lin" valueType="num">
                                      <p:cBhvr>
                                        <p:cTn id="17" dur="500" fill="hold"/>
                                        <p:tgtEl>
                                          <p:spTgt spid="11"/>
                                        </p:tgtEl>
                                        <p:attrNameLst>
                                          <p:attrName>style.rotation</p:attrName>
                                        </p:attrNameLst>
                                      </p:cBhvr>
                                      <p:tavLst>
                                        <p:tav tm="0">
                                          <p:val>
                                            <p:fltVal val="360"/>
                                          </p:val>
                                        </p:tav>
                                        <p:tav tm="100000">
                                          <p:val>
                                            <p:fltVal val="0"/>
                                          </p:val>
                                        </p:tav>
                                      </p:tavLst>
                                    </p:anim>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 calcmode="lin" valueType="num">
                                      <p:cBhvr>
                                        <p:cTn id="25" dur="500" fill="hold"/>
                                        <p:tgtEl>
                                          <p:spTgt spid="10"/>
                                        </p:tgtEl>
                                        <p:attrNameLst>
                                          <p:attrName>style.rotation</p:attrName>
                                        </p:attrNameLst>
                                      </p:cBhvr>
                                      <p:tavLst>
                                        <p:tav tm="0">
                                          <p:val>
                                            <p:fltVal val="360"/>
                                          </p:val>
                                        </p:tav>
                                        <p:tav tm="100000">
                                          <p:val>
                                            <p:fltVal val="0"/>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bldLvl="0" animBg="1"/>
      <p:bldP spid="1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grpSp>
        <p:nvGrpSpPr>
          <p:cNvPr id="10" name="组合 9"/>
          <p:cNvGrpSpPr/>
          <p:nvPr/>
        </p:nvGrpSpPr>
        <p:grpSpPr>
          <a:xfrm>
            <a:off x="6567170" y="591185"/>
            <a:ext cx="2340610" cy="4394200"/>
            <a:chOff x="10342" y="931"/>
            <a:chExt cx="3686" cy="6920"/>
          </a:xfrm>
        </p:grpSpPr>
        <p:sp>
          <p:nvSpPr>
            <p:cNvPr id="8" name="圆角矩形 7"/>
            <p:cNvSpPr/>
            <p:nvPr/>
          </p:nvSpPr>
          <p:spPr>
            <a:xfrm>
              <a:off x="10342" y="931"/>
              <a:ext cx="3686" cy="6920"/>
            </a:xfrm>
            <a:prstGeom prst="roundRect">
              <a:avLst/>
            </a:prstGeom>
            <a:gradFill>
              <a:gsLst>
                <a:gs pos="98000">
                  <a:srgbClr val="FFFF9F"/>
                </a:gs>
                <a:gs pos="0">
                  <a:srgbClr val="FFCCCB"/>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ltLang="zh-CN"/>
            </a:p>
          </p:txBody>
        </p:sp>
        <p:sp>
          <p:nvSpPr>
            <p:cNvPr id="9" name="文本框 8"/>
            <p:cNvSpPr txBox="1"/>
            <p:nvPr/>
          </p:nvSpPr>
          <p:spPr>
            <a:xfrm>
              <a:off x="10715" y="1102"/>
              <a:ext cx="3210" cy="3346"/>
            </a:xfrm>
            <a:prstGeom prst="rect">
              <a:avLst/>
            </a:prstGeom>
          </p:spPr>
          <p:txBody>
            <a:bodyPr wrap="square">
              <a:noAutofit/>
            </a:bodyPr>
            <a:p>
              <a:pPr algn="l"/>
              <a:r>
                <a:rPr lang="zh-CN" altLang="en-US" sz="2800">
                  <a:latin typeface="宋体" panose="02010600030101010101" pitchFamily="2" charset="-122"/>
                  <a:ea typeface="宋体" panose="02010600030101010101" pitchFamily="2" charset="-122"/>
                </a:rPr>
                <a:t>本文存在的问题：</a:t>
              </a:r>
              <a:endParaRPr lang="zh-CN" altLang="en-US" sz="2000">
                <a:latin typeface="宋体" panose="02010600030101010101" pitchFamily="2" charset="-122"/>
                <a:ea typeface="宋体" panose="02010600030101010101" pitchFamily="2" charset="-122"/>
              </a:endParaRPr>
            </a:p>
            <a:p>
              <a:pPr algn="l"/>
              <a:endParaRPr lang="zh-CN" altLang="en-US" sz="2400">
                <a:highlight>
                  <a:srgbClr val="FFFF00"/>
                </a:highlight>
                <a:latin typeface="宋体" panose="02010600030101010101" pitchFamily="2" charset="-122"/>
                <a:ea typeface="宋体" panose="02010600030101010101" pitchFamily="2" charset="-122"/>
              </a:endParaRPr>
            </a:p>
          </p:txBody>
        </p:sp>
      </p:grpSp>
      <p:pic>
        <p:nvPicPr>
          <p:cNvPr id="5" name="图片 4" descr="范文1"/>
          <p:cNvPicPr>
            <a:picLocks noChangeAspect="1"/>
          </p:cNvPicPr>
          <p:nvPr/>
        </p:nvPicPr>
        <p:blipFill>
          <a:blip r:embed="rId4"/>
          <a:srcRect l="11221" t="5651" r="5441" b="9820"/>
          <a:stretch>
            <a:fillRect/>
          </a:stretch>
        </p:blipFill>
        <p:spPr>
          <a:xfrm>
            <a:off x="321945" y="342265"/>
            <a:ext cx="6183630" cy="4564380"/>
          </a:xfrm>
          <a:prstGeom prst="rect">
            <a:avLst/>
          </a:prstGeom>
        </p:spPr>
      </p:pic>
      <p:cxnSp>
        <p:nvCxnSpPr>
          <p:cNvPr id="11" name="直接连接符 10"/>
          <p:cNvCxnSpPr/>
          <p:nvPr/>
        </p:nvCxnSpPr>
        <p:spPr>
          <a:xfrm>
            <a:off x="3227070" y="4278630"/>
            <a:ext cx="2569210" cy="2159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12" name="文本框 11"/>
          <p:cNvSpPr txBox="1"/>
          <p:nvPr/>
        </p:nvSpPr>
        <p:spPr>
          <a:xfrm>
            <a:off x="6649720" y="1635760"/>
            <a:ext cx="2209165" cy="1568450"/>
          </a:xfrm>
          <a:prstGeom prst="rect">
            <a:avLst/>
          </a:prstGeom>
        </p:spPr>
        <p:txBody>
          <a:bodyPr wrap="square">
            <a:spAutoFit/>
          </a:bodyPr>
          <a:p>
            <a:pPr algn="l"/>
            <a:r>
              <a:rPr lang="en-US" altLang="zh-CN" sz="2400">
                <a:highlight>
                  <a:srgbClr val="FF0000"/>
                </a:highlight>
                <a:latin typeface="宋体" panose="02010600030101010101" pitchFamily="2" charset="-122"/>
                <a:ea typeface="宋体" panose="02010600030101010101" pitchFamily="2" charset="-122"/>
                <a:sym typeface="+mn-ea"/>
              </a:rPr>
              <a:t>Max</a:t>
            </a:r>
            <a:r>
              <a:rPr lang="zh-CN" altLang="en-US" sz="2400">
                <a:highlight>
                  <a:srgbClr val="FF0000"/>
                </a:highlight>
                <a:latin typeface="宋体" panose="02010600030101010101" pitchFamily="2" charset="-122"/>
                <a:ea typeface="宋体" panose="02010600030101010101" pitchFamily="2" charset="-122"/>
                <a:sym typeface="+mn-ea"/>
              </a:rPr>
              <a:t>变成了他们的家庭成员，这与原文妈妈过敏相违背。</a:t>
            </a:r>
            <a:endParaRPr lang="zh-CN" altLang="en-US" sz="2400">
              <a:highlight>
                <a:srgbClr val="FF0000"/>
              </a:highlight>
              <a:latin typeface="宋体" panose="02010600030101010101" pitchFamily="2" charset="-122"/>
              <a:ea typeface="宋体" panose="02010600030101010101" pitchFamily="2" charset="-122"/>
              <a:sym typeface="+mn-ea"/>
            </a:endParaRPr>
          </a:p>
        </p:txBody>
      </p:sp>
      <p:cxnSp>
        <p:nvCxnSpPr>
          <p:cNvPr id="13" name="直接连接符 12"/>
          <p:cNvCxnSpPr/>
          <p:nvPr>
            <p:custDataLst>
              <p:tags r:id="rId5"/>
            </p:custDataLst>
          </p:nvPr>
        </p:nvCxnSpPr>
        <p:spPr>
          <a:xfrm>
            <a:off x="1691640" y="4660265"/>
            <a:ext cx="4392295" cy="71755"/>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sp>
        <p:nvSpPr>
          <p:cNvPr id="14" name="文本框 13"/>
          <p:cNvSpPr txBox="1"/>
          <p:nvPr>
            <p:custDataLst>
              <p:tags r:id="rId6"/>
            </p:custDataLst>
          </p:nvPr>
        </p:nvSpPr>
        <p:spPr>
          <a:xfrm>
            <a:off x="6588125" y="3291840"/>
            <a:ext cx="2194560" cy="1198880"/>
          </a:xfrm>
          <a:prstGeom prst="rect">
            <a:avLst/>
          </a:prstGeom>
        </p:spPr>
        <p:txBody>
          <a:bodyPr wrap="square">
            <a:spAutoFit/>
          </a:bodyPr>
          <a:p>
            <a:pPr algn="l"/>
            <a:r>
              <a:rPr lang="zh-CN" altLang="en-US" sz="2400">
                <a:highlight>
                  <a:srgbClr val="00FF00"/>
                </a:highlight>
                <a:latin typeface="宋体" panose="02010600030101010101" pitchFamily="2" charset="-122"/>
                <a:ea typeface="宋体" panose="02010600030101010101" pitchFamily="2" charset="-122"/>
                <a:sym typeface="+mn-ea"/>
              </a:rPr>
              <a:t>为什么会融化邻居的心呢？文章缺少交代。</a:t>
            </a:r>
            <a:endParaRPr lang="zh-CN" altLang="en-US" sz="2400">
              <a:highlight>
                <a:srgbClr val="00FF00"/>
              </a:highlight>
              <a:latin typeface="宋体" panose="02010600030101010101" pitchFamily="2" charset="-122"/>
              <a:ea typeface="宋体" panose="02010600030101010101" pitchFamily="2" charset="-122"/>
              <a:sym typeface="+mn-ea"/>
            </a:endParaRPr>
          </a:p>
        </p:txBody>
      </p:sp>
      <p:sp>
        <p:nvSpPr>
          <p:cNvPr id="7" name="圆角矩形 6"/>
          <p:cNvSpPr/>
          <p:nvPr>
            <p:custDataLst>
              <p:tags r:id="rId7"/>
            </p:custDataLst>
          </p:nvPr>
        </p:nvSpPr>
        <p:spPr>
          <a:xfrm>
            <a:off x="2454910" y="102235"/>
            <a:ext cx="4030980" cy="48895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融洽度不高的作文分析</a:t>
            </a:r>
            <a:endPar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5124" name="图片 11" descr="水印"/>
          <p:cNvPicPr>
            <a:picLocks noChangeAspect="1"/>
          </p:cNvPicPr>
          <p:nvPr/>
        </p:nvPicPr>
        <p:blipFill>
          <a:blip r:embed="rId8"/>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 calcmode="lin" valueType="num">
                                      <p:cBhvr>
                                        <p:cTn id="17" dur="500" fill="hold"/>
                                        <p:tgtEl>
                                          <p:spTgt spid="12"/>
                                        </p:tgtEl>
                                        <p:attrNameLst>
                                          <p:attrName>style.rotation</p:attrName>
                                        </p:attrNameLst>
                                      </p:cBhvr>
                                      <p:tavLst>
                                        <p:tav tm="0">
                                          <p:val>
                                            <p:fltVal val="360"/>
                                          </p:val>
                                        </p:tav>
                                        <p:tav tm="100000">
                                          <p:val>
                                            <p:fltVal val="0"/>
                                          </p:val>
                                        </p:tav>
                                      </p:tavLst>
                                    </p:anim>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 calcmode="lin" valueType="num">
                                      <p:cBhvr>
                                        <p:cTn id="25" dur="500" fill="hold"/>
                                        <p:tgtEl>
                                          <p:spTgt spid="13"/>
                                        </p:tgtEl>
                                        <p:attrNameLst>
                                          <p:attrName>style.rotation</p:attrName>
                                        </p:attrNameLst>
                                      </p:cBhvr>
                                      <p:tavLst>
                                        <p:tav tm="0">
                                          <p:val>
                                            <p:fltVal val="360"/>
                                          </p:val>
                                        </p:tav>
                                        <p:tav tm="100000">
                                          <p:val>
                                            <p:fltVal val="0"/>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 calcmode="lin" valueType="num">
                                      <p:cBhvr>
                                        <p:cTn id="33" dur="500" fill="hold"/>
                                        <p:tgtEl>
                                          <p:spTgt spid="14"/>
                                        </p:tgtEl>
                                        <p:attrNameLst>
                                          <p:attrName>style.rotation</p:attrName>
                                        </p:attrNameLst>
                                      </p:cBhvr>
                                      <p:tavLst>
                                        <p:tav tm="0">
                                          <p:val>
                                            <p:fltVal val="360"/>
                                          </p:val>
                                        </p:tav>
                                        <p:tav tm="100000">
                                          <p:val>
                                            <p:fltVal val="0"/>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grpSp>
        <p:nvGrpSpPr>
          <p:cNvPr id="13" name="组合 12"/>
          <p:cNvGrpSpPr/>
          <p:nvPr/>
        </p:nvGrpSpPr>
        <p:grpSpPr>
          <a:xfrm>
            <a:off x="4033044" y="1723390"/>
            <a:ext cx="392906" cy="973455"/>
            <a:chOff x="2777744" y="2506338"/>
            <a:chExt cx="523882" cy="3302847"/>
          </a:xfrm>
        </p:grpSpPr>
        <p:sp>
          <p:nvSpPr>
            <p:cNvPr id="16" name="矩形 15"/>
            <p:cNvSpPr/>
            <p:nvPr>
              <p:custDataLst>
                <p:tags r:id="rId4"/>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5" name="椭圆 24"/>
            <p:cNvSpPr/>
            <p:nvPr>
              <p:custDataLst>
                <p:tags r:id="rId5"/>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6" name="椭圆 25"/>
            <p:cNvSpPr/>
            <p:nvPr>
              <p:custDataLst>
                <p:tags r:id="rId6"/>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27" name="组合 26"/>
          <p:cNvGrpSpPr/>
          <p:nvPr/>
        </p:nvGrpSpPr>
        <p:grpSpPr>
          <a:xfrm>
            <a:off x="4425474" y="1723390"/>
            <a:ext cx="392906" cy="973455"/>
            <a:chOff x="2777744" y="2506338"/>
            <a:chExt cx="523882" cy="3302847"/>
          </a:xfrm>
        </p:grpSpPr>
        <p:sp>
          <p:nvSpPr>
            <p:cNvPr id="28" name="矩形 27"/>
            <p:cNvSpPr/>
            <p:nvPr>
              <p:custDataLst>
                <p:tags r:id="rId7"/>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9" name="椭圆 28"/>
            <p:cNvSpPr/>
            <p:nvPr>
              <p:custDataLst>
                <p:tags r:id="rId8"/>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0" name="椭圆 29"/>
            <p:cNvSpPr/>
            <p:nvPr>
              <p:custDataLst>
                <p:tags r:id="rId9"/>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sp>
        <p:nvSpPr>
          <p:cNvPr id="55" name="缺角矩形 54"/>
          <p:cNvSpPr/>
          <p:nvPr>
            <p:custDataLst>
              <p:tags r:id="rId10"/>
            </p:custDataLst>
          </p:nvPr>
        </p:nvSpPr>
        <p:spPr>
          <a:xfrm>
            <a:off x="2411730" y="1800225"/>
            <a:ext cx="4236720" cy="818515"/>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350"/>
          </a:p>
        </p:txBody>
      </p:sp>
      <p:sp>
        <p:nvSpPr>
          <p:cNvPr id="31" name="文本框 30"/>
          <p:cNvSpPr txBox="1"/>
          <p:nvPr>
            <p:custDataLst>
              <p:tags r:id="rId11"/>
            </p:custDataLst>
          </p:nvPr>
        </p:nvSpPr>
        <p:spPr>
          <a:xfrm>
            <a:off x="2794000" y="1800225"/>
            <a:ext cx="3286760" cy="979170"/>
          </a:xfrm>
          <a:prstGeom prst="rect">
            <a:avLst/>
          </a:prstGeom>
          <a:noFill/>
        </p:spPr>
        <p:txBody>
          <a:bodyPr wrap="square" rtlCol="0">
            <a:noAutofit/>
          </a:bodyPr>
          <a:p>
            <a:pPr algn="ctr"/>
            <a:r>
              <a:rPr lang="zh-CN" altLang="en-US" sz="2400">
                <a:highlight>
                  <a:srgbClr val="FF00FF"/>
                </a:highlight>
                <a:latin typeface="宋体" panose="02010600030101010101" pitchFamily="2" charset="-122"/>
                <a:ea typeface="宋体" panose="02010600030101010101" pitchFamily="2" charset="-122"/>
                <a:cs typeface="宋体" panose="02010600030101010101" pitchFamily="2" charset="-122"/>
              </a:rPr>
              <a:t>融洽度较高的</a:t>
            </a:r>
            <a:endParaRPr lang="zh-CN" altLang="en-US" sz="2400">
              <a:highlight>
                <a:srgbClr val="FF00FF"/>
              </a:highlight>
              <a:latin typeface="宋体" panose="02010600030101010101" pitchFamily="2" charset="-122"/>
              <a:ea typeface="宋体" panose="02010600030101010101" pitchFamily="2" charset="-122"/>
              <a:cs typeface="宋体" panose="02010600030101010101" pitchFamily="2" charset="-122"/>
            </a:endParaRPr>
          </a:p>
          <a:p>
            <a:pPr algn="ctr"/>
            <a:r>
              <a:rPr lang="zh-CN" altLang="en-US" sz="2400">
                <a:highlight>
                  <a:srgbClr val="FF00FF"/>
                </a:highlight>
                <a:latin typeface="宋体" panose="02010600030101010101" pitchFamily="2" charset="-122"/>
                <a:ea typeface="宋体" panose="02010600030101010101" pitchFamily="2" charset="-122"/>
                <a:cs typeface="宋体" panose="02010600030101010101" pitchFamily="2" charset="-122"/>
              </a:rPr>
              <a:t>学生作品分析</a:t>
            </a:r>
            <a:endParaRPr lang="zh-CN" altLang="en-US" sz="2400">
              <a:highlight>
                <a:srgbClr val="FF00FF"/>
              </a:highlight>
              <a:latin typeface="宋体" panose="02010600030101010101" pitchFamily="2" charset="-122"/>
              <a:ea typeface="宋体" panose="02010600030101010101" pitchFamily="2" charset="-122"/>
              <a:cs typeface="宋体" panose="02010600030101010101" pitchFamily="2" charset="-122"/>
            </a:endParaRPr>
          </a:p>
        </p:txBody>
      </p:sp>
      <p:grpSp>
        <p:nvGrpSpPr>
          <p:cNvPr id="8" name="组合 7"/>
          <p:cNvGrpSpPr/>
          <p:nvPr/>
        </p:nvGrpSpPr>
        <p:grpSpPr>
          <a:xfrm>
            <a:off x="6948805" y="-20955"/>
            <a:ext cx="1977390" cy="1977390"/>
            <a:chOff x="10943" y="-33"/>
            <a:chExt cx="3114" cy="3114"/>
          </a:xfrm>
        </p:grpSpPr>
        <p:pic>
          <p:nvPicPr>
            <p:cNvPr id="6" name="图片 5" descr="56"/>
            <p:cNvPicPr>
              <a:picLocks noChangeAspect="1"/>
            </p:cNvPicPr>
            <p:nvPr/>
          </p:nvPicPr>
          <p:blipFill>
            <a:blip r:embed="rId12"/>
            <a:stretch>
              <a:fillRect/>
            </a:stretch>
          </p:blipFill>
          <p:spPr>
            <a:xfrm>
              <a:off x="10943" y="-33"/>
              <a:ext cx="3114" cy="3114"/>
            </a:xfrm>
            <a:prstGeom prst="rect">
              <a:avLst/>
            </a:prstGeom>
          </p:spPr>
        </p:pic>
        <p:sp>
          <p:nvSpPr>
            <p:cNvPr id="7" name="矩形 6"/>
            <p:cNvSpPr/>
            <p:nvPr/>
          </p:nvSpPr>
          <p:spPr>
            <a:xfrm>
              <a:off x="11963" y="580"/>
              <a:ext cx="1018" cy="1888"/>
            </a:xfrm>
            <a:prstGeom prst="rect">
              <a:avLst/>
            </a:prstGeom>
            <a:noFill/>
            <a:ln>
              <a:noFill/>
            </a:ln>
          </p:spPr>
          <p:txBody>
            <a:bodyPr wrap="none" rtlCol="0" anchor="t">
              <a:spAutoFit/>
            </a:bodyPr>
            <a:p>
              <a:pPr algn="ctr"/>
              <a:r>
                <a:rPr lang="en-US" altLang="zh-CN" sz="7200" b="1">
                  <a:ln w="15875"/>
                  <a:gradFill>
                    <a:gsLst>
                      <a:gs pos="0">
                        <a:schemeClr val="accent1">
                          <a:hueMod val="80000"/>
                        </a:schemeClr>
                      </a:gs>
                      <a:gs pos="100000">
                        <a:schemeClr val="accent1">
                          <a:alpha val="100000"/>
                        </a:schemeClr>
                      </a:gs>
                    </a:gsLst>
                    <a:lin ang="2700000" scaled="0"/>
                  </a:gradFill>
                  <a:effectLst/>
                </a:rPr>
                <a:t>4</a:t>
              </a:r>
              <a:endParaRPr lang="en-US" altLang="zh-CN" sz="7200" b="1">
                <a:ln w="15875"/>
                <a:gradFill>
                  <a:gsLst>
                    <a:gs pos="0">
                      <a:schemeClr val="accent1">
                        <a:hueMod val="80000"/>
                      </a:schemeClr>
                    </a:gs>
                    <a:gs pos="100000">
                      <a:schemeClr val="accent1">
                        <a:alpha val="100000"/>
                      </a:schemeClr>
                    </a:gs>
                  </a:gsLst>
                  <a:lin ang="2700000" scaled="0"/>
                </a:gradFill>
                <a:effectLst/>
              </a:endParaRPr>
            </a:p>
          </p:txBody>
        </p:sp>
      </p:grpSp>
      <p:grpSp>
        <p:nvGrpSpPr>
          <p:cNvPr id="5" name="组合 4"/>
          <p:cNvGrpSpPr/>
          <p:nvPr/>
        </p:nvGrpSpPr>
        <p:grpSpPr>
          <a:xfrm rot="20820000">
            <a:off x="312420" y="1576705"/>
            <a:ext cx="3075305" cy="3130550"/>
            <a:chOff x="593" y="4078"/>
            <a:chExt cx="3900" cy="3390"/>
          </a:xfrm>
        </p:grpSpPr>
        <p:pic>
          <p:nvPicPr>
            <p:cNvPr id="12" name="图片 11" descr="8044a801cb9c6848eb4fa9ae14b9e202ec8b3a895f4b1-cn4hLY_fw658(1)"/>
            <p:cNvPicPr>
              <a:picLocks noChangeAspect="1"/>
            </p:cNvPicPr>
            <p:nvPr>
              <p:custDataLst>
                <p:tags r:id="rId13"/>
              </p:custDataLst>
            </p:nvPr>
          </p:nvPicPr>
          <p:blipFill>
            <a:blip r:embed="rId14"/>
            <a:stretch>
              <a:fillRect/>
            </a:stretch>
          </p:blipFill>
          <p:spPr>
            <a:xfrm rot="20880000">
              <a:off x="593" y="4078"/>
              <a:ext cx="3901" cy="3390"/>
            </a:xfrm>
            <a:prstGeom prst="rect">
              <a:avLst/>
            </a:prstGeom>
          </p:spPr>
        </p:pic>
        <p:pic>
          <p:nvPicPr>
            <p:cNvPr id="14" name="图片 13" descr="t01924c0b80fff8d7b2(1)"/>
            <p:cNvPicPr>
              <a:picLocks noChangeAspect="1"/>
            </p:cNvPicPr>
            <p:nvPr>
              <p:custDataLst>
                <p:tags r:id="rId15"/>
              </p:custDataLst>
            </p:nvPr>
          </p:nvPicPr>
          <p:blipFill>
            <a:blip r:embed="rId16"/>
            <a:stretch>
              <a:fillRect/>
            </a:stretch>
          </p:blipFill>
          <p:spPr>
            <a:xfrm rot="23580000">
              <a:off x="2727" y="5278"/>
              <a:ext cx="1658" cy="1608"/>
            </a:xfrm>
            <a:prstGeom prst="rect">
              <a:avLst/>
            </a:prstGeom>
          </p:spPr>
        </p:pic>
      </p:grpSp>
      <p:pic>
        <p:nvPicPr>
          <p:cNvPr id="5124" name="图片 11" descr="水印"/>
          <p:cNvPicPr>
            <a:picLocks noChangeAspect="1"/>
          </p:cNvPicPr>
          <p:nvPr/>
        </p:nvPicPr>
        <p:blipFill>
          <a:blip r:embed="rId17"/>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42" presetClass="path" presetSubtype="0" accel="50000" decel="50000" fill="hold" nodeType="withEffect">
                                  <p:stCondLst>
                                    <p:cond delay="0"/>
                                  </p:stCondLst>
                                  <p:childTnLst>
                                    <p:animMotion origin="layout" path="M 5E-6 -3.7037E-6 L -0.21836 0.00371 " pathEditMode="relative" rAng="0" ptsTypes="AA">
                                      <p:cBhvr>
                                        <p:cTn id="12" dur="2000" fill="hold"/>
                                        <p:tgtEl>
                                          <p:spTgt spid="13"/>
                                        </p:tgtEl>
                                        <p:attrNameLst>
                                          <p:attrName>ppt_x</p:attrName>
                                          <p:attrName>ppt_y</p:attrName>
                                        </p:attrNameLst>
                                      </p:cBhvr>
                                      <p:rCtr x="-10924" y="185"/>
                                    </p:animMotion>
                                  </p:childTnLst>
                                </p:cTn>
                              </p:par>
                              <p:par>
                                <p:cTn id="13" presetID="42" presetClass="path" presetSubtype="0" accel="50000" decel="50000" fill="hold" nodeType="withEffect">
                                  <p:stCondLst>
                                    <p:cond delay="0"/>
                                  </p:stCondLst>
                                  <p:childTnLst>
                                    <p:animMotion origin="layout" path="M -3.75E-6 -3.7037E-6 L 0.23881 0.00371 " pathEditMode="relative" rAng="0" ptsTypes="AA">
                                      <p:cBhvr>
                                        <p:cTn id="14" dur="2000" fill="hold"/>
                                        <p:tgtEl>
                                          <p:spTgt spid="27"/>
                                        </p:tgtEl>
                                        <p:attrNameLst>
                                          <p:attrName>ppt_x</p:attrName>
                                          <p:attrName>ppt_y</p:attrName>
                                        </p:attrNameLst>
                                      </p:cBhvr>
                                      <p:rCtr x="11940" y="185"/>
                                    </p:animMotion>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500" fill="hold"/>
                                        <p:tgtEl>
                                          <p:spTgt spid="55"/>
                                        </p:tgtEl>
                                        <p:attrNameLst>
                                          <p:attrName>ppt_w</p:attrName>
                                        </p:attrNameLst>
                                      </p:cBhvr>
                                      <p:tavLst>
                                        <p:tav tm="0">
                                          <p:val>
                                            <p:fltVal val="0"/>
                                          </p:val>
                                        </p:tav>
                                        <p:tav tm="100000">
                                          <p:val>
                                            <p:strVal val="#ppt_w"/>
                                          </p:val>
                                        </p:tav>
                                      </p:tavLst>
                                    </p:anim>
                                    <p:anim calcmode="lin" valueType="num">
                                      <p:cBhvr>
                                        <p:cTn id="20" dur="500" fill="hold"/>
                                        <p:tgtEl>
                                          <p:spTgt spid="55"/>
                                        </p:tgtEl>
                                        <p:attrNameLst>
                                          <p:attrName>ppt_h</p:attrName>
                                        </p:attrNameLst>
                                      </p:cBhvr>
                                      <p:tavLst>
                                        <p:tav tm="0">
                                          <p:val>
                                            <p:fltVal val="0"/>
                                          </p:val>
                                        </p:tav>
                                        <p:tav tm="100000">
                                          <p:val>
                                            <p:strVal val="#ppt_h"/>
                                          </p:val>
                                        </p:tav>
                                      </p:tavLst>
                                    </p:anim>
                                    <p:anim calcmode="lin" valueType="num">
                                      <p:cBhvr>
                                        <p:cTn id="21" dur="500" fill="hold"/>
                                        <p:tgtEl>
                                          <p:spTgt spid="55"/>
                                        </p:tgtEl>
                                        <p:attrNameLst>
                                          <p:attrName>style.rotation</p:attrName>
                                        </p:attrNameLst>
                                      </p:cBhvr>
                                      <p:tavLst>
                                        <p:tav tm="0">
                                          <p:val>
                                            <p:fltVal val="360"/>
                                          </p:val>
                                        </p:tav>
                                        <p:tav tm="100000">
                                          <p:val>
                                            <p:fltVal val="0"/>
                                          </p:val>
                                        </p:tav>
                                      </p:tavLst>
                                    </p:anim>
                                    <p:animEffect transition="in" filter="fade">
                                      <p:cBhvr>
                                        <p:cTn id="22" dur="500"/>
                                        <p:tgtEl>
                                          <p:spTgt spid="55"/>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anim calcmode="lin" valueType="num">
                                      <p:cBhvr>
                                        <p:cTn id="25"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1">
                                            <p:txEl>
                                              <p:pRg st="0" end="0"/>
                                            </p:txEl>
                                          </p:spTgt>
                                        </p:tgtEl>
                                        <p:attrNameLst>
                                          <p:attrName>ppt_h</p:attrName>
                                        </p:attrNameLst>
                                      </p:cBhvr>
                                      <p:tavLst>
                                        <p:tav tm="0">
                                          <p:val>
                                            <p:fltVal val="0"/>
                                          </p:val>
                                        </p:tav>
                                        <p:tav tm="100000">
                                          <p:val>
                                            <p:strVal val="#ppt_h"/>
                                          </p:val>
                                        </p:tav>
                                      </p:tavLst>
                                    </p:anim>
                                    <p:anim calcmode="lin" valueType="num">
                                      <p:cBhvr>
                                        <p:cTn id="27" dur="500" fill="hold"/>
                                        <p:tgtEl>
                                          <p:spTgt spid="31">
                                            <p:txEl>
                                              <p:pRg st="0" end="0"/>
                                            </p:txEl>
                                          </p:spTgt>
                                        </p:tgtEl>
                                        <p:attrNameLst>
                                          <p:attrName>style.rotation</p:attrName>
                                        </p:attrNameLst>
                                      </p:cBhvr>
                                      <p:tavLst>
                                        <p:tav tm="0">
                                          <p:val>
                                            <p:fltVal val="360"/>
                                          </p:val>
                                        </p:tav>
                                        <p:tav tm="100000">
                                          <p:val>
                                            <p:fltVal val="0"/>
                                          </p:val>
                                        </p:tav>
                                      </p:tavLst>
                                    </p:anim>
                                    <p:animEffect transition="in" filter="fade">
                                      <p:cBhvr>
                                        <p:cTn id="28" dur="500"/>
                                        <p:tgtEl>
                                          <p:spTgt spid="31">
                                            <p:txEl>
                                              <p:pRg st="0" end="0"/>
                                            </p:txEl>
                                          </p:spTgt>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31">
                                            <p:txEl>
                                              <p:pRg st="1" end="1"/>
                                            </p:txEl>
                                          </p:spTgt>
                                        </p:tgtEl>
                                        <p:attrNameLst>
                                          <p:attrName>style.visibility</p:attrName>
                                        </p:attrNameLst>
                                      </p:cBhvr>
                                      <p:to>
                                        <p:strVal val="visible"/>
                                      </p:to>
                                    </p:set>
                                    <p:anim calcmode="lin" valueType="num">
                                      <p:cBhvr>
                                        <p:cTn id="31" dur="500" fill="hold"/>
                                        <p:tgtEl>
                                          <p:spTgt spid="31">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31">
                                            <p:txEl>
                                              <p:pRg st="1" end="1"/>
                                            </p:txEl>
                                          </p:spTgt>
                                        </p:tgtEl>
                                        <p:attrNameLst>
                                          <p:attrName>ppt_h</p:attrName>
                                        </p:attrNameLst>
                                      </p:cBhvr>
                                      <p:tavLst>
                                        <p:tav tm="0">
                                          <p:val>
                                            <p:fltVal val="0"/>
                                          </p:val>
                                        </p:tav>
                                        <p:tav tm="100000">
                                          <p:val>
                                            <p:strVal val="#ppt_h"/>
                                          </p:val>
                                        </p:tav>
                                      </p:tavLst>
                                    </p:anim>
                                    <p:anim calcmode="lin" valueType="num">
                                      <p:cBhvr>
                                        <p:cTn id="33" dur="500" fill="hold"/>
                                        <p:tgtEl>
                                          <p:spTgt spid="31">
                                            <p:txEl>
                                              <p:pRg st="1" end="1"/>
                                            </p:txEl>
                                          </p:spTgt>
                                        </p:tgtEl>
                                        <p:attrNameLst>
                                          <p:attrName>style.rotation</p:attrName>
                                        </p:attrNameLst>
                                      </p:cBhvr>
                                      <p:tavLst>
                                        <p:tav tm="0">
                                          <p:val>
                                            <p:fltVal val="360"/>
                                          </p:val>
                                        </p:tav>
                                        <p:tav tm="100000">
                                          <p:val>
                                            <p:fltVal val="0"/>
                                          </p:val>
                                        </p:tav>
                                      </p:tavLst>
                                    </p:anim>
                                    <p:animEffect transition="in" filter="fade">
                                      <p:cBhvr>
                                        <p:cTn id="34" dur="500"/>
                                        <p:tgtEl>
                                          <p:spTgt spid="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123190"/>
            <a:ext cx="9140825" cy="5142865"/>
          </a:xfrm>
          <a:prstGeom prst="rect">
            <a:avLst/>
          </a:prstGeom>
        </p:spPr>
      </p:pic>
      <p:sp>
        <p:nvSpPr>
          <p:cNvPr id="5" name="圆角矩形 4"/>
          <p:cNvSpPr/>
          <p:nvPr>
            <p:custDataLst>
              <p:tags r:id="rId4"/>
            </p:custDataLst>
          </p:nvPr>
        </p:nvSpPr>
        <p:spPr>
          <a:xfrm>
            <a:off x="2339975" y="195580"/>
            <a:ext cx="4987290" cy="41910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契合度较高的学生作品分析</a:t>
            </a:r>
            <a:endPar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6" name="图片 5" descr="李秉润1"/>
          <p:cNvPicPr>
            <a:picLocks noChangeAspect="1"/>
          </p:cNvPicPr>
          <p:nvPr/>
        </p:nvPicPr>
        <p:blipFill>
          <a:blip r:embed="rId5"/>
          <a:srcRect t="17449" r="2950" b="11672"/>
          <a:stretch>
            <a:fillRect/>
          </a:stretch>
        </p:blipFill>
        <p:spPr>
          <a:xfrm>
            <a:off x="179705" y="490855"/>
            <a:ext cx="4328795" cy="4549775"/>
          </a:xfrm>
          <a:prstGeom prst="rect">
            <a:avLst/>
          </a:prstGeom>
        </p:spPr>
      </p:pic>
      <p:pic>
        <p:nvPicPr>
          <p:cNvPr id="7" name="图片 6" descr="李秉润2"/>
          <p:cNvPicPr>
            <a:picLocks noChangeAspect="1"/>
          </p:cNvPicPr>
          <p:nvPr/>
        </p:nvPicPr>
        <p:blipFill>
          <a:blip r:embed="rId6"/>
          <a:srcRect l="7078" t="15778" r="1449" b="13815"/>
          <a:stretch>
            <a:fillRect/>
          </a:stretch>
        </p:blipFill>
        <p:spPr>
          <a:xfrm>
            <a:off x="4505960" y="511810"/>
            <a:ext cx="4392930" cy="4528820"/>
          </a:xfrm>
          <a:prstGeom prst="rect">
            <a:avLst/>
          </a:prstGeom>
        </p:spPr>
      </p:pic>
      <p:cxnSp>
        <p:nvCxnSpPr>
          <p:cNvPr id="8" name="直接连接符 7"/>
          <p:cNvCxnSpPr/>
          <p:nvPr/>
        </p:nvCxnSpPr>
        <p:spPr>
          <a:xfrm flipV="1">
            <a:off x="1210310" y="1348105"/>
            <a:ext cx="2857500" cy="2730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flipV="1">
            <a:off x="683895" y="2139950"/>
            <a:ext cx="2857500" cy="2730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flipV="1">
            <a:off x="4643755" y="843915"/>
            <a:ext cx="4032885" cy="2730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flipV="1">
            <a:off x="323850" y="2860040"/>
            <a:ext cx="3959860" cy="2730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flipV="1">
            <a:off x="395605" y="3291840"/>
            <a:ext cx="4032250" cy="2730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flipV="1">
            <a:off x="395605" y="3724275"/>
            <a:ext cx="864235" cy="317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16" name="圆角矩形 15"/>
          <p:cNvSpPr/>
          <p:nvPr>
            <p:custDataLst>
              <p:tags r:id="rId7"/>
            </p:custDataLst>
          </p:nvPr>
        </p:nvSpPr>
        <p:spPr>
          <a:xfrm>
            <a:off x="467360" y="755015"/>
            <a:ext cx="3896360" cy="2444750"/>
          </a:xfrm>
          <a:prstGeom prst="round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FF0000"/>
                </a:solidFill>
                <a:highlight>
                  <a:srgbClr val="FFFF00"/>
                </a:highlight>
                <a:latin typeface="Times New Roman" panose="02020603050405020304" charset="0"/>
                <a:ea typeface="宋体" panose="02010600030101010101" pitchFamily="2" charset="-122"/>
                <a:cs typeface="Times New Roman" panose="02020603050405020304" charset="0"/>
              </a:rPr>
              <a:t>契诃夫法则运用：</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endParaRPr>
          </a:p>
          <a:p>
            <a:pPr algn="l"/>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写出了猫的陪伴给</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Ben</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带来的变化：</a:t>
            </a:r>
            <a:r>
              <a:rPr lang="zh-CN" altLang="en-US" sz="2800">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rPr>
              <a:t>阅读不再是挑战，而是小菜一碟。</a:t>
            </a:r>
            <a:endParaRPr lang="zh-CN" altLang="en-US" sz="2800">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endParaRPr>
          </a:p>
        </p:txBody>
      </p:sp>
      <p:cxnSp>
        <p:nvCxnSpPr>
          <p:cNvPr id="17" name="直接连接符 16"/>
          <p:cNvCxnSpPr/>
          <p:nvPr/>
        </p:nvCxnSpPr>
        <p:spPr>
          <a:xfrm flipV="1">
            <a:off x="1331595" y="3705225"/>
            <a:ext cx="2857500" cy="27305"/>
          </a:xfrm>
          <a:prstGeom prst="line">
            <a:avLst/>
          </a:prstGeom>
          <a:ln w="28575">
            <a:gradFill>
              <a:gsLst>
                <a:gs pos="50000">
                  <a:schemeClr val="accent6"/>
                </a:gs>
                <a:gs pos="0">
                  <a:schemeClr val="accent6">
                    <a:lumMod val="25000"/>
                    <a:lumOff val="75000"/>
                  </a:schemeClr>
                </a:gs>
                <a:gs pos="100000">
                  <a:schemeClr val="accent6">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flipV="1">
            <a:off x="323850" y="4084320"/>
            <a:ext cx="503555" cy="27305"/>
          </a:xfrm>
          <a:prstGeom prst="line">
            <a:avLst/>
          </a:prstGeom>
          <a:ln w="28575">
            <a:gradFill>
              <a:gsLst>
                <a:gs pos="50000">
                  <a:schemeClr val="accent6"/>
                </a:gs>
                <a:gs pos="0">
                  <a:schemeClr val="accent6">
                    <a:lumMod val="25000"/>
                    <a:lumOff val="75000"/>
                  </a:schemeClr>
                </a:gs>
                <a:gs pos="100000">
                  <a:schemeClr val="accent6">
                    <a:lumMod val="85000"/>
                  </a:schemeClr>
                </a:gs>
              </a:gsLst>
              <a:lin ang="5400000" scaled="0"/>
            </a:gradFill>
          </a:ln>
        </p:spPr>
        <p:style>
          <a:lnRef idx="2">
            <a:schemeClr val="accent1"/>
          </a:lnRef>
          <a:fillRef idx="0">
            <a:srgbClr val="FFFFFF"/>
          </a:fillRef>
          <a:effectRef idx="0">
            <a:srgbClr val="FFFFFF"/>
          </a:effectRef>
          <a:fontRef idx="minor">
            <a:schemeClr val="tx1"/>
          </a:fontRef>
        </p:style>
      </p:cxnSp>
      <p:sp>
        <p:nvSpPr>
          <p:cNvPr id="19" name="圆角矩形 18"/>
          <p:cNvSpPr/>
          <p:nvPr>
            <p:custDataLst>
              <p:tags r:id="rId8"/>
            </p:custDataLst>
          </p:nvPr>
        </p:nvSpPr>
        <p:spPr>
          <a:xfrm>
            <a:off x="387350" y="1348105"/>
            <a:ext cx="3896360" cy="2520950"/>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FF0000"/>
                </a:solidFill>
                <a:highlight>
                  <a:srgbClr val="FFFF00"/>
                </a:highlight>
                <a:latin typeface="Times New Roman" panose="02020603050405020304" charset="0"/>
                <a:ea typeface="宋体" panose="02010600030101010101" pitchFamily="2" charset="-122"/>
                <a:cs typeface="Times New Roman" panose="02020603050405020304" charset="0"/>
              </a:rPr>
              <a:t>契诃夫法则运用：</a:t>
            </a:r>
            <a:endParaRPr lang="zh-CN" altLang="en-US" sz="2800">
              <a:solidFill>
                <a:srgbClr val="FF0000"/>
              </a:solidFill>
              <a:highlight>
                <a:srgbClr val="FFFF00"/>
              </a:highlight>
              <a:latin typeface="Times New Roman" panose="02020603050405020304" charset="0"/>
              <a:ea typeface="宋体" panose="02010600030101010101" pitchFamily="2" charset="-122"/>
              <a:cs typeface="Times New Roman" panose="02020603050405020304" charset="0"/>
            </a:endParaRPr>
          </a:p>
          <a:p>
            <a:pPr algn="ctr"/>
            <a:r>
              <a:rPr lang="zh-CN" altLang="en-US" sz="2800">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rPr>
              <a:t>（award readers who make most progress.）</a:t>
            </a:r>
            <a:endParaRPr lang="zh-CN" altLang="en-US" sz="2800">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endParaRPr>
          </a:p>
          <a:p>
            <a:pPr algn="l"/>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Ben</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在阅读上的变化，使他</a:t>
            </a:r>
            <a:r>
              <a:rPr lang="zh-CN" altLang="en-US" sz="2800">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rPr>
              <a:t>获得了奖</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a:t>
            </a:r>
            <a:endParaRPr lang="zh-CN" altLang="en-US" sz="2800">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endParaRPr>
          </a:p>
        </p:txBody>
      </p:sp>
      <p:cxnSp>
        <p:nvCxnSpPr>
          <p:cNvPr id="20" name="直接连接符 19"/>
          <p:cNvCxnSpPr/>
          <p:nvPr/>
        </p:nvCxnSpPr>
        <p:spPr>
          <a:xfrm>
            <a:off x="906780" y="4084320"/>
            <a:ext cx="3449320" cy="0"/>
          </a:xfrm>
          <a:prstGeom prst="line">
            <a:avLst/>
          </a:prstGeom>
          <a:ln w="28575">
            <a:gradFill>
              <a:gsLst>
                <a:gs pos="4000">
                  <a:srgbClr val="F1C1D7"/>
                </a:gs>
                <a:gs pos="100000">
                  <a:srgbClr val="9C6DFE"/>
                </a:gs>
              </a:gsLst>
              <a:path path="circle">
                <a:fillToRect r="100000" b="100000"/>
              </a:path>
              <a:tileRect l="-100000" t="-100000"/>
            </a:gradFill>
          </a:ln>
        </p:spPr>
        <p:style>
          <a:lnRef idx="2">
            <a:schemeClr val="accent1"/>
          </a:lnRef>
          <a:fillRef idx="0">
            <a:srgbClr val="FFFFFF"/>
          </a:fillRef>
          <a:effectRef idx="0">
            <a:srgbClr val="FFFFFF"/>
          </a:effectRef>
          <a:fontRef idx="minor">
            <a:schemeClr val="tx1"/>
          </a:fontRef>
        </p:style>
      </p:cxnSp>
      <p:cxnSp>
        <p:nvCxnSpPr>
          <p:cNvPr id="21" name="直接连接符 20"/>
          <p:cNvCxnSpPr/>
          <p:nvPr/>
        </p:nvCxnSpPr>
        <p:spPr>
          <a:xfrm>
            <a:off x="323850" y="4516120"/>
            <a:ext cx="3672205" cy="0"/>
          </a:xfrm>
          <a:prstGeom prst="line">
            <a:avLst/>
          </a:prstGeom>
          <a:ln w="28575">
            <a:gradFill>
              <a:gsLst>
                <a:gs pos="4000">
                  <a:srgbClr val="F1C1D7"/>
                </a:gs>
                <a:gs pos="100000">
                  <a:srgbClr val="9C6DFE"/>
                </a:gs>
              </a:gsLst>
              <a:path path="circle">
                <a:fillToRect r="100000" b="100000"/>
              </a:path>
              <a:tileRect l="-100000" t="-100000"/>
            </a:gradFill>
          </a:ln>
        </p:spPr>
        <p:style>
          <a:lnRef idx="2">
            <a:schemeClr val="accent1"/>
          </a:lnRef>
          <a:fillRef idx="0">
            <a:srgbClr val="FFFFFF"/>
          </a:fillRef>
          <a:effectRef idx="0">
            <a:srgbClr val="FFFFFF"/>
          </a:effectRef>
          <a:fontRef idx="minor">
            <a:schemeClr val="tx1"/>
          </a:fontRef>
        </p:style>
      </p:cxnSp>
      <p:sp>
        <p:nvSpPr>
          <p:cNvPr id="22" name="圆角矩形 21"/>
          <p:cNvSpPr/>
          <p:nvPr>
            <p:custDataLst>
              <p:tags r:id="rId9"/>
            </p:custDataLst>
          </p:nvPr>
        </p:nvSpPr>
        <p:spPr>
          <a:xfrm>
            <a:off x="285750" y="2571750"/>
            <a:ext cx="4021455" cy="1821815"/>
          </a:xfrm>
          <a:prstGeom prst="roundRect">
            <a:avLst/>
          </a:prstGeom>
          <a:gradFill>
            <a:gsLst>
              <a:gs pos="5000">
                <a:srgbClr val="A162F7"/>
              </a:gs>
              <a:gs pos="100000">
                <a:srgbClr val="E7D9FE"/>
              </a:gs>
            </a:gsLst>
            <a:lin ang="162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FF0000"/>
                </a:solidFill>
                <a:highlight>
                  <a:srgbClr val="FFFF00"/>
                </a:highlight>
                <a:latin typeface="Times New Roman" panose="02020603050405020304" charset="0"/>
                <a:ea typeface="宋体" panose="02010600030101010101" pitchFamily="2" charset="-122"/>
                <a:cs typeface="Times New Roman" panose="02020603050405020304" charset="0"/>
              </a:rPr>
              <a:t>契诃夫法则运用：</a:t>
            </a:r>
            <a:endParaRPr lang="zh-CN" altLang="en-US" sz="2800">
              <a:solidFill>
                <a:srgbClr val="FF0000"/>
              </a:solidFill>
              <a:highlight>
                <a:srgbClr val="FFFF00"/>
              </a:highlight>
              <a:latin typeface="Times New Roman" panose="02020603050405020304" charset="0"/>
              <a:ea typeface="宋体" panose="02010600030101010101" pitchFamily="2" charset="-122"/>
              <a:cs typeface="Times New Roman" panose="02020603050405020304" charset="0"/>
            </a:endParaRPr>
          </a:p>
          <a:p>
            <a:pPr algn="l"/>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呼应下文：</a:t>
            </a:r>
            <a:r>
              <a:rPr lang="zh-CN" altLang="en-US" sz="2800">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rPr>
              <a:t>Ben</a:t>
            </a:r>
            <a:r>
              <a:rPr lang="en-US" altLang="zh-CN" sz="2800">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rPr>
              <a:t> </a:t>
            </a:r>
            <a:r>
              <a:rPr lang="zh-CN" altLang="en-US" sz="2800">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rPr>
              <a:t>couldn</a:t>
            </a:r>
            <a:r>
              <a:rPr lang="en-US" altLang="zh-CN" sz="2800">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rPr>
              <a:t>’</a:t>
            </a:r>
            <a:r>
              <a:rPr lang="zh-CN" altLang="en-US" sz="2800">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rPr>
              <a:t>t </a:t>
            </a:r>
            <a:endParaRPr lang="zh-CN" altLang="en-US" sz="2800">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endParaRPr>
          </a:p>
          <a:p>
            <a:pPr algn="l"/>
            <a:r>
              <a:rPr lang="zh-CN" altLang="en-US" sz="2800">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rPr>
              <a:t>find Max at the shelter。</a:t>
            </a:r>
            <a:endParaRPr lang="zh-CN" altLang="en-US" sz="2800">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endParaRPr>
          </a:p>
        </p:txBody>
      </p:sp>
      <p:cxnSp>
        <p:nvCxnSpPr>
          <p:cNvPr id="23" name="直接连接符 22"/>
          <p:cNvCxnSpPr/>
          <p:nvPr/>
        </p:nvCxnSpPr>
        <p:spPr>
          <a:xfrm flipV="1">
            <a:off x="4643755" y="1203960"/>
            <a:ext cx="2448560" cy="4762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7092315" y="1995805"/>
            <a:ext cx="1728470"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flipV="1">
            <a:off x="4572000" y="2355850"/>
            <a:ext cx="4032885" cy="2730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flipV="1">
            <a:off x="4572000" y="2788285"/>
            <a:ext cx="3168650" cy="762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flipV="1">
            <a:off x="4643755" y="3075940"/>
            <a:ext cx="4032885" cy="27305"/>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sp>
        <p:nvSpPr>
          <p:cNvPr id="29" name="圆角矩形 28"/>
          <p:cNvSpPr/>
          <p:nvPr>
            <p:custDataLst>
              <p:tags r:id="rId10"/>
            </p:custDataLst>
          </p:nvPr>
        </p:nvSpPr>
        <p:spPr>
          <a:xfrm>
            <a:off x="4787900" y="755015"/>
            <a:ext cx="3896360" cy="1195705"/>
          </a:xfrm>
          <a:prstGeom prst="round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写出了找不到猫时的沮丧心情。</a:t>
            </a:r>
            <a:endParaRPr lang="zh-CN" altLang="en-US" sz="2800">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endParaRPr>
          </a:p>
        </p:txBody>
      </p:sp>
      <p:cxnSp>
        <p:nvCxnSpPr>
          <p:cNvPr id="30" name="直接连接符 29"/>
          <p:cNvCxnSpPr/>
          <p:nvPr/>
        </p:nvCxnSpPr>
        <p:spPr>
          <a:xfrm>
            <a:off x="7884160" y="2788285"/>
            <a:ext cx="919480" cy="0"/>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cxnSp>
        <p:nvCxnSpPr>
          <p:cNvPr id="31" name="直接连接符 30"/>
          <p:cNvCxnSpPr/>
          <p:nvPr/>
        </p:nvCxnSpPr>
        <p:spPr>
          <a:xfrm flipV="1">
            <a:off x="4572000" y="3465195"/>
            <a:ext cx="4032885" cy="27305"/>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cxnSp>
        <p:nvCxnSpPr>
          <p:cNvPr id="32" name="直接连接符 31"/>
          <p:cNvCxnSpPr/>
          <p:nvPr/>
        </p:nvCxnSpPr>
        <p:spPr>
          <a:xfrm flipV="1">
            <a:off x="4572000" y="3867785"/>
            <a:ext cx="1800225" cy="27305"/>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sp>
        <p:nvSpPr>
          <p:cNvPr id="33" name="圆角矩形 32"/>
          <p:cNvSpPr/>
          <p:nvPr>
            <p:custDataLst>
              <p:tags r:id="rId11"/>
            </p:custDataLst>
          </p:nvPr>
        </p:nvSpPr>
        <p:spPr>
          <a:xfrm>
            <a:off x="4716145" y="982345"/>
            <a:ext cx="4121785" cy="279717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FF0000"/>
                </a:solidFill>
                <a:highlight>
                  <a:srgbClr val="FFFF00"/>
                </a:highlight>
                <a:latin typeface="Times New Roman" panose="02020603050405020304" charset="0"/>
                <a:ea typeface="宋体" panose="02010600030101010101" pitchFamily="2" charset="-122"/>
                <a:cs typeface="Times New Roman" panose="02020603050405020304" charset="0"/>
              </a:rPr>
              <a:t>契诃夫法则运用：</a:t>
            </a:r>
            <a:endParaRPr lang="zh-CN" altLang="en-US" sz="2800">
              <a:solidFill>
                <a:srgbClr val="FF0000"/>
              </a:solidFill>
              <a:highlight>
                <a:srgbClr val="FFFF00"/>
              </a:highlight>
              <a:latin typeface="Times New Roman" panose="02020603050405020304" charset="0"/>
              <a:ea typeface="宋体" panose="02010600030101010101" pitchFamily="2" charset="-122"/>
              <a:cs typeface="Times New Roman" panose="02020603050405020304" charset="0"/>
            </a:endParaRPr>
          </a:p>
          <a:p>
            <a:pPr algn="l"/>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邻居收养了</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Max, </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呼应原文：</a:t>
            </a:r>
            <a:r>
              <a:rPr lang="zh-CN" altLang="en-US" sz="2800">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rPr>
              <a:t>Ben loved the cat so much that he even told his next-door neighbor, Mrs. Patel, about Max.</a:t>
            </a:r>
            <a:endParaRPr lang="zh-CN" altLang="en-US" sz="2800">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endParaRPr>
          </a:p>
        </p:txBody>
      </p:sp>
      <p:cxnSp>
        <p:nvCxnSpPr>
          <p:cNvPr id="34" name="直接连接符 33"/>
          <p:cNvCxnSpPr/>
          <p:nvPr/>
        </p:nvCxnSpPr>
        <p:spPr>
          <a:xfrm>
            <a:off x="5220335" y="4210685"/>
            <a:ext cx="3528060" cy="89535"/>
          </a:xfrm>
          <a:prstGeom prst="line">
            <a:avLst/>
          </a:prstGeom>
          <a:ln w="28575">
            <a:gradFill>
              <a:gsLst>
                <a:gs pos="5000">
                  <a:srgbClr val="A162F7"/>
                </a:gs>
                <a:gs pos="100000">
                  <a:srgbClr val="E7D9FE"/>
                </a:gs>
              </a:gsLst>
              <a:lin ang="16200000" scaled="0"/>
            </a:gra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p:nvCxnSpPr>
        <p:spPr>
          <a:xfrm>
            <a:off x="4643755" y="4516120"/>
            <a:ext cx="4032885" cy="85725"/>
          </a:xfrm>
          <a:prstGeom prst="line">
            <a:avLst/>
          </a:prstGeom>
          <a:ln w="28575">
            <a:gradFill>
              <a:gsLst>
                <a:gs pos="5000">
                  <a:srgbClr val="A162F7"/>
                </a:gs>
                <a:gs pos="100000">
                  <a:srgbClr val="E7D9FE"/>
                </a:gs>
              </a:gsLst>
              <a:lin ang="16200000" scaled="0"/>
            </a:gra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nvCxnSpPr>
        <p:spPr>
          <a:xfrm>
            <a:off x="4643755" y="4690745"/>
            <a:ext cx="4177030" cy="113665"/>
          </a:xfrm>
          <a:prstGeom prst="line">
            <a:avLst/>
          </a:prstGeom>
          <a:ln w="28575">
            <a:gradFill>
              <a:gsLst>
                <a:gs pos="5000">
                  <a:srgbClr val="A162F7"/>
                </a:gs>
                <a:gs pos="100000">
                  <a:srgbClr val="E7D9FE"/>
                </a:gs>
              </a:gsLst>
              <a:lin ang="16200000" scaled="0"/>
            </a:gradFill>
          </a:ln>
        </p:spPr>
        <p:style>
          <a:lnRef idx="2">
            <a:schemeClr val="accent1"/>
          </a:lnRef>
          <a:fillRef idx="0">
            <a:srgbClr val="FFFFFF"/>
          </a:fillRef>
          <a:effectRef idx="0">
            <a:srgbClr val="FFFFFF"/>
          </a:effectRef>
          <a:fontRef idx="minor">
            <a:schemeClr val="tx1"/>
          </a:fontRef>
        </p:style>
      </p:cxnSp>
      <p:cxnSp>
        <p:nvCxnSpPr>
          <p:cNvPr id="37" name="直接连接符 36"/>
          <p:cNvCxnSpPr/>
          <p:nvPr/>
        </p:nvCxnSpPr>
        <p:spPr>
          <a:xfrm>
            <a:off x="4572000" y="4869815"/>
            <a:ext cx="2088515" cy="78105"/>
          </a:xfrm>
          <a:prstGeom prst="line">
            <a:avLst/>
          </a:prstGeom>
          <a:ln w="28575">
            <a:gradFill>
              <a:gsLst>
                <a:gs pos="5000">
                  <a:srgbClr val="A162F7"/>
                </a:gs>
                <a:gs pos="100000">
                  <a:srgbClr val="E7D9FE"/>
                </a:gs>
              </a:gsLst>
              <a:lin ang="16200000" scaled="0"/>
            </a:gradFill>
          </a:ln>
        </p:spPr>
        <p:style>
          <a:lnRef idx="2">
            <a:schemeClr val="accent1"/>
          </a:lnRef>
          <a:fillRef idx="0">
            <a:srgbClr val="FFFFFF"/>
          </a:fillRef>
          <a:effectRef idx="0">
            <a:srgbClr val="FFFFFF"/>
          </a:effectRef>
          <a:fontRef idx="minor">
            <a:schemeClr val="tx1"/>
          </a:fontRef>
        </p:style>
      </p:cxnSp>
      <p:sp>
        <p:nvSpPr>
          <p:cNvPr id="38" name="圆角矩形 37"/>
          <p:cNvSpPr/>
          <p:nvPr>
            <p:custDataLst>
              <p:tags r:id="rId12"/>
            </p:custDataLst>
          </p:nvPr>
        </p:nvSpPr>
        <p:spPr>
          <a:xfrm>
            <a:off x="4662805" y="2982595"/>
            <a:ext cx="4021455" cy="1821815"/>
          </a:xfrm>
          <a:prstGeom prst="roundRect">
            <a:avLst/>
          </a:prstGeom>
          <a:gradFill>
            <a:gsLst>
              <a:gs pos="5000">
                <a:srgbClr val="A162F7"/>
              </a:gs>
              <a:gs pos="100000">
                <a:srgbClr val="E7D9FE"/>
              </a:gs>
            </a:gsLst>
            <a:lin ang="162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FF0000"/>
                </a:solidFill>
                <a:highlight>
                  <a:srgbClr val="FFFF00"/>
                </a:highlight>
                <a:latin typeface="Times New Roman" panose="02020603050405020304" charset="0"/>
                <a:ea typeface="宋体" panose="02010600030101010101" pitchFamily="2" charset="-122"/>
                <a:cs typeface="Times New Roman" panose="02020603050405020304" charset="0"/>
              </a:rPr>
              <a:t>契诃夫法则运用：</a:t>
            </a:r>
            <a:endParaRPr lang="zh-CN" altLang="en-US" sz="2800">
              <a:solidFill>
                <a:srgbClr val="FF0000"/>
              </a:solidFill>
              <a:highlight>
                <a:srgbClr val="FFFF00"/>
              </a:highlight>
              <a:latin typeface="Times New Roman" panose="02020603050405020304" charset="0"/>
              <a:ea typeface="宋体" panose="02010600030101010101" pitchFamily="2" charset="-122"/>
              <a:cs typeface="Times New Roman" panose="02020603050405020304" charset="0"/>
            </a:endParaRPr>
          </a:p>
          <a:p>
            <a:pPr algn="l"/>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呼应主题：</a:t>
            </a:r>
            <a:r>
              <a:rPr lang="zh-CN" altLang="en-US" sz="2800">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sym typeface="+mn-ea"/>
              </a:rPr>
              <a:t>人和动物之间是有真挚情感的。</a:t>
            </a:r>
            <a:endParaRPr lang="zh-CN" altLang="en-US" sz="2800">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endParaRPr>
          </a:p>
        </p:txBody>
      </p:sp>
      <p:pic>
        <p:nvPicPr>
          <p:cNvPr id="5124" name="图片 11" descr="水印"/>
          <p:cNvPicPr>
            <a:picLocks noChangeAspect="1"/>
          </p:cNvPicPr>
          <p:nvPr/>
        </p:nvPicPr>
        <p:blipFill>
          <a:blip r:embed="rId13"/>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360"/>
                                          </p:val>
                                        </p:tav>
                                        <p:tav tm="100000">
                                          <p:val>
                                            <p:fltVal val="0"/>
                                          </p:val>
                                        </p:tav>
                                      </p:tavLst>
                                    </p:anim>
                                    <p:animEffect transition="in" filter="fade">
                                      <p:cBhvr>
                                        <p:cTn id="16" dur="500"/>
                                        <p:tgtEl>
                                          <p:spTgt spid="9"/>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360"/>
                                          </p:val>
                                        </p:tav>
                                        <p:tav tm="100000">
                                          <p:val>
                                            <p:fltVal val="0"/>
                                          </p:val>
                                        </p:tav>
                                      </p:tavLst>
                                    </p:anim>
                                    <p:animEffect transition="in" filter="fade">
                                      <p:cBhvr>
                                        <p:cTn id="22" dur="500"/>
                                        <p:tgtEl>
                                          <p:spTgt spid="11"/>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 calcmode="lin" valueType="num">
                                      <p:cBhvr>
                                        <p:cTn id="27" dur="500" fill="hold"/>
                                        <p:tgtEl>
                                          <p:spTgt spid="13"/>
                                        </p:tgtEl>
                                        <p:attrNameLst>
                                          <p:attrName>style.rotation</p:attrName>
                                        </p:attrNameLst>
                                      </p:cBhvr>
                                      <p:tavLst>
                                        <p:tav tm="0">
                                          <p:val>
                                            <p:fltVal val="360"/>
                                          </p:val>
                                        </p:tav>
                                        <p:tav tm="100000">
                                          <p:val>
                                            <p:fltVal val="0"/>
                                          </p:val>
                                        </p:tav>
                                      </p:tavLst>
                                    </p:anim>
                                    <p:animEffect transition="in" filter="fade">
                                      <p:cBhvr>
                                        <p:cTn id="28" dur="500"/>
                                        <p:tgtEl>
                                          <p:spTgt spid="13"/>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style.rotation</p:attrName>
                                        </p:attrNameLst>
                                      </p:cBhvr>
                                      <p:tavLst>
                                        <p:tav tm="0">
                                          <p:val>
                                            <p:fltVal val="360"/>
                                          </p:val>
                                        </p:tav>
                                        <p:tav tm="100000">
                                          <p:val>
                                            <p:fltVal val="0"/>
                                          </p:val>
                                        </p:tav>
                                      </p:tavLst>
                                    </p:anim>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 calcmode="lin" valueType="num">
                                      <p:cBhvr>
                                        <p:cTn id="41" dur="500" fill="hold"/>
                                        <p:tgtEl>
                                          <p:spTgt spid="16"/>
                                        </p:tgtEl>
                                        <p:attrNameLst>
                                          <p:attrName>style.rotation</p:attrName>
                                        </p:attrNameLst>
                                      </p:cBhvr>
                                      <p:tavLst>
                                        <p:tav tm="0">
                                          <p:val>
                                            <p:fltVal val="360"/>
                                          </p:val>
                                        </p:tav>
                                        <p:tav tm="100000">
                                          <p:val>
                                            <p:fltVal val="0"/>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2" nodeType="clickEffect">
                                  <p:stCondLst>
                                    <p:cond delay="0"/>
                                  </p:stCondLst>
                                  <p:childTnLst>
                                    <p:anim calcmode="lin" valueType="num">
                                      <p:cBhvr additive="base">
                                        <p:cTn id="46" dur="500"/>
                                        <p:tgtEl>
                                          <p:spTgt spid="16"/>
                                        </p:tgtEl>
                                        <p:attrNameLst>
                                          <p:attrName>ppt_x</p:attrName>
                                        </p:attrNameLst>
                                      </p:cBhvr>
                                      <p:tavLst>
                                        <p:tav tm="0">
                                          <p:val>
                                            <p:strVal val="ppt_x"/>
                                          </p:val>
                                        </p:tav>
                                        <p:tav tm="100000">
                                          <p:val>
                                            <p:strVal val="ppt_x"/>
                                          </p:val>
                                        </p:tav>
                                      </p:tavLst>
                                    </p:anim>
                                    <p:anim calcmode="lin" valueType="num">
                                      <p:cBhvr additive="base">
                                        <p:cTn id="47" dur="500"/>
                                        <p:tgtEl>
                                          <p:spTgt spid="16"/>
                                        </p:tgtEl>
                                        <p:attrNameLst>
                                          <p:attrName>ppt_y</p:attrName>
                                        </p:attrNameLst>
                                      </p:cBhvr>
                                      <p:tavLst>
                                        <p:tav tm="0">
                                          <p:val>
                                            <p:strVal val="ppt_y"/>
                                          </p:val>
                                        </p:tav>
                                        <p:tav tm="100000">
                                          <p:val>
                                            <p:strVal val="1+ppt_h/2"/>
                                          </p:val>
                                        </p:tav>
                                      </p:tavLst>
                                    </p:anim>
                                    <p:set>
                                      <p:cBhvr>
                                        <p:cTn id="48" dur="1" fill="hold">
                                          <p:stCondLst>
                                            <p:cond delay="499"/>
                                          </p:stCondLst>
                                        </p:cTn>
                                        <p:tgtEl>
                                          <p:spTgt spid="1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 calcmode="lin" valueType="num">
                                      <p:cBhvr>
                                        <p:cTn id="55" dur="500" fill="hold"/>
                                        <p:tgtEl>
                                          <p:spTgt spid="17"/>
                                        </p:tgtEl>
                                        <p:attrNameLst>
                                          <p:attrName>style.rotation</p:attrName>
                                        </p:attrNameLst>
                                      </p:cBhvr>
                                      <p:tavLst>
                                        <p:tav tm="0">
                                          <p:val>
                                            <p:fltVal val="360"/>
                                          </p:val>
                                        </p:tav>
                                        <p:tav tm="100000">
                                          <p:val>
                                            <p:fltVal val="0"/>
                                          </p:val>
                                        </p:tav>
                                      </p:tavLst>
                                    </p:anim>
                                    <p:animEffect transition="in" filter="fade">
                                      <p:cBhvr>
                                        <p:cTn id="56" dur="500"/>
                                        <p:tgtEl>
                                          <p:spTgt spid="17"/>
                                        </p:tgtEl>
                                      </p:cBhvr>
                                    </p:animEffect>
                                  </p:childTnLst>
                                </p:cTn>
                              </p:par>
                              <p:par>
                                <p:cTn id="57" presetID="49" presetClass="entr" presetSubtype="0" decel="10000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 calcmode="lin" valueType="num">
                                      <p:cBhvr>
                                        <p:cTn id="61" dur="500" fill="hold"/>
                                        <p:tgtEl>
                                          <p:spTgt spid="18"/>
                                        </p:tgtEl>
                                        <p:attrNameLst>
                                          <p:attrName>style.rotation</p:attrName>
                                        </p:attrNameLst>
                                      </p:cBhvr>
                                      <p:tavLst>
                                        <p:tav tm="0">
                                          <p:val>
                                            <p:fltVal val="360"/>
                                          </p:val>
                                        </p:tav>
                                        <p:tav tm="100000">
                                          <p:val>
                                            <p:fltVal val="0"/>
                                          </p:val>
                                        </p:tav>
                                      </p:tavLst>
                                    </p:anim>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 calcmode="lin" valueType="num">
                                      <p:cBhvr>
                                        <p:cTn id="69" dur="500" fill="hold"/>
                                        <p:tgtEl>
                                          <p:spTgt spid="19"/>
                                        </p:tgtEl>
                                        <p:attrNameLst>
                                          <p:attrName>style.rotation</p:attrName>
                                        </p:attrNameLst>
                                      </p:cBhvr>
                                      <p:tavLst>
                                        <p:tav tm="0">
                                          <p:val>
                                            <p:fltVal val="360"/>
                                          </p:val>
                                        </p:tav>
                                        <p:tav tm="100000">
                                          <p:val>
                                            <p:fltVal val="0"/>
                                          </p:val>
                                        </p:tav>
                                      </p:tavLst>
                                    </p:anim>
                                    <p:animEffect transition="in" filter="fad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grpId="2" nodeType="clickEffect">
                                  <p:stCondLst>
                                    <p:cond delay="0"/>
                                  </p:stCondLst>
                                  <p:childTnLst>
                                    <p:anim calcmode="lin" valueType="num">
                                      <p:cBhvr additive="base">
                                        <p:cTn id="74" dur="500"/>
                                        <p:tgtEl>
                                          <p:spTgt spid="19"/>
                                        </p:tgtEl>
                                        <p:attrNameLst>
                                          <p:attrName>ppt_x</p:attrName>
                                        </p:attrNameLst>
                                      </p:cBhvr>
                                      <p:tavLst>
                                        <p:tav tm="0">
                                          <p:val>
                                            <p:strVal val="ppt_x"/>
                                          </p:val>
                                        </p:tav>
                                        <p:tav tm="100000">
                                          <p:val>
                                            <p:strVal val="ppt_x"/>
                                          </p:val>
                                        </p:tav>
                                      </p:tavLst>
                                    </p:anim>
                                    <p:anim calcmode="lin" valueType="num">
                                      <p:cBhvr additive="base">
                                        <p:cTn id="75" dur="500"/>
                                        <p:tgtEl>
                                          <p:spTgt spid="19"/>
                                        </p:tgtEl>
                                        <p:attrNameLst>
                                          <p:attrName>ppt_y</p:attrName>
                                        </p:attrNameLst>
                                      </p:cBhvr>
                                      <p:tavLst>
                                        <p:tav tm="0">
                                          <p:val>
                                            <p:strVal val="ppt_y"/>
                                          </p:val>
                                        </p:tav>
                                        <p:tav tm="100000">
                                          <p:val>
                                            <p:strVal val="1+ppt_h/2"/>
                                          </p:val>
                                        </p:tav>
                                      </p:tavLst>
                                    </p:anim>
                                    <p:set>
                                      <p:cBhvr>
                                        <p:cTn id="76" dur="1" fill="hold">
                                          <p:stCondLst>
                                            <p:cond delay="499"/>
                                          </p:stCondLst>
                                        </p:cTn>
                                        <p:tgtEl>
                                          <p:spTgt spid="19"/>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9" presetClass="entr" presetSubtype="0" decel="100000" fill="hold" nodeType="click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 calcmode="lin" valueType="num">
                                      <p:cBhvr>
                                        <p:cTn id="83" dur="500" fill="hold"/>
                                        <p:tgtEl>
                                          <p:spTgt spid="20"/>
                                        </p:tgtEl>
                                        <p:attrNameLst>
                                          <p:attrName>style.rotation</p:attrName>
                                        </p:attrNameLst>
                                      </p:cBhvr>
                                      <p:tavLst>
                                        <p:tav tm="0">
                                          <p:val>
                                            <p:fltVal val="360"/>
                                          </p:val>
                                        </p:tav>
                                        <p:tav tm="100000">
                                          <p:val>
                                            <p:fltVal val="0"/>
                                          </p:val>
                                        </p:tav>
                                      </p:tavLst>
                                    </p:anim>
                                    <p:animEffect transition="in" filter="fade">
                                      <p:cBhvr>
                                        <p:cTn id="84" dur="500"/>
                                        <p:tgtEl>
                                          <p:spTgt spid="20"/>
                                        </p:tgtEl>
                                      </p:cBhvr>
                                    </p:animEffect>
                                  </p:childTnLst>
                                </p:cTn>
                              </p:par>
                              <p:par>
                                <p:cTn id="85" presetID="49" presetClass="entr" presetSubtype="0" decel="100000" fill="hold"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 calcmode="lin" valueType="num">
                                      <p:cBhvr>
                                        <p:cTn id="89" dur="500" fill="hold"/>
                                        <p:tgtEl>
                                          <p:spTgt spid="21"/>
                                        </p:tgtEl>
                                        <p:attrNameLst>
                                          <p:attrName>style.rotation</p:attrName>
                                        </p:attrNameLst>
                                      </p:cBhvr>
                                      <p:tavLst>
                                        <p:tav tm="0">
                                          <p:val>
                                            <p:fltVal val="360"/>
                                          </p:val>
                                        </p:tav>
                                        <p:tav tm="100000">
                                          <p:val>
                                            <p:fltVal val="0"/>
                                          </p:val>
                                        </p:tav>
                                      </p:tavLst>
                                    </p:anim>
                                    <p:animEffect transition="in" filter="fade">
                                      <p:cBhvr>
                                        <p:cTn id="90" dur="500"/>
                                        <p:tgtEl>
                                          <p:spTgt spid="21"/>
                                        </p:tgtEl>
                                      </p:cBhvr>
                                    </p:animEffect>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p:cTn id="95" dur="500" fill="hold"/>
                                        <p:tgtEl>
                                          <p:spTgt spid="22"/>
                                        </p:tgtEl>
                                        <p:attrNameLst>
                                          <p:attrName>ppt_w</p:attrName>
                                        </p:attrNameLst>
                                      </p:cBhvr>
                                      <p:tavLst>
                                        <p:tav tm="0">
                                          <p:val>
                                            <p:fltVal val="0"/>
                                          </p:val>
                                        </p:tav>
                                        <p:tav tm="100000">
                                          <p:val>
                                            <p:strVal val="#ppt_w"/>
                                          </p:val>
                                        </p:tav>
                                      </p:tavLst>
                                    </p:anim>
                                    <p:anim calcmode="lin" valueType="num">
                                      <p:cBhvr>
                                        <p:cTn id="96" dur="500" fill="hold"/>
                                        <p:tgtEl>
                                          <p:spTgt spid="22"/>
                                        </p:tgtEl>
                                        <p:attrNameLst>
                                          <p:attrName>ppt_h</p:attrName>
                                        </p:attrNameLst>
                                      </p:cBhvr>
                                      <p:tavLst>
                                        <p:tav tm="0">
                                          <p:val>
                                            <p:fltVal val="0"/>
                                          </p:val>
                                        </p:tav>
                                        <p:tav tm="100000">
                                          <p:val>
                                            <p:strVal val="#ppt_h"/>
                                          </p:val>
                                        </p:tav>
                                      </p:tavLst>
                                    </p:anim>
                                    <p:anim calcmode="lin" valueType="num">
                                      <p:cBhvr>
                                        <p:cTn id="97" dur="500" fill="hold"/>
                                        <p:tgtEl>
                                          <p:spTgt spid="22"/>
                                        </p:tgtEl>
                                        <p:attrNameLst>
                                          <p:attrName>style.rotation</p:attrName>
                                        </p:attrNameLst>
                                      </p:cBhvr>
                                      <p:tavLst>
                                        <p:tav tm="0">
                                          <p:val>
                                            <p:fltVal val="360"/>
                                          </p:val>
                                        </p:tav>
                                        <p:tav tm="100000">
                                          <p:val>
                                            <p:fltVal val="0"/>
                                          </p:val>
                                        </p:tav>
                                      </p:tavLst>
                                    </p:anim>
                                    <p:animEffect transition="in" filter="fade">
                                      <p:cBhvr>
                                        <p:cTn id="98" dur="500"/>
                                        <p:tgtEl>
                                          <p:spTgt spid="22"/>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xit" presetSubtype="4" fill="hold" grpId="2" nodeType="clickEffect">
                                  <p:stCondLst>
                                    <p:cond delay="0"/>
                                  </p:stCondLst>
                                  <p:childTnLst>
                                    <p:anim calcmode="lin" valueType="num">
                                      <p:cBhvr additive="base">
                                        <p:cTn id="102" dur="500"/>
                                        <p:tgtEl>
                                          <p:spTgt spid="22"/>
                                        </p:tgtEl>
                                        <p:attrNameLst>
                                          <p:attrName>ppt_x</p:attrName>
                                        </p:attrNameLst>
                                      </p:cBhvr>
                                      <p:tavLst>
                                        <p:tav tm="0">
                                          <p:val>
                                            <p:strVal val="ppt_x"/>
                                          </p:val>
                                        </p:tav>
                                        <p:tav tm="100000">
                                          <p:val>
                                            <p:strVal val="ppt_x"/>
                                          </p:val>
                                        </p:tav>
                                      </p:tavLst>
                                    </p:anim>
                                    <p:anim calcmode="lin" valueType="num">
                                      <p:cBhvr additive="base">
                                        <p:cTn id="103" dur="500"/>
                                        <p:tgtEl>
                                          <p:spTgt spid="22"/>
                                        </p:tgtEl>
                                        <p:attrNameLst>
                                          <p:attrName>ppt_y</p:attrName>
                                        </p:attrNameLst>
                                      </p:cBhvr>
                                      <p:tavLst>
                                        <p:tav tm="0">
                                          <p:val>
                                            <p:strVal val="ppt_y"/>
                                          </p:val>
                                        </p:tav>
                                        <p:tav tm="100000">
                                          <p:val>
                                            <p:strVal val="1+ppt_h/2"/>
                                          </p:val>
                                        </p:tav>
                                      </p:tavLst>
                                    </p:anim>
                                    <p:set>
                                      <p:cBhvr>
                                        <p:cTn id="104" dur="1" fill="hold">
                                          <p:stCondLst>
                                            <p:cond delay="499"/>
                                          </p:stCondLst>
                                        </p:cTn>
                                        <p:tgtEl>
                                          <p:spTgt spid="22"/>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49" presetClass="entr" presetSubtype="0" decel="100000" fill="hold" nodeType="clickEffect">
                                  <p:stCondLst>
                                    <p:cond delay="0"/>
                                  </p:stCondLst>
                                  <p:childTnLst>
                                    <p:set>
                                      <p:cBhvr>
                                        <p:cTn id="108" dur="1" fill="hold">
                                          <p:stCondLst>
                                            <p:cond delay="0"/>
                                          </p:stCondLst>
                                        </p:cTn>
                                        <p:tgtEl>
                                          <p:spTgt spid="10"/>
                                        </p:tgtEl>
                                        <p:attrNameLst>
                                          <p:attrName>style.visibility</p:attrName>
                                        </p:attrNameLst>
                                      </p:cBhvr>
                                      <p:to>
                                        <p:strVal val="visible"/>
                                      </p:to>
                                    </p:set>
                                    <p:anim calcmode="lin" valueType="num">
                                      <p:cBhvr>
                                        <p:cTn id="109" dur="500" fill="hold"/>
                                        <p:tgtEl>
                                          <p:spTgt spid="10"/>
                                        </p:tgtEl>
                                        <p:attrNameLst>
                                          <p:attrName>ppt_w</p:attrName>
                                        </p:attrNameLst>
                                      </p:cBhvr>
                                      <p:tavLst>
                                        <p:tav tm="0">
                                          <p:val>
                                            <p:fltVal val="0"/>
                                          </p:val>
                                        </p:tav>
                                        <p:tav tm="100000">
                                          <p:val>
                                            <p:strVal val="#ppt_w"/>
                                          </p:val>
                                        </p:tav>
                                      </p:tavLst>
                                    </p:anim>
                                    <p:anim calcmode="lin" valueType="num">
                                      <p:cBhvr>
                                        <p:cTn id="110" dur="500" fill="hold"/>
                                        <p:tgtEl>
                                          <p:spTgt spid="10"/>
                                        </p:tgtEl>
                                        <p:attrNameLst>
                                          <p:attrName>ppt_h</p:attrName>
                                        </p:attrNameLst>
                                      </p:cBhvr>
                                      <p:tavLst>
                                        <p:tav tm="0">
                                          <p:val>
                                            <p:fltVal val="0"/>
                                          </p:val>
                                        </p:tav>
                                        <p:tav tm="100000">
                                          <p:val>
                                            <p:strVal val="#ppt_h"/>
                                          </p:val>
                                        </p:tav>
                                      </p:tavLst>
                                    </p:anim>
                                    <p:anim calcmode="lin" valueType="num">
                                      <p:cBhvr>
                                        <p:cTn id="111" dur="500" fill="hold"/>
                                        <p:tgtEl>
                                          <p:spTgt spid="10"/>
                                        </p:tgtEl>
                                        <p:attrNameLst>
                                          <p:attrName>style.rotation</p:attrName>
                                        </p:attrNameLst>
                                      </p:cBhvr>
                                      <p:tavLst>
                                        <p:tav tm="0">
                                          <p:val>
                                            <p:fltVal val="360"/>
                                          </p:val>
                                        </p:tav>
                                        <p:tav tm="100000">
                                          <p:val>
                                            <p:fltVal val="0"/>
                                          </p:val>
                                        </p:tav>
                                      </p:tavLst>
                                    </p:anim>
                                    <p:animEffect transition="in" filter="fade">
                                      <p:cBhvr>
                                        <p:cTn id="112" dur="500"/>
                                        <p:tgtEl>
                                          <p:spTgt spid="10"/>
                                        </p:tgtEl>
                                      </p:cBhvr>
                                    </p:animEffect>
                                  </p:childTnLst>
                                </p:cTn>
                              </p:par>
                              <p:par>
                                <p:cTn id="113" presetID="49" presetClass="entr" presetSubtype="0" decel="100000" fill="hold" nodeType="with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p:cTn id="115" dur="500" fill="hold"/>
                                        <p:tgtEl>
                                          <p:spTgt spid="23"/>
                                        </p:tgtEl>
                                        <p:attrNameLst>
                                          <p:attrName>ppt_w</p:attrName>
                                        </p:attrNameLst>
                                      </p:cBhvr>
                                      <p:tavLst>
                                        <p:tav tm="0">
                                          <p:val>
                                            <p:fltVal val="0"/>
                                          </p:val>
                                        </p:tav>
                                        <p:tav tm="100000">
                                          <p:val>
                                            <p:strVal val="#ppt_w"/>
                                          </p:val>
                                        </p:tav>
                                      </p:tavLst>
                                    </p:anim>
                                    <p:anim calcmode="lin" valueType="num">
                                      <p:cBhvr>
                                        <p:cTn id="116" dur="500" fill="hold"/>
                                        <p:tgtEl>
                                          <p:spTgt spid="23"/>
                                        </p:tgtEl>
                                        <p:attrNameLst>
                                          <p:attrName>ppt_h</p:attrName>
                                        </p:attrNameLst>
                                      </p:cBhvr>
                                      <p:tavLst>
                                        <p:tav tm="0">
                                          <p:val>
                                            <p:fltVal val="0"/>
                                          </p:val>
                                        </p:tav>
                                        <p:tav tm="100000">
                                          <p:val>
                                            <p:strVal val="#ppt_h"/>
                                          </p:val>
                                        </p:tav>
                                      </p:tavLst>
                                    </p:anim>
                                    <p:anim calcmode="lin" valueType="num">
                                      <p:cBhvr>
                                        <p:cTn id="117" dur="500" fill="hold"/>
                                        <p:tgtEl>
                                          <p:spTgt spid="23"/>
                                        </p:tgtEl>
                                        <p:attrNameLst>
                                          <p:attrName>style.rotation</p:attrName>
                                        </p:attrNameLst>
                                      </p:cBhvr>
                                      <p:tavLst>
                                        <p:tav tm="0">
                                          <p:val>
                                            <p:fltVal val="360"/>
                                          </p:val>
                                        </p:tav>
                                        <p:tav tm="100000">
                                          <p:val>
                                            <p:fltVal val="0"/>
                                          </p:val>
                                        </p:tav>
                                      </p:tavLst>
                                    </p:anim>
                                    <p:animEffect transition="in" filter="fade">
                                      <p:cBhvr>
                                        <p:cTn id="118" dur="500"/>
                                        <p:tgtEl>
                                          <p:spTgt spid="23"/>
                                        </p:tgtEl>
                                      </p:cBhvr>
                                    </p:animEffect>
                                  </p:childTnLst>
                                </p:cTn>
                              </p:par>
                              <p:par>
                                <p:cTn id="119" presetID="49" presetClass="entr" presetSubtype="0" decel="100000" fill="hold" nodeType="with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p:cTn id="121" dur="500" fill="hold"/>
                                        <p:tgtEl>
                                          <p:spTgt spid="24"/>
                                        </p:tgtEl>
                                        <p:attrNameLst>
                                          <p:attrName>ppt_w</p:attrName>
                                        </p:attrNameLst>
                                      </p:cBhvr>
                                      <p:tavLst>
                                        <p:tav tm="0">
                                          <p:val>
                                            <p:fltVal val="0"/>
                                          </p:val>
                                        </p:tav>
                                        <p:tav tm="100000">
                                          <p:val>
                                            <p:strVal val="#ppt_w"/>
                                          </p:val>
                                        </p:tav>
                                      </p:tavLst>
                                    </p:anim>
                                    <p:anim calcmode="lin" valueType="num">
                                      <p:cBhvr>
                                        <p:cTn id="122" dur="500" fill="hold"/>
                                        <p:tgtEl>
                                          <p:spTgt spid="24"/>
                                        </p:tgtEl>
                                        <p:attrNameLst>
                                          <p:attrName>ppt_h</p:attrName>
                                        </p:attrNameLst>
                                      </p:cBhvr>
                                      <p:tavLst>
                                        <p:tav tm="0">
                                          <p:val>
                                            <p:fltVal val="0"/>
                                          </p:val>
                                        </p:tav>
                                        <p:tav tm="100000">
                                          <p:val>
                                            <p:strVal val="#ppt_h"/>
                                          </p:val>
                                        </p:tav>
                                      </p:tavLst>
                                    </p:anim>
                                    <p:anim calcmode="lin" valueType="num">
                                      <p:cBhvr>
                                        <p:cTn id="123" dur="500" fill="hold"/>
                                        <p:tgtEl>
                                          <p:spTgt spid="24"/>
                                        </p:tgtEl>
                                        <p:attrNameLst>
                                          <p:attrName>style.rotation</p:attrName>
                                        </p:attrNameLst>
                                      </p:cBhvr>
                                      <p:tavLst>
                                        <p:tav tm="0">
                                          <p:val>
                                            <p:fltVal val="360"/>
                                          </p:val>
                                        </p:tav>
                                        <p:tav tm="100000">
                                          <p:val>
                                            <p:fltVal val="0"/>
                                          </p:val>
                                        </p:tav>
                                      </p:tavLst>
                                    </p:anim>
                                    <p:animEffect transition="in" filter="fade">
                                      <p:cBhvr>
                                        <p:cTn id="124" dur="500"/>
                                        <p:tgtEl>
                                          <p:spTgt spid="24"/>
                                        </p:tgtEl>
                                      </p:cBhvr>
                                    </p:animEffect>
                                  </p:childTnLst>
                                </p:cTn>
                              </p:par>
                              <p:par>
                                <p:cTn id="125" presetID="49" presetClass="entr" presetSubtype="0" decel="100000" fill="hold" nodeType="with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 calcmode="lin" valueType="num">
                                      <p:cBhvr>
                                        <p:cTn id="129" dur="500" fill="hold"/>
                                        <p:tgtEl>
                                          <p:spTgt spid="25"/>
                                        </p:tgtEl>
                                        <p:attrNameLst>
                                          <p:attrName>style.rotation</p:attrName>
                                        </p:attrNameLst>
                                      </p:cBhvr>
                                      <p:tavLst>
                                        <p:tav tm="0">
                                          <p:val>
                                            <p:fltVal val="360"/>
                                          </p:val>
                                        </p:tav>
                                        <p:tav tm="100000">
                                          <p:val>
                                            <p:fltVal val="0"/>
                                          </p:val>
                                        </p:tav>
                                      </p:tavLst>
                                    </p:anim>
                                    <p:animEffect transition="in" filter="fade">
                                      <p:cBhvr>
                                        <p:cTn id="130" dur="500"/>
                                        <p:tgtEl>
                                          <p:spTgt spid="25"/>
                                        </p:tgtEl>
                                      </p:cBhvr>
                                    </p:animEffect>
                                  </p:childTnLst>
                                </p:cTn>
                              </p:par>
                              <p:par>
                                <p:cTn id="131" presetID="49" presetClass="entr" presetSubtype="0" decel="100000" fill="hold" nodeType="withEffect">
                                  <p:stCondLst>
                                    <p:cond delay="0"/>
                                  </p:stCondLst>
                                  <p:childTnLst>
                                    <p:set>
                                      <p:cBhvr>
                                        <p:cTn id="132" dur="1" fill="hold">
                                          <p:stCondLst>
                                            <p:cond delay="0"/>
                                          </p:stCondLst>
                                        </p:cTn>
                                        <p:tgtEl>
                                          <p:spTgt spid="26"/>
                                        </p:tgtEl>
                                        <p:attrNameLst>
                                          <p:attrName>style.visibility</p:attrName>
                                        </p:attrNameLst>
                                      </p:cBhvr>
                                      <p:to>
                                        <p:strVal val="visible"/>
                                      </p:to>
                                    </p:set>
                                    <p:anim calcmode="lin" valueType="num">
                                      <p:cBhvr>
                                        <p:cTn id="133" dur="500" fill="hold"/>
                                        <p:tgtEl>
                                          <p:spTgt spid="26"/>
                                        </p:tgtEl>
                                        <p:attrNameLst>
                                          <p:attrName>ppt_w</p:attrName>
                                        </p:attrNameLst>
                                      </p:cBhvr>
                                      <p:tavLst>
                                        <p:tav tm="0">
                                          <p:val>
                                            <p:fltVal val="0"/>
                                          </p:val>
                                        </p:tav>
                                        <p:tav tm="100000">
                                          <p:val>
                                            <p:strVal val="#ppt_w"/>
                                          </p:val>
                                        </p:tav>
                                      </p:tavLst>
                                    </p:anim>
                                    <p:anim calcmode="lin" valueType="num">
                                      <p:cBhvr>
                                        <p:cTn id="134" dur="500" fill="hold"/>
                                        <p:tgtEl>
                                          <p:spTgt spid="26"/>
                                        </p:tgtEl>
                                        <p:attrNameLst>
                                          <p:attrName>ppt_h</p:attrName>
                                        </p:attrNameLst>
                                      </p:cBhvr>
                                      <p:tavLst>
                                        <p:tav tm="0">
                                          <p:val>
                                            <p:fltVal val="0"/>
                                          </p:val>
                                        </p:tav>
                                        <p:tav tm="100000">
                                          <p:val>
                                            <p:strVal val="#ppt_h"/>
                                          </p:val>
                                        </p:tav>
                                      </p:tavLst>
                                    </p:anim>
                                    <p:anim calcmode="lin" valueType="num">
                                      <p:cBhvr>
                                        <p:cTn id="135" dur="500" fill="hold"/>
                                        <p:tgtEl>
                                          <p:spTgt spid="26"/>
                                        </p:tgtEl>
                                        <p:attrNameLst>
                                          <p:attrName>style.rotation</p:attrName>
                                        </p:attrNameLst>
                                      </p:cBhvr>
                                      <p:tavLst>
                                        <p:tav tm="0">
                                          <p:val>
                                            <p:fltVal val="360"/>
                                          </p:val>
                                        </p:tav>
                                        <p:tav tm="100000">
                                          <p:val>
                                            <p:fltVal val="0"/>
                                          </p:val>
                                        </p:tav>
                                      </p:tavLst>
                                    </p:anim>
                                    <p:animEffect transition="in" filter="fade">
                                      <p:cBhvr>
                                        <p:cTn id="136" dur="500"/>
                                        <p:tgtEl>
                                          <p:spTgt spid="26"/>
                                        </p:tgtEl>
                                      </p:cBhvr>
                                    </p:animEffect>
                                  </p:childTnLst>
                                </p:cTn>
                              </p:par>
                            </p:childTnLst>
                          </p:cTn>
                        </p:par>
                      </p:childTnLst>
                    </p:cTn>
                  </p:par>
                  <p:par>
                    <p:cTn id="137" fill="hold">
                      <p:stCondLst>
                        <p:cond delay="indefinite"/>
                      </p:stCondLst>
                      <p:childTnLst>
                        <p:par>
                          <p:cTn id="138" fill="hold">
                            <p:stCondLst>
                              <p:cond delay="0"/>
                            </p:stCondLst>
                            <p:childTnLst>
                              <p:par>
                                <p:cTn id="139" presetID="49" presetClass="entr" presetSubtype="0" decel="100000" fill="hold" grpId="0" nodeType="click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p:cTn id="141" dur="500" fill="hold"/>
                                        <p:tgtEl>
                                          <p:spTgt spid="29"/>
                                        </p:tgtEl>
                                        <p:attrNameLst>
                                          <p:attrName>ppt_w</p:attrName>
                                        </p:attrNameLst>
                                      </p:cBhvr>
                                      <p:tavLst>
                                        <p:tav tm="0">
                                          <p:val>
                                            <p:fltVal val="0"/>
                                          </p:val>
                                        </p:tav>
                                        <p:tav tm="100000">
                                          <p:val>
                                            <p:strVal val="#ppt_w"/>
                                          </p:val>
                                        </p:tav>
                                      </p:tavLst>
                                    </p:anim>
                                    <p:anim calcmode="lin" valueType="num">
                                      <p:cBhvr>
                                        <p:cTn id="142" dur="500" fill="hold"/>
                                        <p:tgtEl>
                                          <p:spTgt spid="29"/>
                                        </p:tgtEl>
                                        <p:attrNameLst>
                                          <p:attrName>ppt_h</p:attrName>
                                        </p:attrNameLst>
                                      </p:cBhvr>
                                      <p:tavLst>
                                        <p:tav tm="0">
                                          <p:val>
                                            <p:fltVal val="0"/>
                                          </p:val>
                                        </p:tav>
                                        <p:tav tm="100000">
                                          <p:val>
                                            <p:strVal val="#ppt_h"/>
                                          </p:val>
                                        </p:tav>
                                      </p:tavLst>
                                    </p:anim>
                                    <p:anim calcmode="lin" valueType="num">
                                      <p:cBhvr>
                                        <p:cTn id="143" dur="500" fill="hold"/>
                                        <p:tgtEl>
                                          <p:spTgt spid="29"/>
                                        </p:tgtEl>
                                        <p:attrNameLst>
                                          <p:attrName>style.rotation</p:attrName>
                                        </p:attrNameLst>
                                      </p:cBhvr>
                                      <p:tavLst>
                                        <p:tav tm="0">
                                          <p:val>
                                            <p:fltVal val="360"/>
                                          </p:val>
                                        </p:tav>
                                        <p:tav tm="100000">
                                          <p:val>
                                            <p:fltVal val="0"/>
                                          </p:val>
                                        </p:tav>
                                      </p:tavLst>
                                    </p:anim>
                                    <p:animEffect transition="in" filter="fade">
                                      <p:cBhvr>
                                        <p:cTn id="144" dur="500"/>
                                        <p:tgtEl>
                                          <p:spTgt spid="29"/>
                                        </p:tgtEl>
                                      </p:cBhvr>
                                    </p:animEffect>
                                  </p:childTnLst>
                                </p:cTn>
                              </p:par>
                            </p:childTnLst>
                          </p:cTn>
                        </p:par>
                      </p:childTnLst>
                    </p:cTn>
                  </p:par>
                  <p:par>
                    <p:cTn id="145" fill="hold">
                      <p:stCondLst>
                        <p:cond delay="indefinite"/>
                      </p:stCondLst>
                      <p:childTnLst>
                        <p:par>
                          <p:cTn id="146" fill="hold">
                            <p:stCondLst>
                              <p:cond delay="0"/>
                            </p:stCondLst>
                            <p:childTnLst>
                              <p:par>
                                <p:cTn id="147" presetID="2" presetClass="exit" presetSubtype="4" fill="hold" grpId="2" nodeType="clickEffect">
                                  <p:stCondLst>
                                    <p:cond delay="0"/>
                                  </p:stCondLst>
                                  <p:childTnLst>
                                    <p:anim calcmode="lin" valueType="num">
                                      <p:cBhvr additive="base">
                                        <p:cTn id="148" dur="500"/>
                                        <p:tgtEl>
                                          <p:spTgt spid="29"/>
                                        </p:tgtEl>
                                        <p:attrNameLst>
                                          <p:attrName>ppt_x</p:attrName>
                                        </p:attrNameLst>
                                      </p:cBhvr>
                                      <p:tavLst>
                                        <p:tav tm="0">
                                          <p:val>
                                            <p:strVal val="ppt_x"/>
                                          </p:val>
                                        </p:tav>
                                        <p:tav tm="100000">
                                          <p:val>
                                            <p:strVal val="ppt_x"/>
                                          </p:val>
                                        </p:tav>
                                      </p:tavLst>
                                    </p:anim>
                                    <p:anim calcmode="lin" valueType="num">
                                      <p:cBhvr additive="base">
                                        <p:cTn id="149" dur="500"/>
                                        <p:tgtEl>
                                          <p:spTgt spid="29"/>
                                        </p:tgtEl>
                                        <p:attrNameLst>
                                          <p:attrName>ppt_y</p:attrName>
                                        </p:attrNameLst>
                                      </p:cBhvr>
                                      <p:tavLst>
                                        <p:tav tm="0">
                                          <p:val>
                                            <p:strVal val="ppt_y"/>
                                          </p:val>
                                        </p:tav>
                                        <p:tav tm="100000">
                                          <p:val>
                                            <p:strVal val="1+ppt_h/2"/>
                                          </p:val>
                                        </p:tav>
                                      </p:tavLst>
                                    </p:anim>
                                    <p:set>
                                      <p:cBhvr>
                                        <p:cTn id="150" dur="1" fill="hold">
                                          <p:stCondLst>
                                            <p:cond delay="499"/>
                                          </p:stCondLst>
                                        </p:cTn>
                                        <p:tgtEl>
                                          <p:spTgt spid="29"/>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49" presetClass="entr" presetSubtype="0" decel="100000" fill="hold" nodeType="clickEffect">
                                  <p:stCondLst>
                                    <p:cond delay="0"/>
                                  </p:stCondLst>
                                  <p:childTnLst>
                                    <p:set>
                                      <p:cBhvr>
                                        <p:cTn id="154" dur="1" fill="hold">
                                          <p:stCondLst>
                                            <p:cond delay="0"/>
                                          </p:stCondLst>
                                        </p:cTn>
                                        <p:tgtEl>
                                          <p:spTgt spid="30"/>
                                        </p:tgtEl>
                                        <p:attrNameLst>
                                          <p:attrName>style.visibility</p:attrName>
                                        </p:attrNameLst>
                                      </p:cBhvr>
                                      <p:to>
                                        <p:strVal val="visible"/>
                                      </p:to>
                                    </p:set>
                                    <p:anim calcmode="lin" valueType="num">
                                      <p:cBhvr>
                                        <p:cTn id="155" dur="500" fill="hold"/>
                                        <p:tgtEl>
                                          <p:spTgt spid="30"/>
                                        </p:tgtEl>
                                        <p:attrNameLst>
                                          <p:attrName>ppt_w</p:attrName>
                                        </p:attrNameLst>
                                      </p:cBhvr>
                                      <p:tavLst>
                                        <p:tav tm="0">
                                          <p:val>
                                            <p:fltVal val="0"/>
                                          </p:val>
                                        </p:tav>
                                        <p:tav tm="100000">
                                          <p:val>
                                            <p:strVal val="#ppt_w"/>
                                          </p:val>
                                        </p:tav>
                                      </p:tavLst>
                                    </p:anim>
                                    <p:anim calcmode="lin" valueType="num">
                                      <p:cBhvr>
                                        <p:cTn id="156" dur="500" fill="hold"/>
                                        <p:tgtEl>
                                          <p:spTgt spid="30"/>
                                        </p:tgtEl>
                                        <p:attrNameLst>
                                          <p:attrName>ppt_h</p:attrName>
                                        </p:attrNameLst>
                                      </p:cBhvr>
                                      <p:tavLst>
                                        <p:tav tm="0">
                                          <p:val>
                                            <p:fltVal val="0"/>
                                          </p:val>
                                        </p:tav>
                                        <p:tav tm="100000">
                                          <p:val>
                                            <p:strVal val="#ppt_h"/>
                                          </p:val>
                                        </p:tav>
                                      </p:tavLst>
                                    </p:anim>
                                    <p:anim calcmode="lin" valueType="num">
                                      <p:cBhvr>
                                        <p:cTn id="157" dur="500" fill="hold"/>
                                        <p:tgtEl>
                                          <p:spTgt spid="30"/>
                                        </p:tgtEl>
                                        <p:attrNameLst>
                                          <p:attrName>style.rotation</p:attrName>
                                        </p:attrNameLst>
                                      </p:cBhvr>
                                      <p:tavLst>
                                        <p:tav tm="0">
                                          <p:val>
                                            <p:fltVal val="360"/>
                                          </p:val>
                                        </p:tav>
                                        <p:tav tm="100000">
                                          <p:val>
                                            <p:fltVal val="0"/>
                                          </p:val>
                                        </p:tav>
                                      </p:tavLst>
                                    </p:anim>
                                    <p:animEffect transition="in" filter="fade">
                                      <p:cBhvr>
                                        <p:cTn id="158" dur="500"/>
                                        <p:tgtEl>
                                          <p:spTgt spid="30"/>
                                        </p:tgtEl>
                                      </p:cBhvr>
                                    </p:animEffect>
                                  </p:childTnLst>
                                </p:cTn>
                              </p:par>
                              <p:par>
                                <p:cTn id="159" presetID="49" presetClass="entr" presetSubtype="0" decel="100000" fill="hold" nodeType="withEffect">
                                  <p:stCondLst>
                                    <p:cond delay="0"/>
                                  </p:stCondLst>
                                  <p:childTnLst>
                                    <p:set>
                                      <p:cBhvr>
                                        <p:cTn id="160" dur="1" fill="hold">
                                          <p:stCondLst>
                                            <p:cond delay="0"/>
                                          </p:stCondLst>
                                        </p:cTn>
                                        <p:tgtEl>
                                          <p:spTgt spid="28"/>
                                        </p:tgtEl>
                                        <p:attrNameLst>
                                          <p:attrName>style.visibility</p:attrName>
                                        </p:attrNameLst>
                                      </p:cBhvr>
                                      <p:to>
                                        <p:strVal val="visible"/>
                                      </p:to>
                                    </p:set>
                                    <p:anim calcmode="lin" valueType="num">
                                      <p:cBhvr>
                                        <p:cTn id="161" dur="500" fill="hold"/>
                                        <p:tgtEl>
                                          <p:spTgt spid="28"/>
                                        </p:tgtEl>
                                        <p:attrNameLst>
                                          <p:attrName>ppt_w</p:attrName>
                                        </p:attrNameLst>
                                      </p:cBhvr>
                                      <p:tavLst>
                                        <p:tav tm="0">
                                          <p:val>
                                            <p:fltVal val="0"/>
                                          </p:val>
                                        </p:tav>
                                        <p:tav tm="100000">
                                          <p:val>
                                            <p:strVal val="#ppt_w"/>
                                          </p:val>
                                        </p:tav>
                                      </p:tavLst>
                                    </p:anim>
                                    <p:anim calcmode="lin" valueType="num">
                                      <p:cBhvr>
                                        <p:cTn id="162" dur="500" fill="hold"/>
                                        <p:tgtEl>
                                          <p:spTgt spid="28"/>
                                        </p:tgtEl>
                                        <p:attrNameLst>
                                          <p:attrName>ppt_h</p:attrName>
                                        </p:attrNameLst>
                                      </p:cBhvr>
                                      <p:tavLst>
                                        <p:tav tm="0">
                                          <p:val>
                                            <p:fltVal val="0"/>
                                          </p:val>
                                        </p:tav>
                                        <p:tav tm="100000">
                                          <p:val>
                                            <p:strVal val="#ppt_h"/>
                                          </p:val>
                                        </p:tav>
                                      </p:tavLst>
                                    </p:anim>
                                    <p:anim calcmode="lin" valueType="num">
                                      <p:cBhvr>
                                        <p:cTn id="163" dur="500" fill="hold"/>
                                        <p:tgtEl>
                                          <p:spTgt spid="28"/>
                                        </p:tgtEl>
                                        <p:attrNameLst>
                                          <p:attrName>style.rotation</p:attrName>
                                        </p:attrNameLst>
                                      </p:cBhvr>
                                      <p:tavLst>
                                        <p:tav tm="0">
                                          <p:val>
                                            <p:fltVal val="360"/>
                                          </p:val>
                                        </p:tav>
                                        <p:tav tm="100000">
                                          <p:val>
                                            <p:fltVal val="0"/>
                                          </p:val>
                                        </p:tav>
                                      </p:tavLst>
                                    </p:anim>
                                    <p:animEffect transition="in" filter="fade">
                                      <p:cBhvr>
                                        <p:cTn id="164" dur="500"/>
                                        <p:tgtEl>
                                          <p:spTgt spid="28"/>
                                        </p:tgtEl>
                                      </p:cBhvr>
                                    </p:animEffect>
                                  </p:childTnLst>
                                </p:cTn>
                              </p:par>
                              <p:par>
                                <p:cTn id="165" presetID="49" presetClass="entr" presetSubtype="0" decel="100000" fill="hold" nodeType="withEffect">
                                  <p:stCondLst>
                                    <p:cond delay="0"/>
                                  </p:stCondLst>
                                  <p:childTnLst>
                                    <p:set>
                                      <p:cBhvr>
                                        <p:cTn id="166" dur="1" fill="hold">
                                          <p:stCondLst>
                                            <p:cond delay="0"/>
                                          </p:stCondLst>
                                        </p:cTn>
                                        <p:tgtEl>
                                          <p:spTgt spid="31"/>
                                        </p:tgtEl>
                                        <p:attrNameLst>
                                          <p:attrName>style.visibility</p:attrName>
                                        </p:attrNameLst>
                                      </p:cBhvr>
                                      <p:to>
                                        <p:strVal val="visible"/>
                                      </p:to>
                                    </p:set>
                                    <p:anim calcmode="lin" valueType="num">
                                      <p:cBhvr>
                                        <p:cTn id="167" dur="500" fill="hold"/>
                                        <p:tgtEl>
                                          <p:spTgt spid="31"/>
                                        </p:tgtEl>
                                        <p:attrNameLst>
                                          <p:attrName>ppt_w</p:attrName>
                                        </p:attrNameLst>
                                      </p:cBhvr>
                                      <p:tavLst>
                                        <p:tav tm="0">
                                          <p:val>
                                            <p:fltVal val="0"/>
                                          </p:val>
                                        </p:tav>
                                        <p:tav tm="100000">
                                          <p:val>
                                            <p:strVal val="#ppt_w"/>
                                          </p:val>
                                        </p:tav>
                                      </p:tavLst>
                                    </p:anim>
                                    <p:anim calcmode="lin" valueType="num">
                                      <p:cBhvr>
                                        <p:cTn id="168" dur="500" fill="hold"/>
                                        <p:tgtEl>
                                          <p:spTgt spid="31"/>
                                        </p:tgtEl>
                                        <p:attrNameLst>
                                          <p:attrName>ppt_h</p:attrName>
                                        </p:attrNameLst>
                                      </p:cBhvr>
                                      <p:tavLst>
                                        <p:tav tm="0">
                                          <p:val>
                                            <p:fltVal val="0"/>
                                          </p:val>
                                        </p:tav>
                                        <p:tav tm="100000">
                                          <p:val>
                                            <p:strVal val="#ppt_h"/>
                                          </p:val>
                                        </p:tav>
                                      </p:tavLst>
                                    </p:anim>
                                    <p:anim calcmode="lin" valueType="num">
                                      <p:cBhvr>
                                        <p:cTn id="169" dur="500" fill="hold"/>
                                        <p:tgtEl>
                                          <p:spTgt spid="31"/>
                                        </p:tgtEl>
                                        <p:attrNameLst>
                                          <p:attrName>style.rotation</p:attrName>
                                        </p:attrNameLst>
                                      </p:cBhvr>
                                      <p:tavLst>
                                        <p:tav tm="0">
                                          <p:val>
                                            <p:fltVal val="360"/>
                                          </p:val>
                                        </p:tav>
                                        <p:tav tm="100000">
                                          <p:val>
                                            <p:fltVal val="0"/>
                                          </p:val>
                                        </p:tav>
                                      </p:tavLst>
                                    </p:anim>
                                    <p:animEffect transition="in" filter="fade">
                                      <p:cBhvr>
                                        <p:cTn id="170" dur="500"/>
                                        <p:tgtEl>
                                          <p:spTgt spid="31"/>
                                        </p:tgtEl>
                                      </p:cBhvr>
                                    </p:animEffect>
                                  </p:childTnLst>
                                </p:cTn>
                              </p:par>
                              <p:par>
                                <p:cTn id="171" presetID="49" presetClass="entr" presetSubtype="0" decel="100000" fill="hold" nodeType="withEffect">
                                  <p:stCondLst>
                                    <p:cond delay="0"/>
                                  </p:stCondLst>
                                  <p:childTnLst>
                                    <p:set>
                                      <p:cBhvr>
                                        <p:cTn id="172" dur="1" fill="hold">
                                          <p:stCondLst>
                                            <p:cond delay="0"/>
                                          </p:stCondLst>
                                        </p:cTn>
                                        <p:tgtEl>
                                          <p:spTgt spid="32"/>
                                        </p:tgtEl>
                                        <p:attrNameLst>
                                          <p:attrName>style.visibility</p:attrName>
                                        </p:attrNameLst>
                                      </p:cBhvr>
                                      <p:to>
                                        <p:strVal val="visible"/>
                                      </p:to>
                                    </p:set>
                                    <p:anim calcmode="lin" valueType="num">
                                      <p:cBhvr>
                                        <p:cTn id="173" dur="500" fill="hold"/>
                                        <p:tgtEl>
                                          <p:spTgt spid="32"/>
                                        </p:tgtEl>
                                        <p:attrNameLst>
                                          <p:attrName>ppt_w</p:attrName>
                                        </p:attrNameLst>
                                      </p:cBhvr>
                                      <p:tavLst>
                                        <p:tav tm="0">
                                          <p:val>
                                            <p:fltVal val="0"/>
                                          </p:val>
                                        </p:tav>
                                        <p:tav tm="100000">
                                          <p:val>
                                            <p:strVal val="#ppt_w"/>
                                          </p:val>
                                        </p:tav>
                                      </p:tavLst>
                                    </p:anim>
                                    <p:anim calcmode="lin" valueType="num">
                                      <p:cBhvr>
                                        <p:cTn id="174" dur="500" fill="hold"/>
                                        <p:tgtEl>
                                          <p:spTgt spid="32"/>
                                        </p:tgtEl>
                                        <p:attrNameLst>
                                          <p:attrName>ppt_h</p:attrName>
                                        </p:attrNameLst>
                                      </p:cBhvr>
                                      <p:tavLst>
                                        <p:tav tm="0">
                                          <p:val>
                                            <p:fltVal val="0"/>
                                          </p:val>
                                        </p:tav>
                                        <p:tav tm="100000">
                                          <p:val>
                                            <p:strVal val="#ppt_h"/>
                                          </p:val>
                                        </p:tav>
                                      </p:tavLst>
                                    </p:anim>
                                    <p:anim calcmode="lin" valueType="num">
                                      <p:cBhvr>
                                        <p:cTn id="175" dur="500" fill="hold"/>
                                        <p:tgtEl>
                                          <p:spTgt spid="32"/>
                                        </p:tgtEl>
                                        <p:attrNameLst>
                                          <p:attrName>style.rotation</p:attrName>
                                        </p:attrNameLst>
                                      </p:cBhvr>
                                      <p:tavLst>
                                        <p:tav tm="0">
                                          <p:val>
                                            <p:fltVal val="360"/>
                                          </p:val>
                                        </p:tav>
                                        <p:tav tm="100000">
                                          <p:val>
                                            <p:fltVal val="0"/>
                                          </p:val>
                                        </p:tav>
                                      </p:tavLst>
                                    </p:anim>
                                    <p:animEffect transition="in" filter="fade">
                                      <p:cBhvr>
                                        <p:cTn id="176" dur="500"/>
                                        <p:tgtEl>
                                          <p:spTgt spid="32"/>
                                        </p:tgtEl>
                                      </p:cBhvr>
                                    </p:animEffect>
                                  </p:childTnLst>
                                </p:cTn>
                              </p:par>
                            </p:childTnLst>
                          </p:cTn>
                        </p:par>
                      </p:childTnLst>
                    </p:cTn>
                  </p:par>
                  <p:par>
                    <p:cTn id="177" fill="hold">
                      <p:stCondLst>
                        <p:cond delay="indefinite"/>
                      </p:stCondLst>
                      <p:childTnLst>
                        <p:par>
                          <p:cTn id="178" fill="hold">
                            <p:stCondLst>
                              <p:cond delay="0"/>
                            </p:stCondLst>
                            <p:childTnLst>
                              <p:par>
                                <p:cTn id="179" presetID="49" presetClass="entr" presetSubtype="0" decel="100000" fill="hold" grpId="0" nodeType="clickEffect">
                                  <p:stCondLst>
                                    <p:cond delay="0"/>
                                  </p:stCondLst>
                                  <p:childTnLst>
                                    <p:set>
                                      <p:cBhvr>
                                        <p:cTn id="180" dur="1" fill="hold">
                                          <p:stCondLst>
                                            <p:cond delay="0"/>
                                          </p:stCondLst>
                                        </p:cTn>
                                        <p:tgtEl>
                                          <p:spTgt spid="33"/>
                                        </p:tgtEl>
                                        <p:attrNameLst>
                                          <p:attrName>style.visibility</p:attrName>
                                        </p:attrNameLst>
                                      </p:cBhvr>
                                      <p:to>
                                        <p:strVal val="visible"/>
                                      </p:to>
                                    </p:set>
                                    <p:anim calcmode="lin" valueType="num">
                                      <p:cBhvr>
                                        <p:cTn id="181" dur="500" fill="hold"/>
                                        <p:tgtEl>
                                          <p:spTgt spid="33"/>
                                        </p:tgtEl>
                                        <p:attrNameLst>
                                          <p:attrName>ppt_w</p:attrName>
                                        </p:attrNameLst>
                                      </p:cBhvr>
                                      <p:tavLst>
                                        <p:tav tm="0">
                                          <p:val>
                                            <p:fltVal val="0"/>
                                          </p:val>
                                        </p:tav>
                                        <p:tav tm="100000">
                                          <p:val>
                                            <p:strVal val="#ppt_w"/>
                                          </p:val>
                                        </p:tav>
                                      </p:tavLst>
                                    </p:anim>
                                    <p:anim calcmode="lin" valueType="num">
                                      <p:cBhvr>
                                        <p:cTn id="182" dur="500" fill="hold"/>
                                        <p:tgtEl>
                                          <p:spTgt spid="33"/>
                                        </p:tgtEl>
                                        <p:attrNameLst>
                                          <p:attrName>ppt_h</p:attrName>
                                        </p:attrNameLst>
                                      </p:cBhvr>
                                      <p:tavLst>
                                        <p:tav tm="0">
                                          <p:val>
                                            <p:fltVal val="0"/>
                                          </p:val>
                                        </p:tav>
                                        <p:tav tm="100000">
                                          <p:val>
                                            <p:strVal val="#ppt_h"/>
                                          </p:val>
                                        </p:tav>
                                      </p:tavLst>
                                    </p:anim>
                                    <p:anim calcmode="lin" valueType="num">
                                      <p:cBhvr>
                                        <p:cTn id="183" dur="500" fill="hold"/>
                                        <p:tgtEl>
                                          <p:spTgt spid="33"/>
                                        </p:tgtEl>
                                        <p:attrNameLst>
                                          <p:attrName>style.rotation</p:attrName>
                                        </p:attrNameLst>
                                      </p:cBhvr>
                                      <p:tavLst>
                                        <p:tav tm="0">
                                          <p:val>
                                            <p:fltVal val="360"/>
                                          </p:val>
                                        </p:tav>
                                        <p:tav tm="100000">
                                          <p:val>
                                            <p:fltVal val="0"/>
                                          </p:val>
                                        </p:tav>
                                      </p:tavLst>
                                    </p:anim>
                                    <p:animEffect transition="in" filter="fade">
                                      <p:cBhvr>
                                        <p:cTn id="184" dur="500"/>
                                        <p:tgtEl>
                                          <p:spTgt spid="33"/>
                                        </p:tgtEl>
                                      </p:cBhvr>
                                    </p:animEffect>
                                  </p:childTnLst>
                                </p:cTn>
                              </p:par>
                            </p:childTnLst>
                          </p:cTn>
                        </p:par>
                      </p:childTnLst>
                    </p:cTn>
                  </p:par>
                  <p:par>
                    <p:cTn id="185" fill="hold">
                      <p:stCondLst>
                        <p:cond delay="indefinite"/>
                      </p:stCondLst>
                      <p:childTnLst>
                        <p:par>
                          <p:cTn id="186" fill="hold">
                            <p:stCondLst>
                              <p:cond delay="0"/>
                            </p:stCondLst>
                            <p:childTnLst>
                              <p:par>
                                <p:cTn id="187" presetID="2" presetClass="exit" presetSubtype="4" fill="hold" grpId="2" nodeType="clickEffect">
                                  <p:stCondLst>
                                    <p:cond delay="0"/>
                                  </p:stCondLst>
                                  <p:childTnLst>
                                    <p:anim calcmode="lin" valueType="num">
                                      <p:cBhvr additive="base">
                                        <p:cTn id="188" dur="500"/>
                                        <p:tgtEl>
                                          <p:spTgt spid="33"/>
                                        </p:tgtEl>
                                        <p:attrNameLst>
                                          <p:attrName>ppt_x</p:attrName>
                                        </p:attrNameLst>
                                      </p:cBhvr>
                                      <p:tavLst>
                                        <p:tav tm="0">
                                          <p:val>
                                            <p:strVal val="ppt_x"/>
                                          </p:val>
                                        </p:tav>
                                        <p:tav tm="100000">
                                          <p:val>
                                            <p:strVal val="ppt_x"/>
                                          </p:val>
                                        </p:tav>
                                      </p:tavLst>
                                    </p:anim>
                                    <p:anim calcmode="lin" valueType="num">
                                      <p:cBhvr additive="base">
                                        <p:cTn id="189" dur="500"/>
                                        <p:tgtEl>
                                          <p:spTgt spid="33"/>
                                        </p:tgtEl>
                                        <p:attrNameLst>
                                          <p:attrName>ppt_y</p:attrName>
                                        </p:attrNameLst>
                                      </p:cBhvr>
                                      <p:tavLst>
                                        <p:tav tm="0">
                                          <p:val>
                                            <p:strVal val="ppt_y"/>
                                          </p:val>
                                        </p:tav>
                                        <p:tav tm="100000">
                                          <p:val>
                                            <p:strVal val="1+ppt_h/2"/>
                                          </p:val>
                                        </p:tav>
                                      </p:tavLst>
                                    </p:anim>
                                    <p:set>
                                      <p:cBhvr>
                                        <p:cTn id="190" dur="1" fill="hold">
                                          <p:stCondLst>
                                            <p:cond delay="499"/>
                                          </p:stCondLst>
                                        </p:cTn>
                                        <p:tgtEl>
                                          <p:spTgt spid="33"/>
                                        </p:tgtEl>
                                        <p:attrNameLst>
                                          <p:attrName>style.visibility</p:attrName>
                                        </p:attrNameLst>
                                      </p:cBhvr>
                                      <p:to>
                                        <p:strVal val="hidden"/>
                                      </p:to>
                                    </p:set>
                                  </p:childTnLst>
                                </p:cTn>
                              </p:par>
                            </p:childTnLst>
                          </p:cTn>
                        </p:par>
                      </p:childTnLst>
                    </p:cTn>
                  </p:par>
                  <p:par>
                    <p:cTn id="191" fill="hold">
                      <p:stCondLst>
                        <p:cond delay="indefinite"/>
                      </p:stCondLst>
                      <p:childTnLst>
                        <p:par>
                          <p:cTn id="192" fill="hold">
                            <p:stCondLst>
                              <p:cond delay="0"/>
                            </p:stCondLst>
                            <p:childTnLst>
                              <p:par>
                                <p:cTn id="193" presetID="49" presetClass="entr" presetSubtype="0" decel="100000" fill="hold" nodeType="clickEffect">
                                  <p:stCondLst>
                                    <p:cond delay="0"/>
                                  </p:stCondLst>
                                  <p:childTnLst>
                                    <p:set>
                                      <p:cBhvr>
                                        <p:cTn id="194" dur="1" fill="hold">
                                          <p:stCondLst>
                                            <p:cond delay="0"/>
                                          </p:stCondLst>
                                        </p:cTn>
                                        <p:tgtEl>
                                          <p:spTgt spid="37"/>
                                        </p:tgtEl>
                                        <p:attrNameLst>
                                          <p:attrName>style.visibility</p:attrName>
                                        </p:attrNameLst>
                                      </p:cBhvr>
                                      <p:to>
                                        <p:strVal val="visible"/>
                                      </p:to>
                                    </p:set>
                                    <p:anim calcmode="lin" valueType="num">
                                      <p:cBhvr>
                                        <p:cTn id="195" dur="500" fill="hold"/>
                                        <p:tgtEl>
                                          <p:spTgt spid="37"/>
                                        </p:tgtEl>
                                        <p:attrNameLst>
                                          <p:attrName>ppt_w</p:attrName>
                                        </p:attrNameLst>
                                      </p:cBhvr>
                                      <p:tavLst>
                                        <p:tav tm="0">
                                          <p:val>
                                            <p:fltVal val="0"/>
                                          </p:val>
                                        </p:tav>
                                        <p:tav tm="100000">
                                          <p:val>
                                            <p:strVal val="#ppt_w"/>
                                          </p:val>
                                        </p:tav>
                                      </p:tavLst>
                                    </p:anim>
                                    <p:anim calcmode="lin" valueType="num">
                                      <p:cBhvr>
                                        <p:cTn id="196" dur="500" fill="hold"/>
                                        <p:tgtEl>
                                          <p:spTgt spid="37"/>
                                        </p:tgtEl>
                                        <p:attrNameLst>
                                          <p:attrName>ppt_h</p:attrName>
                                        </p:attrNameLst>
                                      </p:cBhvr>
                                      <p:tavLst>
                                        <p:tav tm="0">
                                          <p:val>
                                            <p:fltVal val="0"/>
                                          </p:val>
                                        </p:tav>
                                        <p:tav tm="100000">
                                          <p:val>
                                            <p:strVal val="#ppt_h"/>
                                          </p:val>
                                        </p:tav>
                                      </p:tavLst>
                                    </p:anim>
                                    <p:anim calcmode="lin" valueType="num">
                                      <p:cBhvr>
                                        <p:cTn id="197" dur="500" fill="hold"/>
                                        <p:tgtEl>
                                          <p:spTgt spid="37"/>
                                        </p:tgtEl>
                                        <p:attrNameLst>
                                          <p:attrName>style.rotation</p:attrName>
                                        </p:attrNameLst>
                                      </p:cBhvr>
                                      <p:tavLst>
                                        <p:tav tm="0">
                                          <p:val>
                                            <p:fltVal val="360"/>
                                          </p:val>
                                        </p:tav>
                                        <p:tav tm="100000">
                                          <p:val>
                                            <p:fltVal val="0"/>
                                          </p:val>
                                        </p:tav>
                                      </p:tavLst>
                                    </p:anim>
                                    <p:animEffect transition="in" filter="fade">
                                      <p:cBhvr>
                                        <p:cTn id="198" dur="500"/>
                                        <p:tgtEl>
                                          <p:spTgt spid="37"/>
                                        </p:tgtEl>
                                      </p:cBhvr>
                                    </p:animEffect>
                                  </p:childTnLst>
                                </p:cTn>
                              </p:par>
                              <p:par>
                                <p:cTn id="199" presetID="49" presetClass="entr" presetSubtype="0" decel="100000" fill="hold" nodeType="withEffect">
                                  <p:stCondLst>
                                    <p:cond delay="0"/>
                                  </p:stCondLst>
                                  <p:childTnLst>
                                    <p:set>
                                      <p:cBhvr>
                                        <p:cTn id="200" dur="1" fill="hold">
                                          <p:stCondLst>
                                            <p:cond delay="0"/>
                                          </p:stCondLst>
                                        </p:cTn>
                                        <p:tgtEl>
                                          <p:spTgt spid="36"/>
                                        </p:tgtEl>
                                        <p:attrNameLst>
                                          <p:attrName>style.visibility</p:attrName>
                                        </p:attrNameLst>
                                      </p:cBhvr>
                                      <p:to>
                                        <p:strVal val="visible"/>
                                      </p:to>
                                    </p:set>
                                    <p:anim calcmode="lin" valueType="num">
                                      <p:cBhvr>
                                        <p:cTn id="201" dur="500" fill="hold"/>
                                        <p:tgtEl>
                                          <p:spTgt spid="36"/>
                                        </p:tgtEl>
                                        <p:attrNameLst>
                                          <p:attrName>ppt_w</p:attrName>
                                        </p:attrNameLst>
                                      </p:cBhvr>
                                      <p:tavLst>
                                        <p:tav tm="0">
                                          <p:val>
                                            <p:fltVal val="0"/>
                                          </p:val>
                                        </p:tav>
                                        <p:tav tm="100000">
                                          <p:val>
                                            <p:strVal val="#ppt_w"/>
                                          </p:val>
                                        </p:tav>
                                      </p:tavLst>
                                    </p:anim>
                                    <p:anim calcmode="lin" valueType="num">
                                      <p:cBhvr>
                                        <p:cTn id="202" dur="500" fill="hold"/>
                                        <p:tgtEl>
                                          <p:spTgt spid="36"/>
                                        </p:tgtEl>
                                        <p:attrNameLst>
                                          <p:attrName>ppt_h</p:attrName>
                                        </p:attrNameLst>
                                      </p:cBhvr>
                                      <p:tavLst>
                                        <p:tav tm="0">
                                          <p:val>
                                            <p:fltVal val="0"/>
                                          </p:val>
                                        </p:tav>
                                        <p:tav tm="100000">
                                          <p:val>
                                            <p:strVal val="#ppt_h"/>
                                          </p:val>
                                        </p:tav>
                                      </p:tavLst>
                                    </p:anim>
                                    <p:anim calcmode="lin" valueType="num">
                                      <p:cBhvr>
                                        <p:cTn id="203" dur="500" fill="hold"/>
                                        <p:tgtEl>
                                          <p:spTgt spid="36"/>
                                        </p:tgtEl>
                                        <p:attrNameLst>
                                          <p:attrName>style.rotation</p:attrName>
                                        </p:attrNameLst>
                                      </p:cBhvr>
                                      <p:tavLst>
                                        <p:tav tm="0">
                                          <p:val>
                                            <p:fltVal val="360"/>
                                          </p:val>
                                        </p:tav>
                                        <p:tav tm="100000">
                                          <p:val>
                                            <p:fltVal val="0"/>
                                          </p:val>
                                        </p:tav>
                                      </p:tavLst>
                                    </p:anim>
                                    <p:animEffect transition="in" filter="fade">
                                      <p:cBhvr>
                                        <p:cTn id="204" dur="500"/>
                                        <p:tgtEl>
                                          <p:spTgt spid="36"/>
                                        </p:tgtEl>
                                      </p:cBhvr>
                                    </p:animEffect>
                                  </p:childTnLst>
                                </p:cTn>
                              </p:par>
                              <p:par>
                                <p:cTn id="205" presetID="49" presetClass="entr" presetSubtype="0" decel="100000" fill="hold" nodeType="withEffect">
                                  <p:stCondLst>
                                    <p:cond delay="0"/>
                                  </p:stCondLst>
                                  <p:childTnLst>
                                    <p:set>
                                      <p:cBhvr>
                                        <p:cTn id="206" dur="1" fill="hold">
                                          <p:stCondLst>
                                            <p:cond delay="0"/>
                                          </p:stCondLst>
                                        </p:cTn>
                                        <p:tgtEl>
                                          <p:spTgt spid="35"/>
                                        </p:tgtEl>
                                        <p:attrNameLst>
                                          <p:attrName>style.visibility</p:attrName>
                                        </p:attrNameLst>
                                      </p:cBhvr>
                                      <p:to>
                                        <p:strVal val="visible"/>
                                      </p:to>
                                    </p:set>
                                    <p:anim calcmode="lin" valueType="num">
                                      <p:cBhvr>
                                        <p:cTn id="207" dur="500" fill="hold"/>
                                        <p:tgtEl>
                                          <p:spTgt spid="35"/>
                                        </p:tgtEl>
                                        <p:attrNameLst>
                                          <p:attrName>ppt_w</p:attrName>
                                        </p:attrNameLst>
                                      </p:cBhvr>
                                      <p:tavLst>
                                        <p:tav tm="0">
                                          <p:val>
                                            <p:fltVal val="0"/>
                                          </p:val>
                                        </p:tav>
                                        <p:tav tm="100000">
                                          <p:val>
                                            <p:strVal val="#ppt_w"/>
                                          </p:val>
                                        </p:tav>
                                      </p:tavLst>
                                    </p:anim>
                                    <p:anim calcmode="lin" valueType="num">
                                      <p:cBhvr>
                                        <p:cTn id="208" dur="500" fill="hold"/>
                                        <p:tgtEl>
                                          <p:spTgt spid="35"/>
                                        </p:tgtEl>
                                        <p:attrNameLst>
                                          <p:attrName>ppt_h</p:attrName>
                                        </p:attrNameLst>
                                      </p:cBhvr>
                                      <p:tavLst>
                                        <p:tav tm="0">
                                          <p:val>
                                            <p:fltVal val="0"/>
                                          </p:val>
                                        </p:tav>
                                        <p:tav tm="100000">
                                          <p:val>
                                            <p:strVal val="#ppt_h"/>
                                          </p:val>
                                        </p:tav>
                                      </p:tavLst>
                                    </p:anim>
                                    <p:anim calcmode="lin" valueType="num">
                                      <p:cBhvr>
                                        <p:cTn id="209" dur="500" fill="hold"/>
                                        <p:tgtEl>
                                          <p:spTgt spid="35"/>
                                        </p:tgtEl>
                                        <p:attrNameLst>
                                          <p:attrName>style.rotation</p:attrName>
                                        </p:attrNameLst>
                                      </p:cBhvr>
                                      <p:tavLst>
                                        <p:tav tm="0">
                                          <p:val>
                                            <p:fltVal val="360"/>
                                          </p:val>
                                        </p:tav>
                                        <p:tav tm="100000">
                                          <p:val>
                                            <p:fltVal val="0"/>
                                          </p:val>
                                        </p:tav>
                                      </p:tavLst>
                                    </p:anim>
                                    <p:animEffect transition="in" filter="fade">
                                      <p:cBhvr>
                                        <p:cTn id="210" dur="500"/>
                                        <p:tgtEl>
                                          <p:spTgt spid="35"/>
                                        </p:tgtEl>
                                      </p:cBhvr>
                                    </p:animEffect>
                                  </p:childTnLst>
                                </p:cTn>
                              </p:par>
                              <p:par>
                                <p:cTn id="211" presetID="49" presetClass="entr" presetSubtype="0" decel="100000" fill="hold" nodeType="withEffect">
                                  <p:stCondLst>
                                    <p:cond delay="0"/>
                                  </p:stCondLst>
                                  <p:childTnLst>
                                    <p:set>
                                      <p:cBhvr>
                                        <p:cTn id="212" dur="1" fill="hold">
                                          <p:stCondLst>
                                            <p:cond delay="0"/>
                                          </p:stCondLst>
                                        </p:cTn>
                                        <p:tgtEl>
                                          <p:spTgt spid="34"/>
                                        </p:tgtEl>
                                        <p:attrNameLst>
                                          <p:attrName>style.visibility</p:attrName>
                                        </p:attrNameLst>
                                      </p:cBhvr>
                                      <p:to>
                                        <p:strVal val="visible"/>
                                      </p:to>
                                    </p:set>
                                    <p:anim calcmode="lin" valueType="num">
                                      <p:cBhvr>
                                        <p:cTn id="213" dur="500" fill="hold"/>
                                        <p:tgtEl>
                                          <p:spTgt spid="34"/>
                                        </p:tgtEl>
                                        <p:attrNameLst>
                                          <p:attrName>ppt_w</p:attrName>
                                        </p:attrNameLst>
                                      </p:cBhvr>
                                      <p:tavLst>
                                        <p:tav tm="0">
                                          <p:val>
                                            <p:fltVal val="0"/>
                                          </p:val>
                                        </p:tav>
                                        <p:tav tm="100000">
                                          <p:val>
                                            <p:strVal val="#ppt_w"/>
                                          </p:val>
                                        </p:tav>
                                      </p:tavLst>
                                    </p:anim>
                                    <p:anim calcmode="lin" valueType="num">
                                      <p:cBhvr>
                                        <p:cTn id="214" dur="500" fill="hold"/>
                                        <p:tgtEl>
                                          <p:spTgt spid="34"/>
                                        </p:tgtEl>
                                        <p:attrNameLst>
                                          <p:attrName>ppt_h</p:attrName>
                                        </p:attrNameLst>
                                      </p:cBhvr>
                                      <p:tavLst>
                                        <p:tav tm="0">
                                          <p:val>
                                            <p:fltVal val="0"/>
                                          </p:val>
                                        </p:tav>
                                        <p:tav tm="100000">
                                          <p:val>
                                            <p:strVal val="#ppt_h"/>
                                          </p:val>
                                        </p:tav>
                                      </p:tavLst>
                                    </p:anim>
                                    <p:anim calcmode="lin" valueType="num">
                                      <p:cBhvr>
                                        <p:cTn id="215" dur="500" fill="hold"/>
                                        <p:tgtEl>
                                          <p:spTgt spid="34"/>
                                        </p:tgtEl>
                                        <p:attrNameLst>
                                          <p:attrName>style.rotation</p:attrName>
                                        </p:attrNameLst>
                                      </p:cBhvr>
                                      <p:tavLst>
                                        <p:tav tm="0">
                                          <p:val>
                                            <p:fltVal val="360"/>
                                          </p:val>
                                        </p:tav>
                                        <p:tav tm="100000">
                                          <p:val>
                                            <p:fltVal val="0"/>
                                          </p:val>
                                        </p:tav>
                                      </p:tavLst>
                                    </p:anim>
                                    <p:animEffect transition="in" filter="fade">
                                      <p:cBhvr>
                                        <p:cTn id="216" dur="500"/>
                                        <p:tgtEl>
                                          <p:spTgt spid="34"/>
                                        </p:tgtEl>
                                      </p:cBhvr>
                                    </p:animEffect>
                                  </p:childTnLst>
                                </p:cTn>
                              </p:par>
                            </p:childTnLst>
                          </p:cTn>
                        </p:par>
                      </p:childTnLst>
                    </p:cTn>
                  </p:par>
                  <p:par>
                    <p:cTn id="217" fill="hold">
                      <p:stCondLst>
                        <p:cond delay="indefinite"/>
                      </p:stCondLst>
                      <p:childTnLst>
                        <p:par>
                          <p:cTn id="218" fill="hold">
                            <p:stCondLst>
                              <p:cond delay="0"/>
                            </p:stCondLst>
                            <p:childTnLst>
                              <p:par>
                                <p:cTn id="219" presetID="49" presetClass="entr" presetSubtype="0" decel="100000" fill="hold" grpId="0" nodeType="clickEffect">
                                  <p:stCondLst>
                                    <p:cond delay="0"/>
                                  </p:stCondLst>
                                  <p:childTnLst>
                                    <p:set>
                                      <p:cBhvr>
                                        <p:cTn id="220" dur="1" fill="hold">
                                          <p:stCondLst>
                                            <p:cond delay="0"/>
                                          </p:stCondLst>
                                        </p:cTn>
                                        <p:tgtEl>
                                          <p:spTgt spid="38"/>
                                        </p:tgtEl>
                                        <p:attrNameLst>
                                          <p:attrName>style.visibility</p:attrName>
                                        </p:attrNameLst>
                                      </p:cBhvr>
                                      <p:to>
                                        <p:strVal val="visible"/>
                                      </p:to>
                                    </p:set>
                                    <p:anim calcmode="lin" valueType="num">
                                      <p:cBhvr>
                                        <p:cTn id="221" dur="500" fill="hold"/>
                                        <p:tgtEl>
                                          <p:spTgt spid="38"/>
                                        </p:tgtEl>
                                        <p:attrNameLst>
                                          <p:attrName>ppt_w</p:attrName>
                                        </p:attrNameLst>
                                      </p:cBhvr>
                                      <p:tavLst>
                                        <p:tav tm="0">
                                          <p:val>
                                            <p:fltVal val="0"/>
                                          </p:val>
                                        </p:tav>
                                        <p:tav tm="100000">
                                          <p:val>
                                            <p:strVal val="#ppt_w"/>
                                          </p:val>
                                        </p:tav>
                                      </p:tavLst>
                                    </p:anim>
                                    <p:anim calcmode="lin" valueType="num">
                                      <p:cBhvr>
                                        <p:cTn id="222" dur="500" fill="hold"/>
                                        <p:tgtEl>
                                          <p:spTgt spid="38"/>
                                        </p:tgtEl>
                                        <p:attrNameLst>
                                          <p:attrName>ppt_h</p:attrName>
                                        </p:attrNameLst>
                                      </p:cBhvr>
                                      <p:tavLst>
                                        <p:tav tm="0">
                                          <p:val>
                                            <p:fltVal val="0"/>
                                          </p:val>
                                        </p:tav>
                                        <p:tav tm="100000">
                                          <p:val>
                                            <p:strVal val="#ppt_h"/>
                                          </p:val>
                                        </p:tav>
                                      </p:tavLst>
                                    </p:anim>
                                    <p:anim calcmode="lin" valueType="num">
                                      <p:cBhvr>
                                        <p:cTn id="223" dur="500" fill="hold"/>
                                        <p:tgtEl>
                                          <p:spTgt spid="38"/>
                                        </p:tgtEl>
                                        <p:attrNameLst>
                                          <p:attrName>style.rotation</p:attrName>
                                        </p:attrNameLst>
                                      </p:cBhvr>
                                      <p:tavLst>
                                        <p:tav tm="0">
                                          <p:val>
                                            <p:fltVal val="360"/>
                                          </p:val>
                                        </p:tav>
                                        <p:tav tm="100000">
                                          <p:val>
                                            <p:fltVal val="0"/>
                                          </p:val>
                                        </p:tav>
                                      </p:tavLst>
                                    </p:anim>
                                    <p:animEffect transition="in" filter="fade">
                                      <p:cBhvr>
                                        <p:cTn id="224" dur="500"/>
                                        <p:tgtEl>
                                          <p:spTgt spid="38"/>
                                        </p:tgtEl>
                                      </p:cBhvr>
                                    </p:animEffect>
                                  </p:childTnLst>
                                </p:cTn>
                              </p:par>
                            </p:childTnLst>
                          </p:cTn>
                        </p:par>
                      </p:childTnLst>
                    </p:cTn>
                  </p:par>
                  <p:par>
                    <p:cTn id="225" fill="hold">
                      <p:stCondLst>
                        <p:cond delay="indefinite"/>
                      </p:stCondLst>
                      <p:childTnLst>
                        <p:par>
                          <p:cTn id="226" fill="hold">
                            <p:stCondLst>
                              <p:cond delay="0"/>
                            </p:stCondLst>
                            <p:childTnLst>
                              <p:par>
                                <p:cTn id="227" presetID="2" presetClass="exit" presetSubtype="4" fill="hold" grpId="2" nodeType="clickEffect">
                                  <p:stCondLst>
                                    <p:cond delay="0"/>
                                  </p:stCondLst>
                                  <p:childTnLst>
                                    <p:anim calcmode="lin" valueType="num">
                                      <p:cBhvr additive="base">
                                        <p:cTn id="228" dur="500"/>
                                        <p:tgtEl>
                                          <p:spTgt spid="38"/>
                                        </p:tgtEl>
                                        <p:attrNameLst>
                                          <p:attrName>ppt_x</p:attrName>
                                        </p:attrNameLst>
                                      </p:cBhvr>
                                      <p:tavLst>
                                        <p:tav tm="0">
                                          <p:val>
                                            <p:strVal val="ppt_x"/>
                                          </p:val>
                                        </p:tav>
                                        <p:tav tm="100000">
                                          <p:val>
                                            <p:strVal val="ppt_x"/>
                                          </p:val>
                                        </p:tav>
                                      </p:tavLst>
                                    </p:anim>
                                    <p:anim calcmode="lin" valueType="num">
                                      <p:cBhvr additive="base">
                                        <p:cTn id="229" dur="500"/>
                                        <p:tgtEl>
                                          <p:spTgt spid="38"/>
                                        </p:tgtEl>
                                        <p:attrNameLst>
                                          <p:attrName>ppt_y</p:attrName>
                                        </p:attrNameLst>
                                      </p:cBhvr>
                                      <p:tavLst>
                                        <p:tav tm="0">
                                          <p:val>
                                            <p:strVal val="ppt_y"/>
                                          </p:val>
                                        </p:tav>
                                        <p:tav tm="100000">
                                          <p:val>
                                            <p:strVal val="1+ppt_h/2"/>
                                          </p:val>
                                        </p:tav>
                                      </p:tavLst>
                                    </p:anim>
                                    <p:set>
                                      <p:cBhvr>
                                        <p:cTn id="230"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6" grpId="1" animBg="1"/>
      <p:bldP spid="16" grpId="2" bldLvl="0" animBg="1"/>
      <p:bldP spid="19" grpId="0" bldLvl="0" animBg="1"/>
      <p:bldP spid="19" grpId="1" animBg="1"/>
      <p:bldP spid="19" grpId="2" bldLvl="0" animBg="1"/>
      <p:bldP spid="22" grpId="0" bldLvl="0" animBg="1"/>
      <p:bldP spid="22" grpId="1" animBg="1"/>
      <p:bldP spid="22" grpId="2" bldLvl="0" animBg="1"/>
      <p:bldP spid="29" grpId="0" bldLvl="0" animBg="1"/>
      <p:bldP spid="29" grpId="1" animBg="1"/>
      <p:bldP spid="29" grpId="2" bldLvl="0" animBg="1"/>
      <p:bldP spid="33" grpId="0" bldLvl="0" animBg="1"/>
      <p:bldP spid="33" grpId="1" animBg="1"/>
      <p:bldP spid="33" grpId="2" bldLvl="0" animBg="1"/>
      <p:bldP spid="38" grpId="0" bldLvl="0" animBg="1"/>
      <p:bldP spid="38" grpId="1" animBg="1"/>
      <p:bldP spid="38" grpId="2"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9" name="圆角矩形 8"/>
          <p:cNvSpPr/>
          <p:nvPr>
            <p:custDataLst>
              <p:tags r:id="rId4"/>
            </p:custDataLst>
          </p:nvPr>
        </p:nvSpPr>
        <p:spPr>
          <a:xfrm>
            <a:off x="2339975" y="123190"/>
            <a:ext cx="4987290" cy="41910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融洽度较高的学生作品分析</a:t>
            </a:r>
            <a:endPar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0" name="图片 9" descr="微信图片_20231229134336"/>
          <p:cNvPicPr>
            <a:picLocks noChangeAspect="1"/>
          </p:cNvPicPr>
          <p:nvPr/>
        </p:nvPicPr>
        <p:blipFill>
          <a:blip r:embed="rId5"/>
          <a:srcRect t="15695" b="55142"/>
          <a:stretch>
            <a:fillRect/>
          </a:stretch>
        </p:blipFill>
        <p:spPr>
          <a:xfrm>
            <a:off x="316865" y="607060"/>
            <a:ext cx="4453890" cy="4427855"/>
          </a:xfrm>
          <a:prstGeom prst="rect">
            <a:avLst/>
          </a:prstGeom>
        </p:spPr>
      </p:pic>
      <p:pic>
        <p:nvPicPr>
          <p:cNvPr id="15" name="图片 14" descr="微信图片_20231229134336"/>
          <p:cNvPicPr>
            <a:picLocks noChangeAspect="1"/>
          </p:cNvPicPr>
          <p:nvPr>
            <p:custDataLst>
              <p:tags r:id="rId6"/>
            </p:custDataLst>
          </p:nvPr>
        </p:nvPicPr>
        <p:blipFill>
          <a:blip r:embed="rId5"/>
          <a:srcRect t="43685" b="19210"/>
          <a:stretch>
            <a:fillRect/>
          </a:stretch>
        </p:blipFill>
        <p:spPr>
          <a:xfrm>
            <a:off x="4537710" y="607060"/>
            <a:ext cx="4298315" cy="4398645"/>
          </a:xfrm>
          <a:prstGeom prst="rect">
            <a:avLst/>
          </a:prstGeom>
        </p:spPr>
      </p:pic>
      <p:cxnSp>
        <p:nvCxnSpPr>
          <p:cNvPr id="17" name="直接连接符 16"/>
          <p:cNvCxnSpPr/>
          <p:nvPr/>
        </p:nvCxnSpPr>
        <p:spPr>
          <a:xfrm flipV="1">
            <a:off x="467360" y="1923415"/>
            <a:ext cx="3744595" cy="2730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flipV="1">
            <a:off x="467360" y="2355215"/>
            <a:ext cx="3744595" cy="2730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flipV="1">
            <a:off x="539750" y="2728595"/>
            <a:ext cx="3744595" cy="2730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flipV="1">
            <a:off x="539750" y="3147695"/>
            <a:ext cx="3744595" cy="2730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21" name="直接连接符 20"/>
          <p:cNvCxnSpPr/>
          <p:nvPr/>
        </p:nvCxnSpPr>
        <p:spPr>
          <a:xfrm flipV="1">
            <a:off x="539750" y="3579495"/>
            <a:ext cx="2447925" cy="27305"/>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22" name="圆角矩形 21"/>
          <p:cNvSpPr/>
          <p:nvPr>
            <p:custDataLst>
              <p:tags r:id="rId7"/>
            </p:custDataLst>
          </p:nvPr>
        </p:nvSpPr>
        <p:spPr>
          <a:xfrm>
            <a:off x="467360" y="850900"/>
            <a:ext cx="3896360" cy="2216785"/>
          </a:xfrm>
          <a:prstGeom prst="round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写出了猫的陪伴给</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Ben</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带来了阅读上的变化，同时，</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Max</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和</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Ben</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之间也建立了深厚的感情。</a:t>
            </a:r>
            <a:endParaRPr lang="zh-CN" altLang="en-US" sz="2800">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endParaRPr>
          </a:p>
        </p:txBody>
      </p:sp>
      <p:cxnSp>
        <p:nvCxnSpPr>
          <p:cNvPr id="23" name="直接连接符 22"/>
          <p:cNvCxnSpPr/>
          <p:nvPr>
            <p:custDataLst>
              <p:tags r:id="rId8"/>
            </p:custDataLst>
          </p:nvPr>
        </p:nvCxnSpPr>
        <p:spPr>
          <a:xfrm flipV="1">
            <a:off x="539750" y="3940175"/>
            <a:ext cx="3744595" cy="27305"/>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sp>
        <p:nvSpPr>
          <p:cNvPr id="24" name="圆角矩形 23"/>
          <p:cNvSpPr/>
          <p:nvPr>
            <p:custDataLst>
              <p:tags r:id="rId9"/>
            </p:custDataLst>
          </p:nvPr>
        </p:nvSpPr>
        <p:spPr>
          <a:xfrm>
            <a:off x="387350" y="1543050"/>
            <a:ext cx="3896360" cy="1951355"/>
          </a:xfrm>
          <a:prstGeom prst="roundRect">
            <a:avLst/>
          </a:prstGeom>
          <a:gradFill>
            <a:gsLst>
              <a:gs pos="34000">
                <a:srgbClr val="CFF474"/>
              </a:gs>
              <a:gs pos="100000">
                <a:srgbClr val="4DD803"/>
              </a:gs>
            </a:gsLst>
            <a:lin ang="189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FF0000"/>
                </a:solidFill>
                <a:highlight>
                  <a:srgbClr val="FFFF00"/>
                </a:highlight>
                <a:latin typeface="Times New Roman" panose="02020603050405020304" charset="0"/>
                <a:ea typeface="宋体" panose="02010600030101010101" pitchFamily="2" charset="-122"/>
                <a:cs typeface="Times New Roman" panose="02020603050405020304" charset="0"/>
              </a:rPr>
              <a:t>契诃夫法则运用：</a:t>
            </a:r>
            <a:endParaRPr lang="zh-CN" altLang="en-US" sz="2800">
              <a:solidFill>
                <a:srgbClr val="FF0000"/>
              </a:solidFill>
              <a:highlight>
                <a:srgbClr val="FFFF00"/>
              </a:highlight>
              <a:latin typeface="Times New Roman" panose="02020603050405020304" charset="0"/>
              <a:ea typeface="宋体" panose="02010600030101010101" pitchFamily="2" charset="-122"/>
              <a:cs typeface="Times New Roman" panose="02020603050405020304" charset="0"/>
            </a:endParaRPr>
          </a:p>
          <a:p>
            <a:pPr algn="l"/>
            <a:r>
              <a:rPr lang="en-US" altLang="zh-CN" sz="2800" b="1">
                <a:solidFill>
                  <a:schemeClr val="tx1"/>
                </a:solidFill>
                <a:latin typeface="Times New Roman" panose="02020603050405020304" charset="0"/>
                <a:ea typeface="宋体" panose="02010600030101010101" pitchFamily="2" charset="-122"/>
                <a:cs typeface="Times New Roman" panose="02020603050405020304" charset="0"/>
              </a:rPr>
              <a:t>Ben</a:t>
            </a:r>
            <a:r>
              <a:rPr lang="zh-CN" altLang="en-US" sz="2800" b="1">
                <a:solidFill>
                  <a:schemeClr val="tx1"/>
                </a:solidFill>
                <a:latin typeface="Times New Roman" panose="02020603050405020304" charset="0"/>
                <a:ea typeface="宋体" panose="02010600030101010101" pitchFamily="2" charset="-122"/>
                <a:cs typeface="Times New Roman" panose="02020603050405020304" charset="0"/>
              </a:rPr>
              <a:t>得奖了，这呼应原文：</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award readers who make most progress.</a:t>
            </a:r>
            <a:endParaRPr lang="zh-CN" altLang="en-US" sz="2800">
              <a:solidFill>
                <a:schemeClr val="tx1"/>
              </a:solidFill>
              <a:latin typeface="Times New Roman" panose="02020603050405020304" charset="0"/>
              <a:ea typeface="宋体" panose="02010600030101010101" pitchFamily="2" charset="-122"/>
              <a:cs typeface="Times New Roman" panose="02020603050405020304" charset="0"/>
            </a:endParaRPr>
          </a:p>
        </p:txBody>
      </p:sp>
      <p:cxnSp>
        <p:nvCxnSpPr>
          <p:cNvPr id="32" name="直接连接符 31"/>
          <p:cNvCxnSpPr/>
          <p:nvPr>
            <p:custDataLst>
              <p:tags r:id="rId10"/>
            </p:custDataLst>
          </p:nvPr>
        </p:nvCxnSpPr>
        <p:spPr>
          <a:xfrm>
            <a:off x="539750" y="4867275"/>
            <a:ext cx="2376170" cy="8255"/>
          </a:xfrm>
          <a:prstGeom prst="line">
            <a:avLst/>
          </a:prstGeom>
          <a:ln w="28575">
            <a:gradFill>
              <a:gsLst>
                <a:gs pos="100000">
                  <a:srgbClr val="6264F8"/>
                </a:gs>
                <a:gs pos="49000">
                  <a:srgbClr val="B584EC"/>
                </a:gs>
                <a:gs pos="0">
                  <a:srgbClr val="EE9AE5"/>
                </a:gs>
              </a:gsLst>
              <a:lin ang="2700000" scaled="0"/>
            </a:gradFill>
          </a:ln>
        </p:spPr>
        <p:style>
          <a:lnRef idx="2">
            <a:schemeClr val="accent1"/>
          </a:lnRef>
          <a:fillRef idx="0">
            <a:srgbClr val="FFFFFF"/>
          </a:fillRef>
          <a:effectRef idx="0">
            <a:srgbClr val="FFFFFF"/>
          </a:effectRef>
          <a:fontRef idx="minor">
            <a:schemeClr val="tx1"/>
          </a:fontRef>
        </p:style>
      </p:cxnSp>
      <p:sp>
        <p:nvSpPr>
          <p:cNvPr id="33" name="圆角矩形 32"/>
          <p:cNvSpPr/>
          <p:nvPr>
            <p:custDataLst>
              <p:tags r:id="rId11"/>
            </p:custDataLst>
          </p:nvPr>
        </p:nvSpPr>
        <p:spPr>
          <a:xfrm>
            <a:off x="395605" y="2571750"/>
            <a:ext cx="3896360" cy="2428875"/>
          </a:xfrm>
          <a:prstGeom prst="roundRect">
            <a:avLst/>
          </a:prstGeom>
          <a:gradFill>
            <a:gsLst>
              <a:gs pos="70000">
                <a:srgbClr val="D0A1F2"/>
              </a:gs>
              <a:gs pos="0">
                <a:srgbClr val="F5EEFE"/>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800" b="1">
                <a:solidFill>
                  <a:schemeClr val="tx1"/>
                </a:solidFill>
                <a:latin typeface="Times New Roman" panose="02020603050405020304" charset="0"/>
                <a:ea typeface="宋体" panose="02010600030101010101" pitchFamily="2" charset="-122"/>
                <a:cs typeface="Times New Roman" panose="02020603050405020304" charset="0"/>
              </a:rPr>
              <a:t>此句承上启下，引出下文：他迫不及待地去和</a:t>
            </a:r>
            <a:r>
              <a:rPr lang="en-US" altLang="zh-CN" sz="2800" b="1">
                <a:solidFill>
                  <a:schemeClr val="tx1"/>
                </a:solidFill>
                <a:latin typeface="Times New Roman" panose="02020603050405020304" charset="0"/>
                <a:ea typeface="宋体" panose="02010600030101010101" pitchFamily="2" charset="-122"/>
                <a:cs typeface="Times New Roman" panose="02020603050405020304" charset="0"/>
              </a:rPr>
              <a:t>Max</a:t>
            </a:r>
            <a:r>
              <a:rPr lang="zh-CN" altLang="en-US" sz="2800" b="1">
                <a:solidFill>
                  <a:schemeClr val="tx1"/>
                </a:solidFill>
                <a:latin typeface="Times New Roman" panose="02020603050405020304" charset="0"/>
                <a:ea typeface="宋体" panose="02010600030101010101" pitchFamily="2" charset="-122"/>
                <a:cs typeface="Times New Roman" panose="02020603050405020304" charset="0"/>
              </a:rPr>
              <a:t>分享这个好消息，结果</a:t>
            </a:r>
            <a:r>
              <a:rPr lang="en-US" altLang="zh-CN" sz="2800" b="1">
                <a:solidFill>
                  <a:schemeClr val="tx1"/>
                </a:solidFill>
                <a:latin typeface="Times New Roman" panose="02020603050405020304" charset="0"/>
                <a:ea typeface="宋体" panose="02010600030101010101" pitchFamily="2" charset="-122"/>
                <a:cs typeface="Times New Roman" panose="02020603050405020304" charset="0"/>
                <a:sym typeface="+mn-ea"/>
              </a:rPr>
              <a:t>Max</a:t>
            </a:r>
            <a:r>
              <a:rPr lang="zh-CN" altLang="en-US" sz="2800" b="1">
                <a:solidFill>
                  <a:schemeClr val="tx1"/>
                </a:solidFill>
                <a:latin typeface="Times New Roman" panose="02020603050405020304" charset="0"/>
                <a:ea typeface="宋体" panose="02010600030101010101" pitchFamily="2" charset="-122"/>
                <a:cs typeface="Times New Roman" panose="02020603050405020304" charset="0"/>
              </a:rPr>
              <a:t>找不到了</a:t>
            </a:r>
            <a:r>
              <a:rPr lang="en-US" altLang="zh-CN" sz="2800" b="1">
                <a:solidFill>
                  <a:schemeClr val="tx1"/>
                </a:solidFill>
                <a:latin typeface="Arial" panose="020B0604020202020204" pitchFamily="34" charset="0"/>
                <a:ea typeface="宋体" panose="02010600030101010101" pitchFamily="2" charset="-122"/>
                <a:cs typeface="Arial" panose="020B0604020202020204" pitchFamily="34" charset="0"/>
              </a:rPr>
              <a:t>……</a:t>
            </a:r>
            <a:endParaRPr lang="en-US" altLang="zh-CN" sz="2800" b="1">
              <a:solidFill>
                <a:schemeClr val="tx1"/>
              </a:solidFill>
              <a:latin typeface="Arial" panose="020B0604020202020204" pitchFamily="34" charset="0"/>
              <a:ea typeface="宋体" panose="02010600030101010101" pitchFamily="2" charset="-122"/>
              <a:cs typeface="Arial" panose="020B0604020202020204" pitchFamily="34" charset="0"/>
            </a:endParaRPr>
          </a:p>
        </p:txBody>
      </p:sp>
      <p:cxnSp>
        <p:nvCxnSpPr>
          <p:cNvPr id="34" name="直接连接符 33"/>
          <p:cNvCxnSpPr/>
          <p:nvPr/>
        </p:nvCxnSpPr>
        <p:spPr>
          <a:xfrm>
            <a:off x="5652135" y="1635125"/>
            <a:ext cx="2808605"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p:nvCxnSpPr>
        <p:spPr>
          <a:xfrm flipV="1">
            <a:off x="5147945" y="3867785"/>
            <a:ext cx="3312795" cy="71120"/>
          </a:xfrm>
          <a:prstGeom prst="line">
            <a:avLst/>
          </a:prstGeom>
          <a:ln w="28575">
            <a:gradFill>
              <a:gsLst>
                <a:gs pos="100000">
                  <a:srgbClr val="6264F8"/>
                </a:gs>
                <a:gs pos="49000">
                  <a:srgbClr val="B584EC"/>
                </a:gs>
                <a:gs pos="0">
                  <a:srgbClr val="EE9AE5"/>
                </a:gs>
              </a:gsLst>
              <a:lin ang="2700000" scaled="0"/>
            </a:gra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nvCxnSpPr>
        <p:spPr>
          <a:xfrm>
            <a:off x="4716145" y="2067560"/>
            <a:ext cx="1080135" cy="0"/>
          </a:xfrm>
          <a:prstGeom prst="line">
            <a:avLst/>
          </a:prstGeom>
          <a:ln w="28575">
            <a:solidFill>
              <a:srgbClr val="FF0000"/>
            </a:solidFill>
          </a:ln>
        </p:spPr>
        <p:style>
          <a:lnRef idx="2">
            <a:schemeClr val="accent1"/>
          </a:lnRef>
          <a:fillRef idx="0">
            <a:srgbClr val="FFFFFF"/>
          </a:fillRef>
          <a:effectRef idx="0">
            <a:srgbClr val="FFFFFF"/>
          </a:effectRef>
          <a:fontRef idx="minor">
            <a:schemeClr val="tx1"/>
          </a:fontRef>
        </p:style>
      </p:cxnSp>
      <p:sp>
        <p:nvSpPr>
          <p:cNvPr id="37" name="圆角矩形 36"/>
          <p:cNvSpPr/>
          <p:nvPr>
            <p:custDataLst>
              <p:tags r:id="rId12"/>
            </p:custDataLst>
          </p:nvPr>
        </p:nvSpPr>
        <p:spPr>
          <a:xfrm>
            <a:off x="4770755" y="771525"/>
            <a:ext cx="3896360" cy="1477010"/>
          </a:xfrm>
          <a:prstGeom prst="round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Ben</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找不到</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Max</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sym typeface="+mn-ea"/>
              </a:rPr>
              <a:t>时的焦急心情：犹如热锅上的蚂蚁</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a:t>
            </a:r>
            <a:endParaRPr lang="zh-CN" altLang="en-US" sz="2800">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endParaRPr>
          </a:p>
        </p:txBody>
      </p:sp>
      <p:cxnSp>
        <p:nvCxnSpPr>
          <p:cNvPr id="38" name="直接连接符 37"/>
          <p:cNvCxnSpPr/>
          <p:nvPr/>
        </p:nvCxnSpPr>
        <p:spPr>
          <a:xfrm>
            <a:off x="5891530" y="2045970"/>
            <a:ext cx="2569210" cy="21590"/>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cxnSp>
        <p:nvCxnSpPr>
          <p:cNvPr id="39" name="直接连接符 38"/>
          <p:cNvCxnSpPr/>
          <p:nvPr/>
        </p:nvCxnSpPr>
        <p:spPr>
          <a:xfrm flipV="1">
            <a:off x="4643755" y="2427605"/>
            <a:ext cx="3888740" cy="50800"/>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cxnSp>
        <p:nvCxnSpPr>
          <p:cNvPr id="40" name="直接连接符 39"/>
          <p:cNvCxnSpPr/>
          <p:nvPr/>
        </p:nvCxnSpPr>
        <p:spPr>
          <a:xfrm>
            <a:off x="7668260" y="3175000"/>
            <a:ext cx="720090" cy="0"/>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cxnSp>
        <p:nvCxnSpPr>
          <p:cNvPr id="41" name="直接连接符 40"/>
          <p:cNvCxnSpPr/>
          <p:nvPr/>
        </p:nvCxnSpPr>
        <p:spPr>
          <a:xfrm>
            <a:off x="4643755" y="3219450"/>
            <a:ext cx="936625" cy="0"/>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cxnSp>
        <p:nvCxnSpPr>
          <p:cNvPr id="42" name="直接连接符 41"/>
          <p:cNvCxnSpPr/>
          <p:nvPr/>
        </p:nvCxnSpPr>
        <p:spPr>
          <a:xfrm>
            <a:off x="7884160" y="2772410"/>
            <a:ext cx="647700" cy="0"/>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cxnSp>
        <p:nvCxnSpPr>
          <p:cNvPr id="43" name="直接连接符 42"/>
          <p:cNvCxnSpPr/>
          <p:nvPr/>
        </p:nvCxnSpPr>
        <p:spPr>
          <a:xfrm>
            <a:off x="4572000" y="3564890"/>
            <a:ext cx="720090" cy="14605"/>
          </a:xfrm>
          <a:prstGeom prst="line">
            <a:avLst/>
          </a:prstGeom>
          <a:ln w="28575">
            <a:solidFill>
              <a:srgbClr val="00B050"/>
            </a:solidFill>
          </a:ln>
        </p:spPr>
        <p:style>
          <a:lnRef idx="2">
            <a:schemeClr val="accent1"/>
          </a:lnRef>
          <a:fillRef idx="0">
            <a:srgbClr val="FFFFFF"/>
          </a:fillRef>
          <a:effectRef idx="0">
            <a:srgbClr val="FFFFFF"/>
          </a:effectRef>
          <a:fontRef idx="minor">
            <a:schemeClr val="tx1"/>
          </a:fontRef>
        </p:style>
      </p:cxnSp>
      <p:sp>
        <p:nvSpPr>
          <p:cNvPr id="44" name="圆角矩形 43"/>
          <p:cNvSpPr/>
          <p:nvPr>
            <p:custDataLst>
              <p:tags r:id="rId13"/>
            </p:custDataLst>
          </p:nvPr>
        </p:nvSpPr>
        <p:spPr>
          <a:xfrm>
            <a:off x="4770755" y="1543050"/>
            <a:ext cx="3896360" cy="1477010"/>
          </a:xfrm>
          <a:prstGeom prst="roundRect">
            <a:avLst/>
          </a:prstGeom>
          <a:gradFill>
            <a:gsLst>
              <a:gs pos="34000">
                <a:srgbClr val="CFF474"/>
              </a:gs>
              <a:gs pos="100000">
                <a:srgbClr val="4DD803"/>
              </a:gs>
            </a:gsLst>
            <a:lin ang="18900000" scaled="1"/>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写出了猫被人收养时</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rPr>
              <a:t>Ben</a:t>
            </a:r>
            <a:r>
              <a:rPr lang="zh-CN" altLang="en-US" sz="2800">
                <a:solidFill>
                  <a:schemeClr val="tx1"/>
                </a:solidFill>
                <a:latin typeface="Times New Roman" panose="02020603050405020304" charset="0"/>
                <a:ea typeface="宋体" panose="02010600030101010101" pitchFamily="2" charset="-122"/>
                <a:cs typeface="Times New Roman" panose="02020603050405020304" charset="0"/>
              </a:rPr>
              <a:t>的伤心。</a:t>
            </a:r>
            <a:endParaRPr lang="zh-CN" altLang="en-US" sz="2800">
              <a:solidFill>
                <a:schemeClr val="tx1"/>
              </a:solidFill>
              <a:highlight>
                <a:srgbClr val="FFFF00"/>
              </a:highlight>
              <a:latin typeface="Times New Roman" panose="02020603050405020304" charset="0"/>
              <a:ea typeface="宋体" panose="02010600030101010101" pitchFamily="2" charset="-122"/>
              <a:cs typeface="Times New Roman" panose="02020603050405020304" charset="0"/>
            </a:endParaRPr>
          </a:p>
        </p:txBody>
      </p:sp>
      <p:cxnSp>
        <p:nvCxnSpPr>
          <p:cNvPr id="45" name="直接连接符 44"/>
          <p:cNvCxnSpPr/>
          <p:nvPr/>
        </p:nvCxnSpPr>
        <p:spPr>
          <a:xfrm flipV="1">
            <a:off x="4500245" y="4299585"/>
            <a:ext cx="4176395" cy="53975"/>
          </a:xfrm>
          <a:prstGeom prst="line">
            <a:avLst/>
          </a:prstGeom>
          <a:ln w="28575">
            <a:gradFill>
              <a:gsLst>
                <a:gs pos="100000">
                  <a:srgbClr val="6264F8"/>
                </a:gs>
                <a:gs pos="49000">
                  <a:srgbClr val="B584EC"/>
                </a:gs>
                <a:gs pos="0">
                  <a:srgbClr val="EE9AE5"/>
                </a:gs>
              </a:gsLst>
              <a:lin ang="2700000" scaled="0"/>
            </a:gradFill>
          </a:ln>
        </p:spPr>
        <p:style>
          <a:lnRef idx="2">
            <a:schemeClr val="accent1"/>
          </a:lnRef>
          <a:fillRef idx="0">
            <a:srgbClr val="FFFFFF"/>
          </a:fillRef>
          <a:effectRef idx="0">
            <a:srgbClr val="FFFFFF"/>
          </a:effectRef>
          <a:fontRef idx="minor">
            <a:schemeClr val="tx1"/>
          </a:fontRef>
        </p:style>
      </p:cxnSp>
      <p:sp>
        <p:nvSpPr>
          <p:cNvPr id="47" name="圆角矩形 46"/>
          <p:cNvSpPr/>
          <p:nvPr>
            <p:custDataLst>
              <p:tags r:id="rId14"/>
            </p:custDataLst>
          </p:nvPr>
        </p:nvSpPr>
        <p:spPr>
          <a:xfrm>
            <a:off x="4716145" y="2139315"/>
            <a:ext cx="3896360" cy="2693035"/>
          </a:xfrm>
          <a:prstGeom prst="roundRect">
            <a:avLst/>
          </a:prstGeom>
          <a:gradFill>
            <a:gsLst>
              <a:gs pos="70000">
                <a:srgbClr val="D0A1F2"/>
              </a:gs>
              <a:gs pos="0">
                <a:srgbClr val="F5EEFE"/>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a:solidFill>
                  <a:srgbClr val="FF0000"/>
                </a:solidFill>
                <a:highlight>
                  <a:srgbClr val="FFFF00"/>
                </a:highlight>
                <a:latin typeface="Times New Roman" panose="02020603050405020304" charset="0"/>
                <a:ea typeface="宋体" panose="02010600030101010101" pitchFamily="2" charset="-122"/>
                <a:cs typeface="Times New Roman" panose="02020603050405020304" charset="0"/>
                <a:sym typeface="+mn-ea"/>
              </a:rPr>
              <a:t>契诃夫法则运用：</a:t>
            </a:r>
            <a:endParaRPr lang="zh-CN" altLang="en-US" sz="2800" b="1">
              <a:solidFill>
                <a:schemeClr val="tx1"/>
              </a:solidFill>
              <a:latin typeface="Arial" panose="020B0604020202020204" pitchFamily="34" charset="0"/>
              <a:ea typeface="宋体" panose="02010600030101010101" pitchFamily="2" charset="-122"/>
              <a:cs typeface="Arial" panose="020B0604020202020204" pitchFamily="34" charset="0"/>
            </a:endParaRPr>
          </a:p>
          <a:p>
            <a:pPr algn="l"/>
            <a:r>
              <a:rPr lang="zh-CN" altLang="en-US" sz="2800" b="1">
                <a:solidFill>
                  <a:schemeClr val="tx1"/>
                </a:solidFill>
                <a:latin typeface="Arial" panose="020B0604020202020204" pitchFamily="34" charset="0"/>
                <a:ea typeface="宋体" panose="02010600030101010101" pitchFamily="2" charset="-122"/>
                <a:cs typeface="Arial" panose="020B0604020202020204" pitchFamily="34" charset="0"/>
              </a:rPr>
              <a:t>采用了欧亨利式结尾：邻居收养了</a:t>
            </a:r>
            <a:r>
              <a:rPr lang="en-US" altLang="zh-CN" sz="2800" b="1">
                <a:solidFill>
                  <a:schemeClr val="tx1"/>
                </a:solidFill>
                <a:latin typeface="Arial" panose="020B0604020202020204" pitchFamily="34" charset="0"/>
                <a:ea typeface="宋体" panose="02010600030101010101" pitchFamily="2" charset="-122"/>
                <a:cs typeface="Arial" panose="020B0604020202020204" pitchFamily="34" charset="0"/>
              </a:rPr>
              <a:t>Max</a:t>
            </a:r>
            <a:r>
              <a:rPr lang="zh-CN" altLang="en-US" sz="2800" b="1">
                <a:solidFill>
                  <a:schemeClr val="tx1"/>
                </a:solidFill>
                <a:latin typeface="Arial" panose="020B0604020202020204" pitchFamily="34" charset="0"/>
                <a:ea typeface="宋体" panose="02010600030101010101" pitchFamily="2" charset="-122"/>
                <a:cs typeface="Arial" panose="020B0604020202020204" pitchFamily="34" charset="0"/>
              </a:rPr>
              <a:t>这只特别的猫</a:t>
            </a:r>
            <a:r>
              <a:rPr lang="en-US" altLang="zh-CN" sz="2800" b="1">
                <a:solidFill>
                  <a:schemeClr val="tx1"/>
                </a:solidFill>
                <a:latin typeface="Arial" panose="020B0604020202020204" pitchFamily="34" charset="0"/>
                <a:ea typeface="宋体" panose="02010600030101010101" pitchFamily="2" charset="-122"/>
                <a:cs typeface="Arial" panose="020B0604020202020204" pitchFamily="34" charset="0"/>
              </a:rPr>
              <a:t>,</a:t>
            </a:r>
            <a:r>
              <a:rPr lang="zh-CN" altLang="en-US" sz="2800" b="1">
                <a:solidFill>
                  <a:schemeClr val="tx1"/>
                </a:solidFill>
                <a:latin typeface="Arial" panose="020B0604020202020204" pitchFamily="34" charset="0"/>
                <a:ea typeface="宋体" panose="02010600030101010101" pitchFamily="2" charset="-122"/>
                <a:cs typeface="Arial" panose="020B0604020202020204" pitchFamily="34" charset="0"/>
              </a:rPr>
              <a:t>解决了</a:t>
            </a:r>
            <a:r>
              <a:rPr lang="en-US" altLang="zh-CN" sz="2800">
                <a:solidFill>
                  <a:schemeClr val="tx1"/>
                </a:solidFill>
                <a:latin typeface="Times New Roman" panose="02020603050405020304" charset="0"/>
                <a:ea typeface="宋体" panose="02010600030101010101" pitchFamily="2" charset="-122"/>
                <a:cs typeface="Times New Roman" panose="02020603050405020304" charset="0"/>
                <a:sym typeface="+mn-ea"/>
              </a:rPr>
              <a:t>Ben</a:t>
            </a:r>
            <a:r>
              <a:rPr lang="zh-CN" altLang="en-US" sz="2800" b="1">
                <a:solidFill>
                  <a:schemeClr val="tx1"/>
                </a:solidFill>
                <a:latin typeface="Arial" panose="020B0604020202020204" pitchFamily="34" charset="0"/>
                <a:ea typeface="宋体" panose="02010600030101010101" pitchFamily="2" charset="-122"/>
                <a:cs typeface="Arial" panose="020B0604020202020204" pitchFamily="34" charset="0"/>
                <a:sym typeface="+mn-ea"/>
              </a:rPr>
              <a:t>妈妈过敏这个问题。</a:t>
            </a:r>
            <a:endParaRPr lang="zh-CN" altLang="en-US" sz="2800" b="1">
              <a:solidFill>
                <a:schemeClr val="tx1"/>
              </a:solidFill>
              <a:latin typeface="Arial" panose="020B0604020202020204" pitchFamily="34" charset="0"/>
              <a:ea typeface="宋体" panose="02010600030101010101" pitchFamily="2" charset="-122"/>
              <a:cs typeface="Arial" panose="020B0604020202020204" pitchFamily="34" charset="0"/>
            </a:endParaRPr>
          </a:p>
        </p:txBody>
      </p:sp>
      <p:pic>
        <p:nvPicPr>
          <p:cNvPr id="5124" name="图片 11" descr="水印"/>
          <p:cNvPicPr>
            <a:picLocks noChangeAspect="1"/>
          </p:cNvPicPr>
          <p:nvPr/>
        </p:nvPicPr>
        <p:blipFill>
          <a:blip r:embed="rId15"/>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 calcmode="lin" valueType="num">
                                      <p:cBhvr>
                                        <p:cTn id="15" dur="500" fill="hold"/>
                                        <p:tgtEl>
                                          <p:spTgt spid="18"/>
                                        </p:tgtEl>
                                        <p:attrNameLst>
                                          <p:attrName>style.rotation</p:attrName>
                                        </p:attrNameLst>
                                      </p:cBhvr>
                                      <p:tavLst>
                                        <p:tav tm="0">
                                          <p:val>
                                            <p:fltVal val="360"/>
                                          </p:val>
                                        </p:tav>
                                        <p:tav tm="100000">
                                          <p:val>
                                            <p:fltVal val="0"/>
                                          </p:val>
                                        </p:tav>
                                      </p:tavLst>
                                    </p:anim>
                                    <p:animEffect transition="in" filter="fade">
                                      <p:cBhvr>
                                        <p:cTn id="16" dur="500"/>
                                        <p:tgtEl>
                                          <p:spTgt spid="18"/>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 calcmode="lin" valueType="num">
                                      <p:cBhvr>
                                        <p:cTn id="21" dur="500" fill="hold"/>
                                        <p:tgtEl>
                                          <p:spTgt spid="19"/>
                                        </p:tgtEl>
                                        <p:attrNameLst>
                                          <p:attrName>style.rotation</p:attrName>
                                        </p:attrNameLst>
                                      </p:cBhvr>
                                      <p:tavLst>
                                        <p:tav tm="0">
                                          <p:val>
                                            <p:fltVal val="360"/>
                                          </p:val>
                                        </p:tav>
                                        <p:tav tm="100000">
                                          <p:val>
                                            <p:fltVal val="0"/>
                                          </p:val>
                                        </p:tav>
                                      </p:tavLst>
                                    </p:anim>
                                    <p:animEffect transition="in" filter="fade">
                                      <p:cBhvr>
                                        <p:cTn id="22" dur="500"/>
                                        <p:tgtEl>
                                          <p:spTgt spid="19"/>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 calcmode="lin" valueType="num">
                                      <p:cBhvr>
                                        <p:cTn id="27" dur="500" fill="hold"/>
                                        <p:tgtEl>
                                          <p:spTgt spid="20"/>
                                        </p:tgtEl>
                                        <p:attrNameLst>
                                          <p:attrName>style.rotation</p:attrName>
                                        </p:attrNameLst>
                                      </p:cBhvr>
                                      <p:tavLst>
                                        <p:tav tm="0">
                                          <p:val>
                                            <p:fltVal val="360"/>
                                          </p:val>
                                        </p:tav>
                                        <p:tav tm="100000">
                                          <p:val>
                                            <p:fltVal val="0"/>
                                          </p:val>
                                        </p:tav>
                                      </p:tavLst>
                                    </p:anim>
                                    <p:animEffect transition="in" filter="fade">
                                      <p:cBhvr>
                                        <p:cTn id="28" dur="500"/>
                                        <p:tgtEl>
                                          <p:spTgt spid="20"/>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 calcmode="lin" valueType="num">
                                      <p:cBhvr>
                                        <p:cTn id="33" dur="500" fill="hold"/>
                                        <p:tgtEl>
                                          <p:spTgt spid="21"/>
                                        </p:tgtEl>
                                        <p:attrNameLst>
                                          <p:attrName>style.rotation</p:attrName>
                                        </p:attrNameLst>
                                      </p:cBhvr>
                                      <p:tavLst>
                                        <p:tav tm="0">
                                          <p:val>
                                            <p:fltVal val="360"/>
                                          </p:val>
                                        </p:tav>
                                        <p:tav tm="100000">
                                          <p:val>
                                            <p:fltVal val="0"/>
                                          </p:val>
                                        </p:tav>
                                      </p:tavLst>
                                    </p:anim>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 calcmode="lin" valueType="num">
                                      <p:cBhvr>
                                        <p:cTn id="41" dur="500" fill="hold"/>
                                        <p:tgtEl>
                                          <p:spTgt spid="22"/>
                                        </p:tgtEl>
                                        <p:attrNameLst>
                                          <p:attrName>style.rotation</p:attrName>
                                        </p:attrNameLst>
                                      </p:cBhvr>
                                      <p:tavLst>
                                        <p:tav tm="0">
                                          <p:val>
                                            <p:fltVal val="360"/>
                                          </p:val>
                                        </p:tav>
                                        <p:tav tm="100000">
                                          <p:val>
                                            <p:fltVal val="0"/>
                                          </p:val>
                                        </p:tav>
                                      </p:tavLst>
                                    </p:anim>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2" nodeType="clickEffect">
                                  <p:stCondLst>
                                    <p:cond delay="0"/>
                                  </p:stCondLst>
                                  <p:childTnLst>
                                    <p:anim calcmode="lin" valueType="num">
                                      <p:cBhvr additive="base">
                                        <p:cTn id="46" dur="500"/>
                                        <p:tgtEl>
                                          <p:spTgt spid="22"/>
                                        </p:tgtEl>
                                        <p:attrNameLst>
                                          <p:attrName>ppt_x</p:attrName>
                                        </p:attrNameLst>
                                      </p:cBhvr>
                                      <p:tavLst>
                                        <p:tav tm="0">
                                          <p:val>
                                            <p:strVal val="ppt_x"/>
                                          </p:val>
                                        </p:tav>
                                        <p:tav tm="100000">
                                          <p:val>
                                            <p:strVal val="ppt_x"/>
                                          </p:val>
                                        </p:tav>
                                      </p:tavLst>
                                    </p:anim>
                                    <p:anim calcmode="lin" valueType="num">
                                      <p:cBhvr additive="base">
                                        <p:cTn id="47" dur="500"/>
                                        <p:tgtEl>
                                          <p:spTgt spid="22"/>
                                        </p:tgtEl>
                                        <p:attrNameLst>
                                          <p:attrName>ppt_y</p:attrName>
                                        </p:attrNameLst>
                                      </p:cBhvr>
                                      <p:tavLst>
                                        <p:tav tm="0">
                                          <p:val>
                                            <p:strVal val="ppt_y"/>
                                          </p:val>
                                        </p:tav>
                                        <p:tav tm="100000">
                                          <p:val>
                                            <p:strVal val="1+ppt_h/2"/>
                                          </p:val>
                                        </p:tav>
                                      </p:tavLst>
                                    </p:anim>
                                    <p:set>
                                      <p:cBhvr>
                                        <p:cTn id="48" dur="1" fill="hold">
                                          <p:stCondLst>
                                            <p:cond delay="499"/>
                                          </p:stCondLst>
                                        </p:cTn>
                                        <p:tgtEl>
                                          <p:spTgt spid="22"/>
                                        </p:tgtEl>
                                        <p:attrNameLst>
                                          <p:attrName>style.visibility</p:attrName>
                                        </p:attrNameLst>
                                      </p:cBhvr>
                                      <p:to>
                                        <p:strVal val="hidden"/>
                                      </p:to>
                                    </p:set>
                                  </p:childTnLst>
                                </p:cTn>
                              </p:par>
                            </p:childTnLst>
                          </p:cTn>
                        </p:par>
                        <p:par>
                          <p:cTn id="49" fill="hold">
                            <p:stCondLst>
                              <p:cond delay="500"/>
                            </p:stCondLst>
                            <p:childTnLst>
                              <p:par>
                                <p:cTn id="50" presetID="49" presetClass="entr" presetSubtype="0" decel="10000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 calcmode="lin" valueType="num">
                                      <p:cBhvr>
                                        <p:cTn id="54" dur="500" fill="hold"/>
                                        <p:tgtEl>
                                          <p:spTgt spid="23"/>
                                        </p:tgtEl>
                                        <p:attrNameLst>
                                          <p:attrName>style.rotation</p:attrName>
                                        </p:attrNameLst>
                                      </p:cBhvr>
                                      <p:tavLst>
                                        <p:tav tm="0">
                                          <p:val>
                                            <p:fltVal val="360"/>
                                          </p:val>
                                        </p:tav>
                                        <p:tav tm="100000">
                                          <p:val>
                                            <p:fltVal val="0"/>
                                          </p:val>
                                        </p:tav>
                                      </p:tavLst>
                                    </p:anim>
                                    <p:animEffect transition="in" filter="fade">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 calcmode="lin" valueType="num">
                                      <p:cBhvr>
                                        <p:cTn id="62" dur="500" fill="hold"/>
                                        <p:tgtEl>
                                          <p:spTgt spid="24"/>
                                        </p:tgtEl>
                                        <p:attrNameLst>
                                          <p:attrName>style.rotation</p:attrName>
                                        </p:attrNameLst>
                                      </p:cBhvr>
                                      <p:tavLst>
                                        <p:tav tm="0">
                                          <p:val>
                                            <p:fltVal val="360"/>
                                          </p:val>
                                        </p:tav>
                                        <p:tav tm="100000">
                                          <p:val>
                                            <p:fltVal val="0"/>
                                          </p:val>
                                        </p:tav>
                                      </p:tavLst>
                                    </p:anim>
                                    <p:animEffect transition="in" filter="fade">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xit" presetSubtype="4" fill="hold" grpId="2" nodeType="clickEffect">
                                  <p:stCondLst>
                                    <p:cond delay="0"/>
                                  </p:stCondLst>
                                  <p:childTnLst>
                                    <p:anim calcmode="lin" valueType="num">
                                      <p:cBhvr additive="base">
                                        <p:cTn id="67" dur="500"/>
                                        <p:tgtEl>
                                          <p:spTgt spid="24"/>
                                        </p:tgtEl>
                                        <p:attrNameLst>
                                          <p:attrName>ppt_x</p:attrName>
                                        </p:attrNameLst>
                                      </p:cBhvr>
                                      <p:tavLst>
                                        <p:tav tm="0">
                                          <p:val>
                                            <p:strVal val="ppt_x"/>
                                          </p:val>
                                        </p:tav>
                                        <p:tav tm="100000">
                                          <p:val>
                                            <p:strVal val="ppt_x"/>
                                          </p:val>
                                        </p:tav>
                                      </p:tavLst>
                                    </p:anim>
                                    <p:anim calcmode="lin" valueType="num">
                                      <p:cBhvr additive="base">
                                        <p:cTn id="68" dur="500"/>
                                        <p:tgtEl>
                                          <p:spTgt spid="24"/>
                                        </p:tgtEl>
                                        <p:attrNameLst>
                                          <p:attrName>ppt_y</p:attrName>
                                        </p:attrNameLst>
                                      </p:cBhvr>
                                      <p:tavLst>
                                        <p:tav tm="0">
                                          <p:val>
                                            <p:strVal val="ppt_y"/>
                                          </p:val>
                                        </p:tav>
                                        <p:tav tm="100000">
                                          <p:val>
                                            <p:strVal val="1+ppt_h/2"/>
                                          </p:val>
                                        </p:tav>
                                      </p:tavLst>
                                    </p:anim>
                                    <p:set>
                                      <p:cBhvr>
                                        <p:cTn id="69" dur="1" fill="hold">
                                          <p:stCondLst>
                                            <p:cond delay="499"/>
                                          </p:stCondLst>
                                        </p:cTn>
                                        <p:tgtEl>
                                          <p:spTgt spid="24"/>
                                        </p:tgtEl>
                                        <p:attrNameLst>
                                          <p:attrName>style.visibility</p:attrName>
                                        </p:attrNameLst>
                                      </p:cBhvr>
                                      <p:to>
                                        <p:strVal val="hidden"/>
                                      </p:to>
                                    </p:set>
                                  </p:childTnLst>
                                </p:cTn>
                              </p:par>
                            </p:childTnLst>
                          </p:cTn>
                        </p:par>
                        <p:par>
                          <p:cTn id="70" fill="hold">
                            <p:stCondLst>
                              <p:cond delay="500"/>
                            </p:stCondLst>
                            <p:childTnLst>
                              <p:par>
                                <p:cTn id="71" presetID="49" presetClass="entr" presetSubtype="0" decel="100000" fill="hold" nodeType="after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anim calcmode="lin" valueType="num">
                                      <p:cBhvr>
                                        <p:cTn id="75" dur="500" fill="hold"/>
                                        <p:tgtEl>
                                          <p:spTgt spid="32"/>
                                        </p:tgtEl>
                                        <p:attrNameLst>
                                          <p:attrName>style.rotation</p:attrName>
                                        </p:attrNameLst>
                                      </p:cBhvr>
                                      <p:tavLst>
                                        <p:tav tm="0">
                                          <p:val>
                                            <p:fltVal val="360"/>
                                          </p:val>
                                        </p:tav>
                                        <p:tav tm="100000">
                                          <p:val>
                                            <p:fltVal val="0"/>
                                          </p:val>
                                        </p:tav>
                                      </p:tavLst>
                                    </p:anim>
                                    <p:animEffect transition="in" filter="fade">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49" presetClass="entr" presetSubtype="0" decel="100000"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fltVal val="0"/>
                                          </p:val>
                                        </p:tav>
                                        <p:tav tm="100000">
                                          <p:val>
                                            <p:strVal val="#ppt_w"/>
                                          </p:val>
                                        </p:tav>
                                      </p:tavLst>
                                    </p:anim>
                                    <p:anim calcmode="lin" valueType="num">
                                      <p:cBhvr>
                                        <p:cTn id="82" dur="500" fill="hold"/>
                                        <p:tgtEl>
                                          <p:spTgt spid="33"/>
                                        </p:tgtEl>
                                        <p:attrNameLst>
                                          <p:attrName>ppt_h</p:attrName>
                                        </p:attrNameLst>
                                      </p:cBhvr>
                                      <p:tavLst>
                                        <p:tav tm="0">
                                          <p:val>
                                            <p:fltVal val="0"/>
                                          </p:val>
                                        </p:tav>
                                        <p:tav tm="100000">
                                          <p:val>
                                            <p:strVal val="#ppt_h"/>
                                          </p:val>
                                        </p:tav>
                                      </p:tavLst>
                                    </p:anim>
                                    <p:anim calcmode="lin" valueType="num">
                                      <p:cBhvr>
                                        <p:cTn id="83" dur="500" fill="hold"/>
                                        <p:tgtEl>
                                          <p:spTgt spid="33"/>
                                        </p:tgtEl>
                                        <p:attrNameLst>
                                          <p:attrName>style.rotation</p:attrName>
                                        </p:attrNameLst>
                                      </p:cBhvr>
                                      <p:tavLst>
                                        <p:tav tm="0">
                                          <p:val>
                                            <p:fltVal val="360"/>
                                          </p:val>
                                        </p:tav>
                                        <p:tav tm="100000">
                                          <p:val>
                                            <p:fltVal val="0"/>
                                          </p:val>
                                        </p:tav>
                                      </p:tavLst>
                                    </p:anim>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xit" presetSubtype="4" fill="hold" grpId="2" nodeType="clickEffect">
                                  <p:stCondLst>
                                    <p:cond delay="0"/>
                                  </p:stCondLst>
                                  <p:childTnLst>
                                    <p:anim calcmode="lin" valueType="num">
                                      <p:cBhvr additive="base">
                                        <p:cTn id="88" dur="500"/>
                                        <p:tgtEl>
                                          <p:spTgt spid="33"/>
                                        </p:tgtEl>
                                        <p:attrNameLst>
                                          <p:attrName>ppt_x</p:attrName>
                                        </p:attrNameLst>
                                      </p:cBhvr>
                                      <p:tavLst>
                                        <p:tav tm="0">
                                          <p:val>
                                            <p:strVal val="ppt_x"/>
                                          </p:val>
                                        </p:tav>
                                        <p:tav tm="100000">
                                          <p:val>
                                            <p:strVal val="ppt_x"/>
                                          </p:val>
                                        </p:tav>
                                      </p:tavLst>
                                    </p:anim>
                                    <p:anim calcmode="lin" valueType="num">
                                      <p:cBhvr additive="base">
                                        <p:cTn id="89" dur="500"/>
                                        <p:tgtEl>
                                          <p:spTgt spid="33"/>
                                        </p:tgtEl>
                                        <p:attrNameLst>
                                          <p:attrName>ppt_y</p:attrName>
                                        </p:attrNameLst>
                                      </p:cBhvr>
                                      <p:tavLst>
                                        <p:tav tm="0">
                                          <p:val>
                                            <p:strVal val="ppt_y"/>
                                          </p:val>
                                        </p:tav>
                                        <p:tav tm="100000">
                                          <p:val>
                                            <p:strVal val="1+ppt_h/2"/>
                                          </p:val>
                                        </p:tav>
                                      </p:tavLst>
                                    </p:anim>
                                    <p:set>
                                      <p:cBhvr>
                                        <p:cTn id="90" dur="1" fill="hold">
                                          <p:stCondLst>
                                            <p:cond delay="499"/>
                                          </p:stCondLst>
                                        </p:cTn>
                                        <p:tgtEl>
                                          <p:spTgt spid="3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nodeType="click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 calcmode="lin" valueType="num">
                                      <p:cBhvr>
                                        <p:cTn id="97" dur="500" fill="hold"/>
                                        <p:tgtEl>
                                          <p:spTgt spid="34"/>
                                        </p:tgtEl>
                                        <p:attrNameLst>
                                          <p:attrName>style.rotation</p:attrName>
                                        </p:attrNameLst>
                                      </p:cBhvr>
                                      <p:tavLst>
                                        <p:tav tm="0">
                                          <p:val>
                                            <p:fltVal val="360"/>
                                          </p:val>
                                        </p:tav>
                                        <p:tav tm="100000">
                                          <p:val>
                                            <p:fltVal val="0"/>
                                          </p:val>
                                        </p:tav>
                                      </p:tavLst>
                                    </p:anim>
                                    <p:animEffect transition="in" filter="fade">
                                      <p:cBhvr>
                                        <p:cTn id="98" dur="500"/>
                                        <p:tgtEl>
                                          <p:spTgt spid="34"/>
                                        </p:tgtEl>
                                      </p:cBhvr>
                                    </p:animEffect>
                                  </p:childTnLst>
                                </p:cTn>
                              </p:par>
                              <p:par>
                                <p:cTn id="99" presetID="49" presetClass="entr" presetSubtype="0" decel="10000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500" fill="hold"/>
                                        <p:tgtEl>
                                          <p:spTgt spid="36"/>
                                        </p:tgtEl>
                                        <p:attrNameLst>
                                          <p:attrName>ppt_w</p:attrName>
                                        </p:attrNameLst>
                                      </p:cBhvr>
                                      <p:tavLst>
                                        <p:tav tm="0">
                                          <p:val>
                                            <p:fltVal val="0"/>
                                          </p:val>
                                        </p:tav>
                                        <p:tav tm="100000">
                                          <p:val>
                                            <p:strVal val="#ppt_w"/>
                                          </p:val>
                                        </p:tav>
                                      </p:tavLst>
                                    </p:anim>
                                    <p:anim calcmode="lin" valueType="num">
                                      <p:cBhvr>
                                        <p:cTn id="102" dur="500" fill="hold"/>
                                        <p:tgtEl>
                                          <p:spTgt spid="36"/>
                                        </p:tgtEl>
                                        <p:attrNameLst>
                                          <p:attrName>ppt_h</p:attrName>
                                        </p:attrNameLst>
                                      </p:cBhvr>
                                      <p:tavLst>
                                        <p:tav tm="0">
                                          <p:val>
                                            <p:fltVal val="0"/>
                                          </p:val>
                                        </p:tav>
                                        <p:tav tm="100000">
                                          <p:val>
                                            <p:strVal val="#ppt_h"/>
                                          </p:val>
                                        </p:tav>
                                      </p:tavLst>
                                    </p:anim>
                                    <p:anim calcmode="lin" valueType="num">
                                      <p:cBhvr>
                                        <p:cTn id="103" dur="500" fill="hold"/>
                                        <p:tgtEl>
                                          <p:spTgt spid="36"/>
                                        </p:tgtEl>
                                        <p:attrNameLst>
                                          <p:attrName>style.rotation</p:attrName>
                                        </p:attrNameLst>
                                      </p:cBhvr>
                                      <p:tavLst>
                                        <p:tav tm="0">
                                          <p:val>
                                            <p:fltVal val="360"/>
                                          </p:val>
                                        </p:tav>
                                        <p:tav tm="100000">
                                          <p:val>
                                            <p:fltVal val="0"/>
                                          </p:val>
                                        </p:tav>
                                      </p:tavLst>
                                    </p:anim>
                                    <p:animEffect transition="in" filter="fade">
                                      <p:cBhvr>
                                        <p:cTn id="104" dur="500"/>
                                        <p:tgtEl>
                                          <p:spTgt spid="36"/>
                                        </p:tgtEl>
                                      </p:cBhvr>
                                    </p:animEffect>
                                  </p:childTnLst>
                                </p:cTn>
                              </p:par>
                            </p:childTnLst>
                          </p:cTn>
                        </p:par>
                      </p:childTnLst>
                    </p:cTn>
                  </p:par>
                  <p:par>
                    <p:cTn id="105" fill="hold">
                      <p:stCondLst>
                        <p:cond delay="indefinite"/>
                      </p:stCondLst>
                      <p:childTnLst>
                        <p:par>
                          <p:cTn id="106" fill="hold">
                            <p:stCondLst>
                              <p:cond delay="0"/>
                            </p:stCondLst>
                            <p:childTnLst>
                              <p:par>
                                <p:cTn id="107" presetID="49" presetClass="entr" presetSubtype="0" decel="100000" fill="hold" grpId="0" nodeType="click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 calcmode="lin" valueType="num">
                                      <p:cBhvr>
                                        <p:cTn id="111" dur="500" fill="hold"/>
                                        <p:tgtEl>
                                          <p:spTgt spid="37"/>
                                        </p:tgtEl>
                                        <p:attrNameLst>
                                          <p:attrName>style.rotation</p:attrName>
                                        </p:attrNameLst>
                                      </p:cBhvr>
                                      <p:tavLst>
                                        <p:tav tm="0">
                                          <p:val>
                                            <p:fltVal val="360"/>
                                          </p:val>
                                        </p:tav>
                                        <p:tav tm="100000">
                                          <p:val>
                                            <p:fltVal val="0"/>
                                          </p:val>
                                        </p:tav>
                                      </p:tavLst>
                                    </p:anim>
                                    <p:animEffect transition="in" filter="fade">
                                      <p:cBhvr>
                                        <p:cTn id="112" dur="500"/>
                                        <p:tgtEl>
                                          <p:spTgt spid="37"/>
                                        </p:tgtEl>
                                      </p:cBhvr>
                                    </p:animEffect>
                                  </p:childTnLst>
                                </p:cTn>
                              </p:par>
                            </p:childTnLst>
                          </p:cTn>
                        </p:par>
                      </p:childTnLst>
                    </p:cTn>
                  </p:par>
                  <p:par>
                    <p:cTn id="113" fill="hold">
                      <p:stCondLst>
                        <p:cond delay="indefinite"/>
                      </p:stCondLst>
                      <p:childTnLst>
                        <p:par>
                          <p:cTn id="114" fill="hold">
                            <p:stCondLst>
                              <p:cond delay="0"/>
                            </p:stCondLst>
                            <p:childTnLst>
                              <p:par>
                                <p:cTn id="115" presetID="2" presetClass="exit" presetSubtype="4" fill="hold" grpId="2" nodeType="clickEffect">
                                  <p:stCondLst>
                                    <p:cond delay="0"/>
                                  </p:stCondLst>
                                  <p:childTnLst>
                                    <p:anim calcmode="lin" valueType="num">
                                      <p:cBhvr additive="base">
                                        <p:cTn id="116" dur="500"/>
                                        <p:tgtEl>
                                          <p:spTgt spid="37"/>
                                        </p:tgtEl>
                                        <p:attrNameLst>
                                          <p:attrName>ppt_x</p:attrName>
                                        </p:attrNameLst>
                                      </p:cBhvr>
                                      <p:tavLst>
                                        <p:tav tm="0">
                                          <p:val>
                                            <p:strVal val="ppt_x"/>
                                          </p:val>
                                        </p:tav>
                                        <p:tav tm="100000">
                                          <p:val>
                                            <p:strVal val="ppt_x"/>
                                          </p:val>
                                        </p:tav>
                                      </p:tavLst>
                                    </p:anim>
                                    <p:anim calcmode="lin" valueType="num">
                                      <p:cBhvr additive="base">
                                        <p:cTn id="117" dur="500"/>
                                        <p:tgtEl>
                                          <p:spTgt spid="37"/>
                                        </p:tgtEl>
                                        <p:attrNameLst>
                                          <p:attrName>ppt_y</p:attrName>
                                        </p:attrNameLst>
                                      </p:cBhvr>
                                      <p:tavLst>
                                        <p:tav tm="0">
                                          <p:val>
                                            <p:strVal val="ppt_y"/>
                                          </p:val>
                                        </p:tav>
                                        <p:tav tm="100000">
                                          <p:val>
                                            <p:strVal val="1+ppt_h/2"/>
                                          </p:val>
                                        </p:tav>
                                      </p:tavLst>
                                    </p:anim>
                                    <p:set>
                                      <p:cBhvr>
                                        <p:cTn id="118" dur="1" fill="hold">
                                          <p:stCondLst>
                                            <p:cond delay="499"/>
                                          </p:stCondLst>
                                        </p:cTn>
                                        <p:tgtEl>
                                          <p:spTgt spid="37"/>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49" presetClass="entr" presetSubtype="0" decel="100000" fill="hold" nodeType="click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 calcmode="lin" valueType="num">
                                      <p:cBhvr>
                                        <p:cTn id="125" dur="500" fill="hold"/>
                                        <p:tgtEl>
                                          <p:spTgt spid="38"/>
                                        </p:tgtEl>
                                        <p:attrNameLst>
                                          <p:attrName>style.rotation</p:attrName>
                                        </p:attrNameLst>
                                      </p:cBhvr>
                                      <p:tavLst>
                                        <p:tav tm="0">
                                          <p:val>
                                            <p:fltVal val="360"/>
                                          </p:val>
                                        </p:tav>
                                        <p:tav tm="100000">
                                          <p:val>
                                            <p:fltVal val="0"/>
                                          </p:val>
                                        </p:tav>
                                      </p:tavLst>
                                    </p:anim>
                                    <p:animEffect transition="in" filter="fade">
                                      <p:cBhvr>
                                        <p:cTn id="126" dur="500"/>
                                        <p:tgtEl>
                                          <p:spTgt spid="38"/>
                                        </p:tgtEl>
                                      </p:cBhvr>
                                    </p:animEffect>
                                  </p:childTnLst>
                                </p:cTn>
                              </p:par>
                              <p:par>
                                <p:cTn id="127" presetID="49" presetClass="entr" presetSubtype="0" decel="100000" fill="hold" nodeType="withEffect">
                                  <p:stCondLst>
                                    <p:cond delay="0"/>
                                  </p:stCondLst>
                                  <p:childTnLst>
                                    <p:set>
                                      <p:cBhvr>
                                        <p:cTn id="128" dur="1" fill="hold">
                                          <p:stCondLst>
                                            <p:cond delay="0"/>
                                          </p:stCondLst>
                                        </p:cTn>
                                        <p:tgtEl>
                                          <p:spTgt spid="39"/>
                                        </p:tgtEl>
                                        <p:attrNameLst>
                                          <p:attrName>style.visibility</p:attrName>
                                        </p:attrNameLst>
                                      </p:cBhvr>
                                      <p:to>
                                        <p:strVal val="visible"/>
                                      </p:to>
                                    </p:set>
                                    <p:anim calcmode="lin" valueType="num">
                                      <p:cBhvr>
                                        <p:cTn id="129" dur="500" fill="hold"/>
                                        <p:tgtEl>
                                          <p:spTgt spid="39"/>
                                        </p:tgtEl>
                                        <p:attrNameLst>
                                          <p:attrName>ppt_w</p:attrName>
                                        </p:attrNameLst>
                                      </p:cBhvr>
                                      <p:tavLst>
                                        <p:tav tm="0">
                                          <p:val>
                                            <p:fltVal val="0"/>
                                          </p:val>
                                        </p:tav>
                                        <p:tav tm="100000">
                                          <p:val>
                                            <p:strVal val="#ppt_w"/>
                                          </p:val>
                                        </p:tav>
                                      </p:tavLst>
                                    </p:anim>
                                    <p:anim calcmode="lin" valueType="num">
                                      <p:cBhvr>
                                        <p:cTn id="130" dur="500" fill="hold"/>
                                        <p:tgtEl>
                                          <p:spTgt spid="39"/>
                                        </p:tgtEl>
                                        <p:attrNameLst>
                                          <p:attrName>ppt_h</p:attrName>
                                        </p:attrNameLst>
                                      </p:cBhvr>
                                      <p:tavLst>
                                        <p:tav tm="0">
                                          <p:val>
                                            <p:fltVal val="0"/>
                                          </p:val>
                                        </p:tav>
                                        <p:tav tm="100000">
                                          <p:val>
                                            <p:strVal val="#ppt_h"/>
                                          </p:val>
                                        </p:tav>
                                      </p:tavLst>
                                    </p:anim>
                                    <p:anim calcmode="lin" valueType="num">
                                      <p:cBhvr>
                                        <p:cTn id="131" dur="500" fill="hold"/>
                                        <p:tgtEl>
                                          <p:spTgt spid="39"/>
                                        </p:tgtEl>
                                        <p:attrNameLst>
                                          <p:attrName>style.rotation</p:attrName>
                                        </p:attrNameLst>
                                      </p:cBhvr>
                                      <p:tavLst>
                                        <p:tav tm="0">
                                          <p:val>
                                            <p:fltVal val="360"/>
                                          </p:val>
                                        </p:tav>
                                        <p:tav tm="100000">
                                          <p:val>
                                            <p:fltVal val="0"/>
                                          </p:val>
                                        </p:tav>
                                      </p:tavLst>
                                    </p:anim>
                                    <p:animEffect transition="in" filter="fade">
                                      <p:cBhvr>
                                        <p:cTn id="132" dur="500"/>
                                        <p:tgtEl>
                                          <p:spTgt spid="39"/>
                                        </p:tgtEl>
                                      </p:cBhvr>
                                    </p:animEffect>
                                  </p:childTnLst>
                                </p:cTn>
                              </p:par>
                              <p:par>
                                <p:cTn id="133" presetID="49" presetClass="entr" presetSubtype="0" decel="100000" fill="hold" nodeType="withEffect">
                                  <p:stCondLst>
                                    <p:cond delay="0"/>
                                  </p:stCondLst>
                                  <p:childTnLst>
                                    <p:set>
                                      <p:cBhvr>
                                        <p:cTn id="134" dur="1" fill="hold">
                                          <p:stCondLst>
                                            <p:cond delay="0"/>
                                          </p:stCondLst>
                                        </p:cTn>
                                        <p:tgtEl>
                                          <p:spTgt spid="42"/>
                                        </p:tgtEl>
                                        <p:attrNameLst>
                                          <p:attrName>style.visibility</p:attrName>
                                        </p:attrNameLst>
                                      </p:cBhvr>
                                      <p:to>
                                        <p:strVal val="visible"/>
                                      </p:to>
                                    </p:set>
                                    <p:anim calcmode="lin" valueType="num">
                                      <p:cBhvr>
                                        <p:cTn id="135" dur="500" fill="hold"/>
                                        <p:tgtEl>
                                          <p:spTgt spid="42"/>
                                        </p:tgtEl>
                                        <p:attrNameLst>
                                          <p:attrName>ppt_w</p:attrName>
                                        </p:attrNameLst>
                                      </p:cBhvr>
                                      <p:tavLst>
                                        <p:tav tm="0">
                                          <p:val>
                                            <p:fltVal val="0"/>
                                          </p:val>
                                        </p:tav>
                                        <p:tav tm="100000">
                                          <p:val>
                                            <p:strVal val="#ppt_w"/>
                                          </p:val>
                                        </p:tav>
                                      </p:tavLst>
                                    </p:anim>
                                    <p:anim calcmode="lin" valueType="num">
                                      <p:cBhvr>
                                        <p:cTn id="136" dur="500" fill="hold"/>
                                        <p:tgtEl>
                                          <p:spTgt spid="42"/>
                                        </p:tgtEl>
                                        <p:attrNameLst>
                                          <p:attrName>ppt_h</p:attrName>
                                        </p:attrNameLst>
                                      </p:cBhvr>
                                      <p:tavLst>
                                        <p:tav tm="0">
                                          <p:val>
                                            <p:fltVal val="0"/>
                                          </p:val>
                                        </p:tav>
                                        <p:tav tm="100000">
                                          <p:val>
                                            <p:strVal val="#ppt_h"/>
                                          </p:val>
                                        </p:tav>
                                      </p:tavLst>
                                    </p:anim>
                                    <p:anim calcmode="lin" valueType="num">
                                      <p:cBhvr>
                                        <p:cTn id="137" dur="500" fill="hold"/>
                                        <p:tgtEl>
                                          <p:spTgt spid="42"/>
                                        </p:tgtEl>
                                        <p:attrNameLst>
                                          <p:attrName>style.rotation</p:attrName>
                                        </p:attrNameLst>
                                      </p:cBhvr>
                                      <p:tavLst>
                                        <p:tav tm="0">
                                          <p:val>
                                            <p:fltVal val="360"/>
                                          </p:val>
                                        </p:tav>
                                        <p:tav tm="100000">
                                          <p:val>
                                            <p:fltVal val="0"/>
                                          </p:val>
                                        </p:tav>
                                      </p:tavLst>
                                    </p:anim>
                                    <p:animEffect transition="in" filter="fade">
                                      <p:cBhvr>
                                        <p:cTn id="138" dur="500"/>
                                        <p:tgtEl>
                                          <p:spTgt spid="42"/>
                                        </p:tgtEl>
                                      </p:cBhvr>
                                    </p:animEffect>
                                  </p:childTnLst>
                                </p:cTn>
                              </p:par>
                              <p:par>
                                <p:cTn id="139" presetID="49" presetClass="entr" presetSubtype="0" decel="100000" fill="hold" nodeType="withEffect">
                                  <p:stCondLst>
                                    <p:cond delay="0"/>
                                  </p:stCondLst>
                                  <p:childTnLst>
                                    <p:set>
                                      <p:cBhvr>
                                        <p:cTn id="140" dur="1" fill="hold">
                                          <p:stCondLst>
                                            <p:cond delay="0"/>
                                          </p:stCondLst>
                                        </p:cTn>
                                        <p:tgtEl>
                                          <p:spTgt spid="40"/>
                                        </p:tgtEl>
                                        <p:attrNameLst>
                                          <p:attrName>style.visibility</p:attrName>
                                        </p:attrNameLst>
                                      </p:cBhvr>
                                      <p:to>
                                        <p:strVal val="visible"/>
                                      </p:to>
                                    </p:set>
                                    <p:anim calcmode="lin" valueType="num">
                                      <p:cBhvr>
                                        <p:cTn id="141" dur="500" fill="hold"/>
                                        <p:tgtEl>
                                          <p:spTgt spid="40"/>
                                        </p:tgtEl>
                                        <p:attrNameLst>
                                          <p:attrName>ppt_w</p:attrName>
                                        </p:attrNameLst>
                                      </p:cBhvr>
                                      <p:tavLst>
                                        <p:tav tm="0">
                                          <p:val>
                                            <p:fltVal val="0"/>
                                          </p:val>
                                        </p:tav>
                                        <p:tav tm="100000">
                                          <p:val>
                                            <p:strVal val="#ppt_w"/>
                                          </p:val>
                                        </p:tav>
                                      </p:tavLst>
                                    </p:anim>
                                    <p:anim calcmode="lin" valueType="num">
                                      <p:cBhvr>
                                        <p:cTn id="142" dur="500" fill="hold"/>
                                        <p:tgtEl>
                                          <p:spTgt spid="40"/>
                                        </p:tgtEl>
                                        <p:attrNameLst>
                                          <p:attrName>ppt_h</p:attrName>
                                        </p:attrNameLst>
                                      </p:cBhvr>
                                      <p:tavLst>
                                        <p:tav tm="0">
                                          <p:val>
                                            <p:fltVal val="0"/>
                                          </p:val>
                                        </p:tav>
                                        <p:tav tm="100000">
                                          <p:val>
                                            <p:strVal val="#ppt_h"/>
                                          </p:val>
                                        </p:tav>
                                      </p:tavLst>
                                    </p:anim>
                                    <p:anim calcmode="lin" valueType="num">
                                      <p:cBhvr>
                                        <p:cTn id="143" dur="500" fill="hold"/>
                                        <p:tgtEl>
                                          <p:spTgt spid="40"/>
                                        </p:tgtEl>
                                        <p:attrNameLst>
                                          <p:attrName>style.rotation</p:attrName>
                                        </p:attrNameLst>
                                      </p:cBhvr>
                                      <p:tavLst>
                                        <p:tav tm="0">
                                          <p:val>
                                            <p:fltVal val="360"/>
                                          </p:val>
                                        </p:tav>
                                        <p:tav tm="100000">
                                          <p:val>
                                            <p:fltVal val="0"/>
                                          </p:val>
                                        </p:tav>
                                      </p:tavLst>
                                    </p:anim>
                                    <p:animEffect transition="in" filter="fade">
                                      <p:cBhvr>
                                        <p:cTn id="144" dur="500"/>
                                        <p:tgtEl>
                                          <p:spTgt spid="40"/>
                                        </p:tgtEl>
                                      </p:cBhvr>
                                    </p:animEffect>
                                  </p:childTnLst>
                                </p:cTn>
                              </p:par>
                              <p:par>
                                <p:cTn id="145" presetID="49" presetClass="entr" presetSubtype="0" decel="100000" fill="hold" nodeType="withEffect">
                                  <p:stCondLst>
                                    <p:cond delay="0"/>
                                  </p:stCondLst>
                                  <p:childTnLst>
                                    <p:set>
                                      <p:cBhvr>
                                        <p:cTn id="146" dur="1" fill="hold">
                                          <p:stCondLst>
                                            <p:cond delay="0"/>
                                          </p:stCondLst>
                                        </p:cTn>
                                        <p:tgtEl>
                                          <p:spTgt spid="41"/>
                                        </p:tgtEl>
                                        <p:attrNameLst>
                                          <p:attrName>style.visibility</p:attrName>
                                        </p:attrNameLst>
                                      </p:cBhvr>
                                      <p:to>
                                        <p:strVal val="visible"/>
                                      </p:to>
                                    </p:set>
                                    <p:anim calcmode="lin" valueType="num">
                                      <p:cBhvr>
                                        <p:cTn id="147" dur="500" fill="hold"/>
                                        <p:tgtEl>
                                          <p:spTgt spid="41"/>
                                        </p:tgtEl>
                                        <p:attrNameLst>
                                          <p:attrName>ppt_w</p:attrName>
                                        </p:attrNameLst>
                                      </p:cBhvr>
                                      <p:tavLst>
                                        <p:tav tm="0">
                                          <p:val>
                                            <p:fltVal val="0"/>
                                          </p:val>
                                        </p:tav>
                                        <p:tav tm="100000">
                                          <p:val>
                                            <p:strVal val="#ppt_w"/>
                                          </p:val>
                                        </p:tav>
                                      </p:tavLst>
                                    </p:anim>
                                    <p:anim calcmode="lin" valueType="num">
                                      <p:cBhvr>
                                        <p:cTn id="148" dur="500" fill="hold"/>
                                        <p:tgtEl>
                                          <p:spTgt spid="41"/>
                                        </p:tgtEl>
                                        <p:attrNameLst>
                                          <p:attrName>ppt_h</p:attrName>
                                        </p:attrNameLst>
                                      </p:cBhvr>
                                      <p:tavLst>
                                        <p:tav tm="0">
                                          <p:val>
                                            <p:fltVal val="0"/>
                                          </p:val>
                                        </p:tav>
                                        <p:tav tm="100000">
                                          <p:val>
                                            <p:strVal val="#ppt_h"/>
                                          </p:val>
                                        </p:tav>
                                      </p:tavLst>
                                    </p:anim>
                                    <p:anim calcmode="lin" valueType="num">
                                      <p:cBhvr>
                                        <p:cTn id="149" dur="500" fill="hold"/>
                                        <p:tgtEl>
                                          <p:spTgt spid="41"/>
                                        </p:tgtEl>
                                        <p:attrNameLst>
                                          <p:attrName>style.rotation</p:attrName>
                                        </p:attrNameLst>
                                      </p:cBhvr>
                                      <p:tavLst>
                                        <p:tav tm="0">
                                          <p:val>
                                            <p:fltVal val="360"/>
                                          </p:val>
                                        </p:tav>
                                        <p:tav tm="100000">
                                          <p:val>
                                            <p:fltVal val="0"/>
                                          </p:val>
                                        </p:tav>
                                      </p:tavLst>
                                    </p:anim>
                                    <p:animEffect transition="in" filter="fade">
                                      <p:cBhvr>
                                        <p:cTn id="150" dur="500"/>
                                        <p:tgtEl>
                                          <p:spTgt spid="41"/>
                                        </p:tgtEl>
                                      </p:cBhvr>
                                    </p:animEffect>
                                  </p:childTnLst>
                                </p:cTn>
                              </p:par>
                              <p:par>
                                <p:cTn id="151" presetID="49" presetClass="entr" presetSubtype="0" decel="100000" fill="hold" nodeType="withEffect">
                                  <p:stCondLst>
                                    <p:cond delay="0"/>
                                  </p:stCondLst>
                                  <p:childTnLst>
                                    <p:set>
                                      <p:cBhvr>
                                        <p:cTn id="152" dur="1" fill="hold">
                                          <p:stCondLst>
                                            <p:cond delay="0"/>
                                          </p:stCondLst>
                                        </p:cTn>
                                        <p:tgtEl>
                                          <p:spTgt spid="43"/>
                                        </p:tgtEl>
                                        <p:attrNameLst>
                                          <p:attrName>style.visibility</p:attrName>
                                        </p:attrNameLst>
                                      </p:cBhvr>
                                      <p:to>
                                        <p:strVal val="visible"/>
                                      </p:to>
                                    </p:set>
                                    <p:anim calcmode="lin" valueType="num">
                                      <p:cBhvr>
                                        <p:cTn id="153" dur="500" fill="hold"/>
                                        <p:tgtEl>
                                          <p:spTgt spid="43"/>
                                        </p:tgtEl>
                                        <p:attrNameLst>
                                          <p:attrName>ppt_w</p:attrName>
                                        </p:attrNameLst>
                                      </p:cBhvr>
                                      <p:tavLst>
                                        <p:tav tm="0">
                                          <p:val>
                                            <p:fltVal val="0"/>
                                          </p:val>
                                        </p:tav>
                                        <p:tav tm="100000">
                                          <p:val>
                                            <p:strVal val="#ppt_w"/>
                                          </p:val>
                                        </p:tav>
                                      </p:tavLst>
                                    </p:anim>
                                    <p:anim calcmode="lin" valueType="num">
                                      <p:cBhvr>
                                        <p:cTn id="154" dur="500" fill="hold"/>
                                        <p:tgtEl>
                                          <p:spTgt spid="43"/>
                                        </p:tgtEl>
                                        <p:attrNameLst>
                                          <p:attrName>ppt_h</p:attrName>
                                        </p:attrNameLst>
                                      </p:cBhvr>
                                      <p:tavLst>
                                        <p:tav tm="0">
                                          <p:val>
                                            <p:fltVal val="0"/>
                                          </p:val>
                                        </p:tav>
                                        <p:tav tm="100000">
                                          <p:val>
                                            <p:strVal val="#ppt_h"/>
                                          </p:val>
                                        </p:tav>
                                      </p:tavLst>
                                    </p:anim>
                                    <p:anim calcmode="lin" valueType="num">
                                      <p:cBhvr>
                                        <p:cTn id="155" dur="500" fill="hold"/>
                                        <p:tgtEl>
                                          <p:spTgt spid="43"/>
                                        </p:tgtEl>
                                        <p:attrNameLst>
                                          <p:attrName>style.rotation</p:attrName>
                                        </p:attrNameLst>
                                      </p:cBhvr>
                                      <p:tavLst>
                                        <p:tav tm="0">
                                          <p:val>
                                            <p:fltVal val="360"/>
                                          </p:val>
                                        </p:tav>
                                        <p:tav tm="100000">
                                          <p:val>
                                            <p:fltVal val="0"/>
                                          </p:val>
                                        </p:tav>
                                      </p:tavLst>
                                    </p:anim>
                                    <p:animEffect transition="in" filter="fade">
                                      <p:cBhvr>
                                        <p:cTn id="156" dur="500"/>
                                        <p:tgtEl>
                                          <p:spTgt spid="43"/>
                                        </p:tgtEl>
                                      </p:cBhvr>
                                    </p:animEffect>
                                  </p:childTnLst>
                                </p:cTn>
                              </p:par>
                            </p:childTnLst>
                          </p:cTn>
                        </p:par>
                      </p:childTnLst>
                    </p:cTn>
                  </p:par>
                  <p:par>
                    <p:cTn id="157" fill="hold">
                      <p:stCondLst>
                        <p:cond delay="indefinite"/>
                      </p:stCondLst>
                      <p:childTnLst>
                        <p:par>
                          <p:cTn id="158" fill="hold">
                            <p:stCondLst>
                              <p:cond delay="0"/>
                            </p:stCondLst>
                            <p:childTnLst>
                              <p:par>
                                <p:cTn id="159" presetID="49" presetClass="entr" presetSubtype="0" decel="100000" fill="hold" grpId="0" nodeType="click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 calcmode="lin" valueType="num">
                                      <p:cBhvr>
                                        <p:cTn id="163" dur="500" fill="hold"/>
                                        <p:tgtEl>
                                          <p:spTgt spid="44"/>
                                        </p:tgtEl>
                                        <p:attrNameLst>
                                          <p:attrName>style.rotation</p:attrName>
                                        </p:attrNameLst>
                                      </p:cBhvr>
                                      <p:tavLst>
                                        <p:tav tm="0">
                                          <p:val>
                                            <p:fltVal val="360"/>
                                          </p:val>
                                        </p:tav>
                                        <p:tav tm="100000">
                                          <p:val>
                                            <p:fltVal val="0"/>
                                          </p:val>
                                        </p:tav>
                                      </p:tavLst>
                                    </p:anim>
                                    <p:animEffect transition="in" filter="fade">
                                      <p:cBhvr>
                                        <p:cTn id="164" dur="500"/>
                                        <p:tgtEl>
                                          <p:spTgt spid="44"/>
                                        </p:tgtEl>
                                      </p:cBhvr>
                                    </p:animEffect>
                                  </p:childTnLst>
                                </p:cTn>
                              </p:par>
                            </p:childTnLst>
                          </p:cTn>
                        </p:par>
                      </p:childTnLst>
                    </p:cTn>
                  </p:par>
                  <p:par>
                    <p:cTn id="165" fill="hold">
                      <p:stCondLst>
                        <p:cond delay="indefinite"/>
                      </p:stCondLst>
                      <p:childTnLst>
                        <p:par>
                          <p:cTn id="166" fill="hold">
                            <p:stCondLst>
                              <p:cond delay="0"/>
                            </p:stCondLst>
                            <p:childTnLst>
                              <p:par>
                                <p:cTn id="167" presetID="2" presetClass="exit" presetSubtype="4" fill="hold" grpId="2" nodeType="clickEffect">
                                  <p:stCondLst>
                                    <p:cond delay="0"/>
                                  </p:stCondLst>
                                  <p:childTnLst>
                                    <p:anim calcmode="lin" valueType="num">
                                      <p:cBhvr additive="base">
                                        <p:cTn id="168" dur="500"/>
                                        <p:tgtEl>
                                          <p:spTgt spid="44"/>
                                        </p:tgtEl>
                                        <p:attrNameLst>
                                          <p:attrName>ppt_x</p:attrName>
                                        </p:attrNameLst>
                                      </p:cBhvr>
                                      <p:tavLst>
                                        <p:tav tm="0">
                                          <p:val>
                                            <p:strVal val="ppt_x"/>
                                          </p:val>
                                        </p:tav>
                                        <p:tav tm="100000">
                                          <p:val>
                                            <p:strVal val="ppt_x"/>
                                          </p:val>
                                        </p:tav>
                                      </p:tavLst>
                                    </p:anim>
                                    <p:anim calcmode="lin" valueType="num">
                                      <p:cBhvr additive="base">
                                        <p:cTn id="169" dur="500"/>
                                        <p:tgtEl>
                                          <p:spTgt spid="44"/>
                                        </p:tgtEl>
                                        <p:attrNameLst>
                                          <p:attrName>ppt_y</p:attrName>
                                        </p:attrNameLst>
                                      </p:cBhvr>
                                      <p:tavLst>
                                        <p:tav tm="0">
                                          <p:val>
                                            <p:strVal val="ppt_y"/>
                                          </p:val>
                                        </p:tav>
                                        <p:tav tm="100000">
                                          <p:val>
                                            <p:strVal val="1+ppt_h/2"/>
                                          </p:val>
                                        </p:tav>
                                      </p:tavLst>
                                    </p:anim>
                                    <p:set>
                                      <p:cBhvr>
                                        <p:cTn id="170" dur="1" fill="hold">
                                          <p:stCondLst>
                                            <p:cond delay="499"/>
                                          </p:stCondLst>
                                        </p:cTn>
                                        <p:tgtEl>
                                          <p:spTgt spid="44"/>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49" presetClass="entr" presetSubtype="0" decel="100000" fill="hold" nodeType="clickEffect">
                                  <p:stCondLst>
                                    <p:cond delay="0"/>
                                  </p:stCondLst>
                                  <p:childTnLst>
                                    <p:set>
                                      <p:cBhvr>
                                        <p:cTn id="174" dur="1" fill="hold">
                                          <p:stCondLst>
                                            <p:cond delay="0"/>
                                          </p:stCondLst>
                                        </p:cTn>
                                        <p:tgtEl>
                                          <p:spTgt spid="35"/>
                                        </p:tgtEl>
                                        <p:attrNameLst>
                                          <p:attrName>style.visibility</p:attrName>
                                        </p:attrNameLst>
                                      </p:cBhvr>
                                      <p:to>
                                        <p:strVal val="visible"/>
                                      </p:to>
                                    </p:set>
                                    <p:anim calcmode="lin" valueType="num">
                                      <p:cBhvr>
                                        <p:cTn id="175" dur="500" fill="hold"/>
                                        <p:tgtEl>
                                          <p:spTgt spid="35"/>
                                        </p:tgtEl>
                                        <p:attrNameLst>
                                          <p:attrName>ppt_w</p:attrName>
                                        </p:attrNameLst>
                                      </p:cBhvr>
                                      <p:tavLst>
                                        <p:tav tm="0">
                                          <p:val>
                                            <p:fltVal val="0"/>
                                          </p:val>
                                        </p:tav>
                                        <p:tav tm="100000">
                                          <p:val>
                                            <p:strVal val="#ppt_w"/>
                                          </p:val>
                                        </p:tav>
                                      </p:tavLst>
                                    </p:anim>
                                    <p:anim calcmode="lin" valueType="num">
                                      <p:cBhvr>
                                        <p:cTn id="176" dur="500" fill="hold"/>
                                        <p:tgtEl>
                                          <p:spTgt spid="35"/>
                                        </p:tgtEl>
                                        <p:attrNameLst>
                                          <p:attrName>ppt_h</p:attrName>
                                        </p:attrNameLst>
                                      </p:cBhvr>
                                      <p:tavLst>
                                        <p:tav tm="0">
                                          <p:val>
                                            <p:fltVal val="0"/>
                                          </p:val>
                                        </p:tav>
                                        <p:tav tm="100000">
                                          <p:val>
                                            <p:strVal val="#ppt_h"/>
                                          </p:val>
                                        </p:tav>
                                      </p:tavLst>
                                    </p:anim>
                                    <p:anim calcmode="lin" valueType="num">
                                      <p:cBhvr>
                                        <p:cTn id="177" dur="500" fill="hold"/>
                                        <p:tgtEl>
                                          <p:spTgt spid="35"/>
                                        </p:tgtEl>
                                        <p:attrNameLst>
                                          <p:attrName>style.rotation</p:attrName>
                                        </p:attrNameLst>
                                      </p:cBhvr>
                                      <p:tavLst>
                                        <p:tav tm="0">
                                          <p:val>
                                            <p:fltVal val="360"/>
                                          </p:val>
                                        </p:tav>
                                        <p:tav tm="100000">
                                          <p:val>
                                            <p:fltVal val="0"/>
                                          </p:val>
                                        </p:tav>
                                      </p:tavLst>
                                    </p:anim>
                                    <p:animEffect transition="in" filter="fade">
                                      <p:cBhvr>
                                        <p:cTn id="178" dur="500"/>
                                        <p:tgtEl>
                                          <p:spTgt spid="35"/>
                                        </p:tgtEl>
                                      </p:cBhvr>
                                    </p:animEffect>
                                  </p:childTnLst>
                                </p:cTn>
                              </p:par>
                              <p:par>
                                <p:cTn id="179" presetID="49" presetClass="entr" presetSubtype="0" decel="100000" fill="hold" nodeType="withEffect">
                                  <p:stCondLst>
                                    <p:cond delay="0"/>
                                  </p:stCondLst>
                                  <p:childTnLst>
                                    <p:set>
                                      <p:cBhvr>
                                        <p:cTn id="180" dur="1" fill="hold">
                                          <p:stCondLst>
                                            <p:cond delay="0"/>
                                          </p:stCondLst>
                                        </p:cTn>
                                        <p:tgtEl>
                                          <p:spTgt spid="45"/>
                                        </p:tgtEl>
                                        <p:attrNameLst>
                                          <p:attrName>style.visibility</p:attrName>
                                        </p:attrNameLst>
                                      </p:cBhvr>
                                      <p:to>
                                        <p:strVal val="visible"/>
                                      </p:to>
                                    </p:set>
                                    <p:anim calcmode="lin" valueType="num">
                                      <p:cBhvr>
                                        <p:cTn id="181" dur="500" fill="hold"/>
                                        <p:tgtEl>
                                          <p:spTgt spid="45"/>
                                        </p:tgtEl>
                                        <p:attrNameLst>
                                          <p:attrName>ppt_w</p:attrName>
                                        </p:attrNameLst>
                                      </p:cBhvr>
                                      <p:tavLst>
                                        <p:tav tm="0">
                                          <p:val>
                                            <p:fltVal val="0"/>
                                          </p:val>
                                        </p:tav>
                                        <p:tav tm="100000">
                                          <p:val>
                                            <p:strVal val="#ppt_w"/>
                                          </p:val>
                                        </p:tav>
                                      </p:tavLst>
                                    </p:anim>
                                    <p:anim calcmode="lin" valueType="num">
                                      <p:cBhvr>
                                        <p:cTn id="182" dur="500" fill="hold"/>
                                        <p:tgtEl>
                                          <p:spTgt spid="45"/>
                                        </p:tgtEl>
                                        <p:attrNameLst>
                                          <p:attrName>ppt_h</p:attrName>
                                        </p:attrNameLst>
                                      </p:cBhvr>
                                      <p:tavLst>
                                        <p:tav tm="0">
                                          <p:val>
                                            <p:fltVal val="0"/>
                                          </p:val>
                                        </p:tav>
                                        <p:tav tm="100000">
                                          <p:val>
                                            <p:strVal val="#ppt_h"/>
                                          </p:val>
                                        </p:tav>
                                      </p:tavLst>
                                    </p:anim>
                                    <p:anim calcmode="lin" valueType="num">
                                      <p:cBhvr>
                                        <p:cTn id="183" dur="500" fill="hold"/>
                                        <p:tgtEl>
                                          <p:spTgt spid="45"/>
                                        </p:tgtEl>
                                        <p:attrNameLst>
                                          <p:attrName>style.rotation</p:attrName>
                                        </p:attrNameLst>
                                      </p:cBhvr>
                                      <p:tavLst>
                                        <p:tav tm="0">
                                          <p:val>
                                            <p:fltVal val="360"/>
                                          </p:val>
                                        </p:tav>
                                        <p:tav tm="100000">
                                          <p:val>
                                            <p:fltVal val="0"/>
                                          </p:val>
                                        </p:tav>
                                      </p:tavLst>
                                    </p:anim>
                                    <p:animEffect transition="in" filter="fade">
                                      <p:cBhvr>
                                        <p:cTn id="184" dur="500"/>
                                        <p:tgtEl>
                                          <p:spTgt spid="45"/>
                                        </p:tgtEl>
                                      </p:cBhvr>
                                    </p:animEffect>
                                  </p:childTnLst>
                                </p:cTn>
                              </p:par>
                            </p:childTnLst>
                          </p:cTn>
                        </p:par>
                      </p:childTnLst>
                    </p:cTn>
                  </p:par>
                  <p:par>
                    <p:cTn id="185" fill="hold">
                      <p:stCondLst>
                        <p:cond delay="indefinite"/>
                      </p:stCondLst>
                      <p:childTnLst>
                        <p:par>
                          <p:cTn id="186" fill="hold">
                            <p:stCondLst>
                              <p:cond delay="0"/>
                            </p:stCondLst>
                            <p:childTnLst>
                              <p:par>
                                <p:cTn id="187" presetID="49" presetClass="entr" presetSubtype="0" decel="100000" fill="hold" grpId="0" nodeType="clickEffect">
                                  <p:stCondLst>
                                    <p:cond delay="0"/>
                                  </p:stCondLst>
                                  <p:childTnLst>
                                    <p:set>
                                      <p:cBhvr>
                                        <p:cTn id="188" dur="1" fill="hold">
                                          <p:stCondLst>
                                            <p:cond delay="0"/>
                                          </p:stCondLst>
                                        </p:cTn>
                                        <p:tgtEl>
                                          <p:spTgt spid="47"/>
                                        </p:tgtEl>
                                        <p:attrNameLst>
                                          <p:attrName>style.visibility</p:attrName>
                                        </p:attrNameLst>
                                      </p:cBhvr>
                                      <p:to>
                                        <p:strVal val="visible"/>
                                      </p:to>
                                    </p:set>
                                    <p:anim calcmode="lin" valueType="num">
                                      <p:cBhvr>
                                        <p:cTn id="189" dur="500" fill="hold"/>
                                        <p:tgtEl>
                                          <p:spTgt spid="47"/>
                                        </p:tgtEl>
                                        <p:attrNameLst>
                                          <p:attrName>ppt_w</p:attrName>
                                        </p:attrNameLst>
                                      </p:cBhvr>
                                      <p:tavLst>
                                        <p:tav tm="0">
                                          <p:val>
                                            <p:fltVal val="0"/>
                                          </p:val>
                                        </p:tav>
                                        <p:tav tm="100000">
                                          <p:val>
                                            <p:strVal val="#ppt_w"/>
                                          </p:val>
                                        </p:tav>
                                      </p:tavLst>
                                    </p:anim>
                                    <p:anim calcmode="lin" valueType="num">
                                      <p:cBhvr>
                                        <p:cTn id="190" dur="500" fill="hold"/>
                                        <p:tgtEl>
                                          <p:spTgt spid="47"/>
                                        </p:tgtEl>
                                        <p:attrNameLst>
                                          <p:attrName>ppt_h</p:attrName>
                                        </p:attrNameLst>
                                      </p:cBhvr>
                                      <p:tavLst>
                                        <p:tav tm="0">
                                          <p:val>
                                            <p:fltVal val="0"/>
                                          </p:val>
                                        </p:tav>
                                        <p:tav tm="100000">
                                          <p:val>
                                            <p:strVal val="#ppt_h"/>
                                          </p:val>
                                        </p:tav>
                                      </p:tavLst>
                                    </p:anim>
                                    <p:anim calcmode="lin" valueType="num">
                                      <p:cBhvr>
                                        <p:cTn id="191" dur="500" fill="hold"/>
                                        <p:tgtEl>
                                          <p:spTgt spid="47"/>
                                        </p:tgtEl>
                                        <p:attrNameLst>
                                          <p:attrName>style.rotation</p:attrName>
                                        </p:attrNameLst>
                                      </p:cBhvr>
                                      <p:tavLst>
                                        <p:tav tm="0">
                                          <p:val>
                                            <p:fltVal val="360"/>
                                          </p:val>
                                        </p:tav>
                                        <p:tav tm="100000">
                                          <p:val>
                                            <p:fltVal val="0"/>
                                          </p:val>
                                        </p:tav>
                                      </p:tavLst>
                                    </p:anim>
                                    <p:animEffect transition="in" filter="fade">
                                      <p:cBhvr>
                                        <p:cTn id="192" dur="500"/>
                                        <p:tgtEl>
                                          <p:spTgt spid="47"/>
                                        </p:tgtEl>
                                      </p:cBhvr>
                                    </p:animEffect>
                                  </p:childTnLst>
                                </p:cTn>
                              </p:par>
                            </p:childTnLst>
                          </p:cTn>
                        </p:par>
                      </p:childTnLst>
                    </p:cTn>
                  </p:par>
                  <p:par>
                    <p:cTn id="193" fill="hold">
                      <p:stCondLst>
                        <p:cond delay="indefinite"/>
                      </p:stCondLst>
                      <p:childTnLst>
                        <p:par>
                          <p:cTn id="194" fill="hold">
                            <p:stCondLst>
                              <p:cond delay="0"/>
                            </p:stCondLst>
                            <p:childTnLst>
                              <p:par>
                                <p:cTn id="195" presetID="2" presetClass="exit" presetSubtype="4" fill="hold" grpId="2" nodeType="clickEffect">
                                  <p:stCondLst>
                                    <p:cond delay="0"/>
                                  </p:stCondLst>
                                  <p:childTnLst>
                                    <p:anim calcmode="lin" valueType="num">
                                      <p:cBhvr additive="base">
                                        <p:cTn id="196" dur="500"/>
                                        <p:tgtEl>
                                          <p:spTgt spid="47"/>
                                        </p:tgtEl>
                                        <p:attrNameLst>
                                          <p:attrName>ppt_x</p:attrName>
                                        </p:attrNameLst>
                                      </p:cBhvr>
                                      <p:tavLst>
                                        <p:tav tm="0">
                                          <p:val>
                                            <p:strVal val="ppt_x"/>
                                          </p:val>
                                        </p:tav>
                                        <p:tav tm="100000">
                                          <p:val>
                                            <p:strVal val="ppt_x"/>
                                          </p:val>
                                        </p:tav>
                                      </p:tavLst>
                                    </p:anim>
                                    <p:anim calcmode="lin" valueType="num">
                                      <p:cBhvr additive="base">
                                        <p:cTn id="197" dur="500"/>
                                        <p:tgtEl>
                                          <p:spTgt spid="47"/>
                                        </p:tgtEl>
                                        <p:attrNameLst>
                                          <p:attrName>ppt_y</p:attrName>
                                        </p:attrNameLst>
                                      </p:cBhvr>
                                      <p:tavLst>
                                        <p:tav tm="0">
                                          <p:val>
                                            <p:strVal val="ppt_y"/>
                                          </p:val>
                                        </p:tav>
                                        <p:tav tm="100000">
                                          <p:val>
                                            <p:strVal val="1+ppt_h/2"/>
                                          </p:val>
                                        </p:tav>
                                      </p:tavLst>
                                    </p:anim>
                                    <p:set>
                                      <p:cBhvr>
                                        <p:cTn id="198"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2" grpId="1" animBg="1"/>
      <p:bldP spid="22" grpId="2" bldLvl="0" animBg="1"/>
      <p:bldP spid="24" grpId="0" bldLvl="0" animBg="1"/>
      <p:bldP spid="24" grpId="1" animBg="1"/>
      <p:bldP spid="24" grpId="2" bldLvl="0" animBg="1"/>
      <p:bldP spid="33" grpId="0" bldLvl="0" animBg="1"/>
      <p:bldP spid="33" grpId="1" animBg="1"/>
      <p:bldP spid="33" grpId="2" bldLvl="0" animBg="1"/>
      <p:bldP spid="37" grpId="0" bldLvl="0" animBg="1"/>
      <p:bldP spid="37" grpId="1" animBg="1"/>
      <p:bldP spid="37" grpId="2" bldLvl="0" animBg="1"/>
      <p:bldP spid="44" grpId="0" bldLvl="0" animBg="1"/>
      <p:bldP spid="44" grpId="1" animBg="1"/>
      <p:bldP spid="44" grpId="2" bldLvl="0" animBg="1"/>
      <p:bldP spid="47" grpId="0" bldLvl="0" animBg="1"/>
      <p:bldP spid="47" grpId="1" animBg="1"/>
      <p:bldP spid="47" grpId="2"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圆角矩形 4"/>
          <p:cNvSpPr/>
          <p:nvPr>
            <p:custDataLst>
              <p:tags r:id="rId4"/>
            </p:custDataLst>
          </p:nvPr>
        </p:nvSpPr>
        <p:spPr>
          <a:xfrm>
            <a:off x="3587750" y="102235"/>
            <a:ext cx="2007235" cy="51689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原创作品</a:t>
            </a:r>
            <a:endPar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5"/>
          <p:cNvSpPr txBox="1"/>
          <p:nvPr/>
        </p:nvSpPr>
        <p:spPr>
          <a:xfrm>
            <a:off x="251460" y="699135"/>
            <a:ext cx="8644890" cy="4276725"/>
          </a:xfrm>
          <a:prstGeom prst="rect">
            <a:avLst/>
          </a:prstGeom>
        </p:spPr>
        <p:txBody>
          <a:bodyPr wrap="square">
            <a:spAutoFit/>
          </a:bodyPr>
          <a:p>
            <a:pPr algn="l"/>
            <a:r>
              <a:rPr lang="en-US" sz="2000">
                <a:latin typeface="Times New Roman" panose="02020603050405020304" charset="0"/>
                <a:ea typeface="宋体" panose="02010600030101010101" pitchFamily="2" charset="-122"/>
                <a:cs typeface="Times New Roman" panose="02020603050405020304" charset="0"/>
                <a:sym typeface="+mn-ea"/>
              </a:rPr>
              <a:t>      </a:t>
            </a:r>
            <a:r>
              <a:rPr lang="en-US">
                <a:latin typeface="Times New Roman" panose="02020603050405020304" charset="0"/>
                <a:ea typeface="宋体" panose="02010600030101010101" pitchFamily="2" charset="-122"/>
                <a:sym typeface="+mn-ea"/>
              </a:rPr>
              <a:t>Week by week, Ben realized that reading seemed easier with Max’s company. </a:t>
            </a:r>
            <a:r>
              <a:rPr lang="en-US" altLang="zh-CN" smtClean="0">
                <a:latin typeface="Times New Roman" panose="02020603050405020304" charset="0"/>
                <a:cs typeface="Times New Roman" panose="02020603050405020304" charset="0"/>
                <a:sym typeface="+mn-ea"/>
              </a:rPr>
              <a:t>Each time Ben read, Max always settled onto his lap, purring, which made Ben be sedate to read. It was the quiet company of the cat that made him feel as if he were in a paradise, letting his thoughts fly. Ben </a:t>
            </a:r>
            <a:r>
              <a:rPr lang="en-US">
                <a:latin typeface="Times New Roman" panose="02020603050405020304" charset="0"/>
                <a:ea typeface="宋体" panose="02010600030101010101" pitchFamily="2" charset="-122"/>
                <a:sym typeface="+mn-ea"/>
              </a:rPr>
              <a:t>savored the book without his heart racing, his palms sweating, and his voice shaking. Never in his wildest dreams </a:t>
            </a:r>
            <a:r>
              <a:rPr lang="en-US" altLang="zh-CN">
                <a:latin typeface="Times New Roman" panose="02020603050405020304" charset="0"/>
                <a:ea typeface="微软雅黑" panose="020B0503020204020204" charset="-122"/>
                <a:cs typeface="Times New Roman" panose="02020603050405020304" charset="0"/>
                <a:sym typeface="+mn-ea"/>
              </a:rPr>
              <a:t>was he presented the best readers , which made him in high spirits as if floating on the air. He couldn’t hardly wait to share the good news with his beloved cat.</a:t>
            </a:r>
            <a:endParaRPr lang="en-US" altLang="zh-CN">
              <a:latin typeface="Times New Roman" panose="02020603050405020304" charset="0"/>
              <a:ea typeface="微软雅黑" panose="020B0503020204020204" charset="-122"/>
              <a:cs typeface="Times New Roman" panose="02020603050405020304" charset="0"/>
              <a:sym typeface="+mn-ea"/>
            </a:endParaRPr>
          </a:p>
          <a:p>
            <a:pPr algn="l"/>
            <a:r>
              <a:rPr lang="en-US" altLang="zh-CN">
                <a:latin typeface="Times New Roman" panose="02020603050405020304" charset="0"/>
                <a:ea typeface="微软雅黑" panose="020B0503020204020204" charset="-122"/>
                <a:cs typeface="Times New Roman" panose="02020603050405020304" charset="0"/>
                <a:sym typeface="+mn-ea"/>
              </a:rPr>
              <a:t>       </a:t>
            </a:r>
            <a:r>
              <a:rPr lang="zh-CN" altLang="en-US">
                <a:latin typeface="Times New Roman" panose="02020603050405020304" charset="0"/>
                <a:ea typeface="微软雅黑" panose="020B0503020204020204" charset="-122"/>
                <a:cs typeface="Times New Roman" panose="02020603050405020304" charset="0"/>
                <a:sym typeface="+mn-ea"/>
              </a:rPr>
              <a:t>But on Saturday, Ben couldn</a:t>
            </a:r>
            <a:r>
              <a:rPr lang="en-US" altLang="zh-CN">
                <a:latin typeface="Times New Roman" panose="02020603050405020304" charset="0"/>
                <a:ea typeface="微软雅黑" panose="020B0503020204020204" charset="-122"/>
                <a:cs typeface="Times New Roman" panose="02020603050405020304" charset="0"/>
                <a:sym typeface="+mn-ea"/>
              </a:rPr>
              <a:t>’</a:t>
            </a:r>
            <a:r>
              <a:rPr lang="zh-CN" altLang="en-US">
                <a:latin typeface="Times New Roman" panose="02020603050405020304" charset="0"/>
                <a:ea typeface="微软雅黑" panose="020B0503020204020204" charset="-122"/>
                <a:cs typeface="Times New Roman" panose="02020603050405020304" charset="0"/>
                <a:sym typeface="+mn-ea"/>
              </a:rPr>
              <a:t>t find Max at the shelter.</a:t>
            </a:r>
            <a:r>
              <a:rPr lang="en-US" altLang="zh-CN">
                <a:latin typeface="Times New Roman" panose="02020603050405020304" charset="0"/>
                <a:ea typeface="微软雅黑" panose="020B0503020204020204" charset="-122"/>
                <a:cs typeface="Times New Roman" panose="02020603050405020304" charset="0"/>
                <a:sym typeface="+mn-ea"/>
              </a:rPr>
              <a:t> Though searching every concer , still f</a:t>
            </a:r>
            <a:r>
              <a:rPr lang="en-US">
                <a:latin typeface="Times New Roman" panose="02020603050405020304" charset="0"/>
                <a:ea typeface="宋体" panose="02010600030101010101" pitchFamily="2" charset="-122"/>
                <a:sym typeface="+mn-ea"/>
              </a:rPr>
              <a:t>ailing to capture a a ripple of shadow of Max,  Ben was overwhelmingly frustrated, with tears sparkling in his eyes and his broken heart sinking into the sad ocean. Just then, Dad entered, and he smiled mysteriously, telling Ben it was </a:t>
            </a:r>
            <a:r>
              <a:rPr lang="zh-CN" altLang="en-US">
                <a:latin typeface="Times New Roman" panose="02020603050405020304" charset="0"/>
                <a:ea typeface="微软雅黑" panose="020B0503020204020204" charset="-122"/>
                <a:cs typeface="Times New Roman" panose="02020603050405020304" charset="0"/>
                <a:sym typeface="+mn-ea"/>
              </a:rPr>
              <a:t>Mrs. Patel</a:t>
            </a:r>
            <a:r>
              <a:rPr lang="en-US" altLang="zh-CN">
                <a:latin typeface="Times New Roman" panose="02020603050405020304" charset="0"/>
                <a:ea typeface="微软雅黑" panose="020B0503020204020204" charset="-122"/>
                <a:cs typeface="Times New Roman" panose="02020603050405020304" charset="0"/>
                <a:sym typeface="+mn-ea"/>
              </a:rPr>
              <a:t>, the </a:t>
            </a:r>
            <a:r>
              <a:rPr lang="en-US">
                <a:latin typeface="Times New Roman" panose="02020603050405020304" charset="0"/>
                <a:ea typeface="宋体" panose="02010600030101010101" pitchFamily="2" charset="-122"/>
                <a:sym typeface="+mn-ea"/>
              </a:rPr>
              <a:t>next-door neighbor that had adopted Max due to Mom’s allergies. Dad’s words were like a ray of sunshine, soothing Ben’s grief magically. He ran to </a:t>
            </a:r>
            <a:r>
              <a:rPr lang="zh-CN" altLang="en-US">
                <a:latin typeface="Times New Roman" panose="02020603050405020304" charset="0"/>
                <a:ea typeface="微软雅黑" panose="020B0503020204020204" charset="-122"/>
                <a:cs typeface="Times New Roman" panose="02020603050405020304" charset="0"/>
                <a:sym typeface="+mn-ea"/>
              </a:rPr>
              <a:t>Mrs. Pate</a:t>
            </a:r>
            <a:r>
              <a:rPr lang="en-US" altLang="zh-CN">
                <a:latin typeface="Times New Roman" panose="02020603050405020304" charset="0"/>
                <a:ea typeface="微软雅黑" panose="020B0503020204020204" charset="-122"/>
                <a:cs typeface="Times New Roman" panose="02020603050405020304" charset="0"/>
                <a:sym typeface="+mn-ea"/>
              </a:rPr>
              <a:t>l’s home </a:t>
            </a:r>
            <a:r>
              <a:rPr lang="en-US" altLang="zh-CN" dirty="0">
                <a:latin typeface="Times New Roman" panose="02020603050405020304" charset="0"/>
                <a:ea typeface="宋体" panose="02010600030101010101" pitchFamily="2" charset="-122"/>
                <a:cs typeface="Times New Roman" panose="02020603050405020304" charset="0"/>
                <a:sym typeface="+mn-ea"/>
              </a:rPr>
              <a:t>like an arrow off a string. He decided to give her a bear hug because she had adopted this special cat: a cat who had chemistry with Ben; a cat who helped Ben fall for reading.</a:t>
            </a:r>
            <a:endParaRPr lang="en-US" altLang="zh-CN">
              <a:latin typeface="Times New Roman" panose="02020603050405020304" charset="0"/>
              <a:ea typeface="微软雅黑" panose="020B0503020204020204" charset="-122"/>
              <a:cs typeface="Times New Roman" panose="02020603050405020304" charset="0"/>
              <a:sym typeface="+mn-ea"/>
            </a:endParaRPr>
          </a:p>
        </p:txBody>
      </p:sp>
      <p:pic>
        <p:nvPicPr>
          <p:cNvPr id="7" name="图片 6" descr="t037b551d188b8591ea(1)"/>
          <p:cNvPicPr>
            <a:picLocks noChangeAspect="1"/>
          </p:cNvPicPr>
          <p:nvPr>
            <p:custDataLst>
              <p:tags r:id="rId5"/>
            </p:custDataLst>
          </p:nvPr>
        </p:nvPicPr>
        <p:blipFill>
          <a:blip r:embed="rId6"/>
          <a:stretch>
            <a:fillRect/>
          </a:stretch>
        </p:blipFill>
        <p:spPr>
          <a:xfrm>
            <a:off x="2200275" y="0"/>
            <a:ext cx="1186815" cy="789305"/>
          </a:xfrm>
          <a:prstGeom prst="rect">
            <a:avLst/>
          </a:prstGeom>
        </p:spPr>
      </p:pic>
      <p:pic>
        <p:nvPicPr>
          <p:cNvPr id="8" name="图片 7" descr="t037b551d188b8591ea(1)"/>
          <p:cNvPicPr>
            <a:picLocks noChangeAspect="1"/>
          </p:cNvPicPr>
          <p:nvPr>
            <p:custDataLst>
              <p:tags r:id="rId7"/>
            </p:custDataLst>
          </p:nvPr>
        </p:nvPicPr>
        <p:blipFill>
          <a:blip r:embed="rId6"/>
          <a:stretch>
            <a:fillRect/>
          </a:stretch>
        </p:blipFill>
        <p:spPr>
          <a:xfrm>
            <a:off x="5796280" y="0"/>
            <a:ext cx="1108710" cy="789305"/>
          </a:xfrm>
          <a:prstGeom prst="rect">
            <a:avLst/>
          </a:prstGeom>
        </p:spPr>
      </p:pic>
      <p:pic>
        <p:nvPicPr>
          <p:cNvPr id="5124" name="图片 11" descr="水印"/>
          <p:cNvPicPr>
            <a:picLocks noChangeAspect="1"/>
          </p:cNvPicPr>
          <p:nvPr/>
        </p:nvPicPr>
        <p:blipFill>
          <a:blip r:embed="rId8"/>
          <a:stretch>
            <a:fillRect/>
          </a:stretch>
        </p:blipFill>
        <p:spPr>
          <a:xfrm>
            <a:off x="5384165" y="167005"/>
            <a:ext cx="3792220" cy="1228090"/>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文本框 4"/>
          <p:cNvSpPr txBox="1"/>
          <p:nvPr/>
        </p:nvSpPr>
        <p:spPr>
          <a:xfrm>
            <a:off x="251460" y="591185"/>
            <a:ext cx="8693785" cy="4399915"/>
          </a:xfrm>
          <a:prstGeom prst="rect">
            <a:avLst/>
          </a:prstGeom>
        </p:spPr>
        <p:txBody>
          <a:bodyPr wrap="square">
            <a:spAutoFit/>
          </a:bodyPr>
          <a:p>
            <a:pPr algn="l"/>
            <a:r>
              <a:rPr lang="en-US" altLang="zh-CN">
                <a:latin typeface="Times New Roman" panose="02020603050405020304" charset="0"/>
                <a:ea typeface="微软雅黑" panose="020B0503020204020204" charset="-122"/>
                <a:cs typeface="Times New Roman" panose="02020603050405020304" charset="0"/>
              </a:rPr>
              <a:t>      </a:t>
            </a:r>
            <a:r>
              <a:rPr lang="zh-CN" altLang="en-US" sz="2000">
                <a:latin typeface="Times New Roman" panose="02020603050405020304" charset="0"/>
                <a:ea typeface="微软雅黑" panose="020B0503020204020204" charset="-122"/>
                <a:cs typeface="Times New Roman" panose="02020603050405020304" charset="0"/>
              </a:rPr>
              <a:t>Week by week. Ben realized that reading seemed easier with Max</a:t>
            </a:r>
            <a:r>
              <a:rPr lang="en-US" altLang="zh-CN" sz="2000">
                <a:latin typeface="Times New Roman" panose="02020603050405020304" charset="0"/>
                <a:ea typeface="微软雅黑" panose="020B0503020204020204" charset="-122"/>
                <a:cs typeface="Times New Roman" panose="02020603050405020304" charset="0"/>
              </a:rPr>
              <a:t>’</a:t>
            </a:r>
            <a:r>
              <a:rPr lang="zh-CN" altLang="en-US" sz="2000">
                <a:latin typeface="Times New Roman" panose="02020603050405020304" charset="0"/>
                <a:ea typeface="微软雅黑" panose="020B0503020204020204" charset="-122"/>
                <a:cs typeface="Times New Roman" panose="02020603050405020304" charset="0"/>
              </a:rPr>
              <a:t>s company. The presence of the gray cat made him feel more relaxed and comfortable. He noticed that Max</a:t>
            </a:r>
            <a:r>
              <a:rPr lang="en-US" altLang="zh-CN" sz="2000">
                <a:latin typeface="Times New Roman" panose="02020603050405020304" charset="0"/>
                <a:ea typeface="微软雅黑" panose="020B0503020204020204" charset="-122"/>
                <a:cs typeface="Times New Roman" panose="02020603050405020304" charset="0"/>
              </a:rPr>
              <a:t>’</a:t>
            </a:r>
            <a:r>
              <a:rPr lang="zh-CN" altLang="en-US" sz="2000">
                <a:latin typeface="Times New Roman" panose="02020603050405020304" charset="0"/>
                <a:ea typeface="微软雅黑" panose="020B0503020204020204" charset="-122"/>
                <a:cs typeface="Times New Roman" panose="02020603050405020304" charset="0"/>
              </a:rPr>
              <a:t>s purring had a calming effect on him, allowing him to focus better on the words in front of him. Ben was amazed by how much he enjoyed reading aloud to Max. Still, he was surprised when Ms. Delgado gave him the Most Improved Reader award. Ben felt a sense of pride and accomplishment as he held the certificate in his hands. He couldn</a:t>
            </a:r>
            <a:r>
              <a:rPr lang="en-US" altLang="zh-CN" sz="2000">
                <a:latin typeface="Times New Roman" panose="02020603050405020304" charset="0"/>
                <a:ea typeface="微软雅黑" panose="020B0503020204020204" charset="-122"/>
                <a:cs typeface="Times New Roman" panose="02020603050405020304" charset="0"/>
              </a:rPr>
              <a:t>’</a:t>
            </a:r>
            <a:r>
              <a:rPr lang="zh-CN" altLang="en-US" sz="2000">
                <a:latin typeface="Times New Roman" panose="02020603050405020304" charset="0"/>
                <a:ea typeface="微软雅黑" panose="020B0503020204020204" charset="-122"/>
                <a:cs typeface="Times New Roman" panose="02020603050405020304" charset="0"/>
              </a:rPr>
              <a:t>t wait to show it to Max.</a:t>
            </a:r>
            <a:endParaRPr lang="zh-CN" altLang="en-US" sz="2000">
              <a:latin typeface="Times New Roman" panose="02020603050405020304" charset="0"/>
              <a:ea typeface="微软雅黑" panose="020B0503020204020204" charset="-122"/>
              <a:cs typeface="Times New Roman" panose="02020603050405020304" charset="0"/>
            </a:endParaRPr>
          </a:p>
          <a:p>
            <a:pPr algn="l"/>
            <a:r>
              <a:rPr lang="zh-CN" altLang="en-US" sz="2000">
                <a:latin typeface="Times New Roman" panose="02020603050405020304" charset="0"/>
                <a:ea typeface="微软雅黑" panose="020B0503020204020204" charset="-122"/>
                <a:cs typeface="Times New Roman" panose="02020603050405020304" charset="0"/>
              </a:rPr>
              <a:t> </a:t>
            </a:r>
            <a:r>
              <a:rPr lang="en-US" altLang="zh-CN" sz="2000">
                <a:latin typeface="Times New Roman" panose="02020603050405020304" charset="0"/>
                <a:ea typeface="微软雅黑" panose="020B0503020204020204" charset="-122"/>
                <a:cs typeface="Times New Roman" panose="02020603050405020304" charset="0"/>
              </a:rPr>
              <a:t>      </a:t>
            </a:r>
            <a:r>
              <a:rPr lang="zh-CN" altLang="en-US" sz="2000">
                <a:latin typeface="Times New Roman" panose="02020603050405020304" charset="0"/>
                <a:ea typeface="微软雅黑" panose="020B0503020204020204" charset="-122"/>
                <a:cs typeface="Times New Roman" panose="02020603050405020304" charset="0"/>
              </a:rPr>
              <a:t>But on Saturday, Ben couldn</a:t>
            </a:r>
            <a:r>
              <a:rPr lang="en-US" altLang="zh-CN" sz="2000">
                <a:latin typeface="Times New Roman" panose="02020603050405020304" charset="0"/>
                <a:ea typeface="微软雅黑" panose="020B0503020204020204" charset="-122"/>
                <a:cs typeface="Times New Roman" panose="02020603050405020304" charset="0"/>
              </a:rPr>
              <a:t>’</a:t>
            </a:r>
            <a:r>
              <a:rPr lang="zh-CN" altLang="en-US" sz="2000">
                <a:latin typeface="Times New Roman" panose="02020603050405020304" charset="0"/>
                <a:ea typeface="微软雅黑" panose="020B0503020204020204" charset="-122"/>
                <a:cs typeface="Times New Roman" panose="02020603050405020304" charset="0"/>
              </a:rPr>
              <a:t>t find Max at the shelter. He looked around the room, hoping to catch a glimpse of his feline friend. However, Max was nowhere to be found. Ben</a:t>
            </a:r>
            <a:r>
              <a:rPr lang="en-US" altLang="zh-CN" sz="2000">
                <a:latin typeface="Times New Roman" panose="02020603050405020304" charset="0"/>
                <a:ea typeface="微软雅黑" panose="020B0503020204020204" charset="-122"/>
                <a:cs typeface="Times New Roman" panose="02020603050405020304" charset="0"/>
              </a:rPr>
              <a:t>’</a:t>
            </a:r>
            <a:r>
              <a:rPr lang="zh-CN" altLang="en-US" sz="2000">
                <a:latin typeface="Times New Roman" panose="02020603050405020304" charset="0"/>
                <a:ea typeface="微软雅黑" panose="020B0503020204020204" charset="-122"/>
                <a:cs typeface="Times New Roman" panose="02020603050405020304" charset="0"/>
              </a:rPr>
              <a:t>s heart sank as he realized that someone might have adopted Max. Just then, Mrs. Patel walked into the visitors</a:t>
            </a:r>
            <a:r>
              <a:rPr lang="en-US" altLang="zh-CN" sz="2000">
                <a:latin typeface="Times New Roman" panose="02020603050405020304" charset="0"/>
                <a:ea typeface="微软雅黑" panose="020B0503020204020204" charset="-122"/>
                <a:cs typeface="Times New Roman" panose="02020603050405020304" charset="0"/>
              </a:rPr>
              <a:t>’ </a:t>
            </a:r>
            <a:r>
              <a:rPr lang="zh-CN" altLang="en-US" sz="2000">
                <a:latin typeface="Times New Roman" panose="02020603050405020304" charset="0"/>
                <a:ea typeface="微软雅黑" panose="020B0503020204020204" charset="-122"/>
                <a:cs typeface="Times New Roman" panose="02020603050405020304" charset="0"/>
              </a:rPr>
              <a:t>room, carrying Max.</a:t>
            </a:r>
            <a:r>
              <a:rPr lang="en-US" altLang="zh-CN" sz="2000">
                <a:latin typeface="Times New Roman" panose="02020603050405020304" charset="0"/>
                <a:ea typeface="微软雅黑" panose="020B0503020204020204" charset="-122"/>
                <a:cs typeface="Times New Roman" panose="02020603050405020304" charset="0"/>
              </a:rPr>
              <a:t> </a:t>
            </a:r>
            <a:r>
              <a:rPr lang="zh-CN" altLang="en-US" sz="2000">
                <a:latin typeface="Times New Roman" panose="02020603050405020304" charset="0"/>
                <a:ea typeface="微软雅黑" panose="020B0503020204020204" charset="-122"/>
                <a:cs typeface="Times New Roman" panose="02020603050405020304" charset="0"/>
              </a:rPr>
              <a:t>" I</a:t>
            </a:r>
            <a:r>
              <a:rPr lang="en-US" altLang="zh-CN" sz="2000">
                <a:latin typeface="Times New Roman" panose="02020603050405020304" charset="0"/>
                <a:ea typeface="微软雅黑" panose="020B0503020204020204" charset="-122"/>
                <a:cs typeface="Times New Roman" panose="02020603050405020304" charset="0"/>
              </a:rPr>
              <a:t>’</a:t>
            </a:r>
            <a:r>
              <a:rPr lang="zh-CN" altLang="en-US" sz="2000">
                <a:latin typeface="Times New Roman" panose="02020603050405020304" charset="0"/>
                <a:ea typeface="微软雅黑" panose="020B0503020204020204" charset="-122"/>
                <a:cs typeface="Times New Roman" panose="02020603050405020304" charset="0"/>
              </a:rPr>
              <a:t>m adopting him," Mrs . Patel said</a:t>
            </a:r>
            <a:r>
              <a:rPr lang="en-US" altLang="zh-CN" sz="2000">
                <a:latin typeface="Times New Roman" panose="02020603050405020304" charset="0"/>
                <a:ea typeface="微软雅黑" panose="020B0503020204020204" charset="-122"/>
                <a:cs typeface="Times New Roman" panose="02020603050405020304" charset="0"/>
              </a:rPr>
              <a:t> </a:t>
            </a:r>
            <a:r>
              <a:rPr lang="zh-CN" altLang="en-US" sz="2000">
                <a:latin typeface="Times New Roman" panose="02020603050405020304" charset="0"/>
                <a:ea typeface="微软雅黑" panose="020B0503020204020204" charset="-122"/>
                <a:cs typeface="Times New Roman" panose="02020603050405020304" charset="0"/>
              </a:rPr>
              <a:t> " You can come over every day to read to him</a:t>
            </a:r>
            <a:r>
              <a:rPr lang="en-US" altLang="zh-CN" sz="2000">
                <a:latin typeface="Times New Roman" panose="02020603050405020304" charset="0"/>
                <a:ea typeface="微软雅黑" panose="020B0503020204020204" charset="-122"/>
                <a:cs typeface="Times New Roman" panose="02020603050405020304" charset="0"/>
              </a:rPr>
              <a:t>.</a:t>
            </a:r>
            <a:r>
              <a:rPr lang="zh-CN" altLang="en-US" sz="2000">
                <a:latin typeface="Times New Roman" panose="02020603050405020304" charset="0"/>
                <a:ea typeface="微软雅黑" panose="020B0503020204020204" charset="-122"/>
                <a:cs typeface="Times New Roman" panose="02020603050405020304" charset="0"/>
              </a:rPr>
              <a:t> " Hearing what Mrs. Patel said, Ben jumped with excitement and threw his arms around Mrs. Patel. Of course, he didn</a:t>
            </a:r>
            <a:r>
              <a:rPr lang="en-US" altLang="zh-CN" sz="2000">
                <a:latin typeface="Times New Roman" panose="02020603050405020304" charset="0"/>
                <a:ea typeface="微软雅黑" panose="020B0503020204020204" charset="-122"/>
                <a:cs typeface="Times New Roman" panose="02020603050405020304" charset="0"/>
              </a:rPr>
              <a:t>’</a:t>
            </a:r>
            <a:r>
              <a:rPr lang="zh-CN" altLang="en-US" sz="2000">
                <a:latin typeface="Times New Roman" panose="02020603050405020304" charset="0"/>
                <a:ea typeface="微软雅黑" panose="020B0503020204020204" charset="-122"/>
                <a:cs typeface="Times New Roman" panose="02020603050405020304" charset="0"/>
              </a:rPr>
              <a:t>t forget to hug Max tightly who gave a contented purr.</a:t>
            </a:r>
            <a:endParaRPr lang="zh-CN" altLang="en-US" sz="2000">
              <a:latin typeface="Times New Roman" panose="02020603050405020304" charset="0"/>
              <a:ea typeface="微软雅黑" panose="020B0503020204020204" charset="-122"/>
              <a:cs typeface="Times New Roman" panose="02020603050405020304" charset="0"/>
            </a:endParaRPr>
          </a:p>
        </p:txBody>
      </p:sp>
      <p:sp>
        <p:nvSpPr>
          <p:cNvPr id="6" name="圆角矩形 5"/>
          <p:cNvSpPr/>
          <p:nvPr>
            <p:custDataLst>
              <p:tags r:id="rId4"/>
            </p:custDataLst>
          </p:nvPr>
        </p:nvSpPr>
        <p:spPr>
          <a:xfrm>
            <a:off x="3692525" y="102235"/>
            <a:ext cx="1960880" cy="48895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参考范文</a:t>
            </a:r>
            <a:endPar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7" name="图片 6" descr="t037b551d188b8591ea(1)"/>
          <p:cNvPicPr>
            <a:picLocks noChangeAspect="1"/>
          </p:cNvPicPr>
          <p:nvPr/>
        </p:nvPicPr>
        <p:blipFill>
          <a:blip r:embed="rId5"/>
          <a:stretch>
            <a:fillRect/>
          </a:stretch>
        </p:blipFill>
        <p:spPr>
          <a:xfrm>
            <a:off x="2671445" y="0"/>
            <a:ext cx="975360" cy="684530"/>
          </a:xfrm>
          <a:prstGeom prst="rect">
            <a:avLst/>
          </a:prstGeom>
        </p:spPr>
      </p:pic>
      <p:pic>
        <p:nvPicPr>
          <p:cNvPr id="8" name="图片 7" descr="t037b551d188b8591ea(1)"/>
          <p:cNvPicPr>
            <a:picLocks noChangeAspect="1"/>
          </p:cNvPicPr>
          <p:nvPr>
            <p:custDataLst>
              <p:tags r:id="rId6"/>
            </p:custDataLst>
          </p:nvPr>
        </p:nvPicPr>
        <p:blipFill>
          <a:blip r:embed="rId5"/>
          <a:stretch>
            <a:fillRect/>
          </a:stretch>
        </p:blipFill>
        <p:spPr>
          <a:xfrm>
            <a:off x="5796280" y="0"/>
            <a:ext cx="975360" cy="684530"/>
          </a:xfrm>
          <a:prstGeom prst="rect">
            <a:avLst/>
          </a:prstGeom>
        </p:spPr>
      </p:pic>
      <p:pic>
        <p:nvPicPr>
          <p:cNvPr id="5124" name="图片 11" descr="水印"/>
          <p:cNvPicPr>
            <a:picLocks noChangeAspect="1"/>
          </p:cNvPicPr>
          <p:nvPr/>
        </p:nvPicPr>
        <p:blipFill>
          <a:blip r:embed="rId7"/>
          <a:stretch>
            <a:fillRect/>
          </a:stretch>
        </p:blipFill>
        <p:spPr>
          <a:xfrm>
            <a:off x="5384165" y="167005"/>
            <a:ext cx="3792220" cy="1228090"/>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pic>
        <p:nvPicPr>
          <p:cNvPr id="5" name="图片 4" descr="14_副本"/>
          <p:cNvPicPr>
            <a:picLocks noChangeAspect="1"/>
          </p:cNvPicPr>
          <p:nvPr/>
        </p:nvPicPr>
        <p:blipFill>
          <a:blip r:embed="rId4"/>
          <a:stretch>
            <a:fillRect/>
          </a:stretch>
        </p:blipFill>
        <p:spPr>
          <a:xfrm>
            <a:off x="1231900" y="555625"/>
            <a:ext cx="6430010" cy="43002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grpSp>
        <p:nvGrpSpPr>
          <p:cNvPr id="13" name="组合 12"/>
          <p:cNvGrpSpPr/>
          <p:nvPr/>
        </p:nvGrpSpPr>
        <p:grpSpPr>
          <a:xfrm>
            <a:off x="4033044" y="1723390"/>
            <a:ext cx="392906" cy="973455"/>
            <a:chOff x="2777744" y="2506338"/>
            <a:chExt cx="523882" cy="3302847"/>
          </a:xfrm>
        </p:grpSpPr>
        <p:sp>
          <p:nvSpPr>
            <p:cNvPr id="16" name="矩形 15"/>
            <p:cNvSpPr/>
            <p:nvPr>
              <p:custDataLst>
                <p:tags r:id="rId4"/>
              </p:custDataLst>
            </p:nvPr>
          </p:nvSpPr>
          <p:spPr>
            <a:xfrm>
              <a:off x="2797622" y="2672554"/>
              <a:ext cx="496957" cy="2972872"/>
            </a:xfrm>
            <a:prstGeom prst="rect">
              <a:avLst/>
            </a:prstGeom>
            <a:gradFill flip="none" rotWithShape="1">
              <a:gsLst>
                <a:gs pos="0">
                  <a:srgbClr val="C00000">
                    <a:alpha val="80000"/>
                    <a:lumMod val="50000"/>
                  </a:srgbClr>
                </a:gs>
                <a:gs pos="50000">
                  <a:srgbClr val="C00000"/>
                </a:gs>
                <a:gs pos="100000">
                  <a:srgbClr val="C00000">
                    <a:lumMod val="50000"/>
                    <a:alpha val="8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5" name="椭圆 24"/>
            <p:cNvSpPr/>
            <p:nvPr>
              <p:custDataLst>
                <p:tags r:id="rId5"/>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6" name="椭圆 25"/>
            <p:cNvSpPr/>
            <p:nvPr>
              <p:custDataLst>
                <p:tags r:id="rId6"/>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grpSp>
        <p:nvGrpSpPr>
          <p:cNvPr id="27" name="组合 26"/>
          <p:cNvGrpSpPr/>
          <p:nvPr/>
        </p:nvGrpSpPr>
        <p:grpSpPr>
          <a:xfrm>
            <a:off x="4425474" y="1723390"/>
            <a:ext cx="392906" cy="973455"/>
            <a:chOff x="2777744" y="2506338"/>
            <a:chExt cx="523882" cy="3302847"/>
          </a:xfrm>
        </p:grpSpPr>
        <p:sp>
          <p:nvSpPr>
            <p:cNvPr id="28" name="矩形 27"/>
            <p:cNvSpPr/>
            <p:nvPr>
              <p:custDataLst>
                <p:tags r:id="rId7"/>
              </p:custDataLst>
            </p:nvPr>
          </p:nvSpPr>
          <p:spPr>
            <a:xfrm>
              <a:off x="2797622" y="2672554"/>
              <a:ext cx="496957" cy="2972872"/>
            </a:xfrm>
            <a:prstGeom prst="rect">
              <a:avLst/>
            </a:prstGeom>
            <a:gradFill flip="none" rotWithShape="1">
              <a:gsLst>
                <a:gs pos="0">
                  <a:srgbClr val="C00000">
                    <a:alpha val="75000"/>
                    <a:lumMod val="50000"/>
                  </a:srgbClr>
                </a:gs>
                <a:gs pos="50000">
                  <a:srgbClr val="C00000"/>
                </a:gs>
                <a:gs pos="100000">
                  <a:srgbClr val="C00000">
                    <a:alpha val="80000"/>
                    <a:lumMod val="5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9" name="椭圆 28"/>
            <p:cNvSpPr/>
            <p:nvPr>
              <p:custDataLst>
                <p:tags r:id="rId8"/>
              </p:custDataLst>
            </p:nvPr>
          </p:nvSpPr>
          <p:spPr>
            <a:xfrm>
              <a:off x="2777744" y="5571419"/>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0" name="椭圆 29"/>
            <p:cNvSpPr/>
            <p:nvPr>
              <p:custDataLst>
                <p:tags r:id="rId9"/>
              </p:custDataLst>
            </p:nvPr>
          </p:nvSpPr>
          <p:spPr>
            <a:xfrm>
              <a:off x="2777744" y="2506338"/>
              <a:ext cx="523882" cy="237766"/>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grpSp>
      <p:sp>
        <p:nvSpPr>
          <p:cNvPr id="55" name="缺角矩形 54"/>
          <p:cNvSpPr/>
          <p:nvPr>
            <p:custDataLst>
              <p:tags r:id="rId10"/>
            </p:custDataLst>
          </p:nvPr>
        </p:nvSpPr>
        <p:spPr>
          <a:xfrm>
            <a:off x="2411730" y="1868170"/>
            <a:ext cx="4236720" cy="639445"/>
          </a:xfrm>
          <a:prstGeom prst="plaqu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350"/>
          </a:p>
        </p:txBody>
      </p:sp>
      <p:sp>
        <p:nvSpPr>
          <p:cNvPr id="31" name="文本框 30"/>
          <p:cNvSpPr txBox="1"/>
          <p:nvPr>
            <p:custDataLst>
              <p:tags r:id="rId11"/>
            </p:custDataLst>
          </p:nvPr>
        </p:nvSpPr>
        <p:spPr>
          <a:xfrm>
            <a:off x="2915920" y="1896745"/>
            <a:ext cx="3286760" cy="626745"/>
          </a:xfrm>
          <a:prstGeom prst="rect">
            <a:avLst/>
          </a:prstGeom>
          <a:noFill/>
        </p:spPr>
        <p:txBody>
          <a:bodyPr wrap="square" rtlCol="0">
            <a:noAutofit/>
          </a:bodyPr>
          <a:p>
            <a:pPr algn="ctr"/>
            <a:r>
              <a:rPr lang="zh-CN" altLang="en-US" sz="3200" b="1">
                <a:highlight>
                  <a:srgbClr val="FF00FF"/>
                </a:highlight>
                <a:latin typeface="宋体" panose="02010600030101010101" pitchFamily="2" charset="-122"/>
                <a:ea typeface="宋体" panose="02010600030101010101" pitchFamily="2" charset="-122"/>
                <a:cs typeface="宋体" panose="02010600030101010101" pitchFamily="2" charset="-122"/>
              </a:rPr>
              <a:t>续写文本解读</a:t>
            </a:r>
            <a:endParaRPr lang="zh-CN" altLang="en-US" sz="3200" b="1">
              <a:highlight>
                <a:srgbClr val="FF00FF"/>
              </a:highlight>
              <a:latin typeface="宋体" panose="02010600030101010101" pitchFamily="2" charset="-122"/>
              <a:ea typeface="宋体" panose="02010600030101010101" pitchFamily="2" charset="-122"/>
              <a:cs typeface="宋体" panose="02010600030101010101" pitchFamily="2" charset="-122"/>
            </a:endParaRPr>
          </a:p>
        </p:txBody>
      </p:sp>
      <p:grpSp>
        <p:nvGrpSpPr>
          <p:cNvPr id="8" name="组合 7"/>
          <p:cNvGrpSpPr/>
          <p:nvPr/>
        </p:nvGrpSpPr>
        <p:grpSpPr>
          <a:xfrm>
            <a:off x="6948805" y="-20955"/>
            <a:ext cx="1977390" cy="1977390"/>
            <a:chOff x="10943" y="-33"/>
            <a:chExt cx="3114" cy="3114"/>
          </a:xfrm>
        </p:grpSpPr>
        <p:pic>
          <p:nvPicPr>
            <p:cNvPr id="6" name="图片 5" descr="56"/>
            <p:cNvPicPr>
              <a:picLocks noChangeAspect="1"/>
            </p:cNvPicPr>
            <p:nvPr/>
          </p:nvPicPr>
          <p:blipFill>
            <a:blip r:embed="rId12"/>
            <a:stretch>
              <a:fillRect/>
            </a:stretch>
          </p:blipFill>
          <p:spPr>
            <a:xfrm>
              <a:off x="10943" y="-33"/>
              <a:ext cx="3114" cy="3114"/>
            </a:xfrm>
            <a:prstGeom prst="rect">
              <a:avLst/>
            </a:prstGeom>
          </p:spPr>
        </p:pic>
        <p:sp>
          <p:nvSpPr>
            <p:cNvPr id="7" name="矩形 6"/>
            <p:cNvSpPr/>
            <p:nvPr/>
          </p:nvSpPr>
          <p:spPr>
            <a:xfrm>
              <a:off x="11963" y="580"/>
              <a:ext cx="1018" cy="1888"/>
            </a:xfrm>
            <a:prstGeom prst="rect">
              <a:avLst/>
            </a:prstGeom>
            <a:noFill/>
            <a:ln>
              <a:noFill/>
            </a:ln>
          </p:spPr>
          <p:txBody>
            <a:bodyPr wrap="none" rtlCol="0" anchor="t">
              <a:spAutoFit/>
            </a:bodyPr>
            <a:p>
              <a:pPr algn="ctr"/>
              <a:r>
                <a:rPr lang="en-US" altLang="zh-CN" sz="7200" b="1">
                  <a:ln w="15875"/>
                  <a:gradFill>
                    <a:gsLst>
                      <a:gs pos="0">
                        <a:schemeClr val="accent1">
                          <a:hueMod val="80000"/>
                        </a:schemeClr>
                      </a:gs>
                      <a:gs pos="100000">
                        <a:schemeClr val="accent1">
                          <a:alpha val="100000"/>
                        </a:schemeClr>
                      </a:gs>
                    </a:gsLst>
                    <a:lin ang="2700000" scaled="0"/>
                  </a:gradFill>
                  <a:effectLst/>
                </a:rPr>
                <a:t>1</a:t>
              </a:r>
              <a:endParaRPr lang="en-US" altLang="zh-CN" sz="7200" b="1">
                <a:ln w="15875"/>
                <a:gradFill>
                  <a:gsLst>
                    <a:gs pos="0">
                      <a:schemeClr val="accent1">
                        <a:hueMod val="80000"/>
                      </a:schemeClr>
                    </a:gs>
                    <a:gs pos="100000">
                      <a:schemeClr val="accent1">
                        <a:alpha val="100000"/>
                      </a:schemeClr>
                    </a:gs>
                  </a:gsLst>
                  <a:lin ang="2700000" scaled="0"/>
                </a:gradFill>
                <a:effectLst/>
              </a:endParaRPr>
            </a:p>
          </p:txBody>
        </p:sp>
      </p:grpSp>
      <p:grpSp>
        <p:nvGrpSpPr>
          <p:cNvPr id="5" name="组合 4"/>
          <p:cNvGrpSpPr/>
          <p:nvPr/>
        </p:nvGrpSpPr>
        <p:grpSpPr>
          <a:xfrm rot="20820000">
            <a:off x="238125" y="1584960"/>
            <a:ext cx="3150870" cy="3130550"/>
            <a:chOff x="593" y="4078"/>
            <a:chExt cx="3900" cy="3390"/>
          </a:xfrm>
        </p:grpSpPr>
        <p:pic>
          <p:nvPicPr>
            <p:cNvPr id="12" name="图片 11" descr="8044a801cb9c6848eb4fa9ae14b9e202ec8b3a895f4b1-cn4hLY_fw658(1)"/>
            <p:cNvPicPr>
              <a:picLocks noChangeAspect="1"/>
            </p:cNvPicPr>
            <p:nvPr>
              <p:custDataLst>
                <p:tags r:id="rId13"/>
              </p:custDataLst>
            </p:nvPr>
          </p:nvPicPr>
          <p:blipFill>
            <a:blip r:embed="rId14"/>
            <a:stretch>
              <a:fillRect/>
            </a:stretch>
          </p:blipFill>
          <p:spPr>
            <a:xfrm rot="20880000">
              <a:off x="593" y="4078"/>
              <a:ext cx="3901" cy="3390"/>
            </a:xfrm>
            <a:prstGeom prst="rect">
              <a:avLst/>
            </a:prstGeom>
          </p:spPr>
        </p:pic>
        <p:pic>
          <p:nvPicPr>
            <p:cNvPr id="14" name="图片 13" descr="t01924c0b80fff8d7b2(1)"/>
            <p:cNvPicPr>
              <a:picLocks noChangeAspect="1"/>
            </p:cNvPicPr>
            <p:nvPr>
              <p:custDataLst>
                <p:tags r:id="rId15"/>
              </p:custDataLst>
            </p:nvPr>
          </p:nvPicPr>
          <p:blipFill>
            <a:blip r:embed="rId16"/>
            <a:stretch>
              <a:fillRect/>
            </a:stretch>
          </p:blipFill>
          <p:spPr>
            <a:xfrm rot="23580000">
              <a:off x="2727" y="5278"/>
              <a:ext cx="1658" cy="1608"/>
            </a:xfrm>
            <a:prstGeom prst="rect">
              <a:avLst/>
            </a:prstGeom>
          </p:spPr>
        </p:pic>
      </p:grpSp>
      <p:pic>
        <p:nvPicPr>
          <p:cNvPr id="5124" name="图片 11" descr="水印"/>
          <p:cNvPicPr>
            <a:picLocks noChangeAspect="1"/>
          </p:cNvPicPr>
          <p:nvPr/>
        </p:nvPicPr>
        <p:blipFill>
          <a:blip r:embed="rId17"/>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42" presetClass="path" presetSubtype="0" accel="50000" decel="50000" fill="hold" nodeType="withEffect">
                                  <p:stCondLst>
                                    <p:cond delay="0"/>
                                  </p:stCondLst>
                                  <p:childTnLst>
                                    <p:animMotion origin="layout" path="M 5E-6 -3.7037E-6 L -0.21836 0.00371 " pathEditMode="relative" rAng="0" ptsTypes="AA">
                                      <p:cBhvr>
                                        <p:cTn id="12" dur="2000" fill="hold"/>
                                        <p:tgtEl>
                                          <p:spTgt spid="13"/>
                                        </p:tgtEl>
                                        <p:attrNameLst>
                                          <p:attrName>ppt_x</p:attrName>
                                          <p:attrName>ppt_y</p:attrName>
                                        </p:attrNameLst>
                                      </p:cBhvr>
                                      <p:rCtr x="-10924" y="185"/>
                                    </p:animMotion>
                                  </p:childTnLst>
                                </p:cTn>
                              </p:par>
                              <p:par>
                                <p:cTn id="13" presetID="42" presetClass="path" presetSubtype="0" accel="50000" decel="50000" fill="hold" nodeType="withEffect">
                                  <p:stCondLst>
                                    <p:cond delay="0"/>
                                  </p:stCondLst>
                                  <p:childTnLst>
                                    <p:animMotion origin="layout" path="M -3.75E-6 -3.7037E-6 L 0.23881 0.00371 " pathEditMode="relative" rAng="0" ptsTypes="AA">
                                      <p:cBhvr>
                                        <p:cTn id="14" dur="2000" fill="hold"/>
                                        <p:tgtEl>
                                          <p:spTgt spid="27"/>
                                        </p:tgtEl>
                                        <p:attrNameLst>
                                          <p:attrName>ppt_x</p:attrName>
                                          <p:attrName>ppt_y</p:attrName>
                                        </p:attrNameLst>
                                      </p:cBhvr>
                                      <p:rCtr x="11940" y="185"/>
                                    </p:animMotion>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p:cTn id="19" dur="500" fill="hold"/>
                                        <p:tgtEl>
                                          <p:spTgt spid="55"/>
                                        </p:tgtEl>
                                        <p:attrNameLst>
                                          <p:attrName>ppt_w</p:attrName>
                                        </p:attrNameLst>
                                      </p:cBhvr>
                                      <p:tavLst>
                                        <p:tav tm="0">
                                          <p:val>
                                            <p:fltVal val="0"/>
                                          </p:val>
                                        </p:tav>
                                        <p:tav tm="100000">
                                          <p:val>
                                            <p:strVal val="#ppt_w"/>
                                          </p:val>
                                        </p:tav>
                                      </p:tavLst>
                                    </p:anim>
                                    <p:anim calcmode="lin" valueType="num">
                                      <p:cBhvr>
                                        <p:cTn id="20" dur="500" fill="hold"/>
                                        <p:tgtEl>
                                          <p:spTgt spid="55"/>
                                        </p:tgtEl>
                                        <p:attrNameLst>
                                          <p:attrName>ppt_h</p:attrName>
                                        </p:attrNameLst>
                                      </p:cBhvr>
                                      <p:tavLst>
                                        <p:tav tm="0">
                                          <p:val>
                                            <p:fltVal val="0"/>
                                          </p:val>
                                        </p:tav>
                                        <p:tav tm="100000">
                                          <p:val>
                                            <p:strVal val="#ppt_h"/>
                                          </p:val>
                                        </p:tav>
                                      </p:tavLst>
                                    </p:anim>
                                    <p:anim calcmode="lin" valueType="num">
                                      <p:cBhvr>
                                        <p:cTn id="21" dur="500" fill="hold"/>
                                        <p:tgtEl>
                                          <p:spTgt spid="55"/>
                                        </p:tgtEl>
                                        <p:attrNameLst>
                                          <p:attrName>style.rotation</p:attrName>
                                        </p:attrNameLst>
                                      </p:cBhvr>
                                      <p:tavLst>
                                        <p:tav tm="0">
                                          <p:val>
                                            <p:fltVal val="360"/>
                                          </p:val>
                                        </p:tav>
                                        <p:tav tm="100000">
                                          <p:val>
                                            <p:fltVal val="0"/>
                                          </p:val>
                                        </p:tav>
                                      </p:tavLst>
                                    </p:anim>
                                    <p:animEffect transition="in" filter="fade">
                                      <p:cBhvr>
                                        <p:cTn id="22" dur="500"/>
                                        <p:tgtEl>
                                          <p:spTgt spid="55"/>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31">
                                            <p:txEl>
                                              <p:pRg st="0" end="0"/>
                                            </p:txEl>
                                          </p:spTgt>
                                        </p:tgtEl>
                                        <p:attrNameLst>
                                          <p:attrName>style.visibility</p:attrName>
                                        </p:attrNameLst>
                                      </p:cBhvr>
                                      <p:to>
                                        <p:strVal val="visible"/>
                                      </p:to>
                                    </p:set>
                                    <p:anim calcmode="lin" valueType="num">
                                      <p:cBhvr>
                                        <p:cTn id="25"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1">
                                            <p:txEl>
                                              <p:pRg st="0" end="0"/>
                                            </p:txEl>
                                          </p:spTgt>
                                        </p:tgtEl>
                                        <p:attrNameLst>
                                          <p:attrName>ppt_h</p:attrName>
                                        </p:attrNameLst>
                                      </p:cBhvr>
                                      <p:tavLst>
                                        <p:tav tm="0">
                                          <p:val>
                                            <p:fltVal val="0"/>
                                          </p:val>
                                        </p:tav>
                                        <p:tav tm="100000">
                                          <p:val>
                                            <p:strVal val="#ppt_h"/>
                                          </p:val>
                                        </p:tav>
                                      </p:tavLst>
                                    </p:anim>
                                    <p:anim calcmode="lin" valueType="num">
                                      <p:cBhvr>
                                        <p:cTn id="27" dur="500" fill="hold"/>
                                        <p:tgtEl>
                                          <p:spTgt spid="31">
                                            <p:txEl>
                                              <p:pRg st="0" end="0"/>
                                            </p:txEl>
                                          </p:spTgt>
                                        </p:tgtEl>
                                        <p:attrNameLst>
                                          <p:attrName>style.rotation</p:attrName>
                                        </p:attrNameLst>
                                      </p:cBhvr>
                                      <p:tavLst>
                                        <p:tav tm="0">
                                          <p:val>
                                            <p:fltVal val="360"/>
                                          </p:val>
                                        </p:tav>
                                        <p:tav tm="100000">
                                          <p:val>
                                            <p:fltVal val="0"/>
                                          </p:val>
                                        </p:tav>
                                      </p:tavLst>
                                    </p:anim>
                                    <p:animEffect transition="in" filter="fade">
                                      <p:cBhvr>
                                        <p:cTn id="28"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5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100" name="文本框 99"/>
          <p:cNvSpPr txBox="1"/>
          <p:nvPr/>
        </p:nvSpPr>
        <p:spPr>
          <a:xfrm>
            <a:off x="436245" y="627380"/>
            <a:ext cx="8253730" cy="4246245"/>
          </a:xfrm>
          <a:prstGeom prst="rect">
            <a:avLst/>
          </a:prstGeom>
          <a:noFill/>
          <a:ln w="9525">
            <a:noFill/>
          </a:ln>
        </p:spPr>
        <p:txBody>
          <a:bodyPr wrap="square">
            <a:spAutoFit/>
          </a:bodyPr>
          <a:p>
            <a:pPr indent="304800"/>
            <a:r>
              <a:rPr lang="en-US" b="0">
                <a:latin typeface="Times New Roman" panose="02020603050405020304" charset="0"/>
                <a:ea typeface="宋体" panose="02010600030101010101" pitchFamily="2" charset="-122"/>
              </a:rPr>
              <a:t>“This Saturday, we'll be visiting cats at the animal shelter. If you'd like to join us, here's an application form", said Ms. Delgado, the school librarian who had held the reading engagement event for students.      Ben loved cats and he had always wanted one, so he hurried to take an application form. Then Ms. Delgado added, “We'll be reading to the cats and award readers who make most progress.” Ben stopped. Reading aloud can be a challenging task. Ben might feel his heart racing, his palms sweating, and his voice shaking as he read. He might stumble over words or lose his place in the text. He might feel like everyone was watching him and judging him. Still, he really wanted to visit the cats, so he took an application form anyway.       On Saturday, Ben arrived at the shelter with some of his classmates. “This is Max,” the shelter worker told Ben as she handed him a gray cat. Ben carried Max to a beanbag chair and sat down. Max settled onto his lap. He took a book he'd been working on and started reading. Max, very different from other cats walking around the room while the kids read, purred </a:t>
            </a:r>
            <a:r>
              <a:rPr lang="zh-CN" b="0">
                <a:ea typeface="宋体" panose="02010600030101010101" pitchFamily="2" charset="-122"/>
              </a:rPr>
              <a:t>（发出呼噜声）</a:t>
            </a:r>
            <a:r>
              <a:rPr lang="en-US" b="0">
                <a:latin typeface="Times New Roman" panose="02020603050405020304" charset="0"/>
                <a:ea typeface="宋体" panose="02010600030101010101" pitchFamily="2" charset="-122"/>
              </a:rPr>
              <a:t>on his lap as if he had understood what Ben read.</a:t>
            </a:r>
            <a:endParaRPr lang="en-US" altLang="en-US" b="0">
              <a:latin typeface="Times New Roman" panose="02020603050405020304" charset="0"/>
              <a:ea typeface="宋体" panose="02010600030101010101" pitchFamily="2" charset="-122"/>
            </a:endParaRPr>
          </a:p>
        </p:txBody>
      </p:sp>
      <p:sp>
        <p:nvSpPr>
          <p:cNvPr id="5" name="圆角矩形 4"/>
          <p:cNvSpPr/>
          <p:nvPr/>
        </p:nvSpPr>
        <p:spPr>
          <a:xfrm>
            <a:off x="1901190" y="123190"/>
            <a:ext cx="5547360" cy="51308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9+1</a:t>
            </a:r>
            <a:r>
              <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联盟高三期中考试读后续写</a:t>
            </a:r>
            <a:endPar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5124" name="图片 11" descr="水印"/>
          <p:cNvPicPr>
            <a:picLocks noChangeAspect="1"/>
          </p:cNvPicPr>
          <p:nvPr/>
        </p:nvPicPr>
        <p:blipFill>
          <a:blip r:embed="rId4"/>
          <a:stretch>
            <a:fillRect/>
          </a:stretch>
        </p:blipFill>
        <p:spPr>
          <a:xfrm>
            <a:off x="5384165" y="167005"/>
            <a:ext cx="3792220" cy="122809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100" name="文本框 99"/>
          <p:cNvSpPr txBox="1"/>
          <p:nvPr/>
        </p:nvSpPr>
        <p:spPr>
          <a:xfrm>
            <a:off x="467995" y="339090"/>
            <a:ext cx="8252460" cy="4549775"/>
          </a:xfrm>
          <a:prstGeom prst="rect">
            <a:avLst/>
          </a:prstGeom>
          <a:noFill/>
          <a:ln w="9525">
            <a:noFill/>
          </a:ln>
        </p:spPr>
        <p:txBody>
          <a:bodyPr wrap="square">
            <a:noAutofit/>
          </a:bodyPr>
          <a:p>
            <a:pPr indent="304800"/>
            <a:r>
              <a:rPr lang="en-US" b="0">
                <a:latin typeface="Times New Roman" panose="02020603050405020304" charset="0"/>
                <a:ea typeface="宋体" panose="02010600030101010101" pitchFamily="2" charset="-122"/>
              </a:rPr>
              <a:t>   “I'm glad Max is staying and listening to my reading and he is the best cat ever,”</a:t>
            </a:r>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Ben told Dad excitedly.“I'm glad you two are friends,”</a:t>
            </a:r>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Dad said. All week, Ben's heart was filled with anxiety as he waited for Saturday to arrive. He was eager to read to Max and the anticipation of spending time with his feline</a:t>
            </a:r>
            <a:r>
              <a:rPr lang="zh-CN" b="0">
                <a:ea typeface="宋体" panose="02010600030101010101" pitchFamily="2" charset="-122"/>
              </a:rPr>
              <a:t>（猫咪的）</a:t>
            </a:r>
            <a:r>
              <a:rPr lang="en-US" b="0">
                <a:latin typeface="Times New Roman" panose="02020603050405020304" charset="0"/>
                <a:ea typeface="宋体" panose="02010600030101010101" pitchFamily="2" charset="-122"/>
              </a:rPr>
              <a:t>friend made him restless and nervous. When it arrived, Ben got to read to Max again.         “What if someone adopts Max?” Ben asked Dad later. “I guess you'd read to a different cat,”</a:t>
            </a:r>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Dad said.“But I don't want a different cat. I wish we could adopt Max,” Ben said to Dad. He knew they couldn't because Mom had allergies(</a:t>
            </a:r>
            <a:r>
              <a:rPr lang="zh-CN" b="0">
                <a:ea typeface="宋体" panose="02010600030101010101" pitchFamily="2" charset="-122"/>
              </a:rPr>
              <a:t>过敏</a:t>
            </a:r>
            <a:r>
              <a:rPr lang="en-US" b="0">
                <a:latin typeface="Times New Roman" panose="02020603050405020304" charset="0"/>
                <a:ea typeface="宋体" panose="02010600030101010101" pitchFamily="2" charset="-122"/>
              </a:rPr>
              <a:t>). Ben loved the cat so much that he even told his next-door neighbor, Mrs. Patel, about Max.</a:t>
            </a:r>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“Max sounds like a special cat,”said Mrs. Patel.</a:t>
            </a:r>
            <a:endParaRPr lang="en-US" b="0">
              <a:latin typeface="Times New Roman" panose="02020603050405020304" charset="0"/>
              <a:ea typeface="宋体" panose="02010600030101010101" pitchFamily="2" charset="-122"/>
            </a:endParaRPr>
          </a:p>
          <a:p>
            <a:pPr indent="304800"/>
            <a:endParaRPr lang="en-US" b="0">
              <a:latin typeface="Times New Roman" panose="02020603050405020304" charset="0"/>
              <a:ea typeface="宋体" panose="02010600030101010101" pitchFamily="2" charset="-122"/>
            </a:endParaRPr>
          </a:p>
          <a:p>
            <a:pPr indent="304800"/>
            <a:r>
              <a:rPr lang="en-US" b="0">
                <a:latin typeface="Times New Roman" panose="02020603050405020304" charset="0"/>
                <a:ea typeface="宋体" panose="02010600030101010101" pitchFamily="2" charset="-122"/>
              </a:rPr>
              <a:t>Para1:</a:t>
            </a:r>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Week by week, Ben realized that reading seemed easier with Max’s company.</a:t>
            </a:r>
            <a:endParaRPr lang="en-US" b="0">
              <a:latin typeface="Times New Roman" panose="02020603050405020304" charset="0"/>
              <a:ea typeface="宋体" panose="02010600030101010101" pitchFamily="2" charset="-122"/>
              <a:cs typeface="Times New Roman" panose="02020603050405020304" charset="0"/>
            </a:endParaRPr>
          </a:p>
          <a:p>
            <a:pPr indent="304800"/>
            <a:r>
              <a:rPr lang="en-US" b="0">
                <a:latin typeface="Times New Roman" panose="02020603050405020304" charset="0"/>
                <a:ea typeface="宋体" panose="02010600030101010101" pitchFamily="2" charset="-122"/>
              </a:rPr>
              <a:t>     Para2:</a:t>
            </a:r>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But on Saturday, Ben couldn’t find Max at the shelter.</a:t>
            </a:r>
            <a:endParaRPr lang="en-US" altLang="en-US" b="0">
              <a:latin typeface="Times New Roman" panose="02020603050405020304" charset="0"/>
              <a:ea typeface="宋体" panose="02010600030101010101" pitchFamily="2" charset="-122"/>
            </a:endParaRPr>
          </a:p>
        </p:txBody>
      </p:sp>
      <p:pic>
        <p:nvPicPr>
          <p:cNvPr id="5124" name="图片 11" descr="水印"/>
          <p:cNvPicPr>
            <a:picLocks noChangeAspect="1"/>
          </p:cNvPicPr>
          <p:nvPr/>
        </p:nvPicPr>
        <p:blipFill>
          <a:blip r:embed="rId4"/>
          <a:stretch>
            <a:fillRect/>
          </a:stretch>
        </p:blipFill>
        <p:spPr>
          <a:xfrm>
            <a:off x="5384165" y="167005"/>
            <a:ext cx="3792220" cy="122809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6" name="圆角矩形 5"/>
          <p:cNvSpPr/>
          <p:nvPr/>
        </p:nvSpPr>
        <p:spPr>
          <a:xfrm>
            <a:off x="2555875" y="63500"/>
            <a:ext cx="4419600" cy="492125"/>
          </a:xfrm>
          <a:prstGeom prst="roundRect">
            <a:avLst/>
          </a:prstGeom>
          <a:gradFill>
            <a:gsLst>
              <a:gs pos="0">
                <a:srgbClr val="9996EF"/>
              </a:gs>
              <a:gs pos="100000">
                <a:srgbClr val="38FAD7"/>
              </a:gs>
            </a:gsLst>
            <a:lin ang="17400000" scaled="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chemeClr val="tx1"/>
                </a:solidFill>
                <a:latin typeface="Times New Roman" panose="02020603050405020304" charset="0"/>
                <a:ea typeface="宋体" panose="02010600030101010101" pitchFamily="2" charset="-122"/>
                <a:cs typeface="Times New Roman" panose="02020603050405020304" charset="0"/>
                <a:sym typeface="+mn-ea"/>
              </a:rPr>
              <a:t>完成语法填空，</a:t>
            </a:r>
            <a:r>
              <a:rPr lang="zh-CN" altLang="en-US" sz="2800" b="1">
                <a:solidFill>
                  <a:schemeClr val="tx1"/>
                </a:solidFill>
                <a:latin typeface="Times New Roman" panose="02020603050405020304" charset="0"/>
                <a:ea typeface="宋体" panose="02010600030101010101" pitchFamily="2" charset="-122"/>
                <a:cs typeface="Times New Roman" panose="02020603050405020304" charset="0"/>
              </a:rPr>
              <a:t>了解大意</a:t>
            </a:r>
            <a:endParaRPr lang="zh-CN" altLang="en-US" sz="2800" b="1">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7" name="文本框 6"/>
          <p:cNvSpPr txBox="1"/>
          <p:nvPr>
            <p:custDataLst>
              <p:tags r:id="rId4"/>
            </p:custDataLst>
          </p:nvPr>
        </p:nvSpPr>
        <p:spPr>
          <a:xfrm>
            <a:off x="207010" y="483235"/>
            <a:ext cx="8745855" cy="4707890"/>
          </a:xfrm>
          <a:prstGeom prst="rect">
            <a:avLst/>
          </a:prstGeom>
          <a:noFill/>
          <a:ln w="9525">
            <a:noFill/>
          </a:ln>
        </p:spPr>
        <p:txBody>
          <a:bodyPr wrap="square">
            <a:spAutoFit/>
          </a:bodyPr>
          <a:p>
            <a:pPr indent="304800"/>
            <a:r>
              <a:rPr lang="en-US" sz="2000">
                <a:latin typeface="Times New Roman" panose="02020603050405020304" charset="0"/>
                <a:ea typeface="宋体" panose="02010600030101010101" pitchFamily="2" charset="-122"/>
                <a:sym typeface="+mn-ea"/>
              </a:rPr>
              <a:t>The school librarian told Ben he could visit cats for the reading engagement event held for students at the animal shelter this Saturday on condition that he had to fill in </a:t>
            </a:r>
            <a:r>
              <a:rPr lang="en-US" sz="2000" u="sng">
                <a:latin typeface="Times New Roman" panose="02020603050405020304" charset="0"/>
                <a:ea typeface="宋体" panose="02010600030101010101" pitchFamily="2" charset="-122"/>
                <a:sym typeface="+mn-ea"/>
              </a:rPr>
              <a:t>    1    </a:t>
            </a:r>
            <a:r>
              <a:rPr lang="en-US" sz="2000">
                <a:latin typeface="Times New Roman" panose="02020603050405020304" charset="0"/>
                <a:ea typeface="宋体" panose="02010600030101010101" pitchFamily="2" charset="-122"/>
                <a:sym typeface="+mn-ea"/>
              </a:rPr>
              <a:t> application form and read to the cats.  Hearing this, Ben hesitated. He loved cats a great deal, </a:t>
            </a:r>
            <a:r>
              <a:rPr lang="en-US" sz="2000" u="sng">
                <a:latin typeface="Times New Roman" panose="02020603050405020304" charset="0"/>
                <a:ea typeface="宋体" panose="02010600030101010101" pitchFamily="2" charset="-122"/>
                <a:sym typeface="+mn-ea"/>
              </a:rPr>
              <a:t>    2    </a:t>
            </a:r>
            <a:r>
              <a:rPr lang="en-US" sz="2000">
                <a:latin typeface="Times New Roman" panose="02020603050405020304" charset="0"/>
                <a:ea typeface="宋体" panose="02010600030101010101" pitchFamily="2" charset="-122"/>
                <a:sym typeface="+mn-ea"/>
              </a:rPr>
              <a:t> ,  it was a big challenge to read, </a:t>
            </a:r>
            <a:r>
              <a:rPr lang="en-US" sz="2000" u="sng">
                <a:latin typeface="Times New Roman" panose="02020603050405020304" charset="0"/>
                <a:ea typeface="宋体" panose="02010600030101010101" pitchFamily="2" charset="-122"/>
                <a:sym typeface="+mn-ea"/>
              </a:rPr>
              <a:t>    3   </a:t>
            </a:r>
            <a:r>
              <a:rPr lang="en-US" sz="2000">
                <a:latin typeface="Times New Roman" panose="02020603050405020304" charset="0"/>
                <a:ea typeface="宋体" panose="02010600030101010101" pitchFamily="2" charset="-122"/>
                <a:sym typeface="+mn-ea"/>
              </a:rPr>
              <a:t> made him very nervous because he was afraid to read in public. Still, he </a:t>
            </a:r>
            <a:r>
              <a:rPr lang="en-US" sz="2000" u="sng">
                <a:latin typeface="Times New Roman" panose="02020603050405020304" charset="0"/>
                <a:ea typeface="宋体" panose="02010600030101010101" pitchFamily="2" charset="-122"/>
                <a:sym typeface="+mn-ea"/>
              </a:rPr>
              <a:t>    4_   </a:t>
            </a:r>
            <a:r>
              <a:rPr lang="en-US" sz="2000">
                <a:latin typeface="Times New Roman" panose="02020603050405020304" charset="0"/>
                <a:ea typeface="宋体" panose="02010600030101010101" pitchFamily="2" charset="-122"/>
                <a:sym typeface="+mn-ea"/>
              </a:rPr>
              <a:t> (real) wanted to visit the cats, so he took an application form anyway.</a:t>
            </a:r>
            <a:endParaRPr lang="en-US" sz="2000">
              <a:latin typeface="Times New Roman" panose="02020603050405020304" charset="0"/>
              <a:ea typeface="宋体" panose="02010600030101010101" pitchFamily="2" charset="-122"/>
              <a:sym typeface="+mn-ea"/>
            </a:endParaRPr>
          </a:p>
          <a:p>
            <a:pPr indent="304800"/>
            <a:r>
              <a:rPr lang="en-US" sz="2000" b="0">
                <a:latin typeface="Times New Roman" panose="02020603050405020304" charset="0"/>
                <a:ea typeface="宋体" panose="02010600030101010101" pitchFamily="2" charset="-122"/>
              </a:rPr>
              <a:t>On Saturday, Ben arrived at the shelter with some of his </a:t>
            </a:r>
            <a:r>
              <a:rPr lang="en-US" sz="2000" b="0" u="sng">
                <a:latin typeface="Times New Roman" panose="02020603050405020304" charset="0"/>
                <a:ea typeface="宋体" panose="02010600030101010101" pitchFamily="2" charset="-122"/>
              </a:rPr>
              <a:t>    5    </a:t>
            </a:r>
            <a:r>
              <a:rPr lang="en-US" sz="2000" b="0">
                <a:latin typeface="Times New Roman" panose="02020603050405020304" charset="0"/>
                <a:ea typeface="宋体" panose="02010600030101010101" pitchFamily="2" charset="-122"/>
              </a:rPr>
              <a:t>  (classmate). The shelter worker handed Ben a gray cat named Max. Ben carried Max to a beanbag chair, </a:t>
            </a:r>
            <a:r>
              <a:rPr lang="en-US" sz="2000" b="0" u="sng">
                <a:latin typeface="Times New Roman" panose="02020603050405020304" charset="0"/>
                <a:ea typeface="宋体" panose="02010600030101010101" pitchFamily="2" charset="-122"/>
              </a:rPr>
              <a:t>    6   </a:t>
            </a:r>
            <a:r>
              <a:rPr lang="en-US" sz="2000" b="0">
                <a:latin typeface="Times New Roman" panose="02020603050405020304" charset="0"/>
                <a:ea typeface="宋体" panose="02010600030101010101" pitchFamily="2" charset="-122"/>
              </a:rPr>
              <a:t> (start) reading. Max </a:t>
            </a:r>
            <a:r>
              <a:rPr lang="en-US" sz="2000">
                <a:latin typeface="Times New Roman" panose="02020603050405020304" charset="0"/>
                <a:ea typeface="宋体" panose="02010600030101010101" pitchFamily="2" charset="-122"/>
                <a:sym typeface="+mn-ea"/>
              </a:rPr>
              <a:t>purred on his lap as if he  </a:t>
            </a:r>
            <a:r>
              <a:rPr lang="en-US" sz="2000" u="sng">
                <a:latin typeface="Times New Roman" panose="02020603050405020304" charset="0"/>
                <a:ea typeface="宋体" panose="02010600030101010101" pitchFamily="2" charset="-122"/>
                <a:sym typeface="+mn-ea"/>
              </a:rPr>
              <a:t>    7_   </a:t>
            </a:r>
            <a:r>
              <a:rPr lang="en-US" sz="2000">
                <a:latin typeface="Times New Roman" panose="02020603050405020304" charset="0"/>
                <a:ea typeface="宋体" panose="02010600030101010101" pitchFamily="2" charset="-122"/>
                <a:sym typeface="+mn-ea"/>
              </a:rPr>
              <a:t>(understand) what Ben read </a:t>
            </a:r>
            <a:r>
              <a:rPr lang="en-US" sz="2000" b="0">
                <a:latin typeface="Times New Roman" panose="02020603050405020304" charset="0"/>
                <a:ea typeface="宋体" panose="02010600030101010101" pitchFamily="2" charset="-122"/>
              </a:rPr>
              <a:t>while Ben read. Ben lost his heart </a:t>
            </a:r>
            <a:r>
              <a:rPr lang="en-US" sz="2000" b="0" u="sng">
                <a:latin typeface="Times New Roman" panose="02020603050405020304" charset="0"/>
                <a:ea typeface="宋体" panose="02010600030101010101" pitchFamily="2" charset="-122"/>
              </a:rPr>
              <a:t>    8      </a:t>
            </a:r>
            <a:r>
              <a:rPr lang="en-US" sz="2000" b="0">
                <a:latin typeface="Times New Roman" panose="02020603050405020304" charset="0"/>
                <a:ea typeface="宋体" panose="02010600030101010101" pitchFamily="2" charset="-122"/>
              </a:rPr>
              <a:t> the cat.</a:t>
            </a:r>
            <a:endParaRPr lang="en-US" sz="2000" b="0">
              <a:latin typeface="Times New Roman" panose="02020603050405020304" charset="0"/>
              <a:ea typeface="宋体" panose="02010600030101010101" pitchFamily="2" charset="-122"/>
            </a:endParaRPr>
          </a:p>
          <a:p>
            <a:pPr indent="304800"/>
            <a:r>
              <a:rPr lang="en-US" altLang="en-US" sz="2000" b="0">
                <a:latin typeface="Times New Roman" panose="02020603050405020304" charset="0"/>
                <a:ea typeface="宋体" panose="02010600030101010101" pitchFamily="2" charset="-122"/>
              </a:rPr>
              <a:t>On returning home, he begged his father </a:t>
            </a:r>
            <a:r>
              <a:rPr lang="en-US" altLang="en-US" sz="2000" b="0" u="sng">
                <a:latin typeface="Times New Roman" panose="02020603050405020304" charset="0"/>
                <a:ea typeface="宋体" panose="02010600030101010101" pitchFamily="2" charset="-122"/>
              </a:rPr>
              <a:t>     9    </a:t>
            </a:r>
            <a:r>
              <a:rPr lang="en-US" altLang="en-US" sz="2000" b="0">
                <a:latin typeface="Times New Roman" panose="02020603050405020304" charset="0"/>
                <a:ea typeface="宋体" panose="02010600030101010101" pitchFamily="2" charset="-122"/>
              </a:rPr>
              <a:t>  (adopt) the cat. But his father</a:t>
            </a:r>
            <a:r>
              <a:rPr lang="en-US" sz="2000">
                <a:latin typeface="Times New Roman" panose="02020603050405020304" charset="0"/>
                <a:ea typeface="宋体" panose="02010600030101010101" pitchFamily="2" charset="-122"/>
                <a:sym typeface="+mn-ea"/>
              </a:rPr>
              <a:t> kept him </a:t>
            </a:r>
            <a:r>
              <a:rPr lang="en-US" sz="2000" u="sng">
                <a:latin typeface="Times New Roman" panose="02020603050405020304" charset="0"/>
                <a:ea typeface="宋体" panose="02010600030101010101" pitchFamily="2" charset="-122"/>
                <a:sym typeface="+mn-ea"/>
              </a:rPr>
              <a:t>    10   </a:t>
            </a:r>
            <a:r>
              <a:rPr lang="en-US" sz="2000">
                <a:latin typeface="Times New Roman" panose="02020603050405020304" charset="0"/>
                <a:ea typeface="宋体" panose="02010600030101010101" pitchFamily="2" charset="-122"/>
                <a:sym typeface="+mn-ea"/>
              </a:rPr>
              <a:t> (inform) that they couldn't because Mom had allergies. Ben even told his next-door neighbor, Mrs. Patel, about Max.</a:t>
            </a:r>
            <a:r>
              <a:rPr lang="en-US" sz="2000">
                <a:latin typeface="Times New Roman" panose="02020603050405020304" charset="0"/>
                <a:ea typeface="宋体" panose="02010600030101010101" pitchFamily="2" charset="-122"/>
                <a:cs typeface="Times New Roman" panose="02020603050405020304" charset="0"/>
                <a:sym typeface="+mn-ea"/>
              </a:rPr>
              <a:t> Ben made much progress in reading </a:t>
            </a:r>
            <a:r>
              <a:rPr lang="en-US" sz="2000">
                <a:latin typeface="Times New Roman" panose="02020603050405020304" charset="0"/>
                <a:ea typeface="宋体" panose="02010600030101010101" pitchFamily="2" charset="-122"/>
                <a:sym typeface="+mn-ea"/>
              </a:rPr>
              <a:t>with Max’s  company , But one Saturday, Ben couldn’t find Max at the shelter</a:t>
            </a:r>
            <a:r>
              <a:rPr lang="en-US" sz="2000">
                <a:latin typeface="Arial" panose="020B0604020202020204" pitchFamily="34" charset="0"/>
                <a:ea typeface="宋体" panose="02010600030101010101" pitchFamily="2" charset="-122"/>
                <a:cs typeface="Arial" panose="020B0604020202020204" pitchFamily="34" charset="0"/>
                <a:sym typeface="+mn-ea"/>
              </a:rPr>
              <a:t>……</a:t>
            </a:r>
            <a:endParaRPr lang="en-US" altLang="en-US" b="0">
              <a:latin typeface="Times New Roman" panose="02020603050405020304" charset="0"/>
              <a:ea typeface="宋体" panose="02010600030101010101" pitchFamily="2" charset="-122"/>
            </a:endParaRPr>
          </a:p>
        </p:txBody>
      </p:sp>
      <p:sp>
        <p:nvSpPr>
          <p:cNvPr id="8" name="圆角矩形 7"/>
          <p:cNvSpPr/>
          <p:nvPr/>
        </p:nvSpPr>
        <p:spPr>
          <a:xfrm>
            <a:off x="1115695" y="1059180"/>
            <a:ext cx="725170" cy="360045"/>
          </a:xfrm>
          <a:prstGeom prst="round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an</a:t>
            </a:r>
            <a:endParaRPr lang="en-US" altLang="zh-CN" sz="2400">
              <a:solidFill>
                <a:schemeClr val="tx1"/>
              </a:solidFill>
              <a:latin typeface="Times New Roman" panose="02020603050405020304" charset="0"/>
              <a:cs typeface="Times New Roman" panose="02020603050405020304" charset="0"/>
            </a:endParaRPr>
          </a:p>
        </p:txBody>
      </p:sp>
      <p:sp>
        <p:nvSpPr>
          <p:cNvPr id="9" name="圆角矩形 8"/>
          <p:cNvSpPr/>
          <p:nvPr>
            <p:custDataLst>
              <p:tags r:id="rId5"/>
            </p:custDataLst>
          </p:nvPr>
        </p:nvSpPr>
        <p:spPr>
          <a:xfrm>
            <a:off x="2694940" y="1347470"/>
            <a:ext cx="1290320" cy="360045"/>
          </a:xfrm>
          <a:prstGeom prst="round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however</a:t>
            </a:r>
            <a:endParaRPr lang="en-US" altLang="zh-CN" sz="2400">
              <a:solidFill>
                <a:schemeClr val="tx1"/>
              </a:solidFill>
              <a:latin typeface="Times New Roman" panose="02020603050405020304" charset="0"/>
              <a:cs typeface="Times New Roman" panose="02020603050405020304" charset="0"/>
            </a:endParaRPr>
          </a:p>
        </p:txBody>
      </p:sp>
      <p:sp>
        <p:nvSpPr>
          <p:cNvPr id="10" name="圆角矩形 9"/>
          <p:cNvSpPr/>
          <p:nvPr>
            <p:custDataLst>
              <p:tags r:id="rId6"/>
            </p:custDataLst>
          </p:nvPr>
        </p:nvSpPr>
        <p:spPr>
          <a:xfrm>
            <a:off x="6876415" y="1347470"/>
            <a:ext cx="996315" cy="360045"/>
          </a:xfrm>
          <a:prstGeom prst="round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which</a:t>
            </a:r>
            <a:endParaRPr lang="en-US" altLang="zh-CN" sz="2400">
              <a:solidFill>
                <a:schemeClr val="tx1"/>
              </a:solidFill>
              <a:latin typeface="Times New Roman" panose="02020603050405020304" charset="0"/>
              <a:cs typeface="Times New Roman" panose="02020603050405020304" charset="0"/>
            </a:endParaRPr>
          </a:p>
        </p:txBody>
      </p:sp>
      <p:sp>
        <p:nvSpPr>
          <p:cNvPr id="11" name="圆角矩形 10"/>
          <p:cNvSpPr/>
          <p:nvPr>
            <p:custDataLst>
              <p:tags r:id="rId7"/>
            </p:custDataLst>
          </p:nvPr>
        </p:nvSpPr>
        <p:spPr>
          <a:xfrm>
            <a:off x="6497320" y="1707515"/>
            <a:ext cx="955040" cy="360045"/>
          </a:xfrm>
          <a:prstGeom prst="round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really</a:t>
            </a:r>
            <a:endParaRPr lang="en-US" altLang="zh-CN" sz="2400">
              <a:solidFill>
                <a:schemeClr val="tx1"/>
              </a:solidFill>
              <a:latin typeface="Times New Roman" panose="02020603050405020304" charset="0"/>
              <a:cs typeface="Times New Roman" panose="02020603050405020304" charset="0"/>
            </a:endParaRPr>
          </a:p>
        </p:txBody>
      </p:sp>
      <p:sp>
        <p:nvSpPr>
          <p:cNvPr id="12" name="圆角矩形 11"/>
          <p:cNvSpPr/>
          <p:nvPr>
            <p:custDataLst>
              <p:tags r:id="rId8"/>
            </p:custDataLst>
          </p:nvPr>
        </p:nvSpPr>
        <p:spPr>
          <a:xfrm>
            <a:off x="6300470" y="2283460"/>
            <a:ext cx="1588135" cy="360045"/>
          </a:xfrm>
          <a:prstGeom prst="round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classmates</a:t>
            </a:r>
            <a:endParaRPr lang="en-US" altLang="zh-CN" sz="2400">
              <a:solidFill>
                <a:schemeClr val="tx1"/>
              </a:solidFill>
              <a:latin typeface="Times New Roman" panose="02020603050405020304" charset="0"/>
              <a:cs typeface="Times New Roman" panose="02020603050405020304" charset="0"/>
            </a:endParaRPr>
          </a:p>
        </p:txBody>
      </p:sp>
      <p:sp>
        <p:nvSpPr>
          <p:cNvPr id="13" name="圆角矩形 12"/>
          <p:cNvSpPr/>
          <p:nvPr>
            <p:custDataLst>
              <p:tags r:id="rId9"/>
            </p:custDataLst>
          </p:nvPr>
        </p:nvSpPr>
        <p:spPr>
          <a:xfrm>
            <a:off x="899795" y="2859405"/>
            <a:ext cx="1226820" cy="360045"/>
          </a:xfrm>
          <a:prstGeom prst="round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starting</a:t>
            </a:r>
            <a:endParaRPr lang="en-US" altLang="zh-CN" sz="2400">
              <a:solidFill>
                <a:schemeClr val="tx1"/>
              </a:solidFill>
              <a:latin typeface="Times New Roman" panose="02020603050405020304" charset="0"/>
              <a:cs typeface="Times New Roman" panose="02020603050405020304" charset="0"/>
            </a:endParaRPr>
          </a:p>
        </p:txBody>
      </p:sp>
      <p:sp>
        <p:nvSpPr>
          <p:cNvPr id="14" name="圆角矩形 13"/>
          <p:cNvSpPr/>
          <p:nvPr>
            <p:custDataLst>
              <p:tags r:id="rId10"/>
            </p:custDataLst>
          </p:nvPr>
        </p:nvSpPr>
        <p:spPr>
          <a:xfrm>
            <a:off x="6012180" y="2931795"/>
            <a:ext cx="2216785" cy="360045"/>
          </a:xfrm>
          <a:prstGeom prst="round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had understood</a:t>
            </a:r>
            <a:endParaRPr lang="en-US" altLang="zh-CN" sz="2400">
              <a:solidFill>
                <a:schemeClr val="tx1"/>
              </a:solidFill>
              <a:latin typeface="Times New Roman" panose="02020603050405020304" charset="0"/>
              <a:cs typeface="Times New Roman" panose="02020603050405020304" charset="0"/>
            </a:endParaRPr>
          </a:p>
        </p:txBody>
      </p:sp>
      <p:sp>
        <p:nvSpPr>
          <p:cNvPr id="15" name="圆角矩形 14"/>
          <p:cNvSpPr/>
          <p:nvPr>
            <p:custDataLst>
              <p:tags r:id="rId11"/>
            </p:custDataLst>
          </p:nvPr>
        </p:nvSpPr>
        <p:spPr>
          <a:xfrm>
            <a:off x="4788535" y="3219450"/>
            <a:ext cx="725170" cy="360045"/>
          </a:xfrm>
          <a:prstGeom prst="round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to</a:t>
            </a:r>
            <a:endParaRPr lang="en-US" altLang="zh-CN" sz="2400">
              <a:solidFill>
                <a:schemeClr val="tx1"/>
              </a:solidFill>
              <a:latin typeface="Times New Roman" panose="02020603050405020304" charset="0"/>
              <a:cs typeface="Times New Roman" panose="02020603050405020304" charset="0"/>
            </a:endParaRPr>
          </a:p>
        </p:txBody>
      </p:sp>
      <p:sp>
        <p:nvSpPr>
          <p:cNvPr id="16" name="圆角矩形 15"/>
          <p:cNvSpPr/>
          <p:nvPr>
            <p:custDataLst>
              <p:tags r:id="rId12"/>
            </p:custDataLst>
          </p:nvPr>
        </p:nvSpPr>
        <p:spPr>
          <a:xfrm>
            <a:off x="4642485" y="3507740"/>
            <a:ext cx="1229995" cy="360045"/>
          </a:xfrm>
          <a:prstGeom prst="round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to adopt</a:t>
            </a:r>
            <a:endParaRPr lang="en-US" altLang="zh-CN" sz="2400">
              <a:solidFill>
                <a:schemeClr val="tx1"/>
              </a:solidFill>
              <a:latin typeface="Times New Roman" panose="02020603050405020304" charset="0"/>
              <a:cs typeface="Times New Roman" panose="02020603050405020304" charset="0"/>
            </a:endParaRPr>
          </a:p>
        </p:txBody>
      </p:sp>
      <p:sp>
        <p:nvSpPr>
          <p:cNvPr id="17" name="圆角矩形 16"/>
          <p:cNvSpPr/>
          <p:nvPr>
            <p:custDataLst>
              <p:tags r:id="rId13"/>
            </p:custDataLst>
          </p:nvPr>
        </p:nvSpPr>
        <p:spPr>
          <a:xfrm>
            <a:off x="1115695" y="3796030"/>
            <a:ext cx="1485265" cy="360045"/>
          </a:xfrm>
          <a:prstGeom prst="round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400">
                <a:solidFill>
                  <a:schemeClr val="tx1"/>
                </a:solidFill>
                <a:latin typeface="Times New Roman" panose="02020603050405020304" charset="0"/>
                <a:cs typeface="Times New Roman" panose="02020603050405020304" charset="0"/>
              </a:rPr>
              <a:t>informed</a:t>
            </a:r>
            <a:endParaRPr lang="en-US" altLang="zh-CN" sz="2400">
              <a:solidFill>
                <a:schemeClr val="tx1"/>
              </a:solidFill>
              <a:latin typeface="Times New Roman" panose="02020603050405020304" charset="0"/>
              <a:cs typeface="Times New Roman" panose="02020603050405020304" charset="0"/>
            </a:endParaRPr>
          </a:p>
        </p:txBody>
      </p:sp>
      <p:pic>
        <p:nvPicPr>
          <p:cNvPr id="5124" name="图片 11" descr="水印"/>
          <p:cNvPicPr>
            <a:picLocks noChangeAspect="1"/>
          </p:cNvPicPr>
          <p:nvPr/>
        </p:nvPicPr>
        <p:blipFill>
          <a:blip r:embed="rId14"/>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 calcmode="lin" valueType="num">
                                      <p:cBhvr>
                                        <p:cTn id="17" dur="500" fill="hold"/>
                                        <p:tgtEl>
                                          <p:spTgt spid="9"/>
                                        </p:tgtEl>
                                        <p:attrNameLst>
                                          <p:attrName>style.rotation</p:attrName>
                                        </p:attrNameLst>
                                      </p:cBhvr>
                                      <p:tavLst>
                                        <p:tav tm="0">
                                          <p:val>
                                            <p:fltVal val="360"/>
                                          </p:val>
                                        </p:tav>
                                        <p:tav tm="100000">
                                          <p:val>
                                            <p:fltVal val="0"/>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 calcmode="lin" valueType="num">
                                      <p:cBhvr>
                                        <p:cTn id="25" dur="500" fill="hold"/>
                                        <p:tgtEl>
                                          <p:spTgt spid="10"/>
                                        </p:tgtEl>
                                        <p:attrNameLst>
                                          <p:attrName>style.rotation</p:attrName>
                                        </p:attrNameLst>
                                      </p:cBhvr>
                                      <p:tavLst>
                                        <p:tav tm="0">
                                          <p:val>
                                            <p:fltVal val="360"/>
                                          </p:val>
                                        </p:tav>
                                        <p:tav tm="100000">
                                          <p:val>
                                            <p:fltVal val="0"/>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360"/>
                                          </p:val>
                                        </p:tav>
                                        <p:tav tm="100000">
                                          <p:val>
                                            <p:fltVal val="0"/>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 calcmode="lin" valueType="num">
                                      <p:cBhvr>
                                        <p:cTn id="41" dur="500" fill="hold"/>
                                        <p:tgtEl>
                                          <p:spTgt spid="12"/>
                                        </p:tgtEl>
                                        <p:attrNameLst>
                                          <p:attrName>style.rotation</p:attrName>
                                        </p:attrNameLst>
                                      </p:cBhvr>
                                      <p:tavLst>
                                        <p:tav tm="0">
                                          <p:val>
                                            <p:fltVal val="360"/>
                                          </p:val>
                                        </p:tav>
                                        <p:tav tm="100000">
                                          <p:val>
                                            <p:fltVal val="0"/>
                                          </p:val>
                                        </p:tav>
                                      </p:tavLst>
                                    </p:anim>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 calcmode="lin" valueType="num">
                                      <p:cBhvr>
                                        <p:cTn id="49" dur="500" fill="hold"/>
                                        <p:tgtEl>
                                          <p:spTgt spid="13"/>
                                        </p:tgtEl>
                                        <p:attrNameLst>
                                          <p:attrName>style.rotation</p:attrName>
                                        </p:attrNameLst>
                                      </p:cBhvr>
                                      <p:tavLst>
                                        <p:tav tm="0">
                                          <p:val>
                                            <p:fltVal val="360"/>
                                          </p:val>
                                        </p:tav>
                                        <p:tav tm="100000">
                                          <p:val>
                                            <p:fltVal val="0"/>
                                          </p:val>
                                        </p:tav>
                                      </p:tavLst>
                                    </p:anim>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360"/>
                                          </p:val>
                                        </p:tav>
                                        <p:tav tm="100000">
                                          <p:val>
                                            <p:fltVal val="0"/>
                                          </p:val>
                                        </p:tav>
                                      </p:tavLst>
                                    </p:anim>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 calcmode="lin" valueType="num">
                                      <p:cBhvr>
                                        <p:cTn id="65" dur="500" fill="hold"/>
                                        <p:tgtEl>
                                          <p:spTgt spid="15"/>
                                        </p:tgtEl>
                                        <p:attrNameLst>
                                          <p:attrName>style.rotation</p:attrName>
                                        </p:attrNameLst>
                                      </p:cBhvr>
                                      <p:tavLst>
                                        <p:tav tm="0">
                                          <p:val>
                                            <p:fltVal val="360"/>
                                          </p:val>
                                        </p:tav>
                                        <p:tav tm="100000">
                                          <p:val>
                                            <p:fltVal val="0"/>
                                          </p:val>
                                        </p:tav>
                                      </p:tavLst>
                                    </p:anim>
                                    <p:animEffect transition="in" filter="fade">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 calcmode="lin" valueType="num">
                                      <p:cBhvr>
                                        <p:cTn id="73" dur="500" fill="hold"/>
                                        <p:tgtEl>
                                          <p:spTgt spid="16"/>
                                        </p:tgtEl>
                                        <p:attrNameLst>
                                          <p:attrName>style.rotation</p:attrName>
                                        </p:attrNameLst>
                                      </p:cBhvr>
                                      <p:tavLst>
                                        <p:tav tm="0">
                                          <p:val>
                                            <p:fltVal val="360"/>
                                          </p:val>
                                        </p:tav>
                                        <p:tav tm="100000">
                                          <p:val>
                                            <p:fltVal val="0"/>
                                          </p:val>
                                        </p:tav>
                                      </p:tavLst>
                                    </p:anim>
                                    <p:animEffect transition="in" filter="fade">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49" presetClass="entr" presetSubtype="0" decel="10000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 calcmode="lin" valueType="num">
                                      <p:cBhvr>
                                        <p:cTn id="81" dur="500" fill="hold"/>
                                        <p:tgtEl>
                                          <p:spTgt spid="17"/>
                                        </p:tgtEl>
                                        <p:attrNameLst>
                                          <p:attrName>style.rotation</p:attrName>
                                        </p:attrNameLst>
                                      </p:cBhvr>
                                      <p:tavLst>
                                        <p:tav tm="0">
                                          <p:val>
                                            <p:fltVal val="360"/>
                                          </p:val>
                                        </p:tav>
                                        <p:tav tm="100000">
                                          <p:val>
                                            <p:fltVal val="0"/>
                                          </p:val>
                                        </p:tav>
                                      </p:tavLst>
                                    </p:anim>
                                    <p:animEffect transition="in" filter="fade">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9" grpId="0" bldLvl="0" animBg="1"/>
      <p:bldP spid="9" grpId="1" animBg="1"/>
      <p:bldP spid="10" grpId="0" bldLvl="0" animBg="1"/>
      <p:bldP spid="10" grpId="1" animBg="1"/>
      <p:bldP spid="11" grpId="0" bldLvl="0" animBg="1"/>
      <p:bldP spid="11" grpId="1" animBg="1"/>
      <p:bldP spid="12" grpId="0" bldLvl="0" animBg="1"/>
      <p:bldP spid="12" grpId="1" animBg="1"/>
      <p:bldP spid="13" grpId="0" bldLvl="0" animBg="1"/>
      <p:bldP spid="13" grpId="1" animBg="1"/>
      <p:bldP spid="14" grpId="0" bldLvl="0" animBg="1"/>
      <p:bldP spid="14" grpId="1" animBg="1"/>
      <p:bldP spid="15" grpId="0" bldLvl="0" animBg="1"/>
      <p:bldP spid="15" grpId="1" animBg="1"/>
      <p:bldP spid="16" grpId="0" bldLvl="0" animBg="1"/>
      <p:bldP spid="16" grpId="1" animBg="1"/>
      <p:bldP spid="17" grpId="0" bldLvl="0" animBg="1"/>
      <p:bldP spid="1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100" name="文本框 99"/>
          <p:cNvSpPr txBox="1"/>
          <p:nvPr/>
        </p:nvSpPr>
        <p:spPr>
          <a:xfrm>
            <a:off x="1115695" y="483235"/>
            <a:ext cx="7880985" cy="4615815"/>
          </a:xfrm>
          <a:prstGeom prst="rect">
            <a:avLst/>
          </a:prstGeom>
          <a:noFill/>
          <a:ln w="9525">
            <a:noFill/>
          </a:ln>
        </p:spPr>
        <p:txBody>
          <a:bodyPr wrap="square">
            <a:spAutoFit/>
          </a:bodyPr>
          <a:p>
            <a:pPr indent="304800"/>
            <a:r>
              <a:rPr lang="en-US" sz="1400" b="0">
                <a:latin typeface="Times New Roman" panose="02020603050405020304" charset="0"/>
                <a:ea typeface="宋体" panose="02010600030101010101" pitchFamily="2" charset="-122"/>
              </a:rPr>
              <a:t>“This Saturday, we'll be visiting cats at the animal shelter. If you'd like to join us, here's an application form", said Ms. Delgado, the school librarian who had held the reading engagement event for students.      Ben loved cats and he had always wanted one, so he hurried to take an application form. Then Ms. Delgado added, “We'll be reading to the cats and award readers who make most progress.” Ben stopped. Reading aloud can be a challenging task. Ben might feel his heart racing, his palms sweating, and his voice shaking as he read. He might stumble over words or lose his place in the text. He might feel like everyone was watching him and judging him. Still, he really wanted to visit the cats, so he took an application form anyway.       On Saturday, Ben arrived at the shelter with some of his classmates. “This is Max,” the shelter worker told Ben as she handed him a gray cat. Ben carried Max to a beanbag chair and sat down. Max settled onto his lap. He took a book he'd been working on and started reading.Max, very different from other cats walking around the room while the kids read, purred </a:t>
            </a:r>
            <a:r>
              <a:rPr lang="zh-CN" sz="1400" b="0">
                <a:ea typeface="宋体" panose="02010600030101010101" pitchFamily="2" charset="-122"/>
              </a:rPr>
              <a:t>（发出呼噜声）</a:t>
            </a:r>
            <a:r>
              <a:rPr lang="en-US" sz="1400" b="0">
                <a:latin typeface="Times New Roman" panose="02020603050405020304" charset="0"/>
                <a:ea typeface="宋体" panose="02010600030101010101" pitchFamily="2" charset="-122"/>
              </a:rPr>
              <a:t>on his lap as if he had understood what Ben read.</a:t>
            </a:r>
            <a:endParaRPr lang="en-US" sz="1400" b="0">
              <a:latin typeface="Times New Roman" panose="02020603050405020304" charset="0"/>
              <a:ea typeface="宋体" panose="02010600030101010101" pitchFamily="2" charset="-122"/>
            </a:endParaRPr>
          </a:p>
          <a:p>
            <a:pPr indent="304800"/>
            <a:r>
              <a:rPr lang="en-US" sz="1400">
                <a:latin typeface="Times New Roman" panose="02020603050405020304" charset="0"/>
                <a:ea typeface="宋体" panose="02010600030101010101" pitchFamily="2" charset="-122"/>
                <a:sym typeface="+mn-ea"/>
              </a:rPr>
              <a:t>“I'm glad Max is staying and listening to my reading and he is the best cat ever,”</a:t>
            </a:r>
            <a:r>
              <a:rPr lang="en-US" sz="1400">
                <a:latin typeface="Times New Roman" panose="02020603050405020304" charset="0"/>
                <a:ea typeface="宋体" panose="02010600030101010101" pitchFamily="2" charset="-122"/>
                <a:cs typeface="Times New Roman" panose="02020603050405020304" charset="0"/>
                <a:sym typeface="+mn-ea"/>
              </a:rPr>
              <a:t> </a:t>
            </a:r>
            <a:r>
              <a:rPr lang="en-US" sz="1400">
                <a:latin typeface="Times New Roman" panose="02020603050405020304" charset="0"/>
                <a:ea typeface="宋体" panose="02010600030101010101" pitchFamily="2" charset="-122"/>
                <a:sym typeface="+mn-ea"/>
              </a:rPr>
              <a:t>Ben told Dad excitedly.“I'm glad you two are friends,”</a:t>
            </a:r>
            <a:r>
              <a:rPr lang="en-US" sz="1400">
                <a:latin typeface="Times New Roman" panose="02020603050405020304" charset="0"/>
                <a:ea typeface="宋体" panose="02010600030101010101" pitchFamily="2" charset="-122"/>
                <a:cs typeface="Times New Roman" panose="02020603050405020304" charset="0"/>
                <a:sym typeface="+mn-ea"/>
              </a:rPr>
              <a:t> </a:t>
            </a:r>
            <a:r>
              <a:rPr lang="en-US" sz="1400">
                <a:latin typeface="Times New Roman" panose="02020603050405020304" charset="0"/>
                <a:ea typeface="宋体" panose="02010600030101010101" pitchFamily="2" charset="-122"/>
                <a:sym typeface="+mn-ea"/>
              </a:rPr>
              <a:t>Dad said. All week, Ben's heart was filled with anxiety as he waited for Saturday to arrive. He was eager to read to Max and the anticipation of spending time with his feline</a:t>
            </a:r>
            <a:r>
              <a:rPr lang="zh-CN" sz="1400">
                <a:ea typeface="宋体" panose="02010600030101010101" pitchFamily="2" charset="-122"/>
                <a:sym typeface="+mn-ea"/>
              </a:rPr>
              <a:t>（猫咪的）</a:t>
            </a:r>
            <a:r>
              <a:rPr lang="en-US" sz="1400">
                <a:latin typeface="Times New Roman" panose="02020603050405020304" charset="0"/>
                <a:ea typeface="宋体" panose="02010600030101010101" pitchFamily="2" charset="-122"/>
                <a:sym typeface="+mn-ea"/>
              </a:rPr>
              <a:t>friend made him restless and nervous. When it arrived, Ben got to read to Max again.“What if someone adopts Max?” Ben asked Dad later. “I guess you'd read to a different cat,”</a:t>
            </a:r>
            <a:r>
              <a:rPr lang="en-US" sz="1400">
                <a:latin typeface="Times New Roman" panose="02020603050405020304" charset="0"/>
                <a:ea typeface="宋体" panose="02010600030101010101" pitchFamily="2" charset="-122"/>
                <a:cs typeface="Times New Roman" panose="02020603050405020304" charset="0"/>
                <a:sym typeface="+mn-ea"/>
              </a:rPr>
              <a:t> </a:t>
            </a:r>
            <a:r>
              <a:rPr lang="en-US" sz="1400">
                <a:latin typeface="Times New Roman" panose="02020603050405020304" charset="0"/>
                <a:ea typeface="宋体" panose="02010600030101010101" pitchFamily="2" charset="-122"/>
                <a:sym typeface="+mn-ea"/>
              </a:rPr>
              <a:t>Dad said.“But I don't want a different cat. I wish we could adopt Max,” Ben said to Dad. He knew they couldn't because Mom had allergies(</a:t>
            </a:r>
            <a:r>
              <a:rPr lang="zh-CN" sz="1400">
                <a:ea typeface="宋体" panose="02010600030101010101" pitchFamily="2" charset="-122"/>
                <a:sym typeface="+mn-ea"/>
              </a:rPr>
              <a:t>过敏</a:t>
            </a:r>
            <a:r>
              <a:rPr lang="en-US" sz="1400">
                <a:latin typeface="Times New Roman" panose="02020603050405020304" charset="0"/>
                <a:ea typeface="宋体" panose="02010600030101010101" pitchFamily="2" charset="-122"/>
                <a:sym typeface="+mn-ea"/>
              </a:rPr>
              <a:t>). Ben loved the cat so much that he even told his next-door neighbor, Mrs. Patel, about Max.</a:t>
            </a:r>
            <a:r>
              <a:rPr lang="en-US" sz="1400">
                <a:latin typeface="Times New Roman" panose="02020603050405020304" charset="0"/>
                <a:ea typeface="宋体" panose="02010600030101010101" pitchFamily="2" charset="-122"/>
                <a:cs typeface="Times New Roman" panose="02020603050405020304" charset="0"/>
                <a:sym typeface="+mn-ea"/>
              </a:rPr>
              <a:t> </a:t>
            </a:r>
            <a:r>
              <a:rPr lang="en-US" sz="1400">
                <a:latin typeface="Times New Roman" panose="02020603050405020304" charset="0"/>
                <a:ea typeface="宋体" panose="02010600030101010101" pitchFamily="2" charset="-122"/>
                <a:sym typeface="+mn-ea"/>
              </a:rPr>
              <a:t>“Max sounds like a special cat,”said Mrs. Patel.</a:t>
            </a:r>
            <a:endParaRPr lang="en-US" altLang="en-US" sz="1400" b="0">
              <a:latin typeface="Times New Roman" panose="02020603050405020304" charset="0"/>
              <a:ea typeface="宋体" panose="02010600030101010101" pitchFamily="2" charset="-122"/>
            </a:endParaRPr>
          </a:p>
        </p:txBody>
      </p:sp>
      <p:sp>
        <p:nvSpPr>
          <p:cNvPr id="5" name="圆角矩形 4"/>
          <p:cNvSpPr/>
          <p:nvPr/>
        </p:nvSpPr>
        <p:spPr>
          <a:xfrm>
            <a:off x="3248025" y="120650"/>
            <a:ext cx="3547110" cy="40640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基本要素分析</a:t>
            </a:r>
            <a:endPar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圆角矩形 5"/>
          <p:cNvSpPr/>
          <p:nvPr/>
        </p:nvSpPr>
        <p:spPr>
          <a:xfrm>
            <a:off x="179705" y="699135"/>
            <a:ext cx="864235" cy="360045"/>
          </a:xfrm>
          <a:prstGeom prst="roundRect">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chemeClr val="tx1"/>
                </a:solidFill>
                <a:latin typeface="Times New Roman" panose="02020603050405020304" charset="0"/>
                <a:cs typeface="Times New Roman" panose="02020603050405020304" charset="0"/>
              </a:rPr>
              <a:t>who</a:t>
            </a:r>
            <a:endParaRPr lang="en-US" altLang="zh-CN">
              <a:solidFill>
                <a:schemeClr val="tx1"/>
              </a:solidFill>
              <a:latin typeface="Times New Roman" panose="02020603050405020304" charset="0"/>
              <a:cs typeface="Times New Roman" panose="02020603050405020304" charset="0"/>
            </a:endParaRPr>
          </a:p>
        </p:txBody>
      </p:sp>
      <p:sp>
        <p:nvSpPr>
          <p:cNvPr id="7" name="圆角矩形 6"/>
          <p:cNvSpPr/>
          <p:nvPr/>
        </p:nvSpPr>
        <p:spPr>
          <a:xfrm>
            <a:off x="179705" y="1419225"/>
            <a:ext cx="864235" cy="360045"/>
          </a:xfrm>
          <a:prstGeom prst="roundRect">
            <a:avLst/>
          </a:prstGeom>
          <a:gradFill>
            <a:gsLst>
              <a:gs pos="50000">
                <a:schemeClr val="accent2"/>
              </a:gs>
              <a:gs pos="0">
                <a:schemeClr val="accent2">
                  <a:lumMod val="25000"/>
                  <a:lumOff val="75000"/>
                </a:schemeClr>
              </a:gs>
              <a:gs pos="100000">
                <a:schemeClr val="accent2">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a:solidFill>
                  <a:schemeClr val="tx1"/>
                </a:solidFill>
                <a:latin typeface="Times New Roman" panose="02020603050405020304" charset="0"/>
                <a:cs typeface="Times New Roman" panose="02020603050405020304" charset="0"/>
                <a:sym typeface="+mn-ea"/>
              </a:rPr>
              <a:t>when</a:t>
            </a:r>
            <a:endParaRPr lang="en-US" altLang="zh-CN">
              <a:solidFill>
                <a:schemeClr val="tx1"/>
              </a:solidFill>
              <a:latin typeface="Times New Roman" panose="02020603050405020304" charset="0"/>
              <a:cs typeface="Times New Roman" panose="02020603050405020304" charset="0"/>
              <a:sym typeface="+mn-ea"/>
            </a:endParaRPr>
          </a:p>
        </p:txBody>
      </p:sp>
      <p:sp>
        <p:nvSpPr>
          <p:cNvPr id="8" name="圆角矩形 7"/>
          <p:cNvSpPr/>
          <p:nvPr/>
        </p:nvSpPr>
        <p:spPr>
          <a:xfrm>
            <a:off x="179705" y="2139950"/>
            <a:ext cx="864235" cy="360045"/>
          </a:xfrm>
          <a:prstGeom prst="roundRect">
            <a:avLst/>
          </a:prstGeom>
          <a:gradFill>
            <a:gsLst>
              <a:gs pos="50000">
                <a:schemeClr val="accent5"/>
              </a:gs>
              <a:gs pos="0">
                <a:schemeClr val="accent5">
                  <a:lumMod val="25000"/>
                  <a:lumOff val="75000"/>
                </a:schemeClr>
              </a:gs>
              <a:gs pos="100000">
                <a:schemeClr val="accent5">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a:solidFill>
                  <a:schemeClr val="tx1"/>
                </a:solidFill>
                <a:latin typeface="Times New Roman" panose="02020603050405020304" charset="0"/>
                <a:cs typeface="Times New Roman" panose="02020603050405020304" charset="0"/>
                <a:sym typeface="+mn-ea"/>
              </a:rPr>
              <a:t>where</a:t>
            </a:r>
            <a:endParaRPr lang="en-US" altLang="zh-CN">
              <a:solidFill>
                <a:schemeClr val="tx1"/>
              </a:solidFill>
              <a:latin typeface="Times New Roman" panose="02020603050405020304" charset="0"/>
              <a:cs typeface="Times New Roman" panose="02020603050405020304" charset="0"/>
              <a:sym typeface="+mn-ea"/>
            </a:endParaRPr>
          </a:p>
        </p:txBody>
      </p:sp>
      <p:sp>
        <p:nvSpPr>
          <p:cNvPr id="9" name="圆角矩形 8"/>
          <p:cNvSpPr/>
          <p:nvPr/>
        </p:nvSpPr>
        <p:spPr>
          <a:xfrm>
            <a:off x="179705" y="2859405"/>
            <a:ext cx="864235" cy="360045"/>
          </a:xfrm>
          <a:prstGeom prst="roundRect">
            <a:avLst/>
          </a:prstGeom>
          <a:gradFill>
            <a:gsLst>
              <a:gs pos="50000">
                <a:schemeClr val="accent6"/>
              </a:gs>
              <a:gs pos="0">
                <a:schemeClr val="accent6">
                  <a:lumMod val="25000"/>
                  <a:lumOff val="75000"/>
                </a:schemeClr>
              </a:gs>
              <a:gs pos="100000">
                <a:schemeClr val="accent6">
                  <a:lumMod val="85000"/>
                </a:schemeClr>
              </a:gs>
            </a:gsLst>
            <a:lin ang="5400000" scaled="1"/>
          </a:gra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a:solidFill>
                  <a:schemeClr val="tx1"/>
                </a:solidFill>
                <a:sym typeface="+mn-ea"/>
              </a:rPr>
              <a:t>what</a:t>
            </a:r>
            <a:endParaRPr lang="en-US" altLang="zh-CN">
              <a:solidFill>
                <a:schemeClr val="tx1"/>
              </a:solidFill>
              <a:sym typeface="+mn-ea"/>
            </a:endParaRPr>
          </a:p>
        </p:txBody>
      </p:sp>
      <p:sp>
        <p:nvSpPr>
          <p:cNvPr id="10" name="圆角矩形 9"/>
          <p:cNvSpPr/>
          <p:nvPr/>
        </p:nvSpPr>
        <p:spPr>
          <a:xfrm>
            <a:off x="179705" y="3579495"/>
            <a:ext cx="864235" cy="360045"/>
          </a:xfrm>
          <a:prstGeom prst="roundRect">
            <a:avLst/>
          </a:prstGeom>
          <a:solidFill>
            <a:srgbClr val="FFC000"/>
          </a:soli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a:solidFill>
                  <a:schemeClr val="tx1"/>
                </a:solidFill>
                <a:sym typeface="+mn-ea"/>
              </a:rPr>
              <a:t>why</a:t>
            </a:r>
            <a:endParaRPr lang="en-US" altLang="zh-CN">
              <a:solidFill>
                <a:schemeClr val="tx1"/>
              </a:solidFill>
              <a:sym typeface="+mn-ea"/>
            </a:endParaRPr>
          </a:p>
        </p:txBody>
      </p:sp>
      <p:sp>
        <p:nvSpPr>
          <p:cNvPr id="11" name="圆角矩形 10"/>
          <p:cNvSpPr/>
          <p:nvPr/>
        </p:nvSpPr>
        <p:spPr>
          <a:xfrm>
            <a:off x="179705" y="4299585"/>
            <a:ext cx="864235" cy="360045"/>
          </a:xfrm>
          <a:prstGeom prst="roundRect">
            <a:avLst/>
          </a:prstGeom>
          <a:gradFill>
            <a:gsLst>
              <a:gs pos="53000">
                <a:srgbClr val="FFDFD0"/>
              </a:gs>
              <a:gs pos="0">
                <a:srgbClr val="F5BCD4"/>
              </a:gs>
              <a:gs pos="100000">
                <a:srgbClr val="B6AEEA"/>
              </a:gs>
            </a:gsLst>
            <a:lin ang="2700000" scaled="1"/>
          </a:gra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a:solidFill>
                  <a:schemeClr val="tx1"/>
                </a:solidFill>
                <a:sym typeface="+mn-ea"/>
              </a:rPr>
              <a:t>how</a:t>
            </a:r>
            <a:endParaRPr lang="en-US" altLang="zh-CN">
              <a:solidFill>
                <a:schemeClr val="tx1"/>
              </a:solidFill>
              <a:sym typeface="+mn-ea"/>
            </a:endParaRPr>
          </a:p>
        </p:txBody>
      </p:sp>
      <p:sp>
        <p:nvSpPr>
          <p:cNvPr id="13" name="圆角矩形 12"/>
          <p:cNvSpPr/>
          <p:nvPr/>
        </p:nvSpPr>
        <p:spPr>
          <a:xfrm>
            <a:off x="1979930" y="699135"/>
            <a:ext cx="2493645" cy="28829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nvSpPr>
        <p:spPr>
          <a:xfrm>
            <a:off x="1397000" y="915670"/>
            <a:ext cx="435610" cy="28829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圆角矩形 14"/>
          <p:cNvSpPr/>
          <p:nvPr/>
        </p:nvSpPr>
        <p:spPr>
          <a:xfrm>
            <a:off x="7452360" y="2211705"/>
            <a:ext cx="1366520" cy="28829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圆角矩形 15"/>
          <p:cNvSpPr/>
          <p:nvPr/>
        </p:nvSpPr>
        <p:spPr>
          <a:xfrm>
            <a:off x="6948805" y="2211705"/>
            <a:ext cx="435610" cy="28829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圆角矩形 16"/>
          <p:cNvSpPr/>
          <p:nvPr/>
        </p:nvSpPr>
        <p:spPr>
          <a:xfrm>
            <a:off x="7884160" y="3219450"/>
            <a:ext cx="435610" cy="28829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圆角矩形 17"/>
          <p:cNvSpPr/>
          <p:nvPr/>
        </p:nvSpPr>
        <p:spPr>
          <a:xfrm>
            <a:off x="1187450" y="4515485"/>
            <a:ext cx="435610" cy="28829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圆角矩形 18"/>
          <p:cNvSpPr/>
          <p:nvPr/>
        </p:nvSpPr>
        <p:spPr>
          <a:xfrm>
            <a:off x="6454140" y="4515485"/>
            <a:ext cx="2355850" cy="28829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圆角矩形 19"/>
          <p:cNvSpPr/>
          <p:nvPr/>
        </p:nvSpPr>
        <p:spPr>
          <a:xfrm>
            <a:off x="1452245" y="2211705"/>
            <a:ext cx="977265" cy="288290"/>
          </a:xfrm>
          <a:prstGeom prst="roundRect">
            <a:avLst/>
          </a:prstGeom>
          <a:noFill/>
          <a:ln w="38100">
            <a:gradFill>
              <a:gsLst>
                <a:gs pos="50000">
                  <a:schemeClr val="accent2"/>
                </a:gs>
                <a:gs pos="0">
                  <a:schemeClr val="accent2">
                    <a:lumMod val="25000"/>
                    <a:lumOff val="75000"/>
                  </a:schemeClr>
                </a:gs>
                <a:gs pos="100000">
                  <a:schemeClr val="accent2">
                    <a:lumMod val="85000"/>
                  </a:schemeClr>
                </a:gs>
              </a:gsLst>
              <a:lin ang="5400000" scaled="0"/>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圆角矩形 20"/>
          <p:cNvSpPr/>
          <p:nvPr/>
        </p:nvSpPr>
        <p:spPr>
          <a:xfrm>
            <a:off x="1475740" y="483235"/>
            <a:ext cx="1151890" cy="288290"/>
          </a:xfrm>
          <a:prstGeom prst="roundRect">
            <a:avLst/>
          </a:prstGeom>
          <a:noFill/>
          <a:ln w="38100">
            <a:gradFill>
              <a:gsLst>
                <a:gs pos="50000">
                  <a:schemeClr val="accent2"/>
                </a:gs>
                <a:gs pos="0">
                  <a:schemeClr val="accent2">
                    <a:lumMod val="25000"/>
                    <a:lumOff val="75000"/>
                  </a:schemeClr>
                </a:gs>
                <a:gs pos="100000">
                  <a:schemeClr val="accent2">
                    <a:lumMod val="85000"/>
                  </a:schemeClr>
                </a:gs>
              </a:gsLst>
              <a:lin ang="5400000" scaled="0"/>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圆角矩形 21"/>
          <p:cNvSpPr/>
          <p:nvPr/>
        </p:nvSpPr>
        <p:spPr>
          <a:xfrm>
            <a:off x="4140200" y="483235"/>
            <a:ext cx="1511935" cy="288290"/>
          </a:xfrm>
          <a:prstGeom prst="round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圆角矩形 22"/>
          <p:cNvSpPr/>
          <p:nvPr/>
        </p:nvSpPr>
        <p:spPr>
          <a:xfrm>
            <a:off x="3348355" y="2211705"/>
            <a:ext cx="949325" cy="288290"/>
          </a:xfrm>
          <a:prstGeom prst="round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圆角矩形 23"/>
          <p:cNvSpPr/>
          <p:nvPr>
            <p:custDataLst>
              <p:tags r:id="rId4"/>
            </p:custDataLst>
          </p:nvPr>
        </p:nvSpPr>
        <p:spPr>
          <a:xfrm>
            <a:off x="1908175" y="3651885"/>
            <a:ext cx="738505" cy="288290"/>
          </a:xfrm>
          <a:prstGeom prst="roundRect">
            <a:avLst/>
          </a:prstGeom>
          <a:noFill/>
          <a:ln w="38100">
            <a:gradFill>
              <a:gsLst>
                <a:gs pos="50000">
                  <a:schemeClr val="accent2"/>
                </a:gs>
                <a:gs pos="0">
                  <a:schemeClr val="accent2">
                    <a:lumMod val="25000"/>
                    <a:lumOff val="75000"/>
                  </a:schemeClr>
                </a:gs>
                <a:gs pos="100000">
                  <a:schemeClr val="accent2">
                    <a:lumMod val="85000"/>
                  </a:schemeClr>
                </a:gs>
              </a:gsLst>
              <a:lin ang="5400000" scaled="0"/>
            </a:gra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圆角矩形 24"/>
          <p:cNvSpPr/>
          <p:nvPr>
            <p:custDataLst>
              <p:tags r:id="rId5"/>
            </p:custDataLst>
          </p:nvPr>
        </p:nvSpPr>
        <p:spPr>
          <a:xfrm>
            <a:off x="1452880" y="3291205"/>
            <a:ext cx="6866890" cy="250190"/>
          </a:xfrm>
          <a:prstGeom prst="round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圆角矩形 25"/>
          <p:cNvSpPr/>
          <p:nvPr>
            <p:custDataLst>
              <p:tags r:id="rId6"/>
            </p:custDataLst>
          </p:nvPr>
        </p:nvSpPr>
        <p:spPr>
          <a:xfrm>
            <a:off x="1187450" y="3507740"/>
            <a:ext cx="2875280" cy="257810"/>
          </a:xfrm>
          <a:prstGeom prst="round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7" name="圆角矩形 26"/>
          <p:cNvSpPr/>
          <p:nvPr>
            <p:custDataLst>
              <p:tags r:id="rId7"/>
            </p:custDataLst>
          </p:nvPr>
        </p:nvSpPr>
        <p:spPr>
          <a:xfrm>
            <a:off x="1115695" y="4587240"/>
            <a:ext cx="7675245" cy="216535"/>
          </a:xfrm>
          <a:prstGeom prst="roundRect">
            <a:avLst/>
          </a:prstGeom>
          <a:noFill/>
          <a:ln w="38100">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 name="圆角矩形 27"/>
          <p:cNvSpPr/>
          <p:nvPr/>
        </p:nvSpPr>
        <p:spPr>
          <a:xfrm>
            <a:off x="1691640" y="3336290"/>
            <a:ext cx="1623060" cy="582295"/>
          </a:xfrm>
          <a:prstGeom prst="roundRect">
            <a:avLst/>
          </a:prstGeom>
          <a:gradFill>
            <a:gsLst>
              <a:gs pos="50000">
                <a:schemeClr val="accent5"/>
              </a:gs>
              <a:gs pos="0">
                <a:schemeClr val="accent5">
                  <a:lumMod val="25000"/>
                  <a:lumOff val="75000"/>
                </a:schemeClr>
              </a:gs>
              <a:gs pos="100000">
                <a:schemeClr val="accent5">
                  <a:lumMod val="85000"/>
                </a:schemeClr>
              </a:gs>
            </a:gsLst>
            <a:lin ang="5400000" scaled="1"/>
          </a:gradFill>
          <a:ln w="38100">
            <a:gradFill>
              <a:gsLst>
                <a:gs pos="50000">
                  <a:schemeClr val="accent5"/>
                </a:gs>
                <a:gs pos="0">
                  <a:schemeClr val="accent5">
                    <a:lumMod val="25000"/>
                    <a:lumOff val="75000"/>
                  </a:schemeClr>
                </a:gs>
                <a:gs pos="100000">
                  <a:schemeClr val="accent5">
                    <a:lumMod val="85000"/>
                  </a:schemeClr>
                </a:gs>
              </a:gsLst>
              <a:lin ang="54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a:solidFill>
                  <a:schemeClr val="tx1"/>
                </a:solidFill>
                <a:latin typeface="Times New Roman" panose="02020603050405020304" charset="0"/>
                <a:cs typeface="Times New Roman" panose="02020603050405020304" charset="0"/>
              </a:rPr>
              <a:t>family</a:t>
            </a:r>
            <a:endParaRPr lang="en-US" altLang="zh-CN" sz="2800">
              <a:solidFill>
                <a:schemeClr val="tx1"/>
              </a:solidFill>
              <a:latin typeface="Times New Roman" panose="02020603050405020304" charset="0"/>
              <a:cs typeface="Times New Roman" panose="02020603050405020304" charset="0"/>
            </a:endParaRPr>
          </a:p>
        </p:txBody>
      </p:sp>
      <p:sp>
        <p:nvSpPr>
          <p:cNvPr id="29" name="圆角矩形 28"/>
          <p:cNvSpPr/>
          <p:nvPr/>
        </p:nvSpPr>
        <p:spPr>
          <a:xfrm>
            <a:off x="1108710" y="527050"/>
            <a:ext cx="7793990" cy="436880"/>
          </a:xfrm>
          <a:prstGeom prst="roundRect">
            <a:avLst/>
          </a:prstGeom>
          <a:noFill/>
          <a:ln w="38100">
            <a:solidFill>
              <a:schemeClr val="accent6"/>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圆角矩形 29"/>
          <p:cNvSpPr/>
          <p:nvPr/>
        </p:nvSpPr>
        <p:spPr>
          <a:xfrm>
            <a:off x="2404745" y="1159510"/>
            <a:ext cx="2027555" cy="215900"/>
          </a:xfrm>
          <a:prstGeom prst="roundRect">
            <a:avLst/>
          </a:prstGeom>
          <a:noFill/>
          <a:ln w="38100">
            <a:solidFill>
              <a:schemeClr val="accent6"/>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2" name="圆角矩形 31"/>
          <p:cNvSpPr/>
          <p:nvPr>
            <p:custDataLst>
              <p:tags r:id="rId8"/>
            </p:custDataLst>
          </p:nvPr>
        </p:nvSpPr>
        <p:spPr>
          <a:xfrm>
            <a:off x="1115695" y="1383665"/>
            <a:ext cx="3038475" cy="215900"/>
          </a:xfrm>
          <a:prstGeom prst="roundRect">
            <a:avLst/>
          </a:prstGeom>
          <a:noFill/>
          <a:ln w="38100">
            <a:solidFill>
              <a:schemeClr val="accent6"/>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3" name="圆角矩形 32"/>
          <p:cNvSpPr/>
          <p:nvPr>
            <p:custDataLst>
              <p:tags r:id="rId9"/>
            </p:custDataLst>
          </p:nvPr>
        </p:nvSpPr>
        <p:spPr>
          <a:xfrm>
            <a:off x="3780155" y="1801495"/>
            <a:ext cx="5010150" cy="215900"/>
          </a:xfrm>
          <a:prstGeom prst="roundRect">
            <a:avLst/>
          </a:prstGeom>
          <a:noFill/>
          <a:ln w="38100">
            <a:solidFill>
              <a:schemeClr val="accent6"/>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4" name="圆角矩形 33"/>
          <p:cNvSpPr/>
          <p:nvPr/>
        </p:nvSpPr>
        <p:spPr>
          <a:xfrm>
            <a:off x="3060065" y="4371975"/>
            <a:ext cx="2087880" cy="215900"/>
          </a:xfrm>
          <a:prstGeom prst="roundRect">
            <a:avLst/>
          </a:prstGeom>
          <a:noFill/>
          <a:ln w="381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5" name="圆角矩形 34"/>
          <p:cNvSpPr/>
          <p:nvPr/>
        </p:nvSpPr>
        <p:spPr>
          <a:xfrm>
            <a:off x="6454140" y="4370705"/>
            <a:ext cx="2336800" cy="215900"/>
          </a:xfrm>
          <a:prstGeom prst="roundRect">
            <a:avLst/>
          </a:prstGeom>
          <a:noFill/>
          <a:ln w="381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6" name="圆角矩形 35"/>
          <p:cNvSpPr/>
          <p:nvPr/>
        </p:nvSpPr>
        <p:spPr>
          <a:xfrm>
            <a:off x="1115695" y="4587875"/>
            <a:ext cx="1958340" cy="215900"/>
          </a:xfrm>
          <a:prstGeom prst="roundRect">
            <a:avLst/>
          </a:prstGeom>
          <a:noFill/>
          <a:ln w="381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7" name="圆角矩形 36"/>
          <p:cNvSpPr/>
          <p:nvPr/>
        </p:nvSpPr>
        <p:spPr>
          <a:xfrm>
            <a:off x="1108710" y="4370705"/>
            <a:ext cx="2026285" cy="215900"/>
          </a:xfrm>
          <a:prstGeom prst="roundRect">
            <a:avLst/>
          </a:prstGeom>
          <a:noFill/>
          <a:ln w="3810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8" name="圆角矩形 37"/>
          <p:cNvSpPr/>
          <p:nvPr/>
        </p:nvSpPr>
        <p:spPr>
          <a:xfrm>
            <a:off x="1172210" y="2643505"/>
            <a:ext cx="7792720" cy="2381885"/>
          </a:xfrm>
          <a:prstGeom prst="roundRect">
            <a:avLst/>
          </a:prstGeom>
          <a:gradFill>
            <a:gsLst>
              <a:gs pos="22000">
                <a:srgbClr val="F8DADA"/>
              </a:gs>
              <a:gs pos="100000">
                <a:srgbClr val="DADFF8"/>
              </a:gs>
            </a:gsLst>
            <a:lin ang="2700000" scaled="1"/>
          </a:gradFill>
          <a:ln>
            <a:gradFill>
              <a:gsLst>
                <a:gs pos="22000">
                  <a:srgbClr val="F8DADA"/>
                </a:gs>
                <a:gs pos="100000">
                  <a:srgbClr val="DADFF8"/>
                </a:gs>
              </a:gsLst>
              <a:lin ang="270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304800"/>
            <a:r>
              <a:rPr lang="en-US" sz="2000">
                <a:solidFill>
                  <a:schemeClr val="tx1"/>
                </a:solidFill>
                <a:latin typeface="Times New Roman" panose="02020603050405020304" charset="0"/>
                <a:ea typeface="宋体" panose="02010600030101010101" pitchFamily="2" charset="-122"/>
                <a:sym typeface="+mn-ea"/>
              </a:rPr>
              <a:t>Para1:</a:t>
            </a:r>
            <a:r>
              <a:rPr lang="en-US" sz="200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en-US" sz="2000">
                <a:solidFill>
                  <a:schemeClr val="tx1"/>
                </a:solidFill>
                <a:latin typeface="Times New Roman" panose="02020603050405020304" charset="0"/>
                <a:ea typeface="宋体" panose="02010600030101010101" pitchFamily="2" charset="-122"/>
                <a:sym typeface="+mn-ea"/>
              </a:rPr>
              <a:t>Week by week, Ben realized that reading seemed </a:t>
            </a:r>
            <a:endParaRPr lang="en-US" sz="2000">
              <a:solidFill>
                <a:schemeClr val="tx1"/>
              </a:solidFill>
              <a:latin typeface="Times New Roman" panose="02020603050405020304" charset="0"/>
              <a:ea typeface="宋体" panose="02010600030101010101" pitchFamily="2" charset="-122"/>
              <a:sym typeface="+mn-ea"/>
            </a:endParaRPr>
          </a:p>
          <a:p>
            <a:pPr indent="304800"/>
            <a:r>
              <a:rPr lang="en-US" sz="2000">
                <a:solidFill>
                  <a:schemeClr val="tx1"/>
                </a:solidFill>
                <a:latin typeface="Times New Roman" panose="02020603050405020304" charset="0"/>
                <a:ea typeface="宋体" panose="02010600030101010101" pitchFamily="2" charset="-122"/>
                <a:sym typeface="+mn-ea"/>
              </a:rPr>
              <a:t>easier with Max’s company.</a:t>
            </a:r>
            <a:endParaRPr lang="en-US" sz="2000" b="0">
              <a:solidFill>
                <a:schemeClr val="tx1"/>
              </a:solidFill>
              <a:latin typeface="Times New Roman" panose="02020603050405020304" charset="0"/>
              <a:ea typeface="宋体" panose="02010600030101010101" pitchFamily="2" charset="-122"/>
              <a:cs typeface="Times New Roman" panose="02020603050405020304" charset="0"/>
            </a:endParaRPr>
          </a:p>
          <a:p>
            <a:pPr indent="304800"/>
            <a:r>
              <a:rPr lang="en-US" sz="2000">
                <a:solidFill>
                  <a:schemeClr val="tx1"/>
                </a:solidFill>
                <a:latin typeface="Times New Roman" panose="02020603050405020304" charset="0"/>
                <a:ea typeface="宋体" panose="02010600030101010101" pitchFamily="2" charset="-122"/>
                <a:sym typeface="+mn-ea"/>
              </a:rPr>
              <a:t>     Para2:</a:t>
            </a:r>
            <a:r>
              <a:rPr lang="en-US" sz="200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en-US" sz="2000">
                <a:solidFill>
                  <a:schemeClr val="tx1"/>
                </a:solidFill>
                <a:latin typeface="Times New Roman" panose="02020603050405020304" charset="0"/>
                <a:ea typeface="宋体" panose="02010600030101010101" pitchFamily="2" charset="-122"/>
                <a:sym typeface="+mn-ea"/>
              </a:rPr>
              <a:t>But on Saturday, Ben couldn’t find Max at the shelter.</a:t>
            </a:r>
            <a:endParaRPr lang="en-US" altLang="en-US" sz="2000">
              <a:solidFill>
                <a:schemeClr val="tx1"/>
              </a:solidFill>
              <a:latin typeface="Times New Roman" panose="02020603050405020304" charset="0"/>
              <a:ea typeface="宋体" panose="02010600030101010101" pitchFamily="2" charset="-122"/>
              <a:sym typeface="+mn-ea"/>
            </a:endParaRPr>
          </a:p>
        </p:txBody>
      </p:sp>
      <p:pic>
        <p:nvPicPr>
          <p:cNvPr id="40" name="图片 39" descr="e901f6f4-eea0-4cec-aa50-b27c8ffc8275"/>
          <p:cNvPicPr>
            <a:picLocks noChangeAspect="1"/>
          </p:cNvPicPr>
          <p:nvPr/>
        </p:nvPicPr>
        <p:blipFill>
          <a:blip r:embed="rId10"/>
          <a:stretch>
            <a:fillRect/>
          </a:stretch>
        </p:blipFill>
        <p:spPr>
          <a:xfrm rot="20580000">
            <a:off x="7266305" y="2653665"/>
            <a:ext cx="1727200" cy="1940560"/>
          </a:xfrm>
          <a:prstGeom prst="rect">
            <a:avLst/>
          </a:prstGeom>
        </p:spPr>
      </p:pic>
      <p:pic>
        <p:nvPicPr>
          <p:cNvPr id="41" name="图片 40" descr="微信图片_20231212203952"/>
          <p:cNvPicPr>
            <a:picLocks noChangeAspect="1"/>
          </p:cNvPicPr>
          <p:nvPr/>
        </p:nvPicPr>
        <p:blipFill>
          <a:blip r:embed="rId11"/>
          <a:stretch>
            <a:fillRect/>
          </a:stretch>
        </p:blipFill>
        <p:spPr>
          <a:xfrm>
            <a:off x="6804025" y="3219450"/>
            <a:ext cx="1114425" cy="1468120"/>
          </a:xfrm>
          <a:prstGeom prst="rect">
            <a:avLst/>
          </a:prstGeom>
        </p:spPr>
      </p:pic>
      <p:pic>
        <p:nvPicPr>
          <p:cNvPr id="5124" name="图片 11" descr="水印"/>
          <p:cNvPicPr>
            <a:picLocks noChangeAspect="1"/>
          </p:cNvPicPr>
          <p:nvPr/>
        </p:nvPicPr>
        <p:blipFill>
          <a:blip r:embed="rId12"/>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 calcmode="lin" valueType="num">
                                      <p:cBhvr>
                                        <p:cTn id="27" dur="500" fill="hold"/>
                                        <p:tgtEl>
                                          <p:spTgt spid="9"/>
                                        </p:tgtEl>
                                        <p:attrNameLst>
                                          <p:attrName>style.rotation</p:attrName>
                                        </p:attrNameLst>
                                      </p:cBhvr>
                                      <p:tavLst>
                                        <p:tav tm="0">
                                          <p:val>
                                            <p:fltVal val="360"/>
                                          </p:val>
                                        </p:tav>
                                        <p:tav tm="100000">
                                          <p:val>
                                            <p:fltVal val="0"/>
                                          </p:val>
                                        </p:tav>
                                      </p:tavLst>
                                    </p:anim>
                                    <p:animEffect transition="in" filter="fade">
                                      <p:cBhvr>
                                        <p:cTn id="28" dur="500"/>
                                        <p:tgtEl>
                                          <p:spTgt spid="9"/>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style.rotation</p:attrName>
                                        </p:attrNameLst>
                                      </p:cBhvr>
                                      <p:tavLst>
                                        <p:tav tm="0">
                                          <p:val>
                                            <p:fltVal val="360"/>
                                          </p:val>
                                        </p:tav>
                                        <p:tav tm="100000">
                                          <p:val>
                                            <p:fltVal val="0"/>
                                          </p:val>
                                        </p:tav>
                                      </p:tavLst>
                                    </p:anim>
                                    <p:animEffect transition="in" filter="fade">
                                      <p:cBhvr>
                                        <p:cTn id="34" dur="500"/>
                                        <p:tgtEl>
                                          <p:spTgt spid="10"/>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 calcmode="lin" valueType="num">
                                      <p:cBhvr>
                                        <p:cTn id="39" dur="500" fill="hold"/>
                                        <p:tgtEl>
                                          <p:spTgt spid="11"/>
                                        </p:tgtEl>
                                        <p:attrNameLst>
                                          <p:attrName>style.rotation</p:attrName>
                                        </p:attrNameLst>
                                      </p:cBhvr>
                                      <p:tavLst>
                                        <p:tav tm="0">
                                          <p:val>
                                            <p:fltVal val="360"/>
                                          </p:val>
                                        </p:tav>
                                        <p:tav tm="100000">
                                          <p:val>
                                            <p:fltVal val="0"/>
                                          </p:val>
                                        </p:tav>
                                      </p:tavLst>
                                    </p:anim>
                                    <p:animEffect transition="in" filter="fade">
                                      <p:cBhvr>
                                        <p:cTn id="40" dur="500"/>
                                        <p:tgtEl>
                                          <p:spTgt spid="11"/>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 calcmode="lin" valueType="num">
                                      <p:cBhvr>
                                        <p:cTn id="45" dur="500" fill="hold"/>
                                        <p:tgtEl>
                                          <p:spTgt spid="5"/>
                                        </p:tgtEl>
                                        <p:attrNameLst>
                                          <p:attrName>style.rotation</p:attrName>
                                        </p:attrNameLst>
                                      </p:cBhvr>
                                      <p:tavLst>
                                        <p:tav tm="0">
                                          <p:val>
                                            <p:fltVal val="360"/>
                                          </p:val>
                                        </p:tav>
                                        <p:tav tm="100000">
                                          <p:val>
                                            <p:fltVal val="0"/>
                                          </p:val>
                                        </p:tav>
                                      </p:tavLst>
                                    </p:anim>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grpId="2" nodeType="clickEffect">
                                  <p:stCondLst>
                                    <p:cond delay="0"/>
                                  </p:stCondLst>
                                  <p:childTnLst>
                                    <p:animRot by="21600000">
                                      <p:cBhvr>
                                        <p:cTn id="50" dur="2000" fill="hold"/>
                                        <p:tgtEl>
                                          <p:spTgt spid="6"/>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 calcmode="lin" valueType="num">
                                      <p:cBhvr>
                                        <p:cTn id="57" dur="500" fill="hold"/>
                                        <p:tgtEl>
                                          <p:spTgt spid="13"/>
                                        </p:tgtEl>
                                        <p:attrNameLst>
                                          <p:attrName>style.rotation</p:attrName>
                                        </p:attrNameLst>
                                      </p:cBhvr>
                                      <p:tavLst>
                                        <p:tav tm="0">
                                          <p:val>
                                            <p:fltVal val="360"/>
                                          </p:val>
                                        </p:tav>
                                        <p:tav tm="100000">
                                          <p:val>
                                            <p:fltVal val="0"/>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 calcmode="lin" valueType="num">
                                      <p:cBhvr>
                                        <p:cTn id="65" dur="500" fill="hold"/>
                                        <p:tgtEl>
                                          <p:spTgt spid="14"/>
                                        </p:tgtEl>
                                        <p:attrNameLst>
                                          <p:attrName>style.rotation</p:attrName>
                                        </p:attrNameLst>
                                      </p:cBhvr>
                                      <p:tavLst>
                                        <p:tav tm="0">
                                          <p:val>
                                            <p:fltVal val="360"/>
                                          </p:val>
                                        </p:tav>
                                        <p:tav tm="100000">
                                          <p:val>
                                            <p:fltVal val="0"/>
                                          </p:val>
                                        </p:tav>
                                      </p:tavLst>
                                    </p:anim>
                                    <p:animEffect transition="in" filter="fad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 calcmode="lin" valueType="num">
                                      <p:cBhvr>
                                        <p:cTn id="73" dur="500" fill="hold"/>
                                        <p:tgtEl>
                                          <p:spTgt spid="16"/>
                                        </p:tgtEl>
                                        <p:attrNameLst>
                                          <p:attrName>style.rotation</p:attrName>
                                        </p:attrNameLst>
                                      </p:cBhvr>
                                      <p:tavLst>
                                        <p:tav tm="0">
                                          <p:val>
                                            <p:fltVal val="360"/>
                                          </p:val>
                                        </p:tav>
                                        <p:tav tm="100000">
                                          <p:val>
                                            <p:fltVal val="0"/>
                                          </p:val>
                                        </p:tav>
                                      </p:tavLst>
                                    </p:anim>
                                    <p:animEffect transition="in" filter="fade">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49" presetClass="entr" presetSubtype="0" decel="10000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fill="hold"/>
                                        <p:tgtEl>
                                          <p:spTgt spid="15"/>
                                        </p:tgtEl>
                                        <p:attrNameLst>
                                          <p:attrName>ppt_w</p:attrName>
                                        </p:attrNameLst>
                                      </p:cBhvr>
                                      <p:tavLst>
                                        <p:tav tm="0">
                                          <p:val>
                                            <p:fltVal val="0"/>
                                          </p:val>
                                        </p:tav>
                                        <p:tav tm="100000">
                                          <p:val>
                                            <p:strVal val="#ppt_w"/>
                                          </p:val>
                                        </p:tav>
                                      </p:tavLst>
                                    </p:anim>
                                    <p:anim calcmode="lin" valueType="num">
                                      <p:cBhvr>
                                        <p:cTn id="80" dur="500" fill="hold"/>
                                        <p:tgtEl>
                                          <p:spTgt spid="15"/>
                                        </p:tgtEl>
                                        <p:attrNameLst>
                                          <p:attrName>ppt_h</p:attrName>
                                        </p:attrNameLst>
                                      </p:cBhvr>
                                      <p:tavLst>
                                        <p:tav tm="0">
                                          <p:val>
                                            <p:fltVal val="0"/>
                                          </p:val>
                                        </p:tav>
                                        <p:tav tm="100000">
                                          <p:val>
                                            <p:strVal val="#ppt_h"/>
                                          </p:val>
                                        </p:tav>
                                      </p:tavLst>
                                    </p:anim>
                                    <p:anim calcmode="lin" valueType="num">
                                      <p:cBhvr>
                                        <p:cTn id="81" dur="500" fill="hold"/>
                                        <p:tgtEl>
                                          <p:spTgt spid="15"/>
                                        </p:tgtEl>
                                        <p:attrNameLst>
                                          <p:attrName>style.rotation</p:attrName>
                                        </p:attrNameLst>
                                      </p:cBhvr>
                                      <p:tavLst>
                                        <p:tav tm="0">
                                          <p:val>
                                            <p:fltVal val="360"/>
                                          </p:val>
                                        </p:tav>
                                        <p:tav tm="100000">
                                          <p:val>
                                            <p:fltVal val="0"/>
                                          </p:val>
                                        </p:tav>
                                      </p:tavLst>
                                    </p:anim>
                                    <p:animEffect transition="in" filter="fade">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49" presetClass="entr" presetSubtype="0" decel="10000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ppt_w</p:attrName>
                                        </p:attrNameLst>
                                      </p:cBhvr>
                                      <p:tavLst>
                                        <p:tav tm="0">
                                          <p:val>
                                            <p:fltVal val="0"/>
                                          </p:val>
                                        </p:tav>
                                        <p:tav tm="100000">
                                          <p:val>
                                            <p:strVal val="#ppt_w"/>
                                          </p:val>
                                        </p:tav>
                                      </p:tavLst>
                                    </p:anim>
                                    <p:anim calcmode="lin" valueType="num">
                                      <p:cBhvr>
                                        <p:cTn id="88" dur="500" fill="hold"/>
                                        <p:tgtEl>
                                          <p:spTgt spid="17"/>
                                        </p:tgtEl>
                                        <p:attrNameLst>
                                          <p:attrName>ppt_h</p:attrName>
                                        </p:attrNameLst>
                                      </p:cBhvr>
                                      <p:tavLst>
                                        <p:tav tm="0">
                                          <p:val>
                                            <p:fltVal val="0"/>
                                          </p:val>
                                        </p:tav>
                                        <p:tav tm="100000">
                                          <p:val>
                                            <p:strVal val="#ppt_h"/>
                                          </p:val>
                                        </p:tav>
                                      </p:tavLst>
                                    </p:anim>
                                    <p:anim calcmode="lin" valueType="num">
                                      <p:cBhvr>
                                        <p:cTn id="89" dur="500" fill="hold"/>
                                        <p:tgtEl>
                                          <p:spTgt spid="17"/>
                                        </p:tgtEl>
                                        <p:attrNameLst>
                                          <p:attrName>style.rotation</p:attrName>
                                        </p:attrNameLst>
                                      </p:cBhvr>
                                      <p:tavLst>
                                        <p:tav tm="0">
                                          <p:val>
                                            <p:fltVal val="360"/>
                                          </p:val>
                                        </p:tav>
                                        <p:tav tm="100000">
                                          <p:val>
                                            <p:fltVal val="0"/>
                                          </p:val>
                                        </p:tav>
                                      </p:tavLst>
                                    </p:anim>
                                    <p:animEffect transition="in" filter="fade">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fltVal val="0"/>
                                          </p:val>
                                        </p:tav>
                                        <p:tav tm="100000">
                                          <p:val>
                                            <p:strVal val="#ppt_h"/>
                                          </p:val>
                                        </p:tav>
                                      </p:tavLst>
                                    </p:anim>
                                    <p:anim calcmode="lin" valueType="num">
                                      <p:cBhvr>
                                        <p:cTn id="97" dur="500" fill="hold"/>
                                        <p:tgtEl>
                                          <p:spTgt spid="18"/>
                                        </p:tgtEl>
                                        <p:attrNameLst>
                                          <p:attrName>style.rotation</p:attrName>
                                        </p:attrNameLst>
                                      </p:cBhvr>
                                      <p:tavLst>
                                        <p:tav tm="0">
                                          <p:val>
                                            <p:fltVal val="360"/>
                                          </p:val>
                                        </p:tav>
                                        <p:tav tm="100000">
                                          <p:val>
                                            <p:fltVal val="0"/>
                                          </p:val>
                                        </p:tav>
                                      </p:tavLst>
                                    </p:anim>
                                    <p:animEffect transition="in" filter="fade">
                                      <p:cBhvr>
                                        <p:cTn id="98" dur="500"/>
                                        <p:tgtEl>
                                          <p:spTgt spid="18"/>
                                        </p:tgtEl>
                                      </p:cBhvr>
                                    </p:animEffect>
                                  </p:childTnLst>
                                </p:cTn>
                              </p:par>
                            </p:childTnLst>
                          </p:cTn>
                        </p:par>
                      </p:childTnLst>
                    </p:cTn>
                  </p:par>
                  <p:par>
                    <p:cTn id="99" fill="hold">
                      <p:stCondLst>
                        <p:cond delay="indefinite"/>
                      </p:stCondLst>
                      <p:childTnLst>
                        <p:par>
                          <p:cTn id="100" fill="hold">
                            <p:stCondLst>
                              <p:cond delay="0"/>
                            </p:stCondLst>
                            <p:childTnLst>
                              <p:par>
                                <p:cTn id="101" presetID="49" presetClass="entr" presetSubtype="0" decel="100000"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fltVal val="0"/>
                                          </p:val>
                                        </p:tav>
                                        <p:tav tm="100000">
                                          <p:val>
                                            <p:strVal val="#ppt_w"/>
                                          </p:val>
                                        </p:tav>
                                      </p:tavLst>
                                    </p:anim>
                                    <p:anim calcmode="lin" valueType="num">
                                      <p:cBhvr>
                                        <p:cTn id="104" dur="500" fill="hold"/>
                                        <p:tgtEl>
                                          <p:spTgt spid="19"/>
                                        </p:tgtEl>
                                        <p:attrNameLst>
                                          <p:attrName>ppt_h</p:attrName>
                                        </p:attrNameLst>
                                      </p:cBhvr>
                                      <p:tavLst>
                                        <p:tav tm="0">
                                          <p:val>
                                            <p:fltVal val="0"/>
                                          </p:val>
                                        </p:tav>
                                        <p:tav tm="100000">
                                          <p:val>
                                            <p:strVal val="#ppt_h"/>
                                          </p:val>
                                        </p:tav>
                                      </p:tavLst>
                                    </p:anim>
                                    <p:anim calcmode="lin" valueType="num">
                                      <p:cBhvr>
                                        <p:cTn id="105" dur="500" fill="hold"/>
                                        <p:tgtEl>
                                          <p:spTgt spid="19"/>
                                        </p:tgtEl>
                                        <p:attrNameLst>
                                          <p:attrName>style.rotation</p:attrName>
                                        </p:attrNameLst>
                                      </p:cBhvr>
                                      <p:tavLst>
                                        <p:tav tm="0">
                                          <p:val>
                                            <p:fltVal val="360"/>
                                          </p:val>
                                        </p:tav>
                                        <p:tav tm="100000">
                                          <p:val>
                                            <p:fltVal val="0"/>
                                          </p:val>
                                        </p:tav>
                                      </p:tavLst>
                                    </p:anim>
                                    <p:animEffect transition="in" filter="fade">
                                      <p:cBhvr>
                                        <p:cTn id="106" dur="500"/>
                                        <p:tgtEl>
                                          <p:spTgt spid="19"/>
                                        </p:tgtEl>
                                      </p:cBhvr>
                                    </p:animEffect>
                                  </p:childTnLst>
                                </p:cTn>
                              </p:par>
                            </p:childTnLst>
                          </p:cTn>
                        </p:par>
                      </p:childTnLst>
                    </p:cTn>
                  </p:par>
                  <p:par>
                    <p:cTn id="107" fill="hold">
                      <p:stCondLst>
                        <p:cond delay="indefinite"/>
                      </p:stCondLst>
                      <p:childTnLst>
                        <p:par>
                          <p:cTn id="108" fill="hold">
                            <p:stCondLst>
                              <p:cond delay="0"/>
                            </p:stCondLst>
                            <p:childTnLst>
                              <p:par>
                                <p:cTn id="109" presetID="8" presetClass="emph" presetSubtype="0" fill="hold" grpId="3" nodeType="clickEffect">
                                  <p:stCondLst>
                                    <p:cond delay="0"/>
                                  </p:stCondLst>
                                  <p:childTnLst>
                                    <p:animRot by="21600000">
                                      <p:cBhvr>
                                        <p:cTn id="110" dur="2000" fill="hold"/>
                                        <p:tgtEl>
                                          <p:spTgt spid="7"/>
                                        </p:tgtEl>
                                        <p:attrNameLst>
                                          <p:attrName>r</p:attrName>
                                        </p:attrNameLst>
                                      </p:cBhvr>
                                    </p:animRot>
                                  </p:childTnLst>
                                </p:cTn>
                              </p:par>
                            </p:childTnLst>
                          </p:cTn>
                        </p:par>
                      </p:childTnLst>
                    </p:cTn>
                  </p:par>
                  <p:par>
                    <p:cTn id="111" fill="hold">
                      <p:stCondLst>
                        <p:cond delay="indefinite"/>
                      </p:stCondLst>
                      <p:childTnLst>
                        <p:par>
                          <p:cTn id="112" fill="hold">
                            <p:stCondLst>
                              <p:cond delay="0"/>
                            </p:stCondLst>
                            <p:childTnLst>
                              <p:par>
                                <p:cTn id="113" presetID="49" presetClass="entr" presetSubtype="0" decel="100000" fill="hold" grpId="0" nodeType="click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p:cTn id="115" dur="500" fill="hold"/>
                                        <p:tgtEl>
                                          <p:spTgt spid="21"/>
                                        </p:tgtEl>
                                        <p:attrNameLst>
                                          <p:attrName>ppt_w</p:attrName>
                                        </p:attrNameLst>
                                      </p:cBhvr>
                                      <p:tavLst>
                                        <p:tav tm="0">
                                          <p:val>
                                            <p:fltVal val="0"/>
                                          </p:val>
                                        </p:tav>
                                        <p:tav tm="100000">
                                          <p:val>
                                            <p:strVal val="#ppt_w"/>
                                          </p:val>
                                        </p:tav>
                                      </p:tavLst>
                                    </p:anim>
                                    <p:anim calcmode="lin" valueType="num">
                                      <p:cBhvr>
                                        <p:cTn id="116" dur="500" fill="hold"/>
                                        <p:tgtEl>
                                          <p:spTgt spid="21"/>
                                        </p:tgtEl>
                                        <p:attrNameLst>
                                          <p:attrName>ppt_h</p:attrName>
                                        </p:attrNameLst>
                                      </p:cBhvr>
                                      <p:tavLst>
                                        <p:tav tm="0">
                                          <p:val>
                                            <p:fltVal val="0"/>
                                          </p:val>
                                        </p:tav>
                                        <p:tav tm="100000">
                                          <p:val>
                                            <p:strVal val="#ppt_h"/>
                                          </p:val>
                                        </p:tav>
                                      </p:tavLst>
                                    </p:anim>
                                    <p:anim calcmode="lin" valueType="num">
                                      <p:cBhvr>
                                        <p:cTn id="117" dur="500" fill="hold"/>
                                        <p:tgtEl>
                                          <p:spTgt spid="21"/>
                                        </p:tgtEl>
                                        <p:attrNameLst>
                                          <p:attrName>style.rotation</p:attrName>
                                        </p:attrNameLst>
                                      </p:cBhvr>
                                      <p:tavLst>
                                        <p:tav tm="0">
                                          <p:val>
                                            <p:fltVal val="360"/>
                                          </p:val>
                                        </p:tav>
                                        <p:tav tm="100000">
                                          <p:val>
                                            <p:fltVal val="0"/>
                                          </p:val>
                                        </p:tav>
                                      </p:tavLst>
                                    </p:anim>
                                    <p:animEffect transition="in" filter="fade">
                                      <p:cBhvr>
                                        <p:cTn id="118" dur="500"/>
                                        <p:tgtEl>
                                          <p:spTgt spid="21"/>
                                        </p:tgtEl>
                                      </p:cBhvr>
                                    </p:animEffect>
                                  </p:childTnLst>
                                </p:cTn>
                              </p:par>
                            </p:childTnLst>
                          </p:cTn>
                        </p:par>
                      </p:childTnLst>
                    </p:cTn>
                  </p:par>
                  <p:par>
                    <p:cTn id="119" fill="hold">
                      <p:stCondLst>
                        <p:cond delay="indefinite"/>
                      </p:stCondLst>
                      <p:childTnLst>
                        <p:par>
                          <p:cTn id="120" fill="hold">
                            <p:stCondLst>
                              <p:cond delay="0"/>
                            </p:stCondLst>
                            <p:childTnLst>
                              <p:par>
                                <p:cTn id="121" presetID="49" presetClass="entr" presetSubtype="0" decel="100000" fill="hold" grpId="0" nodeType="clickEffect">
                                  <p:stCondLst>
                                    <p:cond delay="0"/>
                                  </p:stCondLst>
                                  <p:childTnLst>
                                    <p:set>
                                      <p:cBhvr>
                                        <p:cTn id="122" dur="1" fill="hold">
                                          <p:stCondLst>
                                            <p:cond delay="0"/>
                                          </p:stCondLst>
                                        </p:cTn>
                                        <p:tgtEl>
                                          <p:spTgt spid="20"/>
                                        </p:tgtEl>
                                        <p:attrNameLst>
                                          <p:attrName>style.visibility</p:attrName>
                                        </p:attrNameLst>
                                      </p:cBhvr>
                                      <p:to>
                                        <p:strVal val="visible"/>
                                      </p:to>
                                    </p:set>
                                    <p:anim calcmode="lin" valueType="num">
                                      <p:cBhvr>
                                        <p:cTn id="123" dur="500" fill="hold"/>
                                        <p:tgtEl>
                                          <p:spTgt spid="20"/>
                                        </p:tgtEl>
                                        <p:attrNameLst>
                                          <p:attrName>ppt_w</p:attrName>
                                        </p:attrNameLst>
                                      </p:cBhvr>
                                      <p:tavLst>
                                        <p:tav tm="0">
                                          <p:val>
                                            <p:fltVal val="0"/>
                                          </p:val>
                                        </p:tav>
                                        <p:tav tm="100000">
                                          <p:val>
                                            <p:strVal val="#ppt_w"/>
                                          </p:val>
                                        </p:tav>
                                      </p:tavLst>
                                    </p:anim>
                                    <p:anim calcmode="lin" valueType="num">
                                      <p:cBhvr>
                                        <p:cTn id="124" dur="500" fill="hold"/>
                                        <p:tgtEl>
                                          <p:spTgt spid="20"/>
                                        </p:tgtEl>
                                        <p:attrNameLst>
                                          <p:attrName>ppt_h</p:attrName>
                                        </p:attrNameLst>
                                      </p:cBhvr>
                                      <p:tavLst>
                                        <p:tav tm="0">
                                          <p:val>
                                            <p:fltVal val="0"/>
                                          </p:val>
                                        </p:tav>
                                        <p:tav tm="100000">
                                          <p:val>
                                            <p:strVal val="#ppt_h"/>
                                          </p:val>
                                        </p:tav>
                                      </p:tavLst>
                                    </p:anim>
                                    <p:anim calcmode="lin" valueType="num">
                                      <p:cBhvr>
                                        <p:cTn id="125" dur="500" fill="hold"/>
                                        <p:tgtEl>
                                          <p:spTgt spid="20"/>
                                        </p:tgtEl>
                                        <p:attrNameLst>
                                          <p:attrName>style.rotation</p:attrName>
                                        </p:attrNameLst>
                                      </p:cBhvr>
                                      <p:tavLst>
                                        <p:tav tm="0">
                                          <p:val>
                                            <p:fltVal val="360"/>
                                          </p:val>
                                        </p:tav>
                                        <p:tav tm="100000">
                                          <p:val>
                                            <p:fltVal val="0"/>
                                          </p:val>
                                        </p:tav>
                                      </p:tavLst>
                                    </p:anim>
                                    <p:animEffect transition="in" filter="fade">
                                      <p:cBhvr>
                                        <p:cTn id="126" dur="500"/>
                                        <p:tgtEl>
                                          <p:spTgt spid="20"/>
                                        </p:tgtEl>
                                      </p:cBhvr>
                                    </p:animEffect>
                                  </p:childTnLst>
                                </p:cTn>
                              </p:par>
                            </p:childTnLst>
                          </p:cTn>
                        </p:par>
                      </p:childTnLst>
                    </p:cTn>
                  </p:par>
                  <p:par>
                    <p:cTn id="127" fill="hold">
                      <p:stCondLst>
                        <p:cond delay="indefinite"/>
                      </p:stCondLst>
                      <p:childTnLst>
                        <p:par>
                          <p:cTn id="128" fill="hold">
                            <p:stCondLst>
                              <p:cond delay="0"/>
                            </p:stCondLst>
                            <p:childTnLst>
                              <p:par>
                                <p:cTn id="129" presetID="49" presetClass="entr" presetSubtype="0" decel="100000" fill="hold" grpId="0" nodeType="click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 calcmode="lin" valueType="num">
                                      <p:cBhvr>
                                        <p:cTn id="133" dur="500" fill="hold"/>
                                        <p:tgtEl>
                                          <p:spTgt spid="24"/>
                                        </p:tgtEl>
                                        <p:attrNameLst>
                                          <p:attrName>style.rotation</p:attrName>
                                        </p:attrNameLst>
                                      </p:cBhvr>
                                      <p:tavLst>
                                        <p:tav tm="0">
                                          <p:val>
                                            <p:fltVal val="360"/>
                                          </p:val>
                                        </p:tav>
                                        <p:tav tm="100000">
                                          <p:val>
                                            <p:fltVal val="0"/>
                                          </p:val>
                                        </p:tav>
                                      </p:tavLst>
                                    </p:anim>
                                    <p:animEffect transition="in" filter="fade">
                                      <p:cBhvr>
                                        <p:cTn id="134" dur="500"/>
                                        <p:tgtEl>
                                          <p:spTgt spid="24"/>
                                        </p:tgtEl>
                                      </p:cBhvr>
                                    </p:animEffect>
                                  </p:childTnLst>
                                </p:cTn>
                              </p:par>
                            </p:childTnLst>
                          </p:cTn>
                        </p:par>
                      </p:childTnLst>
                    </p:cTn>
                  </p:par>
                  <p:par>
                    <p:cTn id="135" fill="hold">
                      <p:stCondLst>
                        <p:cond delay="indefinite"/>
                      </p:stCondLst>
                      <p:childTnLst>
                        <p:par>
                          <p:cTn id="136" fill="hold">
                            <p:stCondLst>
                              <p:cond delay="0"/>
                            </p:stCondLst>
                            <p:childTnLst>
                              <p:par>
                                <p:cTn id="137" presetID="8" presetClass="emph" presetSubtype="0" fill="hold" grpId="2" nodeType="clickEffect">
                                  <p:stCondLst>
                                    <p:cond delay="0"/>
                                  </p:stCondLst>
                                  <p:childTnLst>
                                    <p:animRot by="21600000">
                                      <p:cBhvr>
                                        <p:cTn id="138" dur="2000" fill="hold"/>
                                        <p:tgtEl>
                                          <p:spTgt spid="8"/>
                                        </p:tgtEl>
                                        <p:attrNameLst>
                                          <p:attrName>r</p:attrName>
                                        </p:attrNameLst>
                                      </p:cBhvr>
                                    </p:animRot>
                                  </p:childTnLst>
                                </p:cTn>
                              </p:par>
                            </p:childTnLst>
                          </p:cTn>
                        </p:par>
                      </p:childTnLst>
                    </p:cTn>
                  </p:par>
                  <p:par>
                    <p:cTn id="139" fill="hold">
                      <p:stCondLst>
                        <p:cond delay="indefinite"/>
                      </p:stCondLst>
                      <p:childTnLst>
                        <p:par>
                          <p:cTn id="140" fill="hold">
                            <p:stCondLst>
                              <p:cond delay="0"/>
                            </p:stCondLst>
                            <p:childTnLst>
                              <p:par>
                                <p:cTn id="141" presetID="49" presetClass="entr" presetSubtype="0" decel="100000" fill="hold" grpId="0" nodeType="clickEffect">
                                  <p:stCondLst>
                                    <p:cond delay="0"/>
                                  </p:stCondLst>
                                  <p:childTnLst>
                                    <p:set>
                                      <p:cBhvr>
                                        <p:cTn id="142" dur="1" fill="hold">
                                          <p:stCondLst>
                                            <p:cond delay="0"/>
                                          </p:stCondLst>
                                        </p:cTn>
                                        <p:tgtEl>
                                          <p:spTgt spid="22"/>
                                        </p:tgtEl>
                                        <p:attrNameLst>
                                          <p:attrName>style.visibility</p:attrName>
                                        </p:attrNameLst>
                                      </p:cBhvr>
                                      <p:to>
                                        <p:strVal val="visible"/>
                                      </p:to>
                                    </p:set>
                                    <p:anim calcmode="lin" valueType="num">
                                      <p:cBhvr>
                                        <p:cTn id="143" dur="500" fill="hold"/>
                                        <p:tgtEl>
                                          <p:spTgt spid="22"/>
                                        </p:tgtEl>
                                        <p:attrNameLst>
                                          <p:attrName>ppt_w</p:attrName>
                                        </p:attrNameLst>
                                      </p:cBhvr>
                                      <p:tavLst>
                                        <p:tav tm="0">
                                          <p:val>
                                            <p:fltVal val="0"/>
                                          </p:val>
                                        </p:tav>
                                        <p:tav tm="100000">
                                          <p:val>
                                            <p:strVal val="#ppt_w"/>
                                          </p:val>
                                        </p:tav>
                                      </p:tavLst>
                                    </p:anim>
                                    <p:anim calcmode="lin" valueType="num">
                                      <p:cBhvr>
                                        <p:cTn id="144" dur="500" fill="hold"/>
                                        <p:tgtEl>
                                          <p:spTgt spid="22"/>
                                        </p:tgtEl>
                                        <p:attrNameLst>
                                          <p:attrName>ppt_h</p:attrName>
                                        </p:attrNameLst>
                                      </p:cBhvr>
                                      <p:tavLst>
                                        <p:tav tm="0">
                                          <p:val>
                                            <p:fltVal val="0"/>
                                          </p:val>
                                        </p:tav>
                                        <p:tav tm="100000">
                                          <p:val>
                                            <p:strVal val="#ppt_h"/>
                                          </p:val>
                                        </p:tav>
                                      </p:tavLst>
                                    </p:anim>
                                    <p:anim calcmode="lin" valueType="num">
                                      <p:cBhvr>
                                        <p:cTn id="145" dur="500" fill="hold"/>
                                        <p:tgtEl>
                                          <p:spTgt spid="22"/>
                                        </p:tgtEl>
                                        <p:attrNameLst>
                                          <p:attrName>style.rotation</p:attrName>
                                        </p:attrNameLst>
                                      </p:cBhvr>
                                      <p:tavLst>
                                        <p:tav tm="0">
                                          <p:val>
                                            <p:fltVal val="360"/>
                                          </p:val>
                                        </p:tav>
                                        <p:tav tm="100000">
                                          <p:val>
                                            <p:fltVal val="0"/>
                                          </p:val>
                                        </p:tav>
                                      </p:tavLst>
                                    </p:anim>
                                    <p:animEffect transition="in" filter="fade">
                                      <p:cBhvr>
                                        <p:cTn id="146" dur="500"/>
                                        <p:tgtEl>
                                          <p:spTgt spid="22"/>
                                        </p:tgtEl>
                                      </p:cBhvr>
                                    </p:animEffect>
                                  </p:childTnLst>
                                </p:cTn>
                              </p:par>
                            </p:childTnLst>
                          </p:cTn>
                        </p:par>
                      </p:childTnLst>
                    </p:cTn>
                  </p:par>
                  <p:par>
                    <p:cTn id="147" fill="hold">
                      <p:stCondLst>
                        <p:cond delay="indefinite"/>
                      </p:stCondLst>
                      <p:childTnLst>
                        <p:par>
                          <p:cTn id="148" fill="hold">
                            <p:stCondLst>
                              <p:cond delay="0"/>
                            </p:stCondLst>
                            <p:childTnLst>
                              <p:par>
                                <p:cTn id="149" presetID="49" presetClass="entr" presetSubtype="0" decel="100000" fill="hold" grpId="0" nodeType="clickEffect">
                                  <p:stCondLst>
                                    <p:cond delay="0"/>
                                  </p:stCondLst>
                                  <p:childTnLst>
                                    <p:set>
                                      <p:cBhvr>
                                        <p:cTn id="150" dur="1" fill="hold">
                                          <p:stCondLst>
                                            <p:cond delay="0"/>
                                          </p:stCondLst>
                                        </p:cTn>
                                        <p:tgtEl>
                                          <p:spTgt spid="23"/>
                                        </p:tgtEl>
                                        <p:attrNameLst>
                                          <p:attrName>style.visibility</p:attrName>
                                        </p:attrNameLst>
                                      </p:cBhvr>
                                      <p:to>
                                        <p:strVal val="visible"/>
                                      </p:to>
                                    </p:set>
                                    <p:anim calcmode="lin" valueType="num">
                                      <p:cBhvr>
                                        <p:cTn id="151" dur="500" fill="hold"/>
                                        <p:tgtEl>
                                          <p:spTgt spid="23"/>
                                        </p:tgtEl>
                                        <p:attrNameLst>
                                          <p:attrName>ppt_w</p:attrName>
                                        </p:attrNameLst>
                                      </p:cBhvr>
                                      <p:tavLst>
                                        <p:tav tm="0">
                                          <p:val>
                                            <p:fltVal val="0"/>
                                          </p:val>
                                        </p:tav>
                                        <p:tav tm="100000">
                                          <p:val>
                                            <p:strVal val="#ppt_w"/>
                                          </p:val>
                                        </p:tav>
                                      </p:tavLst>
                                    </p:anim>
                                    <p:anim calcmode="lin" valueType="num">
                                      <p:cBhvr>
                                        <p:cTn id="152" dur="500" fill="hold"/>
                                        <p:tgtEl>
                                          <p:spTgt spid="23"/>
                                        </p:tgtEl>
                                        <p:attrNameLst>
                                          <p:attrName>ppt_h</p:attrName>
                                        </p:attrNameLst>
                                      </p:cBhvr>
                                      <p:tavLst>
                                        <p:tav tm="0">
                                          <p:val>
                                            <p:fltVal val="0"/>
                                          </p:val>
                                        </p:tav>
                                        <p:tav tm="100000">
                                          <p:val>
                                            <p:strVal val="#ppt_h"/>
                                          </p:val>
                                        </p:tav>
                                      </p:tavLst>
                                    </p:anim>
                                    <p:anim calcmode="lin" valueType="num">
                                      <p:cBhvr>
                                        <p:cTn id="153" dur="500" fill="hold"/>
                                        <p:tgtEl>
                                          <p:spTgt spid="23"/>
                                        </p:tgtEl>
                                        <p:attrNameLst>
                                          <p:attrName>style.rotation</p:attrName>
                                        </p:attrNameLst>
                                      </p:cBhvr>
                                      <p:tavLst>
                                        <p:tav tm="0">
                                          <p:val>
                                            <p:fltVal val="360"/>
                                          </p:val>
                                        </p:tav>
                                        <p:tav tm="100000">
                                          <p:val>
                                            <p:fltVal val="0"/>
                                          </p:val>
                                        </p:tav>
                                      </p:tavLst>
                                    </p:anim>
                                    <p:animEffect transition="in" filter="fade">
                                      <p:cBhvr>
                                        <p:cTn id="154" dur="500"/>
                                        <p:tgtEl>
                                          <p:spTgt spid="23"/>
                                        </p:tgtEl>
                                      </p:cBhvr>
                                    </p:animEffect>
                                  </p:childTnLst>
                                </p:cTn>
                              </p:par>
                            </p:childTnLst>
                          </p:cTn>
                        </p:par>
                      </p:childTnLst>
                    </p:cTn>
                  </p:par>
                  <p:par>
                    <p:cTn id="155" fill="hold">
                      <p:stCondLst>
                        <p:cond delay="indefinite"/>
                      </p:stCondLst>
                      <p:childTnLst>
                        <p:par>
                          <p:cTn id="156" fill="hold">
                            <p:stCondLst>
                              <p:cond delay="0"/>
                            </p:stCondLst>
                            <p:childTnLst>
                              <p:par>
                                <p:cTn id="157" presetID="49" presetClass="entr" presetSubtype="0" decel="100000" fill="hold" grpId="0" nodeType="clickEffect">
                                  <p:stCondLst>
                                    <p:cond delay="0"/>
                                  </p:stCondLst>
                                  <p:childTnLst>
                                    <p:set>
                                      <p:cBhvr>
                                        <p:cTn id="158" dur="1" fill="hold">
                                          <p:stCondLst>
                                            <p:cond delay="0"/>
                                          </p:stCondLst>
                                        </p:cTn>
                                        <p:tgtEl>
                                          <p:spTgt spid="25"/>
                                        </p:tgtEl>
                                        <p:attrNameLst>
                                          <p:attrName>style.visibility</p:attrName>
                                        </p:attrNameLst>
                                      </p:cBhvr>
                                      <p:to>
                                        <p:strVal val="visible"/>
                                      </p:to>
                                    </p:set>
                                    <p:anim calcmode="lin" valueType="num">
                                      <p:cBhvr>
                                        <p:cTn id="159" dur="500" fill="hold"/>
                                        <p:tgtEl>
                                          <p:spTgt spid="25"/>
                                        </p:tgtEl>
                                        <p:attrNameLst>
                                          <p:attrName>ppt_w</p:attrName>
                                        </p:attrNameLst>
                                      </p:cBhvr>
                                      <p:tavLst>
                                        <p:tav tm="0">
                                          <p:val>
                                            <p:fltVal val="0"/>
                                          </p:val>
                                        </p:tav>
                                        <p:tav tm="100000">
                                          <p:val>
                                            <p:strVal val="#ppt_w"/>
                                          </p:val>
                                        </p:tav>
                                      </p:tavLst>
                                    </p:anim>
                                    <p:anim calcmode="lin" valueType="num">
                                      <p:cBhvr>
                                        <p:cTn id="160" dur="500" fill="hold"/>
                                        <p:tgtEl>
                                          <p:spTgt spid="25"/>
                                        </p:tgtEl>
                                        <p:attrNameLst>
                                          <p:attrName>ppt_h</p:attrName>
                                        </p:attrNameLst>
                                      </p:cBhvr>
                                      <p:tavLst>
                                        <p:tav tm="0">
                                          <p:val>
                                            <p:fltVal val="0"/>
                                          </p:val>
                                        </p:tav>
                                        <p:tav tm="100000">
                                          <p:val>
                                            <p:strVal val="#ppt_h"/>
                                          </p:val>
                                        </p:tav>
                                      </p:tavLst>
                                    </p:anim>
                                    <p:anim calcmode="lin" valueType="num">
                                      <p:cBhvr>
                                        <p:cTn id="161" dur="500" fill="hold"/>
                                        <p:tgtEl>
                                          <p:spTgt spid="25"/>
                                        </p:tgtEl>
                                        <p:attrNameLst>
                                          <p:attrName>style.rotation</p:attrName>
                                        </p:attrNameLst>
                                      </p:cBhvr>
                                      <p:tavLst>
                                        <p:tav tm="0">
                                          <p:val>
                                            <p:fltVal val="360"/>
                                          </p:val>
                                        </p:tav>
                                        <p:tav tm="100000">
                                          <p:val>
                                            <p:fltVal val="0"/>
                                          </p:val>
                                        </p:tav>
                                      </p:tavLst>
                                    </p:anim>
                                    <p:animEffect transition="in" filter="fade">
                                      <p:cBhvr>
                                        <p:cTn id="162" dur="500"/>
                                        <p:tgtEl>
                                          <p:spTgt spid="25"/>
                                        </p:tgtEl>
                                      </p:cBhvr>
                                    </p:animEffect>
                                  </p:childTnLst>
                                </p:cTn>
                              </p:par>
                              <p:par>
                                <p:cTn id="163" presetID="49" presetClass="entr" presetSubtype="0" decel="100000" fill="hold" grpId="0" nodeType="withEffect">
                                  <p:stCondLst>
                                    <p:cond delay="0"/>
                                  </p:stCondLst>
                                  <p:childTnLst>
                                    <p:set>
                                      <p:cBhvr>
                                        <p:cTn id="164" dur="1" fill="hold">
                                          <p:stCondLst>
                                            <p:cond delay="0"/>
                                          </p:stCondLst>
                                        </p:cTn>
                                        <p:tgtEl>
                                          <p:spTgt spid="26"/>
                                        </p:tgtEl>
                                        <p:attrNameLst>
                                          <p:attrName>style.visibility</p:attrName>
                                        </p:attrNameLst>
                                      </p:cBhvr>
                                      <p:to>
                                        <p:strVal val="visible"/>
                                      </p:to>
                                    </p:set>
                                    <p:anim calcmode="lin" valueType="num">
                                      <p:cBhvr>
                                        <p:cTn id="165" dur="500" fill="hold"/>
                                        <p:tgtEl>
                                          <p:spTgt spid="26"/>
                                        </p:tgtEl>
                                        <p:attrNameLst>
                                          <p:attrName>ppt_w</p:attrName>
                                        </p:attrNameLst>
                                      </p:cBhvr>
                                      <p:tavLst>
                                        <p:tav tm="0">
                                          <p:val>
                                            <p:fltVal val="0"/>
                                          </p:val>
                                        </p:tav>
                                        <p:tav tm="100000">
                                          <p:val>
                                            <p:strVal val="#ppt_w"/>
                                          </p:val>
                                        </p:tav>
                                      </p:tavLst>
                                    </p:anim>
                                    <p:anim calcmode="lin" valueType="num">
                                      <p:cBhvr>
                                        <p:cTn id="166" dur="500" fill="hold"/>
                                        <p:tgtEl>
                                          <p:spTgt spid="26"/>
                                        </p:tgtEl>
                                        <p:attrNameLst>
                                          <p:attrName>ppt_h</p:attrName>
                                        </p:attrNameLst>
                                      </p:cBhvr>
                                      <p:tavLst>
                                        <p:tav tm="0">
                                          <p:val>
                                            <p:fltVal val="0"/>
                                          </p:val>
                                        </p:tav>
                                        <p:tav tm="100000">
                                          <p:val>
                                            <p:strVal val="#ppt_h"/>
                                          </p:val>
                                        </p:tav>
                                      </p:tavLst>
                                    </p:anim>
                                    <p:anim calcmode="lin" valueType="num">
                                      <p:cBhvr>
                                        <p:cTn id="167" dur="500" fill="hold"/>
                                        <p:tgtEl>
                                          <p:spTgt spid="26"/>
                                        </p:tgtEl>
                                        <p:attrNameLst>
                                          <p:attrName>style.rotation</p:attrName>
                                        </p:attrNameLst>
                                      </p:cBhvr>
                                      <p:tavLst>
                                        <p:tav tm="0">
                                          <p:val>
                                            <p:fltVal val="360"/>
                                          </p:val>
                                        </p:tav>
                                        <p:tav tm="100000">
                                          <p:val>
                                            <p:fltVal val="0"/>
                                          </p:val>
                                        </p:tav>
                                      </p:tavLst>
                                    </p:anim>
                                    <p:animEffect transition="in" filter="fade">
                                      <p:cBhvr>
                                        <p:cTn id="168" dur="500"/>
                                        <p:tgtEl>
                                          <p:spTgt spid="26"/>
                                        </p:tgtEl>
                                      </p:cBhvr>
                                    </p:animEffect>
                                  </p:childTnLst>
                                </p:cTn>
                              </p:par>
                              <p:par>
                                <p:cTn id="169" presetID="49" presetClass="entr" presetSubtype="0" decel="100000" fill="hold" grpId="0" nodeType="withEffect">
                                  <p:stCondLst>
                                    <p:cond delay="0"/>
                                  </p:stCondLst>
                                  <p:childTnLst>
                                    <p:set>
                                      <p:cBhvr>
                                        <p:cTn id="170" dur="1" fill="hold">
                                          <p:stCondLst>
                                            <p:cond delay="0"/>
                                          </p:stCondLst>
                                        </p:cTn>
                                        <p:tgtEl>
                                          <p:spTgt spid="27"/>
                                        </p:tgtEl>
                                        <p:attrNameLst>
                                          <p:attrName>style.visibility</p:attrName>
                                        </p:attrNameLst>
                                      </p:cBhvr>
                                      <p:to>
                                        <p:strVal val="visible"/>
                                      </p:to>
                                    </p:set>
                                    <p:anim calcmode="lin" valueType="num">
                                      <p:cBhvr>
                                        <p:cTn id="171" dur="500" fill="hold"/>
                                        <p:tgtEl>
                                          <p:spTgt spid="27"/>
                                        </p:tgtEl>
                                        <p:attrNameLst>
                                          <p:attrName>ppt_w</p:attrName>
                                        </p:attrNameLst>
                                      </p:cBhvr>
                                      <p:tavLst>
                                        <p:tav tm="0">
                                          <p:val>
                                            <p:fltVal val="0"/>
                                          </p:val>
                                        </p:tav>
                                        <p:tav tm="100000">
                                          <p:val>
                                            <p:strVal val="#ppt_w"/>
                                          </p:val>
                                        </p:tav>
                                      </p:tavLst>
                                    </p:anim>
                                    <p:anim calcmode="lin" valueType="num">
                                      <p:cBhvr>
                                        <p:cTn id="172" dur="500" fill="hold"/>
                                        <p:tgtEl>
                                          <p:spTgt spid="27"/>
                                        </p:tgtEl>
                                        <p:attrNameLst>
                                          <p:attrName>ppt_h</p:attrName>
                                        </p:attrNameLst>
                                      </p:cBhvr>
                                      <p:tavLst>
                                        <p:tav tm="0">
                                          <p:val>
                                            <p:fltVal val="0"/>
                                          </p:val>
                                        </p:tav>
                                        <p:tav tm="100000">
                                          <p:val>
                                            <p:strVal val="#ppt_h"/>
                                          </p:val>
                                        </p:tav>
                                      </p:tavLst>
                                    </p:anim>
                                    <p:anim calcmode="lin" valueType="num">
                                      <p:cBhvr>
                                        <p:cTn id="173" dur="500" fill="hold"/>
                                        <p:tgtEl>
                                          <p:spTgt spid="27"/>
                                        </p:tgtEl>
                                        <p:attrNameLst>
                                          <p:attrName>style.rotation</p:attrName>
                                        </p:attrNameLst>
                                      </p:cBhvr>
                                      <p:tavLst>
                                        <p:tav tm="0">
                                          <p:val>
                                            <p:fltVal val="360"/>
                                          </p:val>
                                        </p:tav>
                                        <p:tav tm="100000">
                                          <p:val>
                                            <p:fltVal val="0"/>
                                          </p:val>
                                        </p:tav>
                                      </p:tavLst>
                                    </p:anim>
                                    <p:animEffect transition="in" filter="fade">
                                      <p:cBhvr>
                                        <p:cTn id="174" dur="500"/>
                                        <p:tgtEl>
                                          <p:spTgt spid="27"/>
                                        </p:tgtEl>
                                      </p:cBhvr>
                                    </p:animEffect>
                                  </p:childTnLst>
                                </p:cTn>
                              </p:par>
                            </p:childTnLst>
                          </p:cTn>
                        </p:par>
                      </p:childTnLst>
                    </p:cTn>
                  </p:par>
                  <p:par>
                    <p:cTn id="175" fill="hold">
                      <p:stCondLst>
                        <p:cond delay="indefinite"/>
                      </p:stCondLst>
                      <p:childTnLst>
                        <p:par>
                          <p:cTn id="176" fill="hold">
                            <p:stCondLst>
                              <p:cond delay="0"/>
                            </p:stCondLst>
                            <p:childTnLst>
                              <p:par>
                                <p:cTn id="177" presetID="49" presetClass="entr" presetSubtype="0" decel="100000" fill="hold" grpId="0" nodeType="clickEffect">
                                  <p:stCondLst>
                                    <p:cond delay="0"/>
                                  </p:stCondLst>
                                  <p:childTnLst>
                                    <p:set>
                                      <p:cBhvr>
                                        <p:cTn id="178" dur="1" fill="hold">
                                          <p:stCondLst>
                                            <p:cond delay="0"/>
                                          </p:stCondLst>
                                        </p:cTn>
                                        <p:tgtEl>
                                          <p:spTgt spid="28"/>
                                        </p:tgtEl>
                                        <p:attrNameLst>
                                          <p:attrName>style.visibility</p:attrName>
                                        </p:attrNameLst>
                                      </p:cBhvr>
                                      <p:to>
                                        <p:strVal val="visible"/>
                                      </p:to>
                                    </p:set>
                                    <p:anim calcmode="lin" valueType="num">
                                      <p:cBhvr>
                                        <p:cTn id="179" dur="500" fill="hold"/>
                                        <p:tgtEl>
                                          <p:spTgt spid="28"/>
                                        </p:tgtEl>
                                        <p:attrNameLst>
                                          <p:attrName>ppt_w</p:attrName>
                                        </p:attrNameLst>
                                      </p:cBhvr>
                                      <p:tavLst>
                                        <p:tav tm="0">
                                          <p:val>
                                            <p:fltVal val="0"/>
                                          </p:val>
                                        </p:tav>
                                        <p:tav tm="100000">
                                          <p:val>
                                            <p:strVal val="#ppt_w"/>
                                          </p:val>
                                        </p:tav>
                                      </p:tavLst>
                                    </p:anim>
                                    <p:anim calcmode="lin" valueType="num">
                                      <p:cBhvr>
                                        <p:cTn id="180" dur="500" fill="hold"/>
                                        <p:tgtEl>
                                          <p:spTgt spid="28"/>
                                        </p:tgtEl>
                                        <p:attrNameLst>
                                          <p:attrName>ppt_h</p:attrName>
                                        </p:attrNameLst>
                                      </p:cBhvr>
                                      <p:tavLst>
                                        <p:tav tm="0">
                                          <p:val>
                                            <p:fltVal val="0"/>
                                          </p:val>
                                        </p:tav>
                                        <p:tav tm="100000">
                                          <p:val>
                                            <p:strVal val="#ppt_h"/>
                                          </p:val>
                                        </p:tav>
                                      </p:tavLst>
                                    </p:anim>
                                    <p:anim calcmode="lin" valueType="num">
                                      <p:cBhvr>
                                        <p:cTn id="181" dur="500" fill="hold"/>
                                        <p:tgtEl>
                                          <p:spTgt spid="28"/>
                                        </p:tgtEl>
                                        <p:attrNameLst>
                                          <p:attrName>style.rotation</p:attrName>
                                        </p:attrNameLst>
                                      </p:cBhvr>
                                      <p:tavLst>
                                        <p:tav tm="0">
                                          <p:val>
                                            <p:fltVal val="360"/>
                                          </p:val>
                                        </p:tav>
                                        <p:tav tm="100000">
                                          <p:val>
                                            <p:fltVal val="0"/>
                                          </p:val>
                                        </p:tav>
                                      </p:tavLst>
                                    </p:anim>
                                    <p:animEffect transition="in" filter="fade">
                                      <p:cBhvr>
                                        <p:cTn id="182" dur="500"/>
                                        <p:tgtEl>
                                          <p:spTgt spid="28"/>
                                        </p:tgtEl>
                                      </p:cBhvr>
                                    </p:animEffect>
                                  </p:childTnLst>
                                </p:cTn>
                              </p:par>
                            </p:childTnLst>
                          </p:cTn>
                        </p:par>
                      </p:childTnLst>
                    </p:cTn>
                  </p:par>
                  <p:par>
                    <p:cTn id="183" fill="hold">
                      <p:stCondLst>
                        <p:cond delay="indefinite"/>
                      </p:stCondLst>
                      <p:childTnLst>
                        <p:par>
                          <p:cTn id="184" fill="hold">
                            <p:stCondLst>
                              <p:cond delay="0"/>
                            </p:stCondLst>
                            <p:childTnLst>
                              <p:par>
                                <p:cTn id="185" presetID="2" presetClass="exit" presetSubtype="4" fill="hold" grpId="2" nodeType="clickEffect">
                                  <p:stCondLst>
                                    <p:cond delay="0"/>
                                  </p:stCondLst>
                                  <p:childTnLst>
                                    <p:anim calcmode="lin" valueType="num">
                                      <p:cBhvr additive="base">
                                        <p:cTn id="186" dur="500"/>
                                        <p:tgtEl>
                                          <p:spTgt spid="28"/>
                                        </p:tgtEl>
                                        <p:attrNameLst>
                                          <p:attrName>ppt_x</p:attrName>
                                        </p:attrNameLst>
                                      </p:cBhvr>
                                      <p:tavLst>
                                        <p:tav tm="0">
                                          <p:val>
                                            <p:strVal val="ppt_x"/>
                                          </p:val>
                                        </p:tav>
                                        <p:tav tm="100000">
                                          <p:val>
                                            <p:strVal val="ppt_x"/>
                                          </p:val>
                                        </p:tav>
                                      </p:tavLst>
                                    </p:anim>
                                    <p:anim calcmode="lin" valueType="num">
                                      <p:cBhvr additive="base">
                                        <p:cTn id="187" dur="500"/>
                                        <p:tgtEl>
                                          <p:spTgt spid="28"/>
                                        </p:tgtEl>
                                        <p:attrNameLst>
                                          <p:attrName>ppt_y</p:attrName>
                                        </p:attrNameLst>
                                      </p:cBhvr>
                                      <p:tavLst>
                                        <p:tav tm="0">
                                          <p:val>
                                            <p:strVal val="ppt_y"/>
                                          </p:val>
                                        </p:tav>
                                        <p:tav tm="100000">
                                          <p:val>
                                            <p:strVal val="1+ppt_h/2"/>
                                          </p:val>
                                        </p:tav>
                                      </p:tavLst>
                                    </p:anim>
                                    <p:set>
                                      <p:cBhvr>
                                        <p:cTn id="188" dur="1" fill="hold">
                                          <p:stCondLst>
                                            <p:cond delay="499"/>
                                          </p:stCondLst>
                                        </p:cTn>
                                        <p:tgtEl>
                                          <p:spTgt spid="28"/>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8" presetClass="emph" presetSubtype="0" fill="hold" grpId="2" nodeType="clickEffect">
                                  <p:stCondLst>
                                    <p:cond delay="0"/>
                                  </p:stCondLst>
                                  <p:childTnLst>
                                    <p:animRot by="21600000">
                                      <p:cBhvr>
                                        <p:cTn id="192" dur="2000" fill="hold"/>
                                        <p:tgtEl>
                                          <p:spTgt spid="9"/>
                                        </p:tgtEl>
                                        <p:attrNameLst>
                                          <p:attrName>r</p:attrName>
                                        </p:attrNameLst>
                                      </p:cBhvr>
                                    </p:animRot>
                                  </p:childTnLst>
                                </p:cTn>
                              </p:par>
                            </p:childTnLst>
                          </p:cTn>
                        </p:par>
                      </p:childTnLst>
                    </p:cTn>
                  </p:par>
                  <p:par>
                    <p:cTn id="193" fill="hold">
                      <p:stCondLst>
                        <p:cond delay="indefinite"/>
                      </p:stCondLst>
                      <p:childTnLst>
                        <p:par>
                          <p:cTn id="194" fill="hold">
                            <p:stCondLst>
                              <p:cond delay="0"/>
                            </p:stCondLst>
                            <p:childTnLst>
                              <p:par>
                                <p:cTn id="195" presetID="49" presetClass="entr" presetSubtype="0" decel="100000" fill="hold" grpId="0" nodeType="clickEffect">
                                  <p:stCondLst>
                                    <p:cond delay="0"/>
                                  </p:stCondLst>
                                  <p:childTnLst>
                                    <p:set>
                                      <p:cBhvr>
                                        <p:cTn id="196" dur="1" fill="hold">
                                          <p:stCondLst>
                                            <p:cond delay="0"/>
                                          </p:stCondLst>
                                        </p:cTn>
                                        <p:tgtEl>
                                          <p:spTgt spid="29"/>
                                        </p:tgtEl>
                                        <p:attrNameLst>
                                          <p:attrName>style.visibility</p:attrName>
                                        </p:attrNameLst>
                                      </p:cBhvr>
                                      <p:to>
                                        <p:strVal val="visible"/>
                                      </p:to>
                                    </p:set>
                                    <p:anim calcmode="lin" valueType="num">
                                      <p:cBhvr>
                                        <p:cTn id="197" dur="500" fill="hold"/>
                                        <p:tgtEl>
                                          <p:spTgt spid="29"/>
                                        </p:tgtEl>
                                        <p:attrNameLst>
                                          <p:attrName>ppt_w</p:attrName>
                                        </p:attrNameLst>
                                      </p:cBhvr>
                                      <p:tavLst>
                                        <p:tav tm="0">
                                          <p:val>
                                            <p:fltVal val="0"/>
                                          </p:val>
                                        </p:tav>
                                        <p:tav tm="100000">
                                          <p:val>
                                            <p:strVal val="#ppt_w"/>
                                          </p:val>
                                        </p:tav>
                                      </p:tavLst>
                                    </p:anim>
                                    <p:anim calcmode="lin" valueType="num">
                                      <p:cBhvr>
                                        <p:cTn id="198" dur="500" fill="hold"/>
                                        <p:tgtEl>
                                          <p:spTgt spid="29"/>
                                        </p:tgtEl>
                                        <p:attrNameLst>
                                          <p:attrName>ppt_h</p:attrName>
                                        </p:attrNameLst>
                                      </p:cBhvr>
                                      <p:tavLst>
                                        <p:tav tm="0">
                                          <p:val>
                                            <p:fltVal val="0"/>
                                          </p:val>
                                        </p:tav>
                                        <p:tav tm="100000">
                                          <p:val>
                                            <p:strVal val="#ppt_h"/>
                                          </p:val>
                                        </p:tav>
                                      </p:tavLst>
                                    </p:anim>
                                    <p:anim calcmode="lin" valueType="num">
                                      <p:cBhvr>
                                        <p:cTn id="199" dur="500" fill="hold"/>
                                        <p:tgtEl>
                                          <p:spTgt spid="29"/>
                                        </p:tgtEl>
                                        <p:attrNameLst>
                                          <p:attrName>style.rotation</p:attrName>
                                        </p:attrNameLst>
                                      </p:cBhvr>
                                      <p:tavLst>
                                        <p:tav tm="0">
                                          <p:val>
                                            <p:fltVal val="360"/>
                                          </p:val>
                                        </p:tav>
                                        <p:tav tm="100000">
                                          <p:val>
                                            <p:fltVal val="0"/>
                                          </p:val>
                                        </p:tav>
                                      </p:tavLst>
                                    </p:anim>
                                    <p:animEffect transition="in" filter="fade">
                                      <p:cBhvr>
                                        <p:cTn id="200" dur="500"/>
                                        <p:tgtEl>
                                          <p:spTgt spid="29"/>
                                        </p:tgtEl>
                                      </p:cBhvr>
                                    </p:animEffect>
                                  </p:childTnLst>
                                </p:cTn>
                              </p:par>
                              <p:par>
                                <p:cTn id="201" presetID="49" presetClass="entr" presetSubtype="0" decel="100000" fill="hold" grpId="0" nodeType="withEffect">
                                  <p:stCondLst>
                                    <p:cond delay="0"/>
                                  </p:stCondLst>
                                  <p:childTnLst>
                                    <p:set>
                                      <p:cBhvr>
                                        <p:cTn id="202" dur="1" fill="hold">
                                          <p:stCondLst>
                                            <p:cond delay="0"/>
                                          </p:stCondLst>
                                        </p:cTn>
                                        <p:tgtEl>
                                          <p:spTgt spid="30"/>
                                        </p:tgtEl>
                                        <p:attrNameLst>
                                          <p:attrName>style.visibility</p:attrName>
                                        </p:attrNameLst>
                                      </p:cBhvr>
                                      <p:to>
                                        <p:strVal val="visible"/>
                                      </p:to>
                                    </p:set>
                                    <p:anim calcmode="lin" valueType="num">
                                      <p:cBhvr>
                                        <p:cTn id="203" dur="500" fill="hold"/>
                                        <p:tgtEl>
                                          <p:spTgt spid="30"/>
                                        </p:tgtEl>
                                        <p:attrNameLst>
                                          <p:attrName>ppt_w</p:attrName>
                                        </p:attrNameLst>
                                      </p:cBhvr>
                                      <p:tavLst>
                                        <p:tav tm="0">
                                          <p:val>
                                            <p:fltVal val="0"/>
                                          </p:val>
                                        </p:tav>
                                        <p:tav tm="100000">
                                          <p:val>
                                            <p:strVal val="#ppt_w"/>
                                          </p:val>
                                        </p:tav>
                                      </p:tavLst>
                                    </p:anim>
                                    <p:anim calcmode="lin" valueType="num">
                                      <p:cBhvr>
                                        <p:cTn id="204" dur="500" fill="hold"/>
                                        <p:tgtEl>
                                          <p:spTgt spid="30"/>
                                        </p:tgtEl>
                                        <p:attrNameLst>
                                          <p:attrName>ppt_h</p:attrName>
                                        </p:attrNameLst>
                                      </p:cBhvr>
                                      <p:tavLst>
                                        <p:tav tm="0">
                                          <p:val>
                                            <p:fltVal val="0"/>
                                          </p:val>
                                        </p:tav>
                                        <p:tav tm="100000">
                                          <p:val>
                                            <p:strVal val="#ppt_h"/>
                                          </p:val>
                                        </p:tav>
                                      </p:tavLst>
                                    </p:anim>
                                    <p:anim calcmode="lin" valueType="num">
                                      <p:cBhvr>
                                        <p:cTn id="205" dur="500" fill="hold"/>
                                        <p:tgtEl>
                                          <p:spTgt spid="30"/>
                                        </p:tgtEl>
                                        <p:attrNameLst>
                                          <p:attrName>style.rotation</p:attrName>
                                        </p:attrNameLst>
                                      </p:cBhvr>
                                      <p:tavLst>
                                        <p:tav tm="0">
                                          <p:val>
                                            <p:fltVal val="360"/>
                                          </p:val>
                                        </p:tav>
                                        <p:tav tm="100000">
                                          <p:val>
                                            <p:fltVal val="0"/>
                                          </p:val>
                                        </p:tav>
                                      </p:tavLst>
                                    </p:anim>
                                    <p:animEffect transition="in" filter="fade">
                                      <p:cBhvr>
                                        <p:cTn id="206" dur="500"/>
                                        <p:tgtEl>
                                          <p:spTgt spid="30"/>
                                        </p:tgtEl>
                                      </p:cBhvr>
                                    </p:animEffect>
                                  </p:childTnLst>
                                </p:cTn>
                              </p:par>
                              <p:par>
                                <p:cTn id="207" presetID="49" presetClass="entr" presetSubtype="0" decel="100000" fill="hold" grpId="0" nodeType="withEffect">
                                  <p:stCondLst>
                                    <p:cond delay="0"/>
                                  </p:stCondLst>
                                  <p:childTnLst>
                                    <p:set>
                                      <p:cBhvr>
                                        <p:cTn id="208" dur="1" fill="hold">
                                          <p:stCondLst>
                                            <p:cond delay="0"/>
                                          </p:stCondLst>
                                        </p:cTn>
                                        <p:tgtEl>
                                          <p:spTgt spid="32"/>
                                        </p:tgtEl>
                                        <p:attrNameLst>
                                          <p:attrName>style.visibility</p:attrName>
                                        </p:attrNameLst>
                                      </p:cBhvr>
                                      <p:to>
                                        <p:strVal val="visible"/>
                                      </p:to>
                                    </p:set>
                                    <p:anim calcmode="lin" valueType="num">
                                      <p:cBhvr>
                                        <p:cTn id="209" dur="500" fill="hold"/>
                                        <p:tgtEl>
                                          <p:spTgt spid="32"/>
                                        </p:tgtEl>
                                        <p:attrNameLst>
                                          <p:attrName>ppt_w</p:attrName>
                                        </p:attrNameLst>
                                      </p:cBhvr>
                                      <p:tavLst>
                                        <p:tav tm="0">
                                          <p:val>
                                            <p:fltVal val="0"/>
                                          </p:val>
                                        </p:tav>
                                        <p:tav tm="100000">
                                          <p:val>
                                            <p:strVal val="#ppt_w"/>
                                          </p:val>
                                        </p:tav>
                                      </p:tavLst>
                                    </p:anim>
                                    <p:anim calcmode="lin" valueType="num">
                                      <p:cBhvr>
                                        <p:cTn id="210" dur="500" fill="hold"/>
                                        <p:tgtEl>
                                          <p:spTgt spid="32"/>
                                        </p:tgtEl>
                                        <p:attrNameLst>
                                          <p:attrName>ppt_h</p:attrName>
                                        </p:attrNameLst>
                                      </p:cBhvr>
                                      <p:tavLst>
                                        <p:tav tm="0">
                                          <p:val>
                                            <p:fltVal val="0"/>
                                          </p:val>
                                        </p:tav>
                                        <p:tav tm="100000">
                                          <p:val>
                                            <p:strVal val="#ppt_h"/>
                                          </p:val>
                                        </p:tav>
                                      </p:tavLst>
                                    </p:anim>
                                    <p:anim calcmode="lin" valueType="num">
                                      <p:cBhvr>
                                        <p:cTn id="211" dur="500" fill="hold"/>
                                        <p:tgtEl>
                                          <p:spTgt spid="32"/>
                                        </p:tgtEl>
                                        <p:attrNameLst>
                                          <p:attrName>style.rotation</p:attrName>
                                        </p:attrNameLst>
                                      </p:cBhvr>
                                      <p:tavLst>
                                        <p:tav tm="0">
                                          <p:val>
                                            <p:fltVal val="360"/>
                                          </p:val>
                                        </p:tav>
                                        <p:tav tm="100000">
                                          <p:val>
                                            <p:fltVal val="0"/>
                                          </p:val>
                                        </p:tav>
                                      </p:tavLst>
                                    </p:anim>
                                    <p:animEffect transition="in" filter="fade">
                                      <p:cBhvr>
                                        <p:cTn id="212" dur="500"/>
                                        <p:tgtEl>
                                          <p:spTgt spid="32"/>
                                        </p:tgtEl>
                                      </p:cBhvr>
                                    </p:animEffect>
                                  </p:childTnLst>
                                </p:cTn>
                              </p:par>
                              <p:par>
                                <p:cTn id="213" presetID="49" presetClass="entr" presetSubtype="0" decel="100000" fill="hold" grpId="0" nodeType="withEffect">
                                  <p:stCondLst>
                                    <p:cond delay="0"/>
                                  </p:stCondLst>
                                  <p:childTnLst>
                                    <p:set>
                                      <p:cBhvr>
                                        <p:cTn id="214" dur="1" fill="hold">
                                          <p:stCondLst>
                                            <p:cond delay="0"/>
                                          </p:stCondLst>
                                        </p:cTn>
                                        <p:tgtEl>
                                          <p:spTgt spid="33"/>
                                        </p:tgtEl>
                                        <p:attrNameLst>
                                          <p:attrName>style.visibility</p:attrName>
                                        </p:attrNameLst>
                                      </p:cBhvr>
                                      <p:to>
                                        <p:strVal val="visible"/>
                                      </p:to>
                                    </p:set>
                                    <p:anim calcmode="lin" valueType="num">
                                      <p:cBhvr>
                                        <p:cTn id="215" dur="500" fill="hold"/>
                                        <p:tgtEl>
                                          <p:spTgt spid="33"/>
                                        </p:tgtEl>
                                        <p:attrNameLst>
                                          <p:attrName>ppt_w</p:attrName>
                                        </p:attrNameLst>
                                      </p:cBhvr>
                                      <p:tavLst>
                                        <p:tav tm="0">
                                          <p:val>
                                            <p:fltVal val="0"/>
                                          </p:val>
                                        </p:tav>
                                        <p:tav tm="100000">
                                          <p:val>
                                            <p:strVal val="#ppt_w"/>
                                          </p:val>
                                        </p:tav>
                                      </p:tavLst>
                                    </p:anim>
                                    <p:anim calcmode="lin" valueType="num">
                                      <p:cBhvr>
                                        <p:cTn id="216" dur="500" fill="hold"/>
                                        <p:tgtEl>
                                          <p:spTgt spid="33"/>
                                        </p:tgtEl>
                                        <p:attrNameLst>
                                          <p:attrName>ppt_h</p:attrName>
                                        </p:attrNameLst>
                                      </p:cBhvr>
                                      <p:tavLst>
                                        <p:tav tm="0">
                                          <p:val>
                                            <p:fltVal val="0"/>
                                          </p:val>
                                        </p:tav>
                                        <p:tav tm="100000">
                                          <p:val>
                                            <p:strVal val="#ppt_h"/>
                                          </p:val>
                                        </p:tav>
                                      </p:tavLst>
                                    </p:anim>
                                    <p:anim calcmode="lin" valueType="num">
                                      <p:cBhvr>
                                        <p:cTn id="217" dur="500" fill="hold"/>
                                        <p:tgtEl>
                                          <p:spTgt spid="33"/>
                                        </p:tgtEl>
                                        <p:attrNameLst>
                                          <p:attrName>style.rotation</p:attrName>
                                        </p:attrNameLst>
                                      </p:cBhvr>
                                      <p:tavLst>
                                        <p:tav tm="0">
                                          <p:val>
                                            <p:fltVal val="360"/>
                                          </p:val>
                                        </p:tav>
                                        <p:tav tm="100000">
                                          <p:val>
                                            <p:fltVal val="0"/>
                                          </p:val>
                                        </p:tav>
                                      </p:tavLst>
                                    </p:anim>
                                    <p:animEffect transition="in" filter="fade">
                                      <p:cBhvr>
                                        <p:cTn id="218" dur="500"/>
                                        <p:tgtEl>
                                          <p:spTgt spid="33"/>
                                        </p:tgtEl>
                                      </p:cBhvr>
                                    </p:animEffect>
                                  </p:childTnLst>
                                </p:cTn>
                              </p:par>
                            </p:childTnLst>
                          </p:cTn>
                        </p:par>
                      </p:childTnLst>
                    </p:cTn>
                  </p:par>
                  <p:par>
                    <p:cTn id="219" fill="hold">
                      <p:stCondLst>
                        <p:cond delay="indefinite"/>
                      </p:stCondLst>
                      <p:childTnLst>
                        <p:par>
                          <p:cTn id="220" fill="hold">
                            <p:stCondLst>
                              <p:cond delay="0"/>
                            </p:stCondLst>
                            <p:childTnLst>
                              <p:par>
                                <p:cTn id="221" presetID="8" presetClass="emph" presetSubtype="0" fill="hold" grpId="2" nodeType="clickEffect">
                                  <p:stCondLst>
                                    <p:cond delay="0"/>
                                  </p:stCondLst>
                                  <p:childTnLst>
                                    <p:animRot by="21600000">
                                      <p:cBhvr>
                                        <p:cTn id="222" dur="2000" fill="hold"/>
                                        <p:tgtEl>
                                          <p:spTgt spid="10"/>
                                        </p:tgtEl>
                                        <p:attrNameLst>
                                          <p:attrName>r</p:attrName>
                                        </p:attrNameLst>
                                      </p:cBhvr>
                                    </p:animRot>
                                  </p:childTnLst>
                                </p:cTn>
                              </p:par>
                            </p:childTnLst>
                          </p:cTn>
                        </p:par>
                      </p:childTnLst>
                    </p:cTn>
                  </p:par>
                  <p:par>
                    <p:cTn id="223" fill="hold">
                      <p:stCondLst>
                        <p:cond delay="indefinite"/>
                      </p:stCondLst>
                      <p:childTnLst>
                        <p:par>
                          <p:cTn id="224" fill="hold">
                            <p:stCondLst>
                              <p:cond delay="0"/>
                            </p:stCondLst>
                            <p:childTnLst>
                              <p:par>
                                <p:cTn id="225" presetID="49" presetClass="entr" presetSubtype="0" decel="100000" fill="hold" grpId="0" nodeType="clickEffect">
                                  <p:stCondLst>
                                    <p:cond delay="0"/>
                                  </p:stCondLst>
                                  <p:childTnLst>
                                    <p:set>
                                      <p:cBhvr>
                                        <p:cTn id="226" dur="1" fill="hold">
                                          <p:stCondLst>
                                            <p:cond delay="0"/>
                                          </p:stCondLst>
                                        </p:cTn>
                                        <p:tgtEl>
                                          <p:spTgt spid="37"/>
                                        </p:tgtEl>
                                        <p:attrNameLst>
                                          <p:attrName>style.visibility</p:attrName>
                                        </p:attrNameLst>
                                      </p:cBhvr>
                                      <p:to>
                                        <p:strVal val="visible"/>
                                      </p:to>
                                    </p:set>
                                    <p:anim calcmode="lin" valueType="num">
                                      <p:cBhvr>
                                        <p:cTn id="227" dur="500" fill="hold"/>
                                        <p:tgtEl>
                                          <p:spTgt spid="37"/>
                                        </p:tgtEl>
                                        <p:attrNameLst>
                                          <p:attrName>ppt_w</p:attrName>
                                        </p:attrNameLst>
                                      </p:cBhvr>
                                      <p:tavLst>
                                        <p:tav tm="0">
                                          <p:val>
                                            <p:fltVal val="0"/>
                                          </p:val>
                                        </p:tav>
                                        <p:tav tm="100000">
                                          <p:val>
                                            <p:strVal val="#ppt_w"/>
                                          </p:val>
                                        </p:tav>
                                      </p:tavLst>
                                    </p:anim>
                                    <p:anim calcmode="lin" valueType="num">
                                      <p:cBhvr>
                                        <p:cTn id="228" dur="500" fill="hold"/>
                                        <p:tgtEl>
                                          <p:spTgt spid="37"/>
                                        </p:tgtEl>
                                        <p:attrNameLst>
                                          <p:attrName>ppt_h</p:attrName>
                                        </p:attrNameLst>
                                      </p:cBhvr>
                                      <p:tavLst>
                                        <p:tav tm="0">
                                          <p:val>
                                            <p:fltVal val="0"/>
                                          </p:val>
                                        </p:tav>
                                        <p:tav tm="100000">
                                          <p:val>
                                            <p:strVal val="#ppt_h"/>
                                          </p:val>
                                        </p:tav>
                                      </p:tavLst>
                                    </p:anim>
                                    <p:anim calcmode="lin" valueType="num">
                                      <p:cBhvr>
                                        <p:cTn id="229" dur="500" fill="hold"/>
                                        <p:tgtEl>
                                          <p:spTgt spid="37"/>
                                        </p:tgtEl>
                                        <p:attrNameLst>
                                          <p:attrName>style.rotation</p:attrName>
                                        </p:attrNameLst>
                                      </p:cBhvr>
                                      <p:tavLst>
                                        <p:tav tm="0">
                                          <p:val>
                                            <p:fltVal val="360"/>
                                          </p:val>
                                        </p:tav>
                                        <p:tav tm="100000">
                                          <p:val>
                                            <p:fltVal val="0"/>
                                          </p:val>
                                        </p:tav>
                                      </p:tavLst>
                                    </p:anim>
                                    <p:animEffect transition="in" filter="fade">
                                      <p:cBhvr>
                                        <p:cTn id="230" dur="500"/>
                                        <p:tgtEl>
                                          <p:spTgt spid="37"/>
                                        </p:tgtEl>
                                      </p:cBhvr>
                                    </p:animEffect>
                                  </p:childTnLst>
                                </p:cTn>
                              </p:par>
                              <p:par>
                                <p:cTn id="231" presetID="49" presetClass="entr" presetSubtype="0" decel="100000" fill="hold" grpId="0" nodeType="withEffect">
                                  <p:stCondLst>
                                    <p:cond delay="0"/>
                                  </p:stCondLst>
                                  <p:childTnLst>
                                    <p:set>
                                      <p:cBhvr>
                                        <p:cTn id="232" dur="1" fill="hold">
                                          <p:stCondLst>
                                            <p:cond delay="0"/>
                                          </p:stCondLst>
                                        </p:cTn>
                                        <p:tgtEl>
                                          <p:spTgt spid="34"/>
                                        </p:tgtEl>
                                        <p:attrNameLst>
                                          <p:attrName>style.visibility</p:attrName>
                                        </p:attrNameLst>
                                      </p:cBhvr>
                                      <p:to>
                                        <p:strVal val="visible"/>
                                      </p:to>
                                    </p:set>
                                    <p:anim calcmode="lin" valueType="num">
                                      <p:cBhvr>
                                        <p:cTn id="233" dur="500" fill="hold"/>
                                        <p:tgtEl>
                                          <p:spTgt spid="34"/>
                                        </p:tgtEl>
                                        <p:attrNameLst>
                                          <p:attrName>ppt_w</p:attrName>
                                        </p:attrNameLst>
                                      </p:cBhvr>
                                      <p:tavLst>
                                        <p:tav tm="0">
                                          <p:val>
                                            <p:fltVal val="0"/>
                                          </p:val>
                                        </p:tav>
                                        <p:tav tm="100000">
                                          <p:val>
                                            <p:strVal val="#ppt_w"/>
                                          </p:val>
                                        </p:tav>
                                      </p:tavLst>
                                    </p:anim>
                                    <p:anim calcmode="lin" valueType="num">
                                      <p:cBhvr>
                                        <p:cTn id="234" dur="500" fill="hold"/>
                                        <p:tgtEl>
                                          <p:spTgt spid="34"/>
                                        </p:tgtEl>
                                        <p:attrNameLst>
                                          <p:attrName>ppt_h</p:attrName>
                                        </p:attrNameLst>
                                      </p:cBhvr>
                                      <p:tavLst>
                                        <p:tav tm="0">
                                          <p:val>
                                            <p:fltVal val="0"/>
                                          </p:val>
                                        </p:tav>
                                        <p:tav tm="100000">
                                          <p:val>
                                            <p:strVal val="#ppt_h"/>
                                          </p:val>
                                        </p:tav>
                                      </p:tavLst>
                                    </p:anim>
                                    <p:anim calcmode="lin" valueType="num">
                                      <p:cBhvr>
                                        <p:cTn id="235" dur="500" fill="hold"/>
                                        <p:tgtEl>
                                          <p:spTgt spid="34"/>
                                        </p:tgtEl>
                                        <p:attrNameLst>
                                          <p:attrName>style.rotation</p:attrName>
                                        </p:attrNameLst>
                                      </p:cBhvr>
                                      <p:tavLst>
                                        <p:tav tm="0">
                                          <p:val>
                                            <p:fltVal val="360"/>
                                          </p:val>
                                        </p:tav>
                                        <p:tav tm="100000">
                                          <p:val>
                                            <p:fltVal val="0"/>
                                          </p:val>
                                        </p:tav>
                                      </p:tavLst>
                                    </p:anim>
                                    <p:animEffect transition="in" filter="fade">
                                      <p:cBhvr>
                                        <p:cTn id="236" dur="500"/>
                                        <p:tgtEl>
                                          <p:spTgt spid="34"/>
                                        </p:tgtEl>
                                      </p:cBhvr>
                                    </p:animEffect>
                                  </p:childTnLst>
                                </p:cTn>
                              </p:par>
                            </p:childTnLst>
                          </p:cTn>
                        </p:par>
                      </p:childTnLst>
                    </p:cTn>
                  </p:par>
                  <p:par>
                    <p:cTn id="237" fill="hold">
                      <p:stCondLst>
                        <p:cond delay="indefinite"/>
                      </p:stCondLst>
                      <p:childTnLst>
                        <p:par>
                          <p:cTn id="238" fill="hold">
                            <p:stCondLst>
                              <p:cond delay="0"/>
                            </p:stCondLst>
                            <p:childTnLst>
                              <p:par>
                                <p:cTn id="239" presetID="49" presetClass="entr" presetSubtype="0" decel="100000" fill="hold" grpId="0" nodeType="clickEffect">
                                  <p:stCondLst>
                                    <p:cond delay="0"/>
                                  </p:stCondLst>
                                  <p:childTnLst>
                                    <p:set>
                                      <p:cBhvr>
                                        <p:cTn id="240" dur="1" fill="hold">
                                          <p:stCondLst>
                                            <p:cond delay="0"/>
                                          </p:stCondLst>
                                        </p:cTn>
                                        <p:tgtEl>
                                          <p:spTgt spid="35"/>
                                        </p:tgtEl>
                                        <p:attrNameLst>
                                          <p:attrName>style.visibility</p:attrName>
                                        </p:attrNameLst>
                                      </p:cBhvr>
                                      <p:to>
                                        <p:strVal val="visible"/>
                                      </p:to>
                                    </p:set>
                                    <p:anim calcmode="lin" valueType="num">
                                      <p:cBhvr>
                                        <p:cTn id="241" dur="500" fill="hold"/>
                                        <p:tgtEl>
                                          <p:spTgt spid="35"/>
                                        </p:tgtEl>
                                        <p:attrNameLst>
                                          <p:attrName>ppt_w</p:attrName>
                                        </p:attrNameLst>
                                      </p:cBhvr>
                                      <p:tavLst>
                                        <p:tav tm="0">
                                          <p:val>
                                            <p:fltVal val="0"/>
                                          </p:val>
                                        </p:tav>
                                        <p:tav tm="100000">
                                          <p:val>
                                            <p:strVal val="#ppt_w"/>
                                          </p:val>
                                        </p:tav>
                                      </p:tavLst>
                                    </p:anim>
                                    <p:anim calcmode="lin" valueType="num">
                                      <p:cBhvr>
                                        <p:cTn id="242" dur="500" fill="hold"/>
                                        <p:tgtEl>
                                          <p:spTgt spid="35"/>
                                        </p:tgtEl>
                                        <p:attrNameLst>
                                          <p:attrName>ppt_h</p:attrName>
                                        </p:attrNameLst>
                                      </p:cBhvr>
                                      <p:tavLst>
                                        <p:tav tm="0">
                                          <p:val>
                                            <p:fltVal val="0"/>
                                          </p:val>
                                        </p:tav>
                                        <p:tav tm="100000">
                                          <p:val>
                                            <p:strVal val="#ppt_h"/>
                                          </p:val>
                                        </p:tav>
                                      </p:tavLst>
                                    </p:anim>
                                    <p:anim calcmode="lin" valueType="num">
                                      <p:cBhvr>
                                        <p:cTn id="243" dur="500" fill="hold"/>
                                        <p:tgtEl>
                                          <p:spTgt spid="35"/>
                                        </p:tgtEl>
                                        <p:attrNameLst>
                                          <p:attrName>style.rotation</p:attrName>
                                        </p:attrNameLst>
                                      </p:cBhvr>
                                      <p:tavLst>
                                        <p:tav tm="0">
                                          <p:val>
                                            <p:fltVal val="360"/>
                                          </p:val>
                                        </p:tav>
                                        <p:tav tm="100000">
                                          <p:val>
                                            <p:fltVal val="0"/>
                                          </p:val>
                                        </p:tav>
                                      </p:tavLst>
                                    </p:anim>
                                    <p:animEffect transition="in" filter="fade">
                                      <p:cBhvr>
                                        <p:cTn id="244" dur="500"/>
                                        <p:tgtEl>
                                          <p:spTgt spid="35"/>
                                        </p:tgtEl>
                                      </p:cBhvr>
                                    </p:animEffect>
                                  </p:childTnLst>
                                </p:cTn>
                              </p:par>
                              <p:par>
                                <p:cTn id="245" presetID="49" presetClass="entr" presetSubtype="0" decel="100000" fill="hold" grpId="0" nodeType="withEffect">
                                  <p:stCondLst>
                                    <p:cond delay="0"/>
                                  </p:stCondLst>
                                  <p:childTnLst>
                                    <p:set>
                                      <p:cBhvr>
                                        <p:cTn id="246" dur="1" fill="hold">
                                          <p:stCondLst>
                                            <p:cond delay="0"/>
                                          </p:stCondLst>
                                        </p:cTn>
                                        <p:tgtEl>
                                          <p:spTgt spid="36"/>
                                        </p:tgtEl>
                                        <p:attrNameLst>
                                          <p:attrName>style.visibility</p:attrName>
                                        </p:attrNameLst>
                                      </p:cBhvr>
                                      <p:to>
                                        <p:strVal val="visible"/>
                                      </p:to>
                                    </p:set>
                                    <p:anim calcmode="lin" valueType="num">
                                      <p:cBhvr>
                                        <p:cTn id="247" dur="500" fill="hold"/>
                                        <p:tgtEl>
                                          <p:spTgt spid="36"/>
                                        </p:tgtEl>
                                        <p:attrNameLst>
                                          <p:attrName>ppt_w</p:attrName>
                                        </p:attrNameLst>
                                      </p:cBhvr>
                                      <p:tavLst>
                                        <p:tav tm="0">
                                          <p:val>
                                            <p:fltVal val="0"/>
                                          </p:val>
                                        </p:tav>
                                        <p:tav tm="100000">
                                          <p:val>
                                            <p:strVal val="#ppt_w"/>
                                          </p:val>
                                        </p:tav>
                                      </p:tavLst>
                                    </p:anim>
                                    <p:anim calcmode="lin" valueType="num">
                                      <p:cBhvr>
                                        <p:cTn id="248" dur="500" fill="hold"/>
                                        <p:tgtEl>
                                          <p:spTgt spid="36"/>
                                        </p:tgtEl>
                                        <p:attrNameLst>
                                          <p:attrName>ppt_h</p:attrName>
                                        </p:attrNameLst>
                                      </p:cBhvr>
                                      <p:tavLst>
                                        <p:tav tm="0">
                                          <p:val>
                                            <p:fltVal val="0"/>
                                          </p:val>
                                        </p:tav>
                                        <p:tav tm="100000">
                                          <p:val>
                                            <p:strVal val="#ppt_h"/>
                                          </p:val>
                                        </p:tav>
                                      </p:tavLst>
                                    </p:anim>
                                    <p:anim calcmode="lin" valueType="num">
                                      <p:cBhvr>
                                        <p:cTn id="249" dur="500" fill="hold"/>
                                        <p:tgtEl>
                                          <p:spTgt spid="36"/>
                                        </p:tgtEl>
                                        <p:attrNameLst>
                                          <p:attrName>style.rotation</p:attrName>
                                        </p:attrNameLst>
                                      </p:cBhvr>
                                      <p:tavLst>
                                        <p:tav tm="0">
                                          <p:val>
                                            <p:fltVal val="360"/>
                                          </p:val>
                                        </p:tav>
                                        <p:tav tm="100000">
                                          <p:val>
                                            <p:fltVal val="0"/>
                                          </p:val>
                                        </p:tav>
                                      </p:tavLst>
                                    </p:anim>
                                    <p:animEffect transition="in" filter="fade">
                                      <p:cBhvr>
                                        <p:cTn id="250" dur="500"/>
                                        <p:tgtEl>
                                          <p:spTgt spid="36"/>
                                        </p:tgtEl>
                                      </p:cBhvr>
                                    </p:animEffect>
                                  </p:childTnLst>
                                </p:cTn>
                              </p:par>
                            </p:childTnLst>
                          </p:cTn>
                        </p:par>
                      </p:childTnLst>
                    </p:cTn>
                  </p:par>
                  <p:par>
                    <p:cTn id="251" fill="hold">
                      <p:stCondLst>
                        <p:cond delay="indefinite"/>
                      </p:stCondLst>
                      <p:childTnLst>
                        <p:par>
                          <p:cTn id="252" fill="hold">
                            <p:stCondLst>
                              <p:cond delay="0"/>
                            </p:stCondLst>
                            <p:childTnLst>
                              <p:par>
                                <p:cTn id="253" presetID="8" presetClass="emph" presetSubtype="0" fill="hold" grpId="2" nodeType="clickEffect">
                                  <p:stCondLst>
                                    <p:cond delay="0"/>
                                  </p:stCondLst>
                                  <p:childTnLst>
                                    <p:animRot by="21600000">
                                      <p:cBhvr>
                                        <p:cTn id="254" dur="2000" fill="hold"/>
                                        <p:tgtEl>
                                          <p:spTgt spid="11"/>
                                        </p:tgtEl>
                                        <p:attrNameLst>
                                          <p:attrName>r</p:attrName>
                                        </p:attrNameLst>
                                      </p:cBhvr>
                                    </p:animRot>
                                  </p:childTnLst>
                                </p:cTn>
                              </p:par>
                            </p:childTnLst>
                          </p:cTn>
                        </p:par>
                      </p:childTnLst>
                    </p:cTn>
                  </p:par>
                  <p:par>
                    <p:cTn id="255" fill="hold">
                      <p:stCondLst>
                        <p:cond delay="indefinite"/>
                      </p:stCondLst>
                      <p:childTnLst>
                        <p:par>
                          <p:cTn id="256" fill="hold">
                            <p:stCondLst>
                              <p:cond delay="0"/>
                            </p:stCondLst>
                            <p:childTnLst>
                              <p:par>
                                <p:cTn id="257" presetID="49" presetClass="entr" presetSubtype="0" decel="100000" fill="hold" grpId="0" nodeType="clickEffect">
                                  <p:stCondLst>
                                    <p:cond delay="0"/>
                                  </p:stCondLst>
                                  <p:childTnLst>
                                    <p:set>
                                      <p:cBhvr>
                                        <p:cTn id="258" dur="1" fill="hold">
                                          <p:stCondLst>
                                            <p:cond delay="0"/>
                                          </p:stCondLst>
                                        </p:cTn>
                                        <p:tgtEl>
                                          <p:spTgt spid="38"/>
                                        </p:tgtEl>
                                        <p:attrNameLst>
                                          <p:attrName>style.visibility</p:attrName>
                                        </p:attrNameLst>
                                      </p:cBhvr>
                                      <p:to>
                                        <p:strVal val="visible"/>
                                      </p:to>
                                    </p:set>
                                    <p:anim calcmode="lin" valueType="num">
                                      <p:cBhvr>
                                        <p:cTn id="259" dur="500" fill="hold"/>
                                        <p:tgtEl>
                                          <p:spTgt spid="38"/>
                                        </p:tgtEl>
                                        <p:attrNameLst>
                                          <p:attrName>ppt_w</p:attrName>
                                        </p:attrNameLst>
                                      </p:cBhvr>
                                      <p:tavLst>
                                        <p:tav tm="0">
                                          <p:val>
                                            <p:fltVal val="0"/>
                                          </p:val>
                                        </p:tav>
                                        <p:tav tm="100000">
                                          <p:val>
                                            <p:strVal val="#ppt_w"/>
                                          </p:val>
                                        </p:tav>
                                      </p:tavLst>
                                    </p:anim>
                                    <p:anim calcmode="lin" valueType="num">
                                      <p:cBhvr>
                                        <p:cTn id="260" dur="500" fill="hold"/>
                                        <p:tgtEl>
                                          <p:spTgt spid="38"/>
                                        </p:tgtEl>
                                        <p:attrNameLst>
                                          <p:attrName>ppt_h</p:attrName>
                                        </p:attrNameLst>
                                      </p:cBhvr>
                                      <p:tavLst>
                                        <p:tav tm="0">
                                          <p:val>
                                            <p:fltVal val="0"/>
                                          </p:val>
                                        </p:tav>
                                        <p:tav tm="100000">
                                          <p:val>
                                            <p:strVal val="#ppt_h"/>
                                          </p:val>
                                        </p:tav>
                                      </p:tavLst>
                                    </p:anim>
                                    <p:anim calcmode="lin" valueType="num">
                                      <p:cBhvr>
                                        <p:cTn id="261" dur="500" fill="hold"/>
                                        <p:tgtEl>
                                          <p:spTgt spid="38"/>
                                        </p:tgtEl>
                                        <p:attrNameLst>
                                          <p:attrName>style.rotation</p:attrName>
                                        </p:attrNameLst>
                                      </p:cBhvr>
                                      <p:tavLst>
                                        <p:tav tm="0">
                                          <p:val>
                                            <p:fltVal val="360"/>
                                          </p:val>
                                        </p:tav>
                                        <p:tav tm="100000">
                                          <p:val>
                                            <p:fltVal val="0"/>
                                          </p:val>
                                        </p:tav>
                                      </p:tavLst>
                                    </p:anim>
                                    <p:animEffect transition="in" filter="fade">
                                      <p:cBhvr>
                                        <p:cTn id="262" dur="500"/>
                                        <p:tgtEl>
                                          <p:spTgt spid="38"/>
                                        </p:tgtEl>
                                      </p:cBhvr>
                                    </p:animEffect>
                                  </p:childTnLst>
                                </p:cTn>
                              </p:par>
                            </p:childTnLst>
                          </p:cTn>
                        </p:par>
                      </p:childTnLst>
                    </p:cTn>
                  </p:par>
                  <p:par>
                    <p:cTn id="263" fill="hold">
                      <p:stCondLst>
                        <p:cond delay="indefinite"/>
                      </p:stCondLst>
                      <p:childTnLst>
                        <p:par>
                          <p:cTn id="264" fill="hold">
                            <p:stCondLst>
                              <p:cond delay="0"/>
                            </p:stCondLst>
                            <p:childTnLst>
                              <p:par>
                                <p:cTn id="265" presetID="49" presetClass="entr" presetSubtype="0" decel="100000" fill="hold" nodeType="clickEffect">
                                  <p:stCondLst>
                                    <p:cond delay="0"/>
                                  </p:stCondLst>
                                  <p:childTnLst>
                                    <p:set>
                                      <p:cBhvr>
                                        <p:cTn id="266" dur="1" fill="hold">
                                          <p:stCondLst>
                                            <p:cond delay="0"/>
                                          </p:stCondLst>
                                        </p:cTn>
                                        <p:tgtEl>
                                          <p:spTgt spid="41"/>
                                        </p:tgtEl>
                                        <p:attrNameLst>
                                          <p:attrName>style.visibility</p:attrName>
                                        </p:attrNameLst>
                                      </p:cBhvr>
                                      <p:to>
                                        <p:strVal val="visible"/>
                                      </p:to>
                                    </p:set>
                                    <p:anim calcmode="lin" valueType="num">
                                      <p:cBhvr>
                                        <p:cTn id="267" dur="500" fill="hold"/>
                                        <p:tgtEl>
                                          <p:spTgt spid="41"/>
                                        </p:tgtEl>
                                        <p:attrNameLst>
                                          <p:attrName>ppt_w</p:attrName>
                                        </p:attrNameLst>
                                      </p:cBhvr>
                                      <p:tavLst>
                                        <p:tav tm="0">
                                          <p:val>
                                            <p:fltVal val="0"/>
                                          </p:val>
                                        </p:tav>
                                        <p:tav tm="100000">
                                          <p:val>
                                            <p:strVal val="#ppt_w"/>
                                          </p:val>
                                        </p:tav>
                                      </p:tavLst>
                                    </p:anim>
                                    <p:anim calcmode="lin" valueType="num">
                                      <p:cBhvr>
                                        <p:cTn id="268" dur="500" fill="hold"/>
                                        <p:tgtEl>
                                          <p:spTgt spid="41"/>
                                        </p:tgtEl>
                                        <p:attrNameLst>
                                          <p:attrName>ppt_h</p:attrName>
                                        </p:attrNameLst>
                                      </p:cBhvr>
                                      <p:tavLst>
                                        <p:tav tm="0">
                                          <p:val>
                                            <p:fltVal val="0"/>
                                          </p:val>
                                        </p:tav>
                                        <p:tav tm="100000">
                                          <p:val>
                                            <p:strVal val="#ppt_h"/>
                                          </p:val>
                                        </p:tav>
                                      </p:tavLst>
                                    </p:anim>
                                    <p:anim calcmode="lin" valueType="num">
                                      <p:cBhvr>
                                        <p:cTn id="269" dur="500" fill="hold"/>
                                        <p:tgtEl>
                                          <p:spTgt spid="41"/>
                                        </p:tgtEl>
                                        <p:attrNameLst>
                                          <p:attrName>style.rotation</p:attrName>
                                        </p:attrNameLst>
                                      </p:cBhvr>
                                      <p:tavLst>
                                        <p:tav tm="0">
                                          <p:val>
                                            <p:fltVal val="360"/>
                                          </p:val>
                                        </p:tav>
                                        <p:tav tm="100000">
                                          <p:val>
                                            <p:fltVal val="0"/>
                                          </p:val>
                                        </p:tav>
                                      </p:tavLst>
                                    </p:anim>
                                    <p:animEffect transition="in" filter="fade">
                                      <p:cBhvr>
                                        <p:cTn id="270" dur="500"/>
                                        <p:tgtEl>
                                          <p:spTgt spid="41"/>
                                        </p:tgtEl>
                                      </p:cBhvr>
                                    </p:animEffect>
                                  </p:childTnLst>
                                </p:cTn>
                              </p:par>
                              <p:par>
                                <p:cTn id="271" presetID="49" presetClass="entr" presetSubtype="0" decel="100000" fill="hold" nodeType="withEffect">
                                  <p:stCondLst>
                                    <p:cond delay="0"/>
                                  </p:stCondLst>
                                  <p:childTnLst>
                                    <p:set>
                                      <p:cBhvr>
                                        <p:cTn id="272" dur="1" fill="hold">
                                          <p:stCondLst>
                                            <p:cond delay="0"/>
                                          </p:stCondLst>
                                        </p:cTn>
                                        <p:tgtEl>
                                          <p:spTgt spid="40"/>
                                        </p:tgtEl>
                                        <p:attrNameLst>
                                          <p:attrName>style.visibility</p:attrName>
                                        </p:attrNameLst>
                                      </p:cBhvr>
                                      <p:to>
                                        <p:strVal val="visible"/>
                                      </p:to>
                                    </p:set>
                                    <p:anim calcmode="lin" valueType="num">
                                      <p:cBhvr>
                                        <p:cTn id="273" dur="500" fill="hold"/>
                                        <p:tgtEl>
                                          <p:spTgt spid="40"/>
                                        </p:tgtEl>
                                        <p:attrNameLst>
                                          <p:attrName>ppt_w</p:attrName>
                                        </p:attrNameLst>
                                      </p:cBhvr>
                                      <p:tavLst>
                                        <p:tav tm="0">
                                          <p:val>
                                            <p:fltVal val="0"/>
                                          </p:val>
                                        </p:tav>
                                        <p:tav tm="100000">
                                          <p:val>
                                            <p:strVal val="#ppt_w"/>
                                          </p:val>
                                        </p:tav>
                                      </p:tavLst>
                                    </p:anim>
                                    <p:anim calcmode="lin" valueType="num">
                                      <p:cBhvr>
                                        <p:cTn id="274" dur="500" fill="hold"/>
                                        <p:tgtEl>
                                          <p:spTgt spid="40"/>
                                        </p:tgtEl>
                                        <p:attrNameLst>
                                          <p:attrName>ppt_h</p:attrName>
                                        </p:attrNameLst>
                                      </p:cBhvr>
                                      <p:tavLst>
                                        <p:tav tm="0">
                                          <p:val>
                                            <p:fltVal val="0"/>
                                          </p:val>
                                        </p:tav>
                                        <p:tav tm="100000">
                                          <p:val>
                                            <p:strVal val="#ppt_h"/>
                                          </p:val>
                                        </p:tav>
                                      </p:tavLst>
                                    </p:anim>
                                    <p:anim calcmode="lin" valueType="num">
                                      <p:cBhvr>
                                        <p:cTn id="275" dur="500" fill="hold"/>
                                        <p:tgtEl>
                                          <p:spTgt spid="40"/>
                                        </p:tgtEl>
                                        <p:attrNameLst>
                                          <p:attrName>style.rotation</p:attrName>
                                        </p:attrNameLst>
                                      </p:cBhvr>
                                      <p:tavLst>
                                        <p:tav tm="0">
                                          <p:val>
                                            <p:fltVal val="360"/>
                                          </p:val>
                                        </p:tav>
                                        <p:tav tm="100000">
                                          <p:val>
                                            <p:fltVal val="0"/>
                                          </p:val>
                                        </p:tav>
                                      </p:tavLst>
                                    </p:anim>
                                    <p:animEffect transition="in" filter="fade">
                                      <p:cBhvr>
                                        <p:cTn id="27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5" grpId="0" bldLvl="0" animBg="1"/>
      <p:bldP spid="6" grpId="1" animBg="1"/>
      <p:bldP spid="7" grpId="1" animBg="1"/>
      <p:bldP spid="8" grpId="1" animBg="1"/>
      <p:bldP spid="9" grpId="1" animBg="1"/>
      <p:bldP spid="10" grpId="1" animBg="1"/>
      <p:bldP spid="11" grpId="1" animBg="1"/>
      <p:bldP spid="5" grpId="1" animBg="1"/>
      <p:bldP spid="13" grpId="0" bldLvl="0" animBg="1"/>
      <p:bldP spid="13" grpId="1" animBg="1"/>
      <p:bldP spid="16" grpId="0" animBg="1"/>
      <p:bldP spid="16" grpId="1" animBg="1"/>
      <p:bldP spid="15" grpId="0" animBg="1"/>
      <p:bldP spid="15" grpId="1" animBg="1"/>
      <p:bldP spid="14" grpId="0" animBg="1"/>
      <p:bldP spid="14" grpId="1" animBg="1"/>
      <p:bldP spid="17" grpId="0" animBg="1"/>
      <p:bldP spid="17" grpId="1" animBg="1"/>
      <p:bldP spid="18" grpId="0" animBg="1"/>
      <p:bldP spid="18" grpId="1" animBg="1"/>
      <p:bldP spid="19" grpId="0" bldLvl="0" animBg="1"/>
      <p:bldP spid="19" grpId="1" animBg="1"/>
      <p:bldP spid="6" grpId="2" animBg="1"/>
      <p:bldP spid="7" grpId="3" animBg="1"/>
      <p:bldP spid="21" grpId="0" animBg="1"/>
      <p:bldP spid="21" grpId="1" animBg="1"/>
      <p:bldP spid="20" grpId="0" animBg="1"/>
      <p:bldP spid="20" grpId="1" animBg="1"/>
      <p:bldP spid="24" grpId="0" bldLvl="0" animBg="1"/>
      <p:bldP spid="24" grpId="1" animBg="1"/>
      <p:bldP spid="8" grpId="2" animBg="1"/>
      <p:bldP spid="22" grpId="0" bldLvl="0" animBg="1"/>
      <p:bldP spid="22" grpId="1" animBg="1"/>
      <p:bldP spid="23" grpId="0" bldLvl="0" animBg="1"/>
      <p:bldP spid="23" grpId="1" animBg="1"/>
      <p:bldP spid="25" grpId="0" bldLvl="0" animBg="1"/>
      <p:bldP spid="25" grpId="1" animBg="1"/>
      <p:bldP spid="26" grpId="0" bldLvl="0" animBg="1"/>
      <p:bldP spid="26" grpId="1" animBg="1"/>
      <p:bldP spid="27" grpId="0" bldLvl="0" animBg="1"/>
      <p:bldP spid="27" grpId="1" animBg="1"/>
      <p:bldP spid="28" grpId="0" bldLvl="0" animBg="1"/>
      <p:bldP spid="28" grpId="1" animBg="1"/>
      <p:bldP spid="28" grpId="2" bldLvl="0" animBg="1"/>
      <p:bldP spid="9" grpId="2" animBg="1"/>
      <p:bldP spid="29" grpId="0" animBg="1"/>
      <p:bldP spid="30" grpId="0" animBg="1"/>
      <p:bldP spid="29" grpId="1" animBg="1"/>
      <p:bldP spid="30" grpId="1" animBg="1"/>
      <p:bldP spid="32" grpId="0" bldLvl="0" animBg="1"/>
      <p:bldP spid="32" grpId="1" animBg="1"/>
      <p:bldP spid="33" grpId="0" bldLvl="0" animBg="1"/>
      <p:bldP spid="33" grpId="1" animBg="1"/>
      <p:bldP spid="10" grpId="2" animBg="1"/>
      <p:bldP spid="37" grpId="0" bldLvl="0" animBg="1"/>
      <p:bldP spid="34" grpId="0" animBg="1"/>
      <p:bldP spid="37" grpId="1" animBg="1"/>
      <p:bldP spid="34" grpId="1" animBg="1"/>
      <p:bldP spid="35" grpId="0" animBg="1"/>
      <p:bldP spid="36" grpId="0" bldLvl="0" animBg="1"/>
      <p:bldP spid="35" grpId="1" animBg="1"/>
      <p:bldP spid="36" grpId="1" animBg="1"/>
      <p:bldP spid="11" grpId="2" animBg="1"/>
      <p:bldP spid="38" grpId="0" bldLvl="0" animBg="1"/>
      <p:bldP spid="3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10800000" flipH="1">
            <a:off x="-396491" y="-122252"/>
            <a:ext cx="9667729" cy="5388004"/>
          </a:xfrm>
          <a:prstGeom prst="rect">
            <a:avLst/>
          </a:prstGeom>
        </p:spPr>
      </p:pic>
      <p:pic>
        <p:nvPicPr>
          <p:cNvPr id="4" name="图片 3" descr="2"/>
          <p:cNvPicPr>
            <a:picLocks noChangeAspect="1"/>
          </p:cNvPicPr>
          <p:nvPr/>
        </p:nvPicPr>
        <p:blipFill>
          <a:blip r:embed="rId3"/>
          <a:stretch>
            <a:fillRect/>
          </a:stretch>
        </p:blipFill>
        <p:spPr>
          <a:xfrm>
            <a:off x="1270" y="0"/>
            <a:ext cx="9140825" cy="5142865"/>
          </a:xfrm>
          <a:prstGeom prst="rect">
            <a:avLst/>
          </a:prstGeom>
        </p:spPr>
      </p:pic>
      <p:sp>
        <p:nvSpPr>
          <p:cNvPr id="5" name="圆角矩形 4"/>
          <p:cNvSpPr/>
          <p:nvPr>
            <p:custDataLst>
              <p:tags r:id="rId4"/>
            </p:custDataLst>
          </p:nvPr>
        </p:nvSpPr>
        <p:spPr>
          <a:xfrm>
            <a:off x="3275965" y="123190"/>
            <a:ext cx="2795270" cy="40640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rPr>
              <a:t>情感分析</a:t>
            </a:r>
            <a:endParaRPr lang="zh-CN" altLang="en-US" sz="2800" b="1">
              <a:ln w="15875"/>
              <a:solidFill>
                <a:schemeClr val="tx1"/>
              </a:solidFill>
              <a:effectLst/>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7" name="组合 6"/>
          <p:cNvGrpSpPr/>
          <p:nvPr/>
        </p:nvGrpSpPr>
        <p:grpSpPr>
          <a:xfrm>
            <a:off x="3434715" y="2085975"/>
            <a:ext cx="1626235" cy="1529080"/>
            <a:chOff x="5499" y="2235"/>
            <a:chExt cx="3300" cy="3300"/>
          </a:xfrm>
        </p:grpSpPr>
        <p:pic>
          <p:nvPicPr>
            <p:cNvPr id="24" name="图片 23"/>
            <p:cNvPicPr>
              <a:picLocks noChangeAspect="1"/>
            </p:cNvPicPr>
            <p:nvPr>
              <p:custDataLst>
                <p:tags r:id="rId5"/>
              </p:custDataLst>
            </p:nvPr>
          </p:nvPicPr>
          <p:blipFill>
            <a:blip r:embed="rId6"/>
            <a:stretch>
              <a:fillRect/>
            </a:stretch>
          </p:blipFill>
          <p:spPr>
            <a:xfrm>
              <a:off x="5499" y="2235"/>
              <a:ext cx="3301" cy="3301"/>
            </a:xfrm>
            <a:prstGeom prst="rect">
              <a:avLst/>
            </a:prstGeom>
          </p:spPr>
        </p:pic>
        <p:pic>
          <p:nvPicPr>
            <p:cNvPr id="6" name="图片 5" descr="微信图片_20231213144535"/>
            <p:cNvPicPr>
              <a:picLocks noChangeAspect="1"/>
            </p:cNvPicPr>
            <p:nvPr/>
          </p:nvPicPr>
          <p:blipFill>
            <a:blip r:embed="rId7"/>
            <a:stretch>
              <a:fillRect/>
            </a:stretch>
          </p:blipFill>
          <p:spPr>
            <a:xfrm>
              <a:off x="5615" y="2279"/>
              <a:ext cx="3069" cy="3024"/>
            </a:xfrm>
            <a:prstGeom prst="rect">
              <a:avLst/>
            </a:prstGeom>
          </p:spPr>
        </p:pic>
      </p:grpSp>
      <p:sp>
        <p:nvSpPr>
          <p:cNvPr id="8" name="文本框 7"/>
          <p:cNvSpPr txBox="1"/>
          <p:nvPr/>
        </p:nvSpPr>
        <p:spPr>
          <a:xfrm>
            <a:off x="323850" y="699135"/>
            <a:ext cx="2886710" cy="1322070"/>
          </a:xfrm>
          <a:prstGeom prst="rect">
            <a:avLst/>
          </a:prstGeom>
          <a:ln w="19050">
            <a:gradFill>
              <a:gsLst>
                <a:gs pos="0">
                  <a:srgbClr val="EB95FA"/>
                </a:gs>
                <a:gs pos="50000">
                  <a:srgbClr val="63D0F9"/>
                </a:gs>
                <a:gs pos="100000">
                  <a:srgbClr val="78FB93"/>
                </a:gs>
              </a:gsLst>
              <a:lin ang="2700000" scaled="0"/>
            </a:gradFill>
          </a:ln>
        </p:spPr>
        <p:txBody>
          <a:bodyPr wrap="square">
            <a:spAutoFit/>
          </a:bodyPr>
          <a:p>
            <a:pPr algn="l"/>
            <a:r>
              <a:rPr lang="en-US" sz="2000">
                <a:latin typeface="Times New Roman" panose="02020603050405020304" charset="0"/>
                <a:ea typeface="宋体" panose="02010600030101010101" pitchFamily="2" charset="-122"/>
                <a:sym typeface="+mn-ea"/>
              </a:rPr>
              <a:t>Ben loved cats and he had always wanted one, so he hurried to take an application form.</a:t>
            </a:r>
            <a:endParaRPr lang="zh-CN" altLang="en-US" sz="2000">
              <a:latin typeface="Arial" panose="020B0604020202020204" pitchFamily="34" charset="0"/>
              <a:ea typeface="微软雅黑" panose="020B0503020204020204" charset="-122"/>
            </a:endParaRPr>
          </a:p>
        </p:txBody>
      </p:sp>
      <p:sp>
        <p:nvSpPr>
          <p:cNvPr id="9" name="文本框 8"/>
          <p:cNvSpPr txBox="1"/>
          <p:nvPr/>
        </p:nvSpPr>
        <p:spPr>
          <a:xfrm>
            <a:off x="3308350" y="699135"/>
            <a:ext cx="3025775" cy="1322070"/>
          </a:xfrm>
          <a:prstGeom prst="rect">
            <a:avLst/>
          </a:prstGeom>
          <a:ln w="19050">
            <a:gradFill>
              <a:gsLst>
                <a:gs pos="0">
                  <a:srgbClr val="EB95FA"/>
                </a:gs>
                <a:gs pos="50000">
                  <a:srgbClr val="63D0F9"/>
                </a:gs>
                <a:gs pos="100000">
                  <a:srgbClr val="78FB93"/>
                </a:gs>
              </a:gsLst>
              <a:lin ang="2700000" scaled="0"/>
            </a:gradFill>
          </a:ln>
        </p:spPr>
        <p:txBody>
          <a:bodyPr wrap="square">
            <a:spAutoFit/>
          </a:bodyPr>
          <a:p>
            <a:pPr algn="l"/>
            <a:r>
              <a:rPr lang="en-US" sz="2000">
                <a:latin typeface="Times New Roman" panose="02020603050405020304" charset="0"/>
                <a:ea typeface="宋体" panose="02010600030101010101" pitchFamily="2" charset="-122"/>
                <a:sym typeface="+mn-ea"/>
              </a:rPr>
              <a:t>We'll be reading to the cats and award readers who make most progress.said Ms. Delgado</a:t>
            </a:r>
            <a:endParaRPr lang="zh-CN" altLang="en-US" sz="2000">
              <a:latin typeface="Arial" panose="020B0604020202020204" pitchFamily="34" charset="0"/>
              <a:ea typeface="微软雅黑" panose="020B0503020204020204" charset="-122"/>
            </a:endParaRPr>
          </a:p>
        </p:txBody>
      </p:sp>
      <p:sp>
        <p:nvSpPr>
          <p:cNvPr id="10" name="文本框 9"/>
          <p:cNvSpPr txBox="1"/>
          <p:nvPr/>
        </p:nvSpPr>
        <p:spPr>
          <a:xfrm>
            <a:off x="6416675" y="699135"/>
            <a:ext cx="2469515" cy="1367155"/>
          </a:xfrm>
          <a:prstGeom prst="rect">
            <a:avLst/>
          </a:prstGeom>
          <a:ln w="19050">
            <a:gradFill>
              <a:gsLst>
                <a:gs pos="0">
                  <a:srgbClr val="EB95FA"/>
                </a:gs>
                <a:gs pos="50000">
                  <a:srgbClr val="63D0F9"/>
                </a:gs>
                <a:gs pos="100000">
                  <a:srgbClr val="78FB93"/>
                </a:gs>
              </a:gsLst>
              <a:lin ang="2700000" scaled="0"/>
            </a:gradFill>
          </a:ln>
        </p:spPr>
        <p:txBody>
          <a:bodyPr wrap="square">
            <a:noAutofit/>
          </a:bodyPr>
          <a:p>
            <a:pPr algn="l"/>
            <a:r>
              <a:rPr lang="en-US" sz="2000">
                <a:latin typeface="Times New Roman" panose="02020603050405020304" charset="0"/>
                <a:ea typeface="宋体" panose="02010600030101010101" pitchFamily="2" charset="-122"/>
                <a:sym typeface="+mn-ea"/>
              </a:rPr>
              <a:t>Still, he really wanted to visit the cats, so he took an application form anyway.</a:t>
            </a:r>
            <a:endParaRPr lang="zh-CN" altLang="en-US" sz="2000">
              <a:latin typeface="Arial" panose="020B0604020202020204" pitchFamily="34" charset="0"/>
              <a:ea typeface="微软雅黑" panose="020B0503020204020204" charset="-122"/>
            </a:endParaRPr>
          </a:p>
        </p:txBody>
      </p:sp>
      <p:sp>
        <p:nvSpPr>
          <p:cNvPr id="11" name="文本框 10"/>
          <p:cNvSpPr txBox="1"/>
          <p:nvPr/>
        </p:nvSpPr>
        <p:spPr>
          <a:xfrm>
            <a:off x="5508625" y="2162175"/>
            <a:ext cx="3293110" cy="1322070"/>
          </a:xfrm>
          <a:prstGeom prst="rect">
            <a:avLst/>
          </a:prstGeom>
          <a:ln w="19050">
            <a:gradFill>
              <a:gsLst>
                <a:gs pos="0">
                  <a:srgbClr val="EB95FA"/>
                </a:gs>
                <a:gs pos="50000">
                  <a:srgbClr val="63D0F9"/>
                </a:gs>
                <a:gs pos="100000">
                  <a:srgbClr val="78FB93"/>
                </a:gs>
              </a:gsLst>
              <a:lin ang="2700000" scaled="0"/>
            </a:gradFill>
          </a:ln>
        </p:spPr>
        <p:txBody>
          <a:bodyPr wrap="square">
            <a:spAutoFit/>
          </a:bodyPr>
          <a:p>
            <a:pPr algn="l"/>
            <a:r>
              <a:rPr lang="en-US" sz="2000">
                <a:latin typeface="Times New Roman" panose="02020603050405020304" charset="0"/>
                <a:ea typeface="宋体" panose="02010600030101010101" pitchFamily="2" charset="-122"/>
                <a:sym typeface="+mn-ea"/>
              </a:rPr>
              <a:t> “I'm glad Max is staying and listening to my reading and he is the best cat ever,”</a:t>
            </a:r>
            <a:r>
              <a:rPr lang="en-US" sz="2000">
                <a:latin typeface="Times New Roman" panose="02020603050405020304" charset="0"/>
                <a:ea typeface="宋体" panose="02010600030101010101" pitchFamily="2" charset="-122"/>
                <a:cs typeface="Times New Roman" panose="02020603050405020304" charset="0"/>
                <a:sym typeface="+mn-ea"/>
              </a:rPr>
              <a:t> </a:t>
            </a:r>
            <a:r>
              <a:rPr lang="en-US" sz="2000">
                <a:latin typeface="Times New Roman" panose="02020603050405020304" charset="0"/>
                <a:ea typeface="宋体" panose="02010600030101010101" pitchFamily="2" charset="-122"/>
                <a:sym typeface="+mn-ea"/>
              </a:rPr>
              <a:t>Ben told Dad excitedly.</a:t>
            </a:r>
            <a:endParaRPr lang="zh-CN" altLang="en-US" sz="2000">
              <a:latin typeface="Arial" panose="020B0604020202020204" pitchFamily="34" charset="0"/>
              <a:ea typeface="微软雅黑" panose="020B0503020204020204" charset="-122"/>
            </a:endParaRPr>
          </a:p>
        </p:txBody>
      </p:sp>
      <p:sp>
        <p:nvSpPr>
          <p:cNvPr id="12" name="文本框 11"/>
          <p:cNvSpPr txBox="1"/>
          <p:nvPr/>
        </p:nvSpPr>
        <p:spPr>
          <a:xfrm>
            <a:off x="6124575" y="3651885"/>
            <a:ext cx="2677160" cy="1198880"/>
          </a:xfrm>
          <a:prstGeom prst="rect">
            <a:avLst/>
          </a:prstGeom>
          <a:ln w="19050">
            <a:gradFill>
              <a:gsLst>
                <a:gs pos="0">
                  <a:srgbClr val="EB95FA"/>
                </a:gs>
                <a:gs pos="50000">
                  <a:srgbClr val="63D0F9"/>
                </a:gs>
                <a:gs pos="100000">
                  <a:srgbClr val="78FB93"/>
                </a:gs>
              </a:gsLst>
              <a:lin ang="2700000" scaled="0"/>
            </a:gradFill>
          </a:ln>
        </p:spPr>
        <p:txBody>
          <a:bodyPr wrap="square">
            <a:spAutoFit/>
          </a:bodyPr>
          <a:p>
            <a:pPr algn="l"/>
            <a:r>
              <a:rPr lang="en-US">
                <a:latin typeface="Times New Roman" panose="02020603050405020304" charset="0"/>
                <a:ea typeface="宋体" panose="02010600030101010101" pitchFamily="2" charset="-122"/>
                <a:sym typeface="+mn-ea"/>
              </a:rPr>
              <a:t>Ben's heart was filled with anxiety as he waited for Saturday to arrive. He was eager to read to Max </a:t>
            </a:r>
            <a:r>
              <a:rPr lang="en-US">
                <a:latin typeface="Arial" panose="020B0604020202020204" pitchFamily="34" charset="0"/>
                <a:ea typeface="宋体" panose="02010600030101010101" pitchFamily="2" charset="-122"/>
                <a:cs typeface="Arial" panose="020B0604020202020204" pitchFamily="34" charset="0"/>
                <a:sym typeface="+mn-ea"/>
              </a:rPr>
              <a:t>…</a:t>
            </a:r>
            <a:endParaRPr lang="en-US" altLang="en-US">
              <a:latin typeface="Arial" panose="020B0604020202020204" pitchFamily="34" charset="0"/>
              <a:ea typeface="宋体" panose="02010600030101010101" pitchFamily="2" charset="-122"/>
              <a:cs typeface="Arial" panose="020B0604020202020204" pitchFamily="34" charset="0"/>
              <a:sym typeface="+mn-ea"/>
            </a:endParaRPr>
          </a:p>
        </p:txBody>
      </p:sp>
      <p:sp>
        <p:nvSpPr>
          <p:cNvPr id="13" name="文本框 12"/>
          <p:cNvSpPr txBox="1"/>
          <p:nvPr/>
        </p:nvSpPr>
        <p:spPr>
          <a:xfrm>
            <a:off x="3434715" y="3723640"/>
            <a:ext cx="2157730" cy="1014730"/>
          </a:xfrm>
          <a:prstGeom prst="rect">
            <a:avLst/>
          </a:prstGeom>
          <a:ln w="19050">
            <a:gradFill>
              <a:gsLst>
                <a:gs pos="0">
                  <a:srgbClr val="EB95FA"/>
                </a:gs>
                <a:gs pos="50000">
                  <a:srgbClr val="63D0F9"/>
                </a:gs>
                <a:gs pos="100000">
                  <a:srgbClr val="78FB93"/>
                </a:gs>
              </a:gsLst>
              <a:lin ang="2700000" scaled="0"/>
            </a:gradFill>
          </a:ln>
        </p:spPr>
        <p:txBody>
          <a:bodyPr wrap="square">
            <a:spAutoFit/>
          </a:bodyPr>
          <a:p>
            <a:pPr algn="l"/>
            <a:r>
              <a:rPr lang="en-US" sz="2000">
                <a:latin typeface="Times New Roman" panose="02020603050405020304" charset="0"/>
                <a:ea typeface="宋体" panose="02010600030101010101" pitchFamily="2" charset="-122"/>
                <a:sym typeface="+mn-ea"/>
              </a:rPr>
              <a:t>“What if someone adopts Max?” Ben asked Dad later. </a:t>
            </a:r>
            <a:endParaRPr lang="zh-CN" altLang="en-US" sz="2000">
              <a:latin typeface="Arial" panose="020B0604020202020204" pitchFamily="34" charset="0"/>
              <a:ea typeface="微软雅黑" panose="020B0503020204020204" charset="-122"/>
            </a:endParaRPr>
          </a:p>
        </p:txBody>
      </p:sp>
      <p:sp>
        <p:nvSpPr>
          <p:cNvPr id="14" name="文本框 13"/>
          <p:cNvSpPr txBox="1"/>
          <p:nvPr/>
        </p:nvSpPr>
        <p:spPr>
          <a:xfrm>
            <a:off x="467995" y="3507740"/>
            <a:ext cx="2589530" cy="1322070"/>
          </a:xfrm>
          <a:prstGeom prst="rect">
            <a:avLst/>
          </a:prstGeom>
          <a:ln w="19050">
            <a:gradFill>
              <a:gsLst>
                <a:gs pos="0">
                  <a:srgbClr val="EB95FA"/>
                </a:gs>
                <a:gs pos="50000">
                  <a:srgbClr val="63D0F9"/>
                </a:gs>
                <a:gs pos="100000">
                  <a:srgbClr val="78FB93"/>
                </a:gs>
              </a:gsLst>
              <a:lin ang="2700000" scaled="0"/>
            </a:gradFill>
          </a:ln>
        </p:spPr>
        <p:txBody>
          <a:bodyPr wrap="square">
            <a:spAutoFit/>
          </a:bodyPr>
          <a:p>
            <a:pPr algn="l"/>
            <a:r>
              <a:rPr lang="en-US" sz="2000">
                <a:latin typeface="Times New Roman" panose="02020603050405020304" charset="0"/>
                <a:ea typeface="宋体" panose="02010600030101010101" pitchFamily="2" charset="-122"/>
                <a:sym typeface="+mn-ea"/>
              </a:rPr>
              <a:t>I wish we could adopt Max. But he knew they couldn't because Mom had allergies.</a:t>
            </a:r>
            <a:endParaRPr lang="zh-CN" altLang="en-US" sz="2000">
              <a:latin typeface="Arial" panose="020B0604020202020204" pitchFamily="34" charset="0"/>
              <a:ea typeface="微软雅黑" panose="020B0503020204020204" charset="-122"/>
            </a:endParaRPr>
          </a:p>
        </p:txBody>
      </p:sp>
      <p:sp>
        <p:nvSpPr>
          <p:cNvPr id="15" name="文本框 14"/>
          <p:cNvSpPr txBox="1"/>
          <p:nvPr/>
        </p:nvSpPr>
        <p:spPr>
          <a:xfrm>
            <a:off x="467995" y="2312035"/>
            <a:ext cx="2157730" cy="1014730"/>
          </a:xfrm>
          <a:prstGeom prst="rect">
            <a:avLst/>
          </a:prstGeom>
          <a:ln w="19050">
            <a:gradFill>
              <a:gsLst>
                <a:gs pos="0">
                  <a:srgbClr val="EB95FA"/>
                </a:gs>
                <a:gs pos="50000">
                  <a:srgbClr val="63D0F9"/>
                </a:gs>
                <a:gs pos="100000">
                  <a:srgbClr val="78FB93"/>
                </a:gs>
              </a:gsLst>
              <a:lin ang="2700000" scaled="0"/>
            </a:gradFill>
          </a:ln>
        </p:spPr>
        <p:txBody>
          <a:bodyPr wrap="square">
            <a:spAutoFit/>
          </a:bodyPr>
          <a:p>
            <a:pPr algn="l"/>
            <a:r>
              <a:rPr lang="en-US" sz="2000">
                <a:latin typeface="Times New Roman" panose="02020603050405020304" charset="0"/>
                <a:ea typeface="宋体" panose="02010600030101010101" pitchFamily="2" charset="-122"/>
                <a:sym typeface="+mn-ea"/>
              </a:rPr>
              <a:t>But on Saturday, Ben couldn’t find Max at the shelter.</a:t>
            </a:r>
            <a:endParaRPr lang="zh-CN" altLang="en-US" sz="2000">
              <a:latin typeface="Arial" panose="020B0604020202020204" pitchFamily="34" charset="0"/>
              <a:ea typeface="微软雅黑" panose="020B0503020204020204" charset="-122"/>
            </a:endParaRPr>
          </a:p>
        </p:txBody>
      </p:sp>
      <p:sp>
        <p:nvSpPr>
          <p:cNvPr id="16" name="圆角矩形 15"/>
          <p:cNvSpPr/>
          <p:nvPr/>
        </p:nvSpPr>
        <p:spPr>
          <a:xfrm>
            <a:off x="611505" y="915670"/>
            <a:ext cx="2334895" cy="791845"/>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chemeClr val="tx1"/>
                </a:solidFill>
                <a:latin typeface="Times New Roman" panose="02020603050405020304" charset="0"/>
                <a:cs typeface="Times New Roman" panose="02020603050405020304" charset="0"/>
              </a:rPr>
              <a:t>eager</a:t>
            </a:r>
            <a:endParaRPr lang="en-US" altLang="zh-CN" sz="2800" b="1">
              <a:solidFill>
                <a:schemeClr val="tx1"/>
              </a:solidFill>
              <a:latin typeface="Times New Roman" panose="02020603050405020304" charset="0"/>
              <a:cs typeface="Times New Roman" panose="02020603050405020304" charset="0"/>
            </a:endParaRPr>
          </a:p>
          <a:p>
            <a:pPr algn="ctr"/>
            <a:r>
              <a:rPr lang="en-US" altLang="zh-CN">
                <a:solidFill>
                  <a:schemeClr val="tx1"/>
                </a:solidFill>
                <a:latin typeface="Times New Roman" panose="02020603050405020304" charset="0"/>
                <a:cs typeface="Times New Roman" panose="02020603050405020304" charset="0"/>
              </a:rPr>
              <a:t>(Because he lovd cats)</a:t>
            </a:r>
            <a:endParaRPr lang="en-US" altLang="zh-CN">
              <a:solidFill>
                <a:schemeClr val="tx1"/>
              </a:solidFill>
              <a:latin typeface="Times New Roman" panose="02020603050405020304" charset="0"/>
              <a:cs typeface="Times New Roman" panose="02020603050405020304" charset="0"/>
            </a:endParaRPr>
          </a:p>
        </p:txBody>
      </p:sp>
      <p:sp>
        <p:nvSpPr>
          <p:cNvPr id="17" name="圆角矩形 16"/>
          <p:cNvSpPr/>
          <p:nvPr/>
        </p:nvSpPr>
        <p:spPr>
          <a:xfrm>
            <a:off x="3347720" y="922020"/>
            <a:ext cx="2774315" cy="791845"/>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800" b="1">
                <a:solidFill>
                  <a:schemeClr val="tx1"/>
                </a:solidFill>
                <a:latin typeface="Times New Roman" panose="02020603050405020304" charset="0"/>
                <a:cs typeface="Times New Roman" panose="02020603050405020304" charset="0"/>
                <a:sym typeface="+mn-ea"/>
              </a:rPr>
              <a:t>worried</a:t>
            </a:r>
            <a:endParaRPr lang="en-US" altLang="zh-CN" sz="2800" b="1">
              <a:solidFill>
                <a:schemeClr val="tx1"/>
              </a:solidFill>
              <a:latin typeface="Times New Roman" panose="02020603050405020304" charset="0"/>
              <a:cs typeface="Times New Roman" panose="02020603050405020304" charset="0"/>
              <a:sym typeface="+mn-ea"/>
            </a:endParaRPr>
          </a:p>
          <a:p>
            <a:pPr lvl="0" algn="ctr">
              <a:buClrTx/>
              <a:buSzTx/>
              <a:buFontTx/>
            </a:pPr>
            <a:r>
              <a:rPr lang="en-US" altLang="zh-CN">
                <a:solidFill>
                  <a:schemeClr val="tx1"/>
                </a:solidFill>
                <a:latin typeface="Times New Roman" panose="02020603050405020304" charset="0"/>
                <a:cs typeface="Times New Roman" panose="02020603050405020304" charset="0"/>
                <a:sym typeface="+mn-ea"/>
              </a:rPr>
              <a:t>(Reading was a challenge.)</a:t>
            </a:r>
            <a:endParaRPr lang="en-US" altLang="zh-CN">
              <a:solidFill>
                <a:schemeClr val="tx1"/>
              </a:solidFill>
              <a:latin typeface="Times New Roman" panose="02020603050405020304" charset="0"/>
              <a:cs typeface="Times New Roman" panose="02020603050405020304" charset="0"/>
              <a:sym typeface="+mn-ea"/>
            </a:endParaRPr>
          </a:p>
        </p:txBody>
      </p:sp>
      <p:sp>
        <p:nvSpPr>
          <p:cNvPr id="20" name="圆角矩形 19"/>
          <p:cNvSpPr/>
          <p:nvPr>
            <p:custDataLst>
              <p:tags r:id="rId8"/>
            </p:custDataLst>
          </p:nvPr>
        </p:nvSpPr>
        <p:spPr>
          <a:xfrm>
            <a:off x="6249035" y="922020"/>
            <a:ext cx="2656840" cy="791845"/>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800" b="1">
                <a:solidFill>
                  <a:schemeClr val="tx1"/>
                </a:solidFill>
                <a:latin typeface="Times New Roman" panose="02020603050405020304" charset="0"/>
                <a:cs typeface="Times New Roman" panose="02020603050405020304" charset="0"/>
                <a:sym typeface="+mn-ea"/>
              </a:rPr>
              <a:t>determined</a:t>
            </a:r>
            <a:endParaRPr lang="en-US" altLang="zh-CN" sz="2800" b="1">
              <a:solidFill>
                <a:schemeClr val="tx1"/>
              </a:solidFill>
              <a:latin typeface="Times New Roman" panose="02020603050405020304" charset="0"/>
              <a:cs typeface="Times New Roman" panose="02020603050405020304" charset="0"/>
              <a:sym typeface="+mn-ea"/>
            </a:endParaRPr>
          </a:p>
          <a:p>
            <a:pPr lvl="0" algn="ctr">
              <a:buClrTx/>
              <a:buSzTx/>
              <a:buFontTx/>
            </a:pPr>
            <a:r>
              <a:rPr lang="en-US" altLang="zh-CN">
                <a:solidFill>
                  <a:schemeClr val="tx1"/>
                </a:solidFill>
                <a:latin typeface="Times New Roman" panose="02020603050405020304" charset="0"/>
                <a:cs typeface="Times New Roman" panose="02020603050405020304" charset="0"/>
                <a:sym typeface="+mn-ea"/>
              </a:rPr>
              <a:t>(Accepting the challenge)</a:t>
            </a:r>
            <a:endParaRPr lang="en-US" altLang="zh-CN">
              <a:solidFill>
                <a:schemeClr val="tx1"/>
              </a:solidFill>
              <a:latin typeface="Times New Roman" panose="02020603050405020304" charset="0"/>
              <a:cs typeface="Times New Roman" panose="02020603050405020304" charset="0"/>
              <a:sym typeface="+mn-ea"/>
            </a:endParaRPr>
          </a:p>
        </p:txBody>
      </p:sp>
      <p:sp>
        <p:nvSpPr>
          <p:cNvPr id="21" name="圆角矩形 20"/>
          <p:cNvSpPr/>
          <p:nvPr>
            <p:custDataLst>
              <p:tags r:id="rId9"/>
            </p:custDataLst>
          </p:nvPr>
        </p:nvSpPr>
        <p:spPr>
          <a:xfrm>
            <a:off x="5652135" y="2391410"/>
            <a:ext cx="2915920" cy="791845"/>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800" b="1">
                <a:solidFill>
                  <a:schemeClr val="tx1"/>
                </a:solidFill>
                <a:latin typeface="Times New Roman" panose="02020603050405020304" charset="0"/>
                <a:cs typeface="Times New Roman" panose="02020603050405020304" charset="0"/>
                <a:sym typeface="+mn-ea"/>
              </a:rPr>
              <a:t>exhilarated</a:t>
            </a:r>
            <a:endParaRPr lang="en-US" altLang="zh-CN" sz="2800" b="1">
              <a:solidFill>
                <a:schemeClr val="tx1"/>
              </a:solidFill>
              <a:latin typeface="Times New Roman" panose="02020603050405020304" charset="0"/>
              <a:cs typeface="Times New Roman" panose="02020603050405020304" charset="0"/>
              <a:sym typeface="+mn-ea"/>
            </a:endParaRPr>
          </a:p>
          <a:p>
            <a:pPr lvl="0" algn="ctr">
              <a:buClrTx/>
              <a:buSzTx/>
              <a:buFontTx/>
            </a:pPr>
            <a:r>
              <a:rPr lang="en-US" altLang="zh-CN">
                <a:solidFill>
                  <a:schemeClr val="tx1"/>
                </a:solidFill>
                <a:latin typeface="Times New Roman" panose="02020603050405020304" charset="0"/>
                <a:cs typeface="Times New Roman" panose="02020603050405020304" charset="0"/>
                <a:sym typeface="+mn-ea"/>
              </a:rPr>
              <a:t>(He lost his heart to Max.)</a:t>
            </a:r>
            <a:endParaRPr lang="en-US" altLang="zh-CN">
              <a:solidFill>
                <a:schemeClr val="tx1"/>
              </a:solidFill>
              <a:latin typeface="Times New Roman" panose="02020603050405020304" charset="0"/>
              <a:cs typeface="Times New Roman" panose="02020603050405020304" charset="0"/>
              <a:sym typeface="+mn-ea"/>
            </a:endParaRPr>
          </a:p>
        </p:txBody>
      </p:sp>
      <p:sp>
        <p:nvSpPr>
          <p:cNvPr id="22" name="圆角矩形 21"/>
          <p:cNvSpPr/>
          <p:nvPr>
            <p:custDataLst>
              <p:tags r:id="rId10"/>
            </p:custDataLst>
          </p:nvPr>
        </p:nvSpPr>
        <p:spPr>
          <a:xfrm>
            <a:off x="6084570" y="3788410"/>
            <a:ext cx="2683510" cy="791845"/>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800" b="1">
                <a:solidFill>
                  <a:schemeClr val="tx1"/>
                </a:solidFill>
                <a:latin typeface="Times New Roman" panose="02020603050405020304" charset="0"/>
                <a:cs typeface="Times New Roman" panose="02020603050405020304" charset="0"/>
                <a:sym typeface="+mn-ea"/>
              </a:rPr>
              <a:t>eager</a:t>
            </a:r>
            <a:endParaRPr lang="en-US" altLang="zh-CN" sz="2800" b="1">
              <a:solidFill>
                <a:schemeClr val="tx1"/>
              </a:solidFill>
              <a:latin typeface="Times New Roman" panose="02020603050405020304" charset="0"/>
              <a:cs typeface="Times New Roman" panose="02020603050405020304" charset="0"/>
              <a:sym typeface="+mn-ea"/>
            </a:endParaRPr>
          </a:p>
          <a:p>
            <a:pPr lvl="0" algn="ctr">
              <a:buClrTx/>
              <a:buSzTx/>
              <a:buFontTx/>
            </a:pPr>
            <a:r>
              <a:rPr lang="en-US" altLang="zh-CN">
                <a:solidFill>
                  <a:schemeClr val="tx1"/>
                </a:solidFill>
                <a:latin typeface="Times New Roman" panose="02020603050405020304" charset="0"/>
                <a:cs typeface="Times New Roman" panose="02020603050405020304" charset="0"/>
                <a:sym typeface="+mn-ea"/>
              </a:rPr>
              <a:t>(He longed to see Max.)</a:t>
            </a:r>
            <a:endParaRPr lang="en-US" altLang="zh-CN">
              <a:solidFill>
                <a:schemeClr val="tx1"/>
              </a:solidFill>
              <a:latin typeface="Times New Roman" panose="02020603050405020304" charset="0"/>
              <a:cs typeface="Times New Roman" panose="02020603050405020304" charset="0"/>
              <a:sym typeface="+mn-ea"/>
            </a:endParaRPr>
          </a:p>
        </p:txBody>
      </p:sp>
      <p:sp>
        <p:nvSpPr>
          <p:cNvPr id="23" name="圆角矩形 22"/>
          <p:cNvSpPr/>
          <p:nvPr>
            <p:custDataLst>
              <p:tags r:id="rId11"/>
            </p:custDataLst>
          </p:nvPr>
        </p:nvSpPr>
        <p:spPr>
          <a:xfrm>
            <a:off x="2946400" y="3703955"/>
            <a:ext cx="3403600" cy="1106805"/>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800" b="1">
                <a:solidFill>
                  <a:schemeClr val="tx1"/>
                </a:solidFill>
                <a:latin typeface="Times New Roman" panose="02020603050405020304" charset="0"/>
                <a:cs typeface="Times New Roman" panose="02020603050405020304" charset="0"/>
                <a:sym typeface="+mn-ea"/>
              </a:rPr>
              <a:t>anxious</a:t>
            </a:r>
            <a:endParaRPr lang="en-US" altLang="zh-CN" sz="2800" b="1">
              <a:solidFill>
                <a:schemeClr val="tx1"/>
              </a:solidFill>
              <a:latin typeface="Times New Roman" panose="02020603050405020304" charset="0"/>
              <a:cs typeface="Times New Roman" panose="02020603050405020304" charset="0"/>
              <a:sym typeface="+mn-ea"/>
            </a:endParaRPr>
          </a:p>
          <a:p>
            <a:pPr lvl="0" algn="ctr">
              <a:buClrTx/>
              <a:buSzTx/>
              <a:buFontTx/>
            </a:pPr>
            <a:r>
              <a:rPr lang="en-US" altLang="zh-CN">
                <a:solidFill>
                  <a:schemeClr val="tx1"/>
                </a:solidFill>
                <a:latin typeface="Times New Roman" panose="02020603050405020304" charset="0"/>
                <a:cs typeface="Times New Roman" panose="02020603050405020304" charset="0"/>
                <a:sym typeface="+mn-ea"/>
              </a:rPr>
              <a:t>(He feared Max was adopted</a:t>
            </a:r>
            <a:endParaRPr lang="en-US" altLang="zh-CN">
              <a:solidFill>
                <a:schemeClr val="tx1"/>
              </a:solidFill>
              <a:latin typeface="Times New Roman" panose="02020603050405020304" charset="0"/>
              <a:cs typeface="Times New Roman" panose="02020603050405020304" charset="0"/>
              <a:sym typeface="+mn-ea"/>
            </a:endParaRPr>
          </a:p>
          <a:p>
            <a:pPr lvl="0" algn="ctr">
              <a:buClrTx/>
              <a:buSzTx/>
              <a:buFontTx/>
            </a:pPr>
            <a:r>
              <a:rPr lang="en-US" altLang="zh-CN">
                <a:solidFill>
                  <a:schemeClr val="tx1"/>
                </a:solidFill>
                <a:latin typeface="Times New Roman" panose="02020603050405020304" charset="0"/>
                <a:cs typeface="Times New Roman" panose="02020603050405020304" charset="0"/>
                <a:sym typeface="+mn-ea"/>
              </a:rPr>
              <a:t> by others.)</a:t>
            </a:r>
            <a:endParaRPr lang="en-US" altLang="zh-CN">
              <a:solidFill>
                <a:schemeClr val="tx1"/>
              </a:solidFill>
              <a:latin typeface="Times New Roman" panose="02020603050405020304" charset="0"/>
              <a:cs typeface="Times New Roman" panose="02020603050405020304" charset="0"/>
              <a:sym typeface="+mn-ea"/>
            </a:endParaRPr>
          </a:p>
        </p:txBody>
      </p:sp>
      <p:sp>
        <p:nvSpPr>
          <p:cNvPr id="25" name="圆角矩形 24"/>
          <p:cNvSpPr/>
          <p:nvPr/>
        </p:nvSpPr>
        <p:spPr>
          <a:xfrm>
            <a:off x="299720" y="3796030"/>
            <a:ext cx="2602865" cy="87376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800" b="1">
                <a:solidFill>
                  <a:schemeClr val="tx1"/>
                </a:solidFill>
                <a:latin typeface="Times New Roman" panose="02020603050405020304" charset="0"/>
                <a:cs typeface="Times New Roman" panose="02020603050405020304" charset="0"/>
                <a:sym typeface="+mn-ea"/>
              </a:rPr>
              <a:t>disappointed</a:t>
            </a:r>
            <a:endParaRPr lang="en-US" altLang="zh-CN" sz="2800" b="1">
              <a:solidFill>
                <a:schemeClr val="tx1"/>
              </a:solidFill>
              <a:latin typeface="Times New Roman" panose="02020603050405020304" charset="0"/>
              <a:cs typeface="Times New Roman" panose="02020603050405020304" charset="0"/>
              <a:sym typeface="+mn-ea"/>
            </a:endParaRPr>
          </a:p>
          <a:p>
            <a:pPr lvl="0" algn="ctr">
              <a:buClrTx/>
              <a:buSzTx/>
              <a:buFontTx/>
            </a:pPr>
            <a:r>
              <a:rPr lang="en-US" altLang="zh-CN">
                <a:solidFill>
                  <a:schemeClr val="tx1"/>
                </a:solidFill>
                <a:latin typeface="Times New Roman" panose="02020603050405020304" charset="0"/>
                <a:cs typeface="Times New Roman" panose="02020603050405020304" charset="0"/>
                <a:sym typeface="+mn-ea"/>
              </a:rPr>
              <a:t>(He failed to adopt Max.)</a:t>
            </a:r>
            <a:endParaRPr lang="en-US" altLang="zh-CN">
              <a:solidFill>
                <a:schemeClr val="tx1"/>
              </a:solidFill>
              <a:latin typeface="Times New Roman" panose="02020603050405020304" charset="0"/>
              <a:cs typeface="Times New Roman" panose="02020603050405020304" charset="0"/>
              <a:sym typeface="+mn-ea"/>
            </a:endParaRPr>
          </a:p>
        </p:txBody>
      </p:sp>
      <p:sp>
        <p:nvSpPr>
          <p:cNvPr id="26" name="圆角矩形 25"/>
          <p:cNvSpPr/>
          <p:nvPr>
            <p:custDataLst>
              <p:tags r:id="rId12"/>
            </p:custDataLst>
          </p:nvPr>
        </p:nvSpPr>
        <p:spPr>
          <a:xfrm>
            <a:off x="299720" y="2273300"/>
            <a:ext cx="2602865" cy="873760"/>
          </a:xfrm>
          <a:prstGeom prst="roundRect">
            <a:avLst/>
          </a:prstGeom>
          <a:gradFill>
            <a:gsLst>
              <a:gs pos="82000">
                <a:srgbClr val="B0EEF9"/>
              </a:gs>
              <a:gs pos="47000">
                <a:srgbClr val="FDC8F4"/>
              </a:gs>
              <a:gs pos="73000">
                <a:srgbClr val="B2FBB6"/>
              </a:gs>
              <a:gs pos="63000">
                <a:srgbClr val="F4FCB3"/>
              </a:gs>
              <a:gs pos="99000">
                <a:srgbClr val="E6B0FB"/>
              </a:gs>
            </a:gsLst>
            <a:path path="circle">
              <a:fillToRect t="100000" r="100000"/>
            </a:path>
            <a:tileRect l="-100000" b="-100000"/>
          </a:gradFill>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r>
              <a:rPr lang="en-US" altLang="zh-CN" sz="2800" b="1">
                <a:solidFill>
                  <a:schemeClr val="tx1"/>
                </a:solidFill>
                <a:latin typeface="Times New Roman" panose="02020603050405020304" charset="0"/>
                <a:cs typeface="Times New Roman" panose="02020603050405020304" charset="0"/>
                <a:sym typeface="+mn-ea"/>
              </a:rPr>
              <a:t>anxious</a:t>
            </a:r>
            <a:endParaRPr lang="en-US" altLang="zh-CN" sz="2800" b="1">
              <a:solidFill>
                <a:schemeClr val="tx1"/>
              </a:solidFill>
              <a:latin typeface="Times New Roman" panose="02020603050405020304" charset="0"/>
              <a:cs typeface="Times New Roman" panose="02020603050405020304" charset="0"/>
              <a:sym typeface="+mn-ea"/>
            </a:endParaRPr>
          </a:p>
          <a:p>
            <a:pPr lvl="0" algn="ctr">
              <a:buClrTx/>
              <a:buSzTx/>
              <a:buFontTx/>
            </a:pPr>
            <a:r>
              <a:rPr lang="en-US" altLang="zh-CN">
                <a:solidFill>
                  <a:schemeClr val="tx1"/>
                </a:solidFill>
                <a:latin typeface="Times New Roman" panose="02020603050405020304" charset="0"/>
                <a:cs typeface="Times New Roman" panose="02020603050405020304" charset="0"/>
                <a:sym typeface="+mn-ea"/>
              </a:rPr>
              <a:t>(He failed to see Max.)</a:t>
            </a:r>
            <a:endParaRPr lang="en-US" altLang="zh-CN">
              <a:solidFill>
                <a:schemeClr val="tx1"/>
              </a:solidFill>
              <a:latin typeface="Times New Roman" panose="02020603050405020304" charset="0"/>
              <a:cs typeface="Times New Roman" panose="02020603050405020304" charset="0"/>
              <a:sym typeface="+mn-ea"/>
            </a:endParaRPr>
          </a:p>
        </p:txBody>
      </p:sp>
      <p:pic>
        <p:nvPicPr>
          <p:cNvPr id="5124" name="图片 11" descr="水印"/>
          <p:cNvPicPr>
            <a:picLocks noChangeAspect="1"/>
          </p:cNvPicPr>
          <p:nvPr/>
        </p:nvPicPr>
        <p:blipFill>
          <a:blip r:embed="rId13"/>
          <a:stretch>
            <a:fillRect/>
          </a:stretch>
        </p:blipFill>
        <p:spPr>
          <a:xfrm>
            <a:off x="5384165" y="167005"/>
            <a:ext cx="3792220" cy="122809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 calcmode="lin" valueType="num">
                                      <p:cBhvr>
                                        <p:cTn id="17" dur="500" fill="hold"/>
                                        <p:tgtEl>
                                          <p:spTgt spid="8"/>
                                        </p:tgtEl>
                                        <p:attrNameLst>
                                          <p:attrName>style.rotation</p:attrName>
                                        </p:attrNameLst>
                                      </p:cBhvr>
                                      <p:tavLst>
                                        <p:tav tm="0">
                                          <p:val>
                                            <p:fltVal val="360"/>
                                          </p:val>
                                        </p:tav>
                                        <p:tav tm="100000">
                                          <p:val>
                                            <p:fltVal val="0"/>
                                          </p:val>
                                        </p:tav>
                                      </p:tavLst>
                                    </p:anim>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style.rotation</p:attrName>
                                        </p:attrNameLst>
                                      </p:cBhvr>
                                      <p:tavLst>
                                        <p:tav tm="0">
                                          <p:val>
                                            <p:fltVal val="360"/>
                                          </p:val>
                                        </p:tav>
                                        <p:tav tm="100000">
                                          <p:val>
                                            <p:fltVal val="0"/>
                                          </p:val>
                                        </p:tav>
                                      </p:tavLst>
                                    </p:anim>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 calcmode="lin" valueType="num">
                                      <p:cBhvr>
                                        <p:cTn id="33" dur="500" fill="hold"/>
                                        <p:tgtEl>
                                          <p:spTgt spid="9"/>
                                        </p:tgtEl>
                                        <p:attrNameLst>
                                          <p:attrName>style.rotation</p:attrName>
                                        </p:attrNameLst>
                                      </p:cBhvr>
                                      <p:tavLst>
                                        <p:tav tm="0">
                                          <p:val>
                                            <p:fltVal val="360"/>
                                          </p:val>
                                        </p:tav>
                                        <p:tav tm="100000">
                                          <p:val>
                                            <p:fltVal val="0"/>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 calcmode="lin" valueType="num">
                                      <p:cBhvr>
                                        <p:cTn id="41" dur="500" fill="hold"/>
                                        <p:tgtEl>
                                          <p:spTgt spid="17"/>
                                        </p:tgtEl>
                                        <p:attrNameLst>
                                          <p:attrName>style.rotation</p:attrName>
                                        </p:attrNameLst>
                                      </p:cBhvr>
                                      <p:tavLst>
                                        <p:tav tm="0">
                                          <p:val>
                                            <p:fltVal val="360"/>
                                          </p:val>
                                        </p:tav>
                                        <p:tav tm="100000">
                                          <p:val>
                                            <p:fltVal val="0"/>
                                          </p:val>
                                        </p:tav>
                                      </p:tavLst>
                                    </p:anim>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 calcmode="lin" valueType="num">
                                      <p:cBhvr>
                                        <p:cTn id="49" dur="500" fill="hold"/>
                                        <p:tgtEl>
                                          <p:spTgt spid="10"/>
                                        </p:tgtEl>
                                        <p:attrNameLst>
                                          <p:attrName>style.rotation</p:attrName>
                                        </p:attrNameLst>
                                      </p:cBhvr>
                                      <p:tavLst>
                                        <p:tav tm="0">
                                          <p:val>
                                            <p:fltVal val="360"/>
                                          </p:val>
                                        </p:tav>
                                        <p:tav tm="100000">
                                          <p:val>
                                            <p:fltVal val="0"/>
                                          </p:val>
                                        </p:tav>
                                      </p:tavLst>
                                    </p:anim>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 calcmode="lin" valueType="num">
                                      <p:cBhvr>
                                        <p:cTn id="57" dur="500" fill="hold"/>
                                        <p:tgtEl>
                                          <p:spTgt spid="20"/>
                                        </p:tgtEl>
                                        <p:attrNameLst>
                                          <p:attrName>style.rotation</p:attrName>
                                        </p:attrNameLst>
                                      </p:cBhvr>
                                      <p:tavLst>
                                        <p:tav tm="0">
                                          <p:val>
                                            <p:fltVal val="360"/>
                                          </p:val>
                                        </p:tav>
                                        <p:tav tm="100000">
                                          <p:val>
                                            <p:fltVal val="0"/>
                                          </p:val>
                                        </p:tav>
                                      </p:tavLst>
                                    </p:anim>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 calcmode="lin" valueType="num">
                                      <p:cBhvr>
                                        <p:cTn id="65" dur="500" fill="hold"/>
                                        <p:tgtEl>
                                          <p:spTgt spid="11"/>
                                        </p:tgtEl>
                                        <p:attrNameLst>
                                          <p:attrName>style.rotation</p:attrName>
                                        </p:attrNameLst>
                                      </p:cBhvr>
                                      <p:tavLst>
                                        <p:tav tm="0">
                                          <p:val>
                                            <p:fltVal val="360"/>
                                          </p:val>
                                        </p:tav>
                                        <p:tav tm="100000">
                                          <p:val>
                                            <p:fltVal val="0"/>
                                          </p:val>
                                        </p:tav>
                                      </p:tavLst>
                                    </p:anim>
                                    <p:animEffect transition="in" filter="fade">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 calcmode="lin" valueType="num">
                                      <p:cBhvr>
                                        <p:cTn id="73" dur="500" fill="hold"/>
                                        <p:tgtEl>
                                          <p:spTgt spid="21"/>
                                        </p:tgtEl>
                                        <p:attrNameLst>
                                          <p:attrName>style.rotation</p:attrName>
                                        </p:attrNameLst>
                                      </p:cBhvr>
                                      <p:tavLst>
                                        <p:tav tm="0">
                                          <p:val>
                                            <p:fltVal val="360"/>
                                          </p:val>
                                        </p:tav>
                                        <p:tav tm="100000">
                                          <p:val>
                                            <p:fltVal val="0"/>
                                          </p:val>
                                        </p:tav>
                                      </p:tavLst>
                                    </p:anim>
                                    <p:animEffect transition="in" filter="fade">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49" presetClass="entr" presetSubtype="0" decel="10000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 calcmode="lin" valueType="num">
                                      <p:cBhvr>
                                        <p:cTn id="81" dur="500" fill="hold"/>
                                        <p:tgtEl>
                                          <p:spTgt spid="12"/>
                                        </p:tgtEl>
                                        <p:attrNameLst>
                                          <p:attrName>style.rotation</p:attrName>
                                        </p:attrNameLst>
                                      </p:cBhvr>
                                      <p:tavLst>
                                        <p:tav tm="0">
                                          <p:val>
                                            <p:fltVal val="360"/>
                                          </p:val>
                                        </p:tav>
                                        <p:tav tm="100000">
                                          <p:val>
                                            <p:fltVal val="0"/>
                                          </p:val>
                                        </p:tav>
                                      </p:tavLst>
                                    </p:anim>
                                    <p:animEffect transition="in" filter="fade">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49" presetClass="entr" presetSubtype="0" decel="10000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ppt_w</p:attrName>
                                        </p:attrNameLst>
                                      </p:cBhvr>
                                      <p:tavLst>
                                        <p:tav tm="0">
                                          <p:val>
                                            <p:fltVal val="0"/>
                                          </p:val>
                                        </p:tav>
                                        <p:tav tm="100000">
                                          <p:val>
                                            <p:strVal val="#ppt_w"/>
                                          </p:val>
                                        </p:tav>
                                      </p:tavLst>
                                    </p:anim>
                                    <p:anim calcmode="lin" valueType="num">
                                      <p:cBhvr>
                                        <p:cTn id="88" dur="500" fill="hold"/>
                                        <p:tgtEl>
                                          <p:spTgt spid="22"/>
                                        </p:tgtEl>
                                        <p:attrNameLst>
                                          <p:attrName>ppt_h</p:attrName>
                                        </p:attrNameLst>
                                      </p:cBhvr>
                                      <p:tavLst>
                                        <p:tav tm="0">
                                          <p:val>
                                            <p:fltVal val="0"/>
                                          </p:val>
                                        </p:tav>
                                        <p:tav tm="100000">
                                          <p:val>
                                            <p:strVal val="#ppt_h"/>
                                          </p:val>
                                        </p:tav>
                                      </p:tavLst>
                                    </p:anim>
                                    <p:anim calcmode="lin" valueType="num">
                                      <p:cBhvr>
                                        <p:cTn id="89" dur="500" fill="hold"/>
                                        <p:tgtEl>
                                          <p:spTgt spid="22"/>
                                        </p:tgtEl>
                                        <p:attrNameLst>
                                          <p:attrName>style.rotation</p:attrName>
                                        </p:attrNameLst>
                                      </p:cBhvr>
                                      <p:tavLst>
                                        <p:tav tm="0">
                                          <p:val>
                                            <p:fltVal val="360"/>
                                          </p:val>
                                        </p:tav>
                                        <p:tav tm="100000">
                                          <p:val>
                                            <p:fltVal val="0"/>
                                          </p:val>
                                        </p:tav>
                                      </p:tavLst>
                                    </p:anim>
                                    <p:animEffect transition="in" filter="fade">
                                      <p:cBhvr>
                                        <p:cTn id="90" dur="500"/>
                                        <p:tgtEl>
                                          <p:spTgt spid="22"/>
                                        </p:tgtEl>
                                      </p:cBhvr>
                                    </p:animEffect>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500" fill="hold"/>
                                        <p:tgtEl>
                                          <p:spTgt spid="13"/>
                                        </p:tgtEl>
                                        <p:attrNameLst>
                                          <p:attrName>ppt_w</p:attrName>
                                        </p:attrNameLst>
                                      </p:cBhvr>
                                      <p:tavLst>
                                        <p:tav tm="0">
                                          <p:val>
                                            <p:fltVal val="0"/>
                                          </p:val>
                                        </p:tav>
                                        <p:tav tm="100000">
                                          <p:val>
                                            <p:strVal val="#ppt_w"/>
                                          </p:val>
                                        </p:tav>
                                      </p:tavLst>
                                    </p:anim>
                                    <p:anim calcmode="lin" valueType="num">
                                      <p:cBhvr>
                                        <p:cTn id="96" dur="500" fill="hold"/>
                                        <p:tgtEl>
                                          <p:spTgt spid="13"/>
                                        </p:tgtEl>
                                        <p:attrNameLst>
                                          <p:attrName>ppt_h</p:attrName>
                                        </p:attrNameLst>
                                      </p:cBhvr>
                                      <p:tavLst>
                                        <p:tav tm="0">
                                          <p:val>
                                            <p:fltVal val="0"/>
                                          </p:val>
                                        </p:tav>
                                        <p:tav tm="100000">
                                          <p:val>
                                            <p:strVal val="#ppt_h"/>
                                          </p:val>
                                        </p:tav>
                                      </p:tavLst>
                                    </p:anim>
                                    <p:anim calcmode="lin" valueType="num">
                                      <p:cBhvr>
                                        <p:cTn id="97" dur="500" fill="hold"/>
                                        <p:tgtEl>
                                          <p:spTgt spid="13"/>
                                        </p:tgtEl>
                                        <p:attrNameLst>
                                          <p:attrName>style.rotation</p:attrName>
                                        </p:attrNameLst>
                                      </p:cBhvr>
                                      <p:tavLst>
                                        <p:tav tm="0">
                                          <p:val>
                                            <p:fltVal val="360"/>
                                          </p:val>
                                        </p:tav>
                                        <p:tav tm="100000">
                                          <p:val>
                                            <p:fltVal val="0"/>
                                          </p:val>
                                        </p:tav>
                                      </p:tavLst>
                                    </p:anim>
                                    <p:animEffect transition="in" filter="fade">
                                      <p:cBhvr>
                                        <p:cTn id="98" dur="500"/>
                                        <p:tgtEl>
                                          <p:spTgt spid="13"/>
                                        </p:tgtEl>
                                      </p:cBhvr>
                                    </p:animEffect>
                                  </p:childTnLst>
                                </p:cTn>
                              </p:par>
                            </p:childTnLst>
                          </p:cTn>
                        </p:par>
                      </p:childTnLst>
                    </p:cTn>
                  </p:par>
                  <p:par>
                    <p:cTn id="99" fill="hold">
                      <p:stCondLst>
                        <p:cond delay="indefinite"/>
                      </p:stCondLst>
                      <p:childTnLst>
                        <p:par>
                          <p:cTn id="100" fill="hold">
                            <p:stCondLst>
                              <p:cond delay="0"/>
                            </p:stCondLst>
                            <p:childTnLst>
                              <p:par>
                                <p:cTn id="101" presetID="49" presetClass="entr" presetSubtype="0" decel="100000"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500" fill="hold"/>
                                        <p:tgtEl>
                                          <p:spTgt spid="23"/>
                                        </p:tgtEl>
                                        <p:attrNameLst>
                                          <p:attrName>ppt_w</p:attrName>
                                        </p:attrNameLst>
                                      </p:cBhvr>
                                      <p:tavLst>
                                        <p:tav tm="0">
                                          <p:val>
                                            <p:fltVal val="0"/>
                                          </p:val>
                                        </p:tav>
                                        <p:tav tm="100000">
                                          <p:val>
                                            <p:strVal val="#ppt_w"/>
                                          </p:val>
                                        </p:tav>
                                      </p:tavLst>
                                    </p:anim>
                                    <p:anim calcmode="lin" valueType="num">
                                      <p:cBhvr>
                                        <p:cTn id="104" dur="500" fill="hold"/>
                                        <p:tgtEl>
                                          <p:spTgt spid="23"/>
                                        </p:tgtEl>
                                        <p:attrNameLst>
                                          <p:attrName>ppt_h</p:attrName>
                                        </p:attrNameLst>
                                      </p:cBhvr>
                                      <p:tavLst>
                                        <p:tav tm="0">
                                          <p:val>
                                            <p:fltVal val="0"/>
                                          </p:val>
                                        </p:tav>
                                        <p:tav tm="100000">
                                          <p:val>
                                            <p:strVal val="#ppt_h"/>
                                          </p:val>
                                        </p:tav>
                                      </p:tavLst>
                                    </p:anim>
                                    <p:anim calcmode="lin" valueType="num">
                                      <p:cBhvr>
                                        <p:cTn id="105" dur="500" fill="hold"/>
                                        <p:tgtEl>
                                          <p:spTgt spid="23"/>
                                        </p:tgtEl>
                                        <p:attrNameLst>
                                          <p:attrName>style.rotation</p:attrName>
                                        </p:attrNameLst>
                                      </p:cBhvr>
                                      <p:tavLst>
                                        <p:tav tm="0">
                                          <p:val>
                                            <p:fltVal val="360"/>
                                          </p:val>
                                        </p:tav>
                                        <p:tav tm="100000">
                                          <p:val>
                                            <p:fltVal val="0"/>
                                          </p:val>
                                        </p:tav>
                                      </p:tavLst>
                                    </p:anim>
                                    <p:animEffect transition="in" filter="fade">
                                      <p:cBhvr>
                                        <p:cTn id="106" dur="500"/>
                                        <p:tgtEl>
                                          <p:spTgt spid="23"/>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grpId="0" nodeType="click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500" fill="hold"/>
                                        <p:tgtEl>
                                          <p:spTgt spid="14"/>
                                        </p:tgtEl>
                                        <p:attrNameLst>
                                          <p:attrName>ppt_w</p:attrName>
                                        </p:attrNameLst>
                                      </p:cBhvr>
                                      <p:tavLst>
                                        <p:tav tm="0">
                                          <p:val>
                                            <p:fltVal val="0"/>
                                          </p:val>
                                        </p:tav>
                                        <p:tav tm="100000">
                                          <p:val>
                                            <p:strVal val="#ppt_w"/>
                                          </p:val>
                                        </p:tav>
                                      </p:tavLst>
                                    </p:anim>
                                    <p:anim calcmode="lin" valueType="num">
                                      <p:cBhvr>
                                        <p:cTn id="112" dur="500" fill="hold"/>
                                        <p:tgtEl>
                                          <p:spTgt spid="14"/>
                                        </p:tgtEl>
                                        <p:attrNameLst>
                                          <p:attrName>ppt_h</p:attrName>
                                        </p:attrNameLst>
                                      </p:cBhvr>
                                      <p:tavLst>
                                        <p:tav tm="0">
                                          <p:val>
                                            <p:fltVal val="0"/>
                                          </p:val>
                                        </p:tav>
                                        <p:tav tm="100000">
                                          <p:val>
                                            <p:strVal val="#ppt_h"/>
                                          </p:val>
                                        </p:tav>
                                      </p:tavLst>
                                    </p:anim>
                                    <p:anim calcmode="lin" valueType="num">
                                      <p:cBhvr>
                                        <p:cTn id="113" dur="500" fill="hold"/>
                                        <p:tgtEl>
                                          <p:spTgt spid="14"/>
                                        </p:tgtEl>
                                        <p:attrNameLst>
                                          <p:attrName>style.rotation</p:attrName>
                                        </p:attrNameLst>
                                      </p:cBhvr>
                                      <p:tavLst>
                                        <p:tav tm="0">
                                          <p:val>
                                            <p:fltVal val="360"/>
                                          </p:val>
                                        </p:tav>
                                        <p:tav tm="100000">
                                          <p:val>
                                            <p:fltVal val="0"/>
                                          </p:val>
                                        </p:tav>
                                      </p:tavLst>
                                    </p:anim>
                                    <p:animEffect transition="in" filter="fade">
                                      <p:cBhvr>
                                        <p:cTn id="114" dur="500"/>
                                        <p:tgtEl>
                                          <p:spTgt spid="14"/>
                                        </p:tgtEl>
                                      </p:cBhvr>
                                    </p:animEffect>
                                  </p:childTnLst>
                                </p:cTn>
                              </p:par>
                            </p:childTnLst>
                          </p:cTn>
                        </p:par>
                      </p:childTnLst>
                    </p:cTn>
                  </p:par>
                  <p:par>
                    <p:cTn id="115" fill="hold">
                      <p:stCondLst>
                        <p:cond delay="indefinite"/>
                      </p:stCondLst>
                      <p:childTnLst>
                        <p:par>
                          <p:cTn id="116" fill="hold">
                            <p:stCondLst>
                              <p:cond delay="0"/>
                            </p:stCondLst>
                            <p:childTnLst>
                              <p:par>
                                <p:cTn id="117" presetID="49" presetClass="entr" presetSubtype="0" decel="100000" fill="hold" grpId="0" nodeType="clickEffect">
                                  <p:stCondLst>
                                    <p:cond delay="0"/>
                                  </p:stCondLst>
                                  <p:childTnLst>
                                    <p:set>
                                      <p:cBhvr>
                                        <p:cTn id="118" dur="1" fill="hold">
                                          <p:stCondLst>
                                            <p:cond delay="0"/>
                                          </p:stCondLst>
                                        </p:cTn>
                                        <p:tgtEl>
                                          <p:spTgt spid="25"/>
                                        </p:tgtEl>
                                        <p:attrNameLst>
                                          <p:attrName>style.visibility</p:attrName>
                                        </p:attrNameLst>
                                      </p:cBhvr>
                                      <p:to>
                                        <p:strVal val="visible"/>
                                      </p:to>
                                    </p:set>
                                    <p:anim calcmode="lin" valueType="num">
                                      <p:cBhvr>
                                        <p:cTn id="119" dur="500" fill="hold"/>
                                        <p:tgtEl>
                                          <p:spTgt spid="25"/>
                                        </p:tgtEl>
                                        <p:attrNameLst>
                                          <p:attrName>ppt_w</p:attrName>
                                        </p:attrNameLst>
                                      </p:cBhvr>
                                      <p:tavLst>
                                        <p:tav tm="0">
                                          <p:val>
                                            <p:fltVal val="0"/>
                                          </p:val>
                                        </p:tav>
                                        <p:tav tm="100000">
                                          <p:val>
                                            <p:strVal val="#ppt_w"/>
                                          </p:val>
                                        </p:tav>
                                      </p:tavLst>
                                    </p:anim>
                                    <p:anim calcmode="lin" valueType="num">
                                      <p:cBhvr>
                                        <p:cTn id="120" dur="500" fill="hold"/>
                                        <p:tgtEl>
                                          <p:spTgt spid="25"/>
                                        </p:tgtEl>
                                        <p:attrNameLst>
                                          <p:attrName>ppt_h</p:attrName>
                                        </p:attrNameLst>
                                      </p:cBhvr>
                                      <p:tavLst>
                                        <p:tav tm="0">
                                          <p:val>
                                            <p:fltVal val="0"/>
                                          </p:val>
                                        </p:tav>
                                        <p:tav tm="100000">
                                          <p:val>
                                            <p:strVal val="#ppt_h"/>
                                          </p:val>
                                        </p:tav>
                                      </p:tavLst>
                                    </p:anim>
                                    <p:anim calcmode="lin" valueType="num">
                                      <p:cBhvr>
                                        <p:cTn id="121" dur="500" fill="hold"/>
                                        <p:tgtEl>
                                          <p:spTgt spid="25"/>
                                        </p:tgtEl>
                                        <p:attrNameLst>
                                          <p:attrName>style.rotation</p:attrName>
                                        </p:attrNameLst>
                                      </p:cBhvr>
                                      <p:tavLst>
                                        <p:tav tm="0">
                                          <p:val>
                                            <p:fltVal val="360"/>
                                          </p:val>
                                        </p:tav>
                                        <p:tav tm="100000">
                                          <p:val>
                                            <p:fltVal val="0"/>
                                          </p:val>
                                        </p:tav>
                                      </p:tavLst>
                                    </p:anim>
                                    <p:animEffect transition="in" filter="fade">
                                      <p:cBhvr>
                                        <p:cTn id="122" dur="500"/>
                                        <p:tgtEl>
                                          <p:spTgt spid="25"/>
                                        </p:tgtEl>
                                      </p:cBhvr>
                                    </p:animEffect>
                                  </p:childTnLst>
                                </p:cTn>
                              </p:par>
                            </p:childTnLst>
                          </p:cTn>
                        </p:par>
                      </p:childTnLst>
                    </p:cTn>
                  </p:par>
                  <p:par>
                    <p:cTn id="123" fill="hold">
                      <p:stCondLst>
                        <p:cond delay="indefinite"/>
                      </p:stCondLst>
                      <p:childTnLst>
                        <p:par>
                          <p:cTn id="124" fill="hold">
                            <p:stCondLst>
                              <p:cond delay="0"/>
                            </p:stCondLst>
                            <p:childTnLst>
                              <p:par>
                                <p:cTn id="125" presetID="49" presetClass="entr" presetSubtype="0" decel="100000" fill="hold" grpId="0" nodeType="click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500" fill="hold"/>
                                        <p:tgtEl>
                                          <p:spTgt spid="15"/>
                                        </p:tgtEl>
                                        <p:attrNameLst>
                                          <p:attrName>ppt_w</p:attrName>
                                        </p:attrNameLst>
                                      </p:cBhvr>
                                      <p:tavLst>
                                        <p:tav tm="0">
                                          <p:val>
                                            <p:fltVal val="0"/>
                                          </p:val>
                                        </p:tav>
                                        <p:tav tm="100000">
                                          <p:val>
                                            <p:strVal val="#ppt_w"/>
                                          </p:val>
                                        </p:tav>
                                      </p:tavLst>
                                    </p:anim>
                                    <p:anim calcmode="lin" valueType="num">
                                      <p:cBhvr>
                                        <p:cTn id="128" dur="500" fill="hold"/>
                                        <p:tgtEl>
                                          <p:spTgt spid="15"/>
                                        </p:tgtEl>
                                        <p:attrNameLst>
                                          <p:attrName>ppt_h</p:attrName>
                                        </p:attrNameLst>
                                      </p:cBhvr>
                                      <p:tavLst>
                                        <p:tav tm="0">
                                          <p:val>
                                            <p:fltVal val="0"/>
                                          </p:val>
                                        </p:tav>
                                        <p:tav tm="100000">
                                          <p:val>
                                            <p:strVal val="#ppt_h"/>
                                          </p:val>
                                        </p:tav>
                                      </p:tavLst>
                                    </p:anim>
                                    <p:anim calcmode="lin" valueType="num">
                                      <p:cBhvr>
                                        <p:cTn id="129" dur="500" fill="hold"/>
                                        <p:tgtEl>
                                          <p:spTgt spid="15"/>
                                        </p:tgtEl>
                                        <p:attrNameLst>
                                          <p:attrName>style.rotation</p:attrName>
                                        </p:attrNameLst>
                                      </p:cBhvr>
                                      <p:tavLst>
                                        <p:tav tm="0">
                                          <p:val>
                                            <p:fltVal val="360"/>
                                          </p:val>
                                        </p:tav>
                                        <p:tav tm="100000">
                                          <p:val>
                                            <p:fltVal val="0"/>
                                          </p:val>
                                        </p:tav>
                                      </p:tavLst>
                                    </p:anim>
                                    <p:animEffect transition="in" filter="fade">
                                      <p:cBhvr>
                                        <p:cTn id="130" dur="500"/>
                                        <p:tgtEl>
                                          <p:spTgt spid="15"/>
                                        </p:tgtEl>
                                      </p:cBhvr>
                                    </p:animEffect>
                                  </p:childTnLst>
                                </p:cTn>
                              </p:par>
                            </p:childTnLst>
                          </p:cTn>
                        </p:par>
                      </p:childTnLst>
                    </p:cTn>
                  </p:par>
                  <p:par>
                    <p:cTn id="131" fill="hold">
                      <p:stCondLst>
                        <p:cond delay="indefinite"/>
                      </p:stCondLst>
                      <p:childTnLst>
                        <p:par>
                          <p:cTn id="132" fill="hold">
                            <p:stCondLst>
                              <p:cond delay="0"/>
                            </p:stCondLst>
                            <p:childTnLst>
                              <p:par>
                                <p:cTn id="133" presetID="49" presetClass="entr" presetSubtype="0" decel="100000" fill="hold" grpId="0" nodeType="clickEffect">
                                  <p:stCondLst>
                                    <p:cond delay="0"/>
                                  </p:stCondLst>
                                  <p:childTnLst>
                                    <p:set>
                                      <p:cBhvr>
                                        <p:cTn id="134" dur="1" fill="hold">
                                          <p:stCondLst>
                                            <p:cond delay="0"/>
                                          </p:stCondLst>
                                        </p:cTn>
                                        <p:tgtEl>
                                          <p:spTgt spid="26"/>
                                        </p:tgtEl>
                                        <p:attrNameLst>
                                          <p:attrName>style.visibility</p:attrName>
                                        </p:attrNameLst>
                                      </p:cBhvr>
                                      <p:to>
                                        <p:strVal val="visible"/>
                                      </p:to>
                                    </p:set>
                                    <p:anim calcmode="lin" valueType="num">
                                      <p:cBhvr>
                                        <p:cTn id="135" dur="500" fill="hold"/>
                                        <p:tgtEl>
                                          <p:spTgt spid="26"/>
                                        </p:tgtEl>
                                        <p:attrNameLst>
                                          <p:attrName>ppt_w</p:attrName>
                                        </p:attrNameLst>
                                      </p:cBhvr>
                                      <p:tavLst>
                                        <p:tav tm="0">
                                          <p:val>
                                            <p:fltVal val="0"/>
                                          </p:val>
                                        </p:tav>
                                        <p:tav tm="100000">
                                          <p:val>
                                            <p:strVal val="#ppt_w"/>
                                          </p:val>
                                        </p:tav>
                                      </p:tavLst>
                                    </p:anim>
                                    <p:anim calcmode="lin" valueType="num">
                                      <p:cBhvr>
                                        <p:cTn id="136" dur="500" fill="hold"/>
                                        <p:tgtEl>
                                          <p:spTgt spid="26"/>
                                        </p:tgtEl>
                                        <p:attrNameLst>
                                          <p:attrName>ppt_h</p:attrName>
                                        </p:attrNameLst>
                                      </p:cBhvr>
                                      <p:tavLst>
                                        <p:tav tm="0">
                                          <p:val>
                                            <p:fltVal val="0"/>
                                          </p:val>
                                        </p:tav>
                                        <p:tav tm="100000">
                                          <p:val>
                                            <p:strVal val="#ppt_h"/>
                                          </p:val>
                                        </p:tav>
                                      </p:tavLst>
                                    </p:anim>
                                    <p:anim calcmode="lin" valueType="num">
                                      <p:cBhvr>
                                        <p:cTn id="137" dur="500" fill="hold"/>
                                        <p:tgtEl>
                                          <p:spTgt spid="26"/>
                                        </p:tgtEl>
                                        <p:attrNameLst>
                                          <p:attrName>style.rotation</p:attrName>
                                        </p:attrNameLst>
                                      </p:cBhvr>
                                      <p:tavLst>
                                        <p:tav tm="0">
                                          <p:val>
                                            <p:fltVal val="360"/>
                                          </p:val>
                                        </p:tav>
                                        <p:tav tm="100000">
                                          <p:val>
                                            <p:fltVal val="0"/>
                                          </p:val>
                                        </p:tav>
                                      </p:tavLst>
                                    </p:anim>
                                    <p:animEffect transition="in" filter="fade">
                                      <p:cBhvr>
                                        <p:cTn id="1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8" grpId="0" animBg="1"/>
      <p:bldP spid="8" grpId="1" animBg="1"/>
      <p:bldP spid="16" grpId="0" bldLvl="0" animBg="1"/>
      <p:bldP spid="16" grpId="1" animBg="1"/>
      <p:bldP spid="9" grpId="0" animBg="1"/>
      <p:bldP spid="9" grpId="1" animBg="1"/>
      <p:bldP spid="17" grpId="0" bldLvl="0" animBg="1"/>
      <p:bldP spid="17" grpId="1" animBg="1"/>
      <p:bldP spid="10" grpId="0" animBg="1"/>
      <p:bldP spid="10" grpId="1" animBg="1"/>
      <p:bldP spid="20" grpId="0" bldLvl="0" animBg="1"/>
      <p:bldP spid="20" grpId="1" animBg="1"/>
      <p:bldP spid="11" grpId="0" animBg="1"/>
      <p:bldP spid="11" grpId="1" animBg="1"/>
      <p:bldP spid="21" grpId="0" bldLvl="0" animBg="1"/>
      <p:bldP spid="21" grpId="1" animBg="1"/>
      <p:bldP spid="12" grpId="0" animBg="1"/>
      <p:bldP spid="12" grpId="1" animBg="1"/>
      <p:bldP spid="22" grpId="0" bldLvl="0" animBg="1"/>
      <p:bldP spid="22" grpId="1" animBg="1"/>
      <p:bldP spid="13" grpId="0" animBg="1"/>
      <p:bldP spid="13" grpId="1" animBg="1"/>
      <p:bldP spid="23" grpId="0" bldLvl="0" animBg="1"/>
      <p:bldP spid="23" grpId="1" animBg="1"/>
      <p:bldP spid="14" grpId="0" animBg="1"/>
      <p:bldP spid="14" grpId="1" animBg="1"/>
      <p:bldP spid="25" grpId="0" bldLvl="0" animBg="1"/>
      <p:bldP spid="25" grpId="1" animBg="1"/>
      <p:bldP spid="15" grpId="0" animBg="1"/>
      <p:bldP spid="15" grpId="1" animBg="1"/>
      <p:bldP spid="26" grpId="0" bldLvl="0" animBg="1"/>
      <p:bldP spid="26" grpId="1"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AS_UNIQUEID" val="1632"/>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AS_UNIQUEID" val="1632"/>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AS_UNIQUEID" val="1632"/>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5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6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8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9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30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3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32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3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35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36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38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39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3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40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37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4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6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8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2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1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7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9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13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4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5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6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9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0_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19082</Words>
  <Application>WPS 演示</Application>
  <PresentationFormat/>
  <Paragraphs>449</Paragraphs>
  <Slides>37</Slides>
  <Notes>0</Notes>
  <HiddenSlides>0</HiddenSlides>
  <MMClips>0</MMClips>
  <ScaleCrop>false</ScaleCrop>
  <HeadingPairs>
    <vt:vector size="6" baseType="variant">
      <vt:variant>
        <vt:lpstr>已用的字体</vt:lpstr>
      </vt:variant>
      <vt:variant>
        <vt:i4>10</vt:i4>
      </vt:variant>
      <vt:variant>
        <vt:lpstr>主题</vt:lpstr>
      </vt:variant>
      <vt:variant>
        <vt:i4>35</vt:i4>
      </vt:variant>
      <vt:variant>
        <vt:lpstr>幻灯片标题</vt:lpstr>
      </vt:variant>
      <vt:variant>
        <vt:i4>37</vt:i4>
      </vt:variant>
    </vt:vector>
  </HeadingPairs>
  <TitlesOfParts>
    <vt:vector size="82" baseType="lpstr">
      <vt:lpstr>Arial</vt:lpstr>
      <vt:lpstr>宋体</vt:lpstr>
      <vt:lpstr>Wingdings</vt:lpstr>
      <vt:lpstr>HelveticaNeue</vt:lpstr>
      <vt:lpstr>华文新魏</vt:lpstr>
      <vt:lpstr>微软雅黑</vt:lpstr>
      <vt:lpstr>Times New Roman</vt:lpstr>
      <vt:lpstr>Segoe Print</vt:lpstr>
      <vt:lpstr>Arial Unicode MS</vt:lpstr>
      <vt:lpstr>Calibri</vt:lpstr>
      <vt:lpstr>2_unioffice Theme</vt:lpstr>
      <vt:lpstr>3_unioffice Theme</vt:lpstr>
      <vt:lpstr>4_unioffice Theme</vt:lpstr>
      <vt:lpstr>5_unioffice Theme</vt:lpstr>
      <vt:lpstr>14_unioffice Theme</vt:lpstr>
      <vt:lpstr>15_unioffice Theme</vt:lpstr>
      <vt:lpstr>16_unioffice Theme</vt:lpstr>
      <vt:lpstr>19_unioffice Theme</vt:lpstr>
      <vt:lpstr>20_unioffice Theme</vt:lpstr>
      <vt:lpstr>25_unioffice Theme</vt:lpstr>
      <vt:lpstr>23_unioffice Theme</vt:lpstr>
      <vt:lpstr>21_unioffice Theme</vt:lpstr>
      <vt:lpstr>26_unioffice Theme</vt:lpstr>
      <vt:lpstr>28_unioffice Theme</vt:lpstr>
      <vt:lpstr>29_unioffice Theme</vt:lpstr>
      <vt:lpstr>30_unioffice Theme</vt:lpstr>
      <vt:lpstr>31_unioffice Theme</vt:lpstr>
      <vt:lpstr>32_unioffice Theme</vt:lpstr>
      <vt:lpstr>34_unioffice Theme</vt:lpstr>
      <vt:lpstr>35_unioffice Theme</vt:lpstr>
      <vt:lpstr>36_unioffice Theme</vt:lpstr>
      <vt:lpstr>38_unioffice Theme</vt:lpstr>
      <vt:lpstr>39_unioffice Theme</vt:lpstr>
      <vt:lpstr>33_unioffice Theme</vt:lpstr>
      <vt:lpstr>40_unioffice Theme</vt:lpstr>
      <vt:lpstr>37_unioffice Theme</vt:lpstr>
      <vt:lpstr>41_unioffice Theme</vt:lpstr>
      <vt:lpstr>6_unioffice Theme</vt:lpstr>
      <vt:lpstr>8_unioffice Theme</vt:lpstr>
      <vt:lpstr>24_unioffice Theme</vt:lpstr>
      <vt:lpstr>1_unioffice Theme</vt:lpstr>
      <vt:lpstr>1_unioffice Theme</vt:lpstr>
      <vt:lpstr>7_unioffice Theme</vt:lpstr>
      <vt:lpstr>9_unioffice Theme</vt:lpstr>
      <vt:lpstr>13_unioffice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FoxyUtils ehf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332</cp:revision>
  <dcterms:created xsi:type="dcterms:W3CDTF">2022-11-04T13:43:00Z</dcterms:created>
  <dcterms:modified xsi:type="dcterms:W3CDTF">2024-01-02T05:01:19Z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5BE45A8F4637478B86E9A1351F072B68</vt:lpwstr>
  </property>
  <property fmtid="{D5CDD505-2E9C-101B-9397-08002B2CF9AE}" pid="3" name="KSOProductBuildVer">
    <vt:lpwstr>2052-11.8.2.7978</vt:lpwstr>
  </property>
</Properties>
</file>